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80E6-D1FC-4106-943F-9C15295470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266F-B115-4E51-A270-C438F596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9" y="784487"/>
            <a:ext cx="5040516" cy="50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 BYTES</dc:creator>
  <cp:lastModifiedBy>Free BYTES</cp:lastModifiedBy>
  <cp:revision>2</cp:revision>
  <dcterms:created xsi:type="dcterms:W3CDTF">2022-10-04T01:26:33Z</dcterms:created>
  <dcterms:modified xsi:type="dcterms:W3CDTF">2022-10-04T01:31:42Z</dcterms:modified>
</cp:coreProperties>
</file>