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4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902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4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5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70B9E8AE-F913-4835-AA05-4363E81B294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520" y="539640"/>
            <a:ext cx="6523200" cy="451656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79680" y="5376960"/>
            <a:ext cx="5434200" cy="380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3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3F6764-04DA-4B45-966E-C25034A2B060}" type="slidenum"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;p430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sp>
        <p:nvSpPr>
          <p:cNvPr id="6" name="Google Shape;12;p430"/>
          <p:cNvSpPr/>
          <p:nvPr/>
        </p:nvSpPr>
        <p:spPr>
          <a:xfrm>
            <a:off x="449640" y="450000"/>
            <a:ext cx="1278000" cy="194040"/>
          </a:xfrm>
          <a:custGeom>
            <a:avLst/>
            <a:gdLst>
              <a:gd name="textAreaLeft" fmla="*/ 0 w 1278000"/>
              <a:gd name="textAreaRight" fmla="*/ 1281960 w 1278000"/>
              <a:gd name="textAreaTop" fmla="*/ 0 h 194040"/>
              <a:gd name="textAreaBottom" fmla="*/ 198000 h 194040"/>
            </a:gdLst>
            <a:ahLst/>
            <a:cxn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3;p430"/>
          <p:cNvPicPr/>
          <p:nvPr/>
        </p:nvPicPr>
        <p:blipFill>
          <a:blip r:embed="rId15"/>
          <a:stretch/>
        </p:blipFill>
        <p:spPr>
          <a:xfrm>
            <a:off x="4265640" y="6141240"/>
            <a:ext cx="1367640" cy="446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0;p443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41;p443"/>
          <p:cNvSpPr/>
          <p:nvPr/>
        </p:nvSpPr>
        <p:spPr>
          <a:xfrm>
            <a:off x="449640" y="450000"/>
            <a:ext cx="1278000" cy="194040"/>
          </a:xfrm>
          <a:custGeom>
            <a:avLst/>
            <a:gdLst>
              <a:gd name="textAreaLeft" fmla="*/ 0 w 1278000"/>
              <a:gd name="textAreaRight" fmla="*/ 1281960 w 1278000"/>
              <a:gd name="textAreaTop" fmla="*/ 0 h 194040"/>
              <a:gd name="textAreaBottom" fmla="*/ 198000 h 194040"/>
            </a:gdLst>
            <a:ahLst/>
            <a:cxn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Google Shape;142;p443"/>
          <p:cNvPicPr/>
          <p:nvPr/>
        </p:nvPicPr>
        <p:blipFill>
          <a:blip r:embed="rId15"/>
          <a:stretch/>
        </p:blipFill>
        <p:spPr>
          <a:xfrm>
            <a:off x="4265640" y="6141240"/>
            <a:ext cx="1367640" cy="4460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;p431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84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06DABF6-89A5-45B9-BC02-B30FDB005C55}" type="slidenum">
              <a:rPr lang="en-US" sz="900" b="0" strike="noStrike" spc="-1">
                <a:solidFill>
                  <a:srgbClr val="7F7F7F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85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5;p431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125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26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C338128-8577-4136-AC8B-96B17722B740}" type="slidenum">
              <a:rPr lang="en-US" sz="900" b="0" strike="noStrike" spc="-1">
                <a:solidFill>
                  <a:srgbClr val="7F7F7F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127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5;p431"/>
          <p:cNvPicPr/>
          <p:nvPr/>
        </p:nvPicPr>
        <p:blipFill>
          <a:blip r:embed="rId14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167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68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AC5FE07-A31F-4CF9-AF75-25CD1886F2D5}" type="slidenum">
              <a:rPr lang="en-US" sz="900" b="0" strike="noStrike" spc="-1">
                <a:solidFill>
                  <a:srgbClr val="7F7F7F"/>
                </a:solidFill>
                <a:latin typeface="Arial"/>
                <a:ea typeface="Arial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169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43;p436"/>
          <p:cNvPicPr/>
          <p:nvPr/>
        </p:nvPicPr>
        <p:blipFill>
          <a:blip r:embed="rId14"/>
          <a:stretch/>
        </p:blipFill>
        <p:spPr>
          <a:xfrm>
            <a:off x="0" y="4320"/>
            <a:ext cx="9895680" cy="684972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44;p436"/>
          <p:cNvSpPr/>
          <p:nvPr/>
        </p:nvSpPr>
        <p:spPr>
          <a:xfrm>
            <a:off x="0" y="0"/>
            <a:ext cx="9895680" cy="6854040"/>
          </a:xfrm>
          <a:prstGeom prst="rect">
            <a:avLst/>
          </a:prstGeom>
          <a:solidFill>
            <a:srgbClr val="1428A0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45;p436"/>
          <p:cNvSpPr/>
          <p:nvPr/>
        </p:nvSpPr>
        <p:spPr>
          <a:xfrm>
            <a:off x="449640" y="5677200"/>
            <a:ext cx="8996760" cy="87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ⓒ2021 SAMSUNG. All rights reserved.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Samsung Electronics Corporate Citizenship Office holds the copyright of book.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This book is a literary property protected by copyright law so reprint and reproduction without permission are prohibited.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11" name="Google Shape;46;p436"/>
          <p:cNvPicPr/>
          <p:nvPr/>
        </p:nvPicPr>
        <p:blipFill>
          <a:blip r:embed="rId15"/>
          <a:stretch/>
        </p:blipFill>
        <p:spPr>
          <a:xfrm>
            <a:off x="3711960" y="3022920"/>
            <a:ext cx="2472120" cy="80820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47;p436"/>
          <p:cNvSpPr/>
          <p:nvPr/>
        </p:nvSpPr>
        <p:spPr>
          <a:xfrm>
            <a:off x="449640" y="450000"/>
            <a:ext cx="1286640" cy="194040"/>
          </a:xfrm>
          <a:custGeom>
            <a:avLst/>
            <a:gdLst>
              <a:gd name="textAreaLeft" fmla="*/ 0 w 1286640"/>
              <a:gd name="textAreaRight" fmla="*/ 1290600 w 1286640"/>
              <a:gd name="textAreaTop" fmla="*/ 0 h 194040"/>
              <a:gd name="textAreaBottom" fmla="*/ 198000 h 194040"/>
            </a:gdLst>
            <a:ahLst/>
            <a:cxn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injy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linkedin.com/in/zead-o-yousef-7baa601bb" TargetMode="External"/><Relationship Id="rId4" Type="http://schemas.openxmlformats.org/officeDocument/2006/relationships/hyperlink" Target="https://www.linkedin.com/in/peter-yass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injyi/airline-business-plan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hyperlink" Target="https://github.com/mercury-i/Airlines-Customer-Satisfaction" TargetMode="Externa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48;p1"/>
          <p:cNvSpPr/>
          <p:nvPr/>
        </p:nvSpPr>
        <p:spPr>
          <a:xfrm>
            <a:off x="719640" y="1710720"/>
            <a:ext cx="8360280" cy="219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Samsung 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Innovation 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Campus</a:t>
            </a:r>
            <a:endParaRPr lang="en-US" sz="4800" b="0" strike="noStrike" spc="-1">
              <a:latin typeface="Arial"/>
            </a:endParaRPr>
          </a:p>
        </p:txBody>
      </p:sp>
      <p:grpSp>
        <p:nvGrpSpPr>
          <p:cNvPr id="258" name="Google Shape;149;p1"/>
          <p:cNvGrpSpPr/>
          <p:nvPr/>
        </p:nvGrpSpPr>
        <p:grpSpPr>
          <a:xfrm>
            <a:off x="724320" y="4319640"/>
            <a:ext cx="6091920" cy="366120"/>
            <a:chOff x="724320" y="4319640"/>
            <a:chExt cx="6091920" cy="366120"/>
          </a:xfrm>
        </p:grpSpPr>
        <p:sp>
          <p:nvSpPr>
            <p:cNvPr id="259" name="Google Shape;150;p1"/>
            <p:cNvSpPr/>
            <p:nvPr/>
          </p:nvSpPr>
          <p:spPr>
            <a:xfrm>
              <a:off x="989640" y="4320720"/>
              <a:ext cx="5826600" cy="36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1428A0"/>
                  </a:solidFill>
                  <a:latin typeface="Arial"/>
                  <a:ea typeface="Arial"/>
                </a:rPr>
                <a:t>Artificial Intelligence Course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60" name="Google Shape;151;p1"/>
            <p:cNvSpPr/>
            <p:nvPr/>
          </p:nvSpPr>
          <p:spPr>
            <a:xfrm>
              <a:off x="724320" y="4319640"/>
              <a:ext cx="50040" cy="356040"/>
            </a:xfrm>
            <a:prstGeom prst="rect">
              <a:avLst/>
            </a:prstGeom>
            <a:solidFill>
              <a:srgbClr val="1428A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51"/>
          <p:cNvSpPr/>
          <p:nvPr/>
        </p:nvSpPr>
        <p:spPr>
          <a:xfrm>
            <a:off x="712800" y="1619640"/>
            <a:ext cx="865692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Target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04" name="Google Shape;432;p52"/>
          <p:cNvSpPr/>
          <p:nvPr/>
        </p:nvSpPr>
        <p:spPr>
          <a:xfrm>
            <a:off x="1573200" y="316368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51%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5" name="Google Shape;433;p52"/>
          <p:cNvSpPr/>
          <p:nvPr/>
        </p:nvSpPr>
        <p:spPr>
          <a:xfrm>
            <a:off x="712800" y="2379600"/>
            <a:ext cx="16740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33440" rIns="90000" bIns="433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Gender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6" name="Google Shape;434;p52"/>
          <p:cNvSpPr/>
          <p:nvPr/>
        </p:nvSpPr>
        <p:spPr>
          <a:xfrm>
            <a:off x="5043960" y="2379600"/>
            <a:ext cx="167364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33440" rIns="90000" bIns="433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Age range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7" name="Google Shape;435;p52"/>
          <p:cNvSpPr/>
          <p:nvPr/>
        </p:nvSpPr>
        <p:spPr>
          <a:xfrm>
            <a:off x="712800" y="4954680"/>
            <a:ext cx="179892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33440" rIns="90000" bIns="433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Class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Google Shape;436;p52"/>
          <p:cNvSpPr/>
          <p:nvPr/>
        </p:nvSpPr>
        <p:spPr>
          <a:xfrm>
            <a:off x="1573200" y="40248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49%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Google Shape;437;p52"/>
          <p:cNvSpPr/>
          <p:nvPr/>
        </p:nvSpPr>
        <p:spPr>
          <a:xfrm>
            <a:off x="3413880" y="3017880"/>
            <a:ext cx="1432080" cy="1542600"/>
          </a:xfrm>
          <a:prstGeom prst="donut">
            <a:avLst>
              <a:gd name="adj" fmla="val 23353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Google Shape;438;p52"/>
          <p:cNvSpPr/>
          <p:nvPr/>
        </p:nvSpPr>
        <p:spPr>
          <a:xfrm>
            <a:off x="3414240" y="3017880"/>
            <a:ext cx="1432080" cy="1542600"/>
          </a:xfrm>
          <a:prstGeom prst="blockArc">
            <a:avLst>
              <a:gd name="adj1" fmla="val 16162068"/>
              <a:gd name="adj2" fmla="val 5567457"/>
              <a:gd name="adj3" fmla="val 23705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Google Shape;439;p52"/>
          <p:cNvSpPr/>
          <p:nvPr/>
        </p:nvSpPr>
        <p:spPr>
          <a:xfrm>
            <a:off x="5101200" y="299664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&lt; 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2" name="Google Shape;440;p52"/>
          <p:cNvSpPr/>
          <p:nvPr/>
        </p:nvSpPr>
        <p:spPr>
          <a:xfrm>
            <a:off x="6108120" y="303444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Google Shape;441;p52"/>
          <p:cNvSpPr/>
          <p:nvPr/>
        </p:nvSpPr>
        <p:spPr>
          <a:xfrm>
            <a:off x="8350200" y="299664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Google Shape;442;p52"/>
          <p:cNvSpPr/>
          <p:nvPr/>
        </p:nvSpPr>
        <p:spPr>
          <a:xfrm>
            <a:off x="5101200" y="352980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21-40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5" name="Google Shape;443;p52"/>
          <p:cNvSpPr/>
          <p:nvPr/>
        </p:nvSpPr>
        <p:spPr>
          <a:xfrm>
            <a:off x="6108120" y="35676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Google Shape;444;p52"/>
          <p:cNvSpPr/>
          <p:nvPr/>
        </p:nvSpPr>
        <p:spPr>
          <a:xfrm>
            <a:off x="8350200" y="35298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40%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7" name="Google Shape;445;p52"/>
          <p:cNvSpPr/>
          <p:nvPr/>
        </p:nvSpPr>
        <p:spPr>
          <a:xfrm>
            <a:off x="6108120" y="3034440"/>
            <a:ext cx="28980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Google Shape;446;p52"/>
          <p:cNvSpPr/>
          <p:nvPr/>
        </p:nvSpPr>
        <p:spPr>
          <a:xfrm>
            <a:off x="6108120" y="3567600"/>
            <a:ext cx="100296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Google Shape;447;p52"/>
          <p:cNvSpPr/>
          <p:nvPr/>
        </p:nvSpPr>
        <p:spPr>
          <a:xfrm>
            <a:off x="5101200" y="409896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41-60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0" name="Google Shape;448;p52"/>
          <p:cNvSpPr/>
          <p:nvPr/>
        </p:nvSpPr>
        <p:spPr>
          <a:xfrm>
            <a:off x="6108120" y="4136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Google Shape;449;p52"/>
          <p:cNvSpPr/>
          <p:nvPr/>
        </p:nvSpPr>
        <p:spPr>
          <a:xfrm>
            <a:off x="8350200" y="409896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41.3%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" name="Google Shape;450;p52"/>
          <p:cNvSpPr/>
          <p:nvPr/>
        </p:nvSpPr>
        <p:spPr>
          <a:xfrm>
            <a:off x="6108120" y="4136400"/>
            <a:ext cx="10486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Google Shape;451;p52"/>
          <p:cNvSpPr/>
          <p:nvPr/>
        </p:nvSpPr>
        <p:spPr>
          <a:xfrm>
            <a:off x="1740240" y="5590800"/>
            <a:ext cx="158328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Business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4" name="Google Shape;452;p52"/>
          <p:cNvSpPr/>
          <p:nvPr/>
        </p:nvSpPr>
        <p:spPr>
          <a:xfrm>
            <a:off x="4633920" y="5590800"/>
            <a:ext cx="158292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Economy plus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5" name="Google Shape;453;p52"/>
          <p:cNvSpPr/>
          <p:nvPr/>
        </p:nvSpPr>
        <p:spPr>
          <a:xfrm>
            <a:off x="7527600" y="5590800"/>
            <a:ext cx="1582560" cy="6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Economy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6" name="Google Shape;454;p52"/>
          <p:cNvSpPr/>
          <p:nvPr/>
        </p:nvSpPr>
        <p:spPr>
          <a:xfrm>
            <a:off x="907920" y="301572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Google Shape;455;p52"/>
          <p:cNvSpPr/>
          <p:nvPr/>
        </p:nvSpPr>
        <p:spPr>
          <a:xfrm>
            <a:off x="907920" y="387684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Google Shape;456;p52"/>
          <p:cNvSpPr/>
          <p:nvPr/>
        </p:nvSpPr>
        <p:spPr>
          <a:xfrm>
            <a:off x="97380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Google Shape;457;p52"/>
          <p:cNvSpPr/>
          <p:nvPr/>
        </p:nvSpPr>
        <p:spPr>
          <a:xfrm>
            <a:off x="386748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Google Shape;458;p52"/>
          <p:cNvSpPr/>
          <p:nvPr/>
        </p:nvSpPr>
        <p:spPr>
          <a:xfrm>
            <a:off x="678420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31" name="Google Shape;459;p52"/>
          <p:cNvGrpSpPr/>
          <p:nvPr/>
        </p:nvGrpSpPr>
        <p:grpSpPr>
          <a:xfrm>
            <a:off x="1118520" y="3963960"/>
            <a:ext cx="216360" cy="513360"/>
            <a:chOff x="1118520" y="3963960"/>
            <a:chExt cx="216360" cy="513360"/>
          </a:xfrm>
        </p:grpSpPr>
        <p:sp>
          <p:nvSpPr>
            <p:cNvPr id="532" name="Google Shape;460;p52"/>
            <p:cNvSpPr/>
            <p:nvPr/>
          </p:nvSpPr>
          <p:spPr>
            <a:xfrm>
              <a:off x="1118520" y="3963960"/>
              <a:ext cx="216360" cy="513360"/>
            </a:xfrm>
            <a:custGeom>
              <a:avLst/>
              <a:gdLst>
                <a:gd name="textAreaLeft" fmla="*/ 0 w 216360"/>
                <a:gd name="textAreaRight" fmla="*/ 221040 w 216360"/>
                <a:gd name="textAreaTop" fmla="*/ 0 h 513360"/>
                <a:gd name="textAreaBottom" fmla="*/ 518040 h 513360"/>
              </a:gdLst>
              <a:ahLst/>
              <a:cxnLst/>
              <a:rect l="textAreaLeft" t="textAreaTop" r="textAreaRight" b="textAreaBottom"/>
              <a:pathLst>
                <a:path w="5741" h="12489">
                  <a:moveTo>
                    <a:pt x="1930" y="2439"/>
                  </a:moveTo>
                  <a:cubicBezTo>
                    <a:pt x="2430" y="2439"/>
                    <a:pt x="2811" y="2558"/>
                    <a:pt x="3073" y="2772"/>
                  </a:cubicBezTo>
                  <a:cubicBezTo>
                    <a:pt x="3180" y="2864"/>
                    <a:pt x="3296" y="2906"/>
                    <a:pt x="3417" y="2906"/>
                  </a:cubicBezTo>
                  <a:cubicBezTo>
                    <a:pt x="3484" y="2906"/>
                    <a:pt x="3552" y="2893"/>
                    <a:pt x="3621" y="2867"/>
                  </a:cubicBezTo>
                  <a:lnTo>
                    <a:pt x="4097" y="2677"/>
                  </a:lnTo>
                  <a:cubicBezTo>
                    <a:pt x="4117" y="2667"/>
                    <a:pt x="4140" y="2661"/>
                    <a:pt x="4165" y="2661"/>
                  </a:cubicBezTo>
                  <a:cubicBezTo>
                    <a:pt x="4200" y="2661"/>
                    <a:pt x="4236" y="2673"/>
                    <a:pt x="4264" y="2700"/>
                  </a:cubicBezTo>
                  <a:cubicBezTo>
                    <a:pt x="4311" y="2724"/>
                    <a:pt x="4335" y="2772"/>
                    <a:pt x="4335" y="2843"/>
                  </a:cubicBezTo>
                  <a:lnTo>
                    <a:pt x="4335" y="4463"/>
                  </a:lnTo>
                  <a:cubicBezTo>
                    <a:pt x="4335" y="5272"/>
                    <a:pt x="3668" y="5915"/>
                    <a:pt x="2882" y="5915"/>
                  </a:cubicBezTo>
                  <a:cubicBezTo>
                    <a:pt x="2073" y="5915"/>
                    <a:pt x="1406" y="5272"/>
                    <a:pt x="1406" y="4463"/>
                  </a:cubicBezTo>
                  <a:lnTo>
                    <a:pt x="1406" y="2629"/>
                  </a:lnTo>
                  <a:cubicBezTo>
                    <a:pt x="1406" y="2534"/>
                    <a:pt x="1477" y="2462"/>
                    <a:pt x="1573" y="2462"/>
                  </a:cubicBezTo>
                  <a:cubicBezTo>
                    <a:pt x="1692" y="2439"/>
                    <a:pt x="1811" y="2439"/>
                    <a:pt x="1930" y="2439"/>
                  </a:cubicBezTo>
                  <a:close/>
                  <a:moveTo>
                    <a:pt x="3454" y="6201"/>
                  </a:moveTo>
                  <a:lnTo>
                    <a:pt x="3454" y="6677"/>
                  </a:lnTo>
                  <a:cubicBezTo>
                    <a:pt x="3454" y="6844"/>
                    <a:pt x="3478" y="6987"/>
                    <a:pt x="3525" y="7130"/>
                  </a:cubicBezTo>
                  <a:lnTo>
                    <a:pt x="2882" y="7535"/>
                  </a:lnTo>
                  <a:lnTo>
                    <a:pt x="2216" y="7130"/>
                  </a:lnTo>
                  <a:cubicBezTo>
                    <a:pt x="2263" y="6987"/>
                    <a:pt x="2287" y="6844"/>
                    <a:pt x="2287" y="6677"/>
                  </a:cubicBezTo>
                  <a:lnTo>
                    <a:pt x="2287" y="6201"/>
                  </a:lnTo>
                  <a:cubicBezTo>
                    <a:pt x="2477" y="6249"/>
                    <a:pt x="2668" y="6296"/>
                    <a:pt x="2882" y="6296"/>
                  </a:cubicBezTo>
                  <a:cubicBezTo>
                    <a:pt x="3073" y="6296"/>
                    <a:pt x="3263" y="6249"/>
                    <a:pt x="3454" y="6201"/>
                  </a:cubicBezTo>
                  <a:close/>
                  <a:moveTo>
                    <a:pt x="2025" y="7463"/>
                  </a:moveTo>
                  <a:lnTo>
                    <a:pt x="2597" y="7797"/>
                  </a:lnTo>
                  <a:cubicBezTo>
                    <a:pt x="2573" y="7821"/>
                    <a:pt x="2287" y="8154"/>
                    <a:pt x="2263" y="8154"/>
                  </a:cubicBezTo>
                  <a:lnTo>
                    <a:pt x="1763" y="7725"/>
                  </a:lnTo>
                  <a:cubicBezTo>
                    <a:pt x="1858" y="7654"/>
                    <a:pt x="1954" y="7559"/>
                    <a:pt x="2025" y="7463"/>
                  </a:cubicBezTo>
                  <a:close/>
                  <a:moveTo>
                    <a:pt x="3716" y="7463"/>
                  </a:moveTo>
                  <a:cubicBezTo>
                    <a:pt x="3787" y="7559"/>
                    <a:pt x="3883" y="7654"/>
                    <a:pt x="3978" y="7725"/>
                  </a:cubicBezTo>
                  <a:lnTo>
                    <a:pt x="3478" y="8154"/>
                  </a:lnTo>
                  <a:cubicBezTo>
                    <a:pt x="3430" y="8130"/>
                    <a:pt x="3192" y="7844"/>
                    <a:pt x="3144" y="7797"/>
                  </a:cubicBezTo>
                  <a:lnTo>
                    <a:pt x="3716" y="7463"/>
                  </a:lnTo>
                  <a:close/>
                  <a:moveTo>
                    <a:pt x="1430" y="7916"/>
                  </a:moveTo>
                  <a:lnTo>
                    <a:pt x="2168" y="8559"/>
                  </a:lnTo>
                  <a:cubicBezTo>
                    <a:pt x="2216" y="8583"/>
                    <a:pt x="2239" y="8606"/>
                    <a:pt x="2287" y="8606"/>
                  </a:cubicBezTo>
                  <a:lnTo>
                    <a:pt x="2311" y="8606"/>
                  </a:lnTo>
                  <a:lnTo>
                    <a:pt x="2239" y="9226"/>
                  </a:lnTo>
                  <a:lnTo>
                    <a:pt x="1096" y="8130"/>
                  </a:lnTo>
                  <a:lnTo>
                    <a:pt x="1430" y="7916"/>
                  </a:lnTo>
                  <a:close/>
                  <a:moveTo>
                    <a:pt x="4311" y="7916"/>
                  </a:moveTo>
                  <a:lnTo>
                    <a:pt x="4645" y="8130"/>
                  </a:lnTo>
                  <a:lnTo>
                    <a:pt x="3478" y="9249"/>
                  </a:lnTo>
                  <a:lnTo>
                    <a:pt x="3430" y="8606"/>
                  </a:lnTo>
                  <a:lnTo>
                    <a:pt x="3454" y="8606"/>
                  </a:lnTo>
                  <a:cubicBezTo>
                    <a:pt x="3501" y="8606"/>
                    <a:pt x="3525" y="8583"/>
                    <a:pt x="3573" y="8559"/>
                  </a:cubicBezTo>
                  <a:lnTo>
                    <a:pt x="4311" y="7916"/>
                  </a:lnTo>
                  <a:close/>
                  <a:moveTo>
                    <a:pt x="2882" y="8035"/>
                  </a:moveTo>
                  <a:lnTo>
                    <a:pt x="3025" y="8202"/>
                  </a:lnTo>
                  <a:lnTo>
                    <a:pt x="3144" y="9559"/>
                  </a:lnTo>
                  <a:lnTo>
                    <a:pt x="2882" y="9821"/>
                  </a:lnTo>
                  <a:lnTo>
                    <a:pt x="2597" y="9559"/>
                  </a:lnTo>
                  <a:lnTo>
                    <a:pt x="2692" y="8225"/>
                  </a:lnTo>
                  <a:lnTo>
                    <a:pt x="2882" y="8035"/>
                  </a:lnTo>
                  <a:close/>
                  <a:moveTo>
                    <a:pt x="358" y="10369"/>
                  </a:moveTo>
                  <a:cubicBezTo>
                    <a:pt x="596" y="10774"/>
                    <a:pt x="882" y="11393"/>
                    <a:pt x="882" y="12131"/>
                  </a:cubicBezTo>
                  <a:lnTo>
                    <a:pt x="715" y="12131"/>
                  </a:lnTo>
                  <a:cubicBezTo>
                    <a:pt x="525" y="12131"/>
                    <a:pt x="358" y="11988"/>
                    <a:pt x="358" y="11774"/>
                  </a:cubicBezTo>
                  <a:lnTo>
                    <a:pt x="358" y="10369"/>
                  </a:lnTo>
                  <a:close/>
                  <a:moveTo>
                    <a:pt x="5383" y="10369"/>
                  </a:moveTo>
                  <a:lnTo>
                    <a:pt x="5383" y="11774"/>
                  </a:lnTo>
                  <a:cubicBezTo>
                    <a:pt x="5383" y="11988"/>
                    <a:pt x="5216" y="12131"/>
                    <a:pt x="5026" y="12131"/>
                  </a:cubicBezTo>
                  <a:lnTo>
                    <a:pt x="4859" y="12131"/>
                  </a:lnTo>
                  <a:cubicBezTo>
                    <a:pt x="4859" y="11393"/>
                    <a:pt x="5145" y="10774"/>
                    <a:pt x="5383" y="10369"/>
                  </a:cubicBezTo>
                  <a:close/>
                  <a:moveTo>
                    <a:pt x="1885" y="0"/>
                  </a:moveTo>
                  <a:cubicBezTo>
                    <a:pt x="1508" y="0"/>
                    <a:pt x="1128" y="141"/>
                    <a:pt x="858" y="390"/>
                  </a:cubicBezTo>
                  <a:cubicBezTo>
                    <a:pt x="763" y="462"/>
                    <a:pt x="763" y="581"/>
                    <a:pt x="834" y="652"/>
                  </a:cubicBezTo>
                  <a:cubicBezTo>
                    <a:pt x="870" y="688"/>
                    <a:pt x="918" y="706"/>
                    <a:pt x="965" y="706"/>
                  </a:cubicBezTo>
                  <a:cubicBezTo>
                    <a:pt x="1013" y="706"/>
                    <a:pt x="1060" y="688"/>
                    <a:pt x="1096" y="652"/>
                  </a:cubicBezTo>
                  <a:cubicBezTo>
                    <a:pt x="1311" y="460"/>
                    <a:pt x="1621" y="363"/>
                    <a:pt x="1924" y="363"/>
                  </a:cubicBezTo>
                  <a:cubicBezTo>
                    <a:pt x="1958" y="363"/>
                    <a:pt x="1992" y="364"/>
                    <a:pt x="2025" y="367"/>
                  </a:cubicBezTo>
                  <a:cubicBezTo>
                    <a:pt x="2597" y="438"/>
                    <a:pt x="3001" y="605"/>
                    <a:pt x="3216" y="843"/>
                  </a:cubicBezTo>
                  <a:cubicBezTo>
                    <a:pt x="3263" y="914"/>
                    <a:pt x="3359" y="962"/>
                    <a:pt x="3478" y="962"/>
                  </a:cubicBezTo>
                  <a:cubicBezTo>
                    <a:pt x="3573" y="962"/>
                    <a:pt x="3668" y="914"/>
                    <a:pt x="3716" y="819"/>
                  </a:cubicBezTo>
                  <a:lnTo>
                    <a:pt x="3740" y="819"/>
                  </a:lnTo>
                  <a:cubicBezTo>
                    <a:pt x="3900" y="610"/>
                    <a:pt x="4104" y="532"/>
                    <a:pt x="4293" y="532"/>
                  </a:cubicBezTo>
                  <a:cubicBezTo>
                    <a:pt x="4384" y="532"/>
                    <a:pt x="4472" y="550"/>
                    <a:pt x="4549" y="581"/>
                  </a:cubicBezTo>
                  <a:cubicBezTo>
                    <a:pt x="4787" y="652"/>
                    <a:pt x="5049" y="891"/>
                    <a:pt x="5049" y="1272"/>
                  </a:cubicBezTo>
                  <a:lnTo>
                    <a:pt x="5049" y="2867"/>
                  </a:lnTo>
                  <a:cubicBezTo>
                    <a:pt x="5049" y="3058"/>
                    <a:pt x="4883" y="3201"/>
                    <a:pt x="4716" y="3201"/>
                  </a:cubicBezTo>
                  <a:lnTo>
                    <a:pt x="4692" y="3201"/>
                  </a:lnTo>
                  <a:lnTo>
                    <a:pt x="4692" y="2843"/>
                  </a:lnTo>
                  <a:cubicBezTo>
                    <a:pt x="4692" y="2653"/>
                    <a:pt x="4621" y="2486"/>
                    <a:pt x="4454" y="2391"/>
                  </a:cubicBezTo>
                  <a:cubicBezTo>
                    <a:pt x="4368" y="2333"/>
                    <a:pt x="4264" y="2302"/>
                    <a:pt x="4158" y="2302"/>
                  </a:cubicBezTo>
                  <a:cubicBezTo>
                    <a:pt x="4089" y="2302"/>
                    <a:pt x="4020" y="2315"/>
                    <a:pt x="3954" y="2343"/>
                  </a:cubicBezTo>
                  <a:lnTo>
                    <a:pt x="3478" y="2534"/>
                  </a:lnTo>
                  <a:cubicBezTo>
                    <a:pt x="3464" y="2541"/>
                    <a:pt x="3448" y="2544"/>
                    <a:pt x="3431" y="2544"/>
                  </a:cubicBezTo>
                  <a:cubicBezTo>
                    <a:pt x="3390" y="2544"/>
                    <a:pt x="3345" y="2527"/>
                    <a:pt x="3311" y="2510"/>
                  </a:cubicBezTo>
                  <a:cubicBezTo>
                    <a:pt x="2974" y="2212"/>
                    <a:pt x="2504" y="2063"/>
                    <a:pt x="1902" y="2063"/>
                  </a:cubicBezTo>
                  <a:cubicBezTo>
                    <a:pt x="1782" y="2063"/>
                    <a:pt x="1656" y="2069"/>
                    <a:pt x="1525" y="2081"/>
                  </a:cubicBezTo>
                  <a:cubicBezTo>
                    <a:pt x="1239" y="2105"/>
                    <a:pt x="1049" y="2343"/>
                    <a:pt x="1049" y="2629"/>
                  </a:cubicBezTo>
                  <a:lnTo>
                    <a:pt x="1049" y="3201"/>
                  </a:lnTo>
                  <a:lnTo>
                    <a:pt x="1025" y="3201"/>
                  </a:lnTo>
                  <a:cubicBezTo>
                    <a:pt x="858" y="3201"/>
                    <a:pt x="691" y="3058"/>
                    <a:pt x="691" y="2867"/>
                  </a:cubicBezTo>
                  <a:lnTo>
                    <a:pt x="691" y="1534"/>
                  </a:lnTo>
                  <a:cubicBezTo>
                    <a:pt x="691" y="1414"/>
                    <a:pt x="715" y="1319"/>
                    <a:pt x="739" y="1200"/>
                  </a:cubicBezTo>
                  <a:cubicBezTo>
                    <a:pt x="787" y="1105"/>
                    <a:pt x="715" y="1010"/>
                    <a:pt x="620" y="962"/>
                  </a:cubicBezTo>
                  <a:cubicBezTo>
                    <a:pt x="604" y="958"/>
                    <a:pt x="587" y="956"/>
                    <a:pt x="571" y="956"/>
                  </a:cubicBezTo>
                  <a:cubicBezTo>
                    <a:pt x="494" y="956"/>
                    <a:pt x="425" y="1002"/>
                    <a:pt x="406" y="1081"/>
                  </a:cubicBezTo>
                  <a:cubicBezTo>
                    <a:pt x="358" y="1248"/>
                    <a:pt x="334" y="1391"/>
                    <a:pt x="334" y="1534"/>
                  </a:cubicBezTo>
                  <a:lnTo>
                    <a:pt x="334" y="2867"/>
                  </a:lnTo>
                  <a:cubicBezTo>
                    <a:pt x="334" y="3248"/>
                    <a:pt x="644" y="3558"/>
                    <a:pt x="1025" y="3558"/>
                  </a:cubicBezTo>
                  <a:lnTo>
                    <a:pt x="1049" y="3558"/>
                  </a:lnTo>
                  <a:lnTo>
                    <a:pt x="1049" y="4463"/>
                  </a:lnTo>
                  <a:cubicBezTo>
                    <a:pt x="1049" y="5130"/>
                    <a:pt x="1406" y="5701"/>
                    <a:pt x="1930" y="6034"/>
                  </a:cubicBezTo>
                  <a:lnTo>
                    <a:pt x="1930" y="6677"/>
                  </a:lnTo>
                  <a:cubicBezTo>
                    <a:pt x="1930" y="6939"/>
                    <a:pt x="1834" y="7178"/>
                    <a:pt x="1644" y="7344"/>
                  </a:cubicBezTo>
                  <a:cubicBezTo>
                    <a:pt x="1549" y="7416"/>
                    <a:pt x="1525" y="7440"/>
                    <a:pt x="858" y="7844"/>
                  </a:cubicBezTo>
                  <a:cubicBezTo>
                    <a:pt x="334" y="8154"/>
                    <a:pt x="1" y="8725"/>
                    <a:pt x="1" y="9368"/>
                  </a:cubicBezTo>
                  <a:lnTo>
                    <a:pt x="1" y="11774"/>
                  </a:lnTo>
                  <a:cubicBezTo>
                    <a:pt x="1" y="12179"/>
                    <a:pt x="310" y="12488"/>
                    <a:pt x="715" y="12488"/>
                  </a:cubicBezTo>
                  <a:lnTo>
                    <a:pt x="1620" y="12488"/>
                  </a:lnTo>
                  <a:cubicBezTo>
                    <a:pt x="1715" y="12488"/>
                    <a:pt x="1811" y="12417"/>
                    <a:pt x="1811" y="12321"/>
                  </a:cubicBezTo>
                  <a:cubicBezTo>
                    <a:pt x="1811" y="12226"/>
                    <a:pt x="1715" y="12131"/>
                    <a:pt x="1620" y="12131"/>
                  </a:cubicBezTo>
                  <a:lnTo>
                    <a:pt x="1239" y="12131"/>
                  </a:lnTo>
                  <a:cubicBezTo>
                    <a:pt x="1263" y="10893"/>
                    <a:pt x="548" y="9964"/>
                    <a:pt x="358" y="9726"/>
                  </a:cubicBezTo>
                  <a:lnTo>
                    <a:pt x="358" y="9368"/>
                  </a:lnTo>
                  <a:cubicBezTo>
                    <a:pt x="358" y="8964"/>
                    <a:pt x="525" y="8606"/>
                    <a:pt x="787" y="8344"/>
                  </a:cubicBezTo>
                  <a:lnTo>
                    <a:pt x="2739" y="10202"/>
                  </a:lnTo>
                  <a:cubicBezTo>
                    <a:pt x="2787" y="10250"/>
                    <a:pt x="2835" y="10250"/>
                    <a:pt x="2858" y="10250"/>
                  </a:cubicBezTo>
                  <a:cubicBezTo>
                    <a:pt x="2906" y="10250"/>
                    <a:pt x="2954" y="10250"/>
                    <a:pt x="3001" y="10202"/>
                  </a:cubicBezTo>
                  <a:lnTo>
                    <a:pt x="4954" y="8344"/>
                  </a:lnTo>
                  <a:cubicBezTo>
                    <a:pt x="5216" y="8606"/>
                    <a:pt x="5383" y="8964"/>
                    <a:pt x="5383" y="9368"/>
                  </a:cubicBezTo>
                  <a:lnTo>
                    <a:pt x="5383" y="9726"/>
                  </a:lnTo>
                  <a:cubicBezTo>
                    <a:pt x="5192" y="9964"/>
                    <a:pt x="4478" y="10893"/>
                    <a:pt x="4502" y="12131"/>
                  </a:cubicBezTo>
                  <a:lnTo>
                    <a:pt x="2358" y="12131"/>
                  </a:lnTo>
                  <a:cubicBezTo>
                    <a:pt x="2263" y="12131"/>
                    <a:pt x="2168" y="12226"/>
                    <a:pt x="2168" y="12321"/>
                  </a:cubicBezTo>
                  <a:cubicBezTo>
                    <a:pt x="2168" y="12417"/>
                    <a:pt x="2263" y="12488"/>
                    <a:pt x="2358" y="12488"/>
                  </a:cubicBezTo>
                  <a:lnTo>
                    <a:pt x="5026" y="12488"/>
                  </a:lnTo>
                  <a:cubicBezTo>
                    <a:pt x="5430" y="12488"/>
                    <a:pt x="5740" y="12179"/>
                    <a:pt x="5740" y="11774"/>
                  </a:cubicBezTo>
                  <a:lnTo>
                    <a:pt x="5740" y="9368"/>
                  </a:lnTo>
                  <a:cubicBezTo>
                    <a:pt x="5740" y="8725"/>
                    <a:pt x="5407" y="8154"/>
                    <a:pt x="4883" y="7844"/>
                  </a:cubicBezTo>
                  <a:cubicBezTo>
                    <a:pt x="4216" y="7440"/>
                    <a:pt x="4192" y="7416"/>
                    <a:pt x="4097" y="7344"/>
                  </a:cubicBezTo>
                  <a:cubicBezTo>
                    <a:pt x="3906" y="7178"/>
                    <a:pt x="3811" y="6939"/>
                    <a:pt x="3811" y="6677"/>
                  </a:cubicBezTo>
                  <a:lnTo>
                    <a:pt x="3811" y="6034"/>
                  </a:lnTo>
                  <a:cubicBezTo>
                    <a:pt x="4335" y="5701"/>
                    <a:pt x="4692" y="5130"/>
                    <a:pt x="4692" y="4463"/>
                  </a:cubicBezTo>
                  <a:lnTo>
                    <a:pt x="4692" y="3558"/>
                  </a:lnTo>
                  <a:lnTo>
                    <a:pt x="4716" y="3558"/>
                  </a:lnTo>
                  <a:cubicBezTo>
                    <a:pt x="5097" y="3558"/>
                    <a:pt x="5407" y="3248"/>
                    <a:pt x="5407" y="2867"/>
                  </a:cubicBezTo>
                  <a:lnTo>
                    <a:pt x="5407" y="1272"/>
                  </a:lnTo>
                  <a:cubicBezTo>
                    <a:pt x="5407" y="795"/>
                    <a:pt x="5121" y="390"/>
                    <a:pt x="4668" y="224"/>
                  </a:cubicBezTo>
                  <a:cubicBezTo>
                    <a:pt x="4552" y="187"/>
                    <a:pt x="4433" y="169"/>
                    <a:pt x="4317" y="169"/>
                  </a:cubicBezTo>
                  <a:cubicBezTo>
                    <a:pt x="3983" y="169"/>
                    <a:pt x="3666" y="316"/>
                    <a:pt x="3454" y="581"/>
                  </a:cubicBezTo>
                  <a:cubicBezTo>
                    <a:pt x="3192" y="271"/>
                    <a:pt x="2739" y="81"/>
                    <a:pt x="2049" y="9"/>
                  </a:cubicBezTo>
                  <a:cubicBezTo>
                    <a:pt x="1994" y="3"/>
                    <a:pt x="194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Google Shape;461;p52"/>
            <p:cNvSpPr/>
            <p:nvPr/>
          </p:nvSpPr>
          <p:spPr>
            <a:xfrm>
              <a:off x="1207800" y="4161960"/>
              <a:ext cx="38160" cy="14760"/>
            </a:xfrm>
            <a:custGeom>
              <a:avLst/>
              <a:gdLst>
                <a:gd name="textAreaLeft" fmla="*/ 0 w 38160"/>
                <a:gd name="textAreaRight" fmla="*/ 42840 w 38160"/>
                <a:gd name="textAreaTop" fmla="*/ 0 h 14760"/>
                <a:gd name="textAreaBottom" fmla="*/ 19440 h 14760"/>
              </a:gdLst>
              <a:ahLst/>
              <a:cxnLst/>
              <a:rect l="textAreaLeft" t="textAreaTop" r="textAreaRight" b="textAreaBottom"/>
              <a:pathLst>
                <a:path w="1121" h="478">
                  <a:moveTo>
                    <a:pt x="198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96" y="335"/>
                  </a:cubicBezTo>
                  <a:cubicBezTo>
                    <a:pt x="263" y="430"/>
                    <a:pt x="406" y="478"/>
                    <a:pt x="572" y="478"/>
                  </a:cubicBezTo>
                  <a:cubicBezTo>
                    <a:pt x="715" y="478"/>
                    <a:pt x="858" y="430"/>
                    <a:pt x="1025" y="335"/>
                  </a:cubicBezTo>
                  <a:cubicBezTo>
                    <a:pt x="1096" y="287"/>
                    <a:pt x="1120" y="168"/>
                    <a:pt x="1072" y="73"/>
                  </a:cubicBezTo>
                  <a:cubicBezTo>
                    <a:pt x="1042" y="27"/>
                    <a:pt x="981" y="0"/>
                    <a:pt x="923" y="0"/>
                  </a:cubicBezTo>
                  <a:cubicBezTo>
                    <a:pt x="891" y="0"/>
                    <a:pt x="860" y="8"/>
                    <a:pt x="834" y="25"/>
                  </a:cubicBezTo>
                  <a:cubicBezTo>
                    <a:pt x="739" y="85"/>
                    <a:pt x="650" y="114"/>
                    <a:pt x="560" y="114"/>
                  </a:cubicBezTo>
                  <a:cubicBezTo>
                    <a:pt x="471" y="114"/>
                    <a:pt x="382" y="85"/>
                    <a:pt x="287" y="25"/>
                  </a:cubicBezTo>
                  <a:cubicBezTo>
                    <a:pt x="261" y="8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Google Shape;462;p52"/>
            <p:cNvSpPr/>
            <p:nvPr/>
          </p:nvSpPr>
          <p:spPr>
            <a:xfrm>
              <a:off x="1193760" y="4116600"/>
              <a:ext cx="9000" cy="17640"/>
            </a:xfrm>
            <a:custGeom>
              <a:avLst/>
              <a:gdLst>
                <a:gd name="textAreaLeft" fmla="*/ 0 w 9000"/>
                <a:gd name="textAreaRight" fmla="*/ 13680 w 9000"/>
                <a:gd name="textAreaTop" fmla="*/ 0 h 17640"/>
                <a:gd name="textAreaBottom" fmla="*/ 22320 h 17640"/>
              </a:gdLst>
              <a:ahLst/>
              <a:cxnLst/>
              <a:rect l="textAreaLeft" t="textAreaTop" r="textAreaRight" b="textAreaBottom"/>
              <a:pathLst>
                <a:path w="358" h="549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358"/>
                  </a:lnTo>
                  <a:cubicBezTo>
                    <a:pt x="1" y="453"/>
                    <a:pt x="72" y="549"/>
                    <a:pt x="191" y="549"/>
                  </a:cubicBezTo>
                  <a:cubicBezTo>
                    <a:pt x="286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Google Shape;463;p52"/>
            <p:cNvSpPr/>
            <p:nvPr/>
          </p:nvSpPr>
          <p:spPr>
            <a:xfrm>
              <a:off x="1250640" y="4116600"/>
              <a:ext cx="9000" cy="17640"/>
            </a:xfrm>
            <a:custGeom>
              <a:avLst/>
              <a:gdLst>
                <a:gd name="textAreaLeft" fmla="*/ 0 w 9000"/>
                <a:gd name="textAreaRight" fmla="*/ 13680 w 9000"/>
                <a:gd name="textAreaTop" fmla="*/ 0 h 17640"/>
                <a:gd name="textAreaBottom" fmla="*/ 22320 h 17640"/>
              </a:gdLst>
              <a:ahLst/>
              <a:cxn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1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1" y="549"/>
                    <a:pt x="167" y="549"/>
                  </a:cubicBezTo>
                  <a:cubicBezTo>
                    <a:pt x="286" y="549"/>
                    <a:pt x="357" y="453"/>
                    <a:pt x="357" y="358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Google Shape;464;p52"/>
            <p:cNvSpPr/>
            <p:nvPr/>
          </p:nvSpPr>
          <p:spPr>
            <a:xfrm>
              <a:off x="1261800" y="4401000"/>
              <a:ext cx="24480" cy="9720"/>
            </a:xfrm>
            <a:custGeom>
              <a:avLst/>
              <a:gdLst>
                <a:gd name="textAreaLeft" fmla="*/ 0 w 24480"/>
                <a:gd name="textAreaRight" fmla="*/ 29160 w 2448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763" h="35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572" y="358"/>
                  </a:lnTo>
                  <a:cubicBezTo>
                    <a:pt x="691" y="358"/>
                    <a:pt x="763" y="286"/>
                    <a:pt x="763" y="167"/>
                  </a:cubicBezTo>
                  <a:cubicBezTo>
                    <a:pt x="763" y="72"/>
                    <a:pt x="691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7" name="Google Shape;465;p52"/>
          <p:cNvGrpSpPr/>
          <p:nvPr/>
        </p:nvGrpSpPr>
        <p:grpSpPr>
          <a:xfrm>
            <a:off x="1118160" y="3101760"/>
            <a:ext cx="217440" cy="514440"/>
            <a:chOff x="1118160" y="3101760"/>
            <a:chExt cx="217440" cy="514440"/>
          </a:xfrm>
        </p:grpSpPr>
        <p:sp>
          <p:nvSpPr>
            <p:cNvPr id="538" name="Google Shape;466;p52"/>
            <p:cNvSpPr/>
            <p:nvPr/>
          </p:nvSpPr>
          <p:spPr>
            <a:xfrm>
              <a:off x="1118160" y="3101760"/>
              <a:ext cx="217440" cy="514440"/>
            </a:xfrm>
            <a:custGeom>
              <a:avLst/>
              <a:gdLst>
                <a:gd name="textAreaLeft" fmla="*/ 0 w 217440"/>
                <a:gd name="textAreaRight" fmla="*/ 222120 w 217440"/>
                <a:gd name="textAreaTop" fmla="*/ 0 h 514440"/>
                <a:gd name="textAreaBottom" fmla="*/ 519120 h 514440"/>
              </a:gdLst>
              <a:ahLst/>
              <a:cxnLst/>
              <a:rect l="textAreaLeft" t="textAreaTop" r="textAreaRight" b="textAreaBottom"/>
              <a:pathLst>
                <a:path w="5764" h="12516">
                  <a:moveTo>
                    <a:pt x="3417" y="367"/>
                  </a:moveTo>
                  <a:cubicBezTo>
                    <a:pt x="3458" y="367"/>
                    <a:pt x="3488" y="381"/>
                    <a:pt x="3502" y="394"/>
                  </a:cubicBezTo>
                  <a:cubicBezTo>
                    <a:pt x="3549" y="418"/>
                    <a:pt x="3621" y="466"/>
                    <a:pt x="3621" y="585"/>
                  </a:cubicBezTo>
                  <a:lnTo>
                    <a:pt x="3621" y="1014"/>
                  </a:lnTo>
                  <a:cubicBezTo>
                    <a:pt x="3621" y="1061"/>
                    <a:pt x="3573" y="1109"/>
                    <a:pt x="3525" y="1133"/>
                  </a:cubicBezTo>
                  <a:lnTo>
                    <a:pt x="2906" y="1276"/>
                  </a:lnTo>
                  <a:cubicBezTo>
                    <a:pt x="2894" y="1288"/>
                    <a:pt x="2888" y="1293"/>
                    <a:pt x="2882" y="1293"/>
                  </a:cubicBezTo>
                  <a:cubicBezTo>
                    <a:pt x="2876" y="1293"/>
                    <a:pt x="2870" y="1288"/>
                    <a:pt x="2859" y="1276"/>
                  </a:cubicBezTo>
                  <a:lnTo>
                    <a:pt x="2239" y="1133"/>
                  </a:lnTo>
                  <a:cubicBezTo>
                    <a:pt x="2192" y="1109"/>
                    <a:pt x="2144" y="1061"/>
                    <a:pt x="2144" y="1014"/>
                  </a:cubicBezTo>
                  <a:lnTo>
                    <a:pt x="2144" y="585"/>
                  </a:lnTo>
                  <a:cubicBezTo>
                    <a:pt x="2144" y="466"/>
                    <a:pt x="2216" y="418"/>
                    <a:pt x="2263" y="394"/>
                  </a:cubicBezTo>
                  <a:cubicBezTo>
                    <a:pt x="2263" y="394"/>
                    <a:pt x="2311" y="371"/>
                    <a:pt x="2358" y="371"/>
                  </a:cubicBezTo>
                  <a:cubicBezTo>
                    <a:pt x="2382" y="371"/>
                    <a:pt x="2430" y="371"/>
                    <a:pt x="2454" y="394"/>
                  </a:cubicBezTo>
                  <a:lnTo>
                    <a:pt x="2739" y="537"/>
                  </a:lnTo>
                  <a:cubicBezTo>
                    <a:pt x="2787" y="561"/>
                    <a:pt x="2835" y="573"/>
                    <a:pt x="2882" y="573"/>
                  </a:cubicBezTo>
                  <a:cubicBezTo>
                    <a:pt x="2930" y="573"/>
                    <a:pt x="2978" y="561"/>
                    <a:pt x="3025" y="537"/>
                  </a:cubicBezTo>
                  <a:lnTo>
                    <a:pt x="3311" y="394"/>
                  </a:lnTo>
                  <a:cubicBezTo>
                    <a:pt x="3351" y="374"/>
                    <a:pt x="3387" y="367"/>
                    <a:pt x="3417" y="367"/>
                  </a:cubicBezTo>
                  <a:close/>
                  <a:moveTo>
                    <a:pt x="3454" y="6205"/>
                  </a:moveTo>
                  <a:lnTo>
                    <a:pt x="3454" y="6443"/>
                  </a:lnTo>
                  <a:lnTo>
                    <a:pt x="2311" y="6443"/>
                  </a:lnTo>
                  <a:lnTo>
                    <a:pt x="2311" y="6205"/>
                  </a:lnTo>
                  <a:cubicBezTo>
                    <a:pt x="2501" y="6253"/>
                    <a:pt x="2692" y="6300"/>
                    <a:pt x="2882" y="6300"/>
                  </a:cubicBezTo>
                  <a:cubicBezTo>
                    <a:pt x="3073" y="6300"/>
                    <a:pt x="3263" y="6253"/>
                    <a:pt x="3454" y="6205"/>
                  </a:cubicBezTo>
                  <a:close/>
                  <a:moveTo>
                    <a:pt x="3811" y="6801"/>
                  </a:moveTo>
                  <a:cubicBezTo>
                    <a:pt x="3835" y="6801"/>
                    <a:pt x="3835" y="6824"/>
                    <a:pt x="3835" y="6824"/>
                  </a:cubicBezTo>
                  <a:lnTo>
                    <a:pt x="3835" y="7039"/>
                  </a:lnTo>
                  <a:cubicBezTo>
                    <a:pt x="3835" y="7062"/>
                    <a:pt x="3835" y="7062"/>
                    <a:pt x="3811" y="7062"/>
                  </a:cubicBezTo>
                  <a:lnTo>
                    <a:pt x="1954" y="7062"/>
                  </a:lnTo>
                  <a:cubicBezTo>
                    <a:pt x="1930" y="7062"/>
                    <a:pt x="1930" y="7062"/>
                    <a:pt x="1930" y="7039"/>
                  </a:cubicBezTo>
                  <a:lnTo>
                    <a:pt x="1930" y="6824"/>
                  </a:lnTo>
                  <a:cubicBezTo>
                    <a:pt x="1930" y="6824"/>
                    <a:pt x="1930" y="6801"/>
                    <a:pt x="1954" y="6801"/>
                  </a:cubicBezTo>
                  <a:close/>
                  <a:moveTo>
                    <a:pt x="3668" y="7420"/>
                  </a:moveTo>
                  <a:lnTo>
                    <a:pt x="2882" y="8920"/>
                  </a:lnTo>
                  <a:lnTo>
                    <a:pt x="2096" y="7420"/>
                  </a:lnTo>
                  <a:close/>
                  <a:moveTo>
                    <a:pt x="1811" y="7682"/>
                  </a:moveTo>
                  <a:lnTo>
                    <a:pt x="2644" y="9253"/>
                  </a:lnTo>
                  <a:lnTo>
                    <a:pt x="2263" y="9492"/>
                  </a:lnTo>
                  <a:lnTo>
                    <a:pt x="2263" y="9063"/>
                  </a:lnTo>
                  <a:cubicBezTo>
                    <a:pt x="2263" y="8991"/>
                    <a:pt x="2216" y="8944"/>
                    <a:pt x="2168" y="8896"/>
                  </a:cubicBezTo>
                  <a:cubicBezTo>
                    <a:pt x="2144" y="8884"/>
                    <a:pt x="2114" y="8878"/>
                    <a:pt x="2085" y="8878"/>
                  </a:cubicBezTo>
                  <a:cubicBezTo>
                    <a:pt x="2055" y="8878"/>
                    <a:pt x="2025" y="8884"/>
                    <a:pt x="2001" y="8896"/>
                  </a:cubicBezTo>
                  <a:lnTo>
                    <a:pt x="1573" y="9063"/>
                  </a:lnTo>
                  <a:lnTo>
                    <a:pt x="1311" y="7991"/>
                  </a:lnTo>
                  <a:lnTo>
                    <a:pt x="1715" y="7753"/>
                  </a:lnTo>
                  <a:cubicBezTo>
                    <a:pt x="1739" y="7729"/>
                    <a:pt x="1787" y="7705"/>
                    <a:pt x="1811" y="7682"/>
                  </a:cubicBezTo>
                  <a:close/>
                  <a:moveTo>
                    <a:pt x="3954" y="7682"/>
                  </a:moveTo>
                  <a:cubicBezTo>
                    <a:pt x="3978" y="7705"/>
                    <a:pt x="4025" y="7729"/>
                    <a:pt x="4049" y="7753"/>
                  </a:cubicBezTo>
                  <a:lnTo>
                    <a:pt x="4454" y="7991"/>
                  </a:lnTo>
                  <a:lnTo>
                    <a:pt x="4192" y="9063"/>
                  </a:lnTo>
                  <a:lnTo>
                    <a:pt x="3763" y="8896"/>
                  </a:lnTo>
                  <a:cubicBezTo>
                    <a:pt x="3728" y="8884"/>
                    <a:pt x="3698" y="8878"/>
                    <a:pt x="3668" y="8878"/>
                  </a:cubicBezTo>
                  <a:cubicBezTo>
                    <a:pt x="3638" y="8878"/>
                    <a:pt x="3609" y="8884"/>
                    <a:pt x="3573" y="8896"/>
                  </a:cubicBezTo>
                  <a:cubicBezTo>
                    <a:pt x="3525" y="8944"/>
                    <a:pt x="3502" y="8991"/>
                    <a:pt x="3502" y="9063"/>
                  </a:cubicBezTo>
                  <a:lnTo>
                    <a:pt x="3502" y="9492"/>
                  </a:lnTo>
                  <a:lnTo>
                    <a:pt x="3120" y="9253"/>
                  </a:lnTo>
                  <a:lnTo>
                    <a:pt x="3954" y="7682"/>
                  </a:lnTo>
                  <a:close/>
                  <a:moveTo>
                    <a:pt x="4788" y="8206"/>
                  </a:moveTo>
                  <a:cubicBezTo>
                    <a:pt x="5169" y="8468"/>
                    <a:pt x="5383" y="8896"/>
                    <a:pt x="5383" y="9372"/>
                  </a:cubicBezTo>
                  <a:lnTo>
                    <a:pt x="5383" y="11778"/>
                  </a:lnTo>
                  <a:cubicBezTo>
                    <a:pt x="5383" y="11992"/>
                    <a:pt x="5240" y="12135"/>
                    <a:pt x="5049" y="12135"/>
                  </a:cubicBezTo>
                  <a:lnTo>
                    <a:pt x="3073" y="12135"/>
                  </a:lnTo>
                  <a:lnTo>
                    <a:pt x="3073" y="9658"/>
                  </a:lnTo>
                  <a:lnTo>
                    <a:pt x="3597" y="9968"/>
                  </a:lnTo>
                  <a:cubicBezTo>
                    <a:pt x="3621" y="9980"/>
                    <a:pt x="3650" y="9986"/>
                    <a:pt x="3680" y="9986"/>
                  </a:cubicBezTo>
                  <a:cubicBezTo>
                    <a:pt x="3710" y="9986"/>
                    <a:pt x="3740" y="9980"/>
                    <a:pt x="3763" y="9968"/>
                  </a:cubicBezTo>
                  <a:cubicBezTo>
                    <a:pt x="3835" y="9944"/>
                    <a:pt x="3859" y="9873"/>
                    <a:pt x="3859" y="9801"/>
                  </a:cubicBezTo>
                  <a:lnTo>
                    <a:pt x="3859" y="9325"/>
                  </a:lnTo>
                  <a:lnTo>
                    <a:pt x="4240" y="9492"/>
                  </a:lnTo>
                  <a:cubicBezTo>
                    <a:pt x="4264" y="9503"/>
                    <a:pt x="4287" y="9509"/>
                    <a:pt x="4311" y="9509"/>
                  </a:cubicBezTo>
                  <a:cubicBezTo>
                    <a:pt x="4335" y="9509"/>
                    <a:pt x="4359" y="9503"/>
                    <a:pt x="4383" y="9492"/>
                  </a:cubicBezTo>
                  <a:cubicBezTo>
                    <a:pt x="4430" y="9468"/>
                    <a:pt x="4478" y="9420"/>
                    <a:pt x="4478" y="9372"/>
                  </a:cubicBezTo>
                  <a:lnTo>
                    <a:pt x="4788" y="8206"/>
                  </a:lnTo>
                  <a:close/>
                  <a:moveTo>
                    <a:pt x="2386" y="0"/>
                  </a:moveTo>
                  <a:cubicBezTo>
                    <a:pt x="2275" y="0"/>
                    <a:pt x="2166" y="31"/>
                    <a:pt x="2073" y="85"/>
                  </a:cubicBezTo>
                  <a:cubicBezTo>
                    <a:pt x="1882" y="180"/>
                    <a:pt x="1787" y="371"/>
                    <a:pt x="1787" y="585"/>
                  </a:cubicBezTo>
                  <a:lnTo>
                    <a:pt x="1787" y="871"/>
                  </a:lnTo>
                  <a:cubicBezTo>
                    <a:pt x="1596" y="942"/>
                    <a:pt x="1430" y="1037"/>
                    <a:pt x="1263" y="1180"/>
                  </a:cubicBezTo>
                  <a:cubicBezTo>
                    <a:pt x="1192" y="1252"/>
                    <a:pt x="1192" y="1371"/>
                    <a:pt x="1263" y="1442"/>
                  </a:cubicBezTo>
                  <a:cubicBezTo>
                    <a:pt x="1311" y="1466"/>
                    <a:pt x="1358" y="1490"/>
                    <a:pt x="1406" y="1490"/>
                  </a:cubicBezTo>
                  <a:cubicBezTo>
                    <a:pt x="1453" y="1490"/>
                    <a:pt x="1477" y="1466"/>
                    <a:pt x="1525" y="1442"/>
                  </a:cubicBezTo>
                  <a:cubicBezTo>
                    <a:pt x="1620" y="1347"/>
                    <a:pt x="1715" y="1276"/>
                    <a:pt x="1835" y="1228"/>
                  </a:cubicBezTo>
                  <a:cubicBezTo>
                    <a:pt x="1906" y="1347"/>
                    <a:pt x="2001" y="1442"/>
                    <a:pt x="2144" y="1466"/>
                  </a:cubicBezTo>
                  <a:lnTo>
                    <a:pt x="2763" y="1633"/>
                  </a:lnTo>
                  <a:cubicBezTo>
                    <a:pt x="2811" y="1657"/>
                    <a:pt x="2835" y="1657"/>
                    <a:pt x="2882" y="1657"/>
                  </a:cubicBezTo>
                  <a:cubicBezTo>
                    <a:pt x="2930" y="1657"/>
                    <a:pt x="2978" y="1657"/>
                    <a:pt x="3001" y="1633"/>
                  </a:cubicBezTo>
                  <a:lnTo>
                    <a:pt x="3621" y="1466"/>
                  </a:lnTo>
                  <a:cubicBezTo>
                    <a:pt x="3763" y="1442"/>
                    <a:pt x="3859" y="1347"/>
                    <a:pt x="3930" y="1228"/>
                  </a:cubicBezTo>
                  <a:cubicBezTo>
                    <a:pt x="4359" y="1418"/>
                    <a:pt x="4621" y="1871"/>
                    <a:pt x="4549" y="2347"/>
                  </a:cubicBezTo>
                  <a:cubicBezTo>
                    <a:pt x="4526" y="2514"/>
                    <a:pt x="4478" y="2681"/>
                    <a:pt x="4406" y="2824"/>
                  </a:cubicBezTo>
                  <a:cubicBezTo>
                    <a:pt x="4306" y="2829"/>
                    <a:pt x="4209" y="2832"/>
                    <a:pt x="4115" y="2832"/>
                  </a:cubicBezTo>
                  <a:cubicBezTo>
                    <a:pt x="3452" y="2832"/>
                    <a:pt x="2951" y="2684"/>
                    <a:pt x="2597" y="2371"/>
                  </a:cubicBezTo>
                  <a:cubicBezTo>
                    <a:pt x="2525" y="2300"/>
                    <a:pt x="2454" y="2300"/>
                    <a:pt x="2382" y="2300"/>
                  </a:cubicBezTo>
                  <a:cubicBezTo>
                    <a:pt x="2311" y="2300"/>
                    <a:pt x="2239" y="2347"/>
                    <a:pt x="2216" y="2419"/>
                  </a:cubicBezTo>
                  <a:cubicBezTo>
                    <a:pt x="2049" y="2633"/>
                    <a:pt x="1787" y="2776"/>
                    <a:pt x="1358" y="2824"/>
                  </a:cubicBezTo>
                  <a:cubicBezTo>
                    <a:pt x="1287" y="2657"/>
                    <a:pt x="1239" y="2514"/>
                    <a:pt x="1215" y="2371"/>
                  </a:cubicBezTo>
                  <a:cubicBezTo>
                    <a:pt x="1192" y="2252"/>
                    <a:pt x="1192" y="2109"/>
                    <a:pt x="1215" y="1990"/>
                  </a:cubicBezTo>
                  <a:cubicBezTo>
                    <a:pt x="1239" y="1895"/>
                    <a:pt x="1168" y="1800"/>
                    <a:pt x="1072" y="1776"/>
                  </a:cubicBezTo>
                  <a:cubicBezTo>
                    <a:pt x="1060" y="1773"/>
                    <a:pt x="1047" y="1771"/>
                    <a:pt x="1035" y="1771"/>
                  </a:cubicBezTo>
                  <a:cubicBezTo>
                    <a:pt x="953" y="1771"/>
                    <a:pt x="879" y="1836"/>
                    <a:pt x="858" y="1919"/>
                  </a:cubicBezTo>
                  <a:cubicBezTo>
                    <a:pt x="834" y="2085"/>
                    <a:pt x="834" y="2276"/>
                    <a:pt x="858" y="2443"/>
                  </a:cubicBezTo>
                  <a:cubicBezTo>
                    <a:pt x="906" y="2633"/>
                    <a:pt x="953" y="2847"/>
                    <a:pt x="1049" y="3038"/>
                  </a:cubicBezTo>
                  <a:lnTo>
                    <a:pt x="1049" y="4467"/>
                  </a:lnTo>
                  <a:cubicBezTo>
                    <a:pt x="1049" y="5134"/>
                    <a:pt x="1406" y="5705"/>
                    <a:pt x="1954" y="6038"/>
                  </a:cubicBezTo>
                  <a:lnTo>
                    <a:pt x="1954" y="6443"/>
                  </a:lnTo>
                  <a:cubicBezTo>
                    <a:pt x="1739" y="6443"/>
                    <a:pt x="1573" y="6610"/>
                    <a:pt x="1573" y="6824"/>
                  </a:cubicBezTo>
                  <a:lnTo>
                    <a:pt x="1573" y="7062"/>
                  </a:lnTo>
                  <a:cubicBezTo>
                    <a:pt x="1573" y="7158"/>
                    <a:pt x="1620" y="7253"/>
                    <a:pt x="1692" y="7324"/>
                  </a:cubicBezTo>
                  <a:cubicBezTo>
                    <a:pt x="1620" y="7372"/>
                    <a:pt x="1573" y="7420"/>
                    <a:pt x="1525" y="7444"/>
                  </a:cubicBezTo>
                  <a:cubicBezTo>
                    <a:pt x="1430" y="7515"/>
                    <a:pt x="1144" y="7682"/>
                    <a:pt x="858" y="7848"/>
                  </a:cubicBezTo>
                  <a:cubicBezTo>
                    <a:pt x="334" y="8158"/>
                    <a:pt x="1" y="8753"/>
                    <a:pt x="1" y="9372"/>
                  </a:cubicBezTo>
                  <a:lnTo>
                    <a:pt x="1" y="11778"/>
                  </a:lnTo>
                  <a:cubicBezTo>
                    <a:pt x="1" y="12183"/>
                    <a:pt x="334" y="12492"/>
                    <a:pt x="715" y="12492"/>
                  </a:cubicBezTo>
                  <a:lnTo>
                    <a:pt x="1644" y="12492"/>
                  </a:lnTo>
                  <a:cubicBezTo>
                    <a:pt x="1739" y="12492"/>
                    <a:pt x="1811" y="12421"/>
                    <a:pt x="1811" y="12325"/>
                  </a:cubicBezTo>
                  <a:cubicBezTo>
                    <a:pt x="1811" y="12230"/>
                    <a:pt x="1739" y="12135"/>
                    <a:pt x="1644" y="12135"/>
                  </a:cubicBezTo>
                  <a:lnTo>
                    <a:pt x="715" y="12135"/>
                  </a:lnTo>
                  <a:cubicBezTo>
                    <a:pt x="525" y="12135"/>
                    <a:pt x="382" y="11992"/>
                    <a:pt x="382" y="11778"/>
                  </a:cubicBezTo>
                  <a:lnTo>
                    <a:pt x="382" y="9372"/>
                  </a:lnTo>
                  <a:cubicBezTo>
                    <a:pt x="382" y="8896"/>
                    <a:pt x="596" y="8468"/>
                    <a:pt x="977" y="8206"/>
                  </a:cubicBezTo>
                  <a:lnTo>
                    <a:pt x="1263" y="9372"/>
                  </a:lnTo>
                  <a:cubicBezTo>
                    <a:pt x="1287" y="9420"/>
                    <a:pt x="1311" y="9468"/>
                    <a:pt x="1358" y="9492"/>
                  </a:cubicBezTo>
                  <a:cubicBezTo>
                    <a:pt x="1382" y="9503"/>
                    <a:pt x="1412" y="9509"/>
                    <a:pt x="1442" y="9509"/>
                  </a:cubicBezTo>
                  <a:cubicBezTo>
                    <a:pt x="1471" y="9509"/>
                    <a:pt x="1501" y="9503"/>
                    <a:pt x="1525" y="9492"/>
                  </a:cubicBezTo>
                  <a:lnTo>
                    <a:pt x="1882" y="9325"/>
                  </a:lnTo>
                  <a:lnTo>
                    <a:pt x="1882" y="9801"/>
                  </a:lnTo>
                  <a:cubicBezTo>
                    <a:pt x="1882" y="9873"/>
                    <a:pt x="1930" y="9944"/>
                    <a:pt x="1977" y="9968"/>
                  </a:cubicBezTo>
                  <a:cubicBezTo>
                    <a:pt x="2013" y="9980"/>
                    <a:pt x="2049" y="9986"/>
                    <a:pt x="2082" y="9986"/>
                  </a:cubicBezTo>
                  <a:cubicBezTo>
                    <a:pt x="2114" y="9986"/>
                    <a:pt x="2144" y="9980"/>
                    <a:pt x="2168" y="9968"/>
                  </a:cubicBezTo>
                  <a:lnTo>
                    <a:pt x="2692" y="9634"/>
                  </a:lnTo>
                  <a:lnTo>
                    <a:pt x="2692" y="12135"/>
                  </a:lnTo>
                  <a:lnTo>
                    <a:pt x="2358" y="12135"/>
                  </a:lnTo>
                  <a:cubicBezTo>
                    <a:pt x="2263" y="12135"/>
                    <a:pt x="2192" y="12230"/>
                    <a:pt x="2192" y="12325"/>
                  </a:cubicBezTo>
                  <a:cubicBezTo>
                    <a:pt x="2192" y="12421"/>
                    <a:pt x="2263" y="12516"/>
                    <a:pt x="2358" y="12516"/>
                  </a:cubicBezTo>
                  <a:lnTo>
                    <a:pt x="5049" y="12516"/>
                  </a:lnTo>
                  <a:cubicBezTo>
                    <a:pt x="5430" y="12516"/>
                    <a:pt x="5764" y="12183"/>
                    <a:pt x="5764" y="11802"/>
                  </a:cubicBezTo>
                  <a:lnTo>
                    <a:pt x="5764" y="9372"/>
                  </a:lnTo>
                  <a:cubicBezTo>
                    <a:pt x="5764" y="8753"/>
                    <a:pt x="5430" y="8158"/>
                    <a:pt x="4907" y="7848"/>
                  </a:cubicBezTo>
                  <a:cubicBezTo>
                    <a:pt x="4716" y="7729"/>
                    <a:pt x="4478" y="7586"/>
                    <a:pt x="4240" y="7444"/>
                  </a:cubicBezTo>
                  <a:cubicBezTo>
                    <a:pt x="4192" y="7420"/>
                    <a:pt x="4145" y="7372"/>
                    <a:pt x="4073" y="7324"/>
                  </a:cubicBezTo>
                  <a:cubicBezTo>
                    <a:pt x="4145" y="7253"/>
                    <a:pt x="4192" y="7158"/>
                    <a:pt x="4192" y="7062"/>
                  </a:cubicBezTo>
                  <a:lnTo>
                    <a:pt x="4192" y="7039"/>
                  </a:lnTo>
                  <a:lnTo>
                    <a:pt x="4907" y="7158"/>
                  </a:lnTo>
                  <a:lnTo>
                    <a:pt x="4930" y="7158"/>
                  </a:lnTo>
                  <a:cubicBezTo>
                    <a:pt x="5026" y="7158"/>
                    <a:pt x="5097" y="7086"/>
                    <a:pt x="5121" y="6991"/>
                  </a:cubicBezTo>
                  <a:cubicBezTo>
                    <a:pt x="5121" y="6896"/>
                    <a:pt x="5049" y="6801"/>
                    <a:pt x="4954" y="6777"/>
                  </a:cubicBezTo>
                  <a:lnTo>
                    <a:pt x="4478" y="6705"/>
                  </a:lnTo>
                  <a:lnTo>
                    <a:pt x="4502" y="6681"/>
                  </a:lnTo>
                  <a:cubicBezTo>
                    <a:pt x="4573" y="6634"/>
                    <a:pt x="4597" y="6515"/>
                    <a:pt x="4549" y="6420"/>
                  </a:cubicBezTo>
                  <a:cubicBezTo>
                    <a:pt x="4508" y="6378"/>
                    <a:pt x="4450" y="6353"/>
                    <a:pt x="4395" y="6353"/>
                  </a:cubicBezTo>
                  <a:cubicBezTo>
                    <a:pt x="4356" y="6353"/>
                    <a:pt x="4317" y="6366"/>
                    <a:pt x="4287" y="6396"/>
                  </a:cubicBezTo>
                  <a:lnTo>
                    <a:pt x="4073" y="6539"/>
                  </a:lnTo>
                  <a:cubicBezTo>
                    <a:pt x="4002" y="6491"/>
                    <a:pt x="3930" y="6443"/>
                    <a:pt x="3811" y="6443"/>
                  </a:cubicBezTo>
                  <a:lnTo>
                    <a:pt x="3811" y="6038"/>
                  </a:lnTo>
                  <a:cubicBezTo>
                    <a:pt x="4049" y="5896"/>
                    <a:pt x="4264" y="5705"/>
                    <a:pt x="4406" y="5467"/>
                  </a:cubicBezTo>
                  <a:cubicBezTo>
                    <a:pt x="4478" y="5372"/>
                    <a:pt x="4454" y="5253"/>
                    <a:pt x="4359" y="5205"/>
                  </a:cubicBezTo>
                  <a:cubicBezTo>
                    <a:pt x="4334" y="5188"/>
                    <a:pt x="4302" y="5180"/>
                    <a:pt x="4269" y="5180"/>
                  </a:cubicBezTo>
                  <a:cubicBezTo>
                    <a:pt x="4209" y="5180"/>
                    <a:pt x="4143" y="5206"/>
                    <a:pt x="4097" y="5253"/>
                  </a:cubicBezTo>
                  <a:cubicBezTo>
                    <a:pt x="3835" y="5681"/>
                    <a:pt x="3382" y="5919"/>
                    <a:pt x="2882" y="5919"/>
                  </a:cubicBezTo>
                  <a:cubicBezTo>
                    <a:pt x="2073" y="5919"/>
                    <a:pt x="1430" y="5276"/>
                    <a:pt x="1430" y="4467"/>
                  </a:cubicBezTo>
                  <a:lnTo>
                    <a:pt x="1430" y="3181"/>
                  </a:lnTo>
                  <a:cubicBezTo>
                    <a:pt x="1882" y="3109"/>
                    <a:pt x="2216" y="2966"/>
                    <a:pt x="2430" y="2704"/>
                  </a:cubicBezTo>
                  <a:cubicBezTo>
                    <a:pt x="2859" y="3038"/>
                    <a:pt x="3406" y="3205"/>
                    <a:pt x="4145" y="3205"/>
                  </a:cubicBezTo>
                  <a:lnTo>
                    <a:pt x="4335" y="3205"/>
                  </a:lnTo>
                  <a:lnTo>
                    <a:pt x="4335" y="4467"/>
                  </a:lnTo>
                  <a:cubicBezTo>
                    <a:pt x="4335" y="4514"/>
                    <a:pt x="4335" y="4586"/>
                    <a:pt x="4335" y="4657"/>
                  </a:cubicBezTo>
                  <a:cubicBezTo>
                    <a:pt x="4311" y="4752"/>
                    <a:pt x="4383" y="4848"/>
                    <a:pt x="4502" y="4848"/>
                  </a:cubicBezTo>
                  <a:lnTo>
                    <a:pt x="4526" y="4848"/>
                  </a:lnTo>
                  <a:cubicBezTo>
                    <a:pt x="4597" y="4848"/>
                    <a:pt x="4692" y="4776"/>
                    <a:pt x="4692" y="4705"/>
                  </a:cubicBezTo>
                  <a:cubicBezTo>
                    <a:pt x="4716" y="4610"/>
                    <a:pt x="4716" y="4538"/>
                    <a:pt x="4716" y="4467"/>
                  </a:cubicBezTo>
                  <a:lnTo>
                    <a:pt x="4716" y="3038"/>
                  </a:lnTo>
                  <a:cubicBezTo>
                    <a:pt x="4811" y="2847"/>
                    <a:pt x="4883" y="2609"/>
                    <a:pt x="4907" y="2395"/>
                  </a:cubicBezTo>
                  <a:cubicBezTo>
                    <a:pt x="5026" y="1728"/>
                    <a:pt x="4621" y="1085"/>
                    <a:pt x="3978" y="871"/>
                  </a:cubicBezTo>
                  <a:lnTo>
                    <a:pt x="3978" y="585"/>
                  </a:lnTo>
                  <a:cubicBezTo>
                    <a:pt x="3978" y="371"/>
                    <a:pt x="3883" y="180"/>
                    <a:pt x="3692" y="85"/>
                  </a:cubicBezTo>
                  <a:cubicBezTo>
                    <a:pt x="3598" y="31"/>
                    <a:pt x="3490" y="0"/>
                    <a:pt x="3379" y="0"/>
                  </a:cubicBezTo>
                  <a:cubicBezTo>
                    <a:pt x="3292" y="0"/>
                    <a:pt x="3204" y="19"/>
                    <a:pt x="3120" y="61"/>
                  </a:cubicBezTo>
                  <a:lnTo>
                    <a:pt x="2882" y="204"/>
                  </a:lnTo>
                  <a:lnTo>
                    <a:pt x="2644" y="61"/>
                  </a:lnTo>
                  <a:cubicBezTo>
                    <a:pt x="2561" y="19"/>
                    <a:pt x="2473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Google Shape;467;p52"/>
            <p:cNvSpPr/>
            <p:nvPr/>
          </p:nvSpPr>
          <p:spPr>
            <a:xfrm>
              <a:off x="1207080" y="3300480"/>
              <a:ext cx="39240" cy="14760"/>
            </a:xfrm>
            <a:custGeom>
              <a:avLst/>
              <a:gdLst>
                <a:gd name="textAreaLeft" fmla="*/ 0 w 39240"/>
                <a:gd name="textAreaRight" fmla="*/ 43920 w 39240"/>
                <a:gd name="textAreaTop" fmla="*/ 0 h 14760"/>
                <a:gd name="textAreaBottom" fmla="*/ 19440 h 14760"/>
              </a:gdLst>
              <a:ahLst/>
              <a:cxnLst/>
              <a:rect l="textAreaLeft" t="textAreaTop" r="textAreaRight" b="textAreaBottom"/>
              <a:pathLst>
                <a:path w="1144" h="478">
                  <a:moveTo>
                    <a:pt x="204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120" y="335"/>
                  </a:cubicBezTo>
                  <a:cubicBezTo>
                    <a:pt x="263" y="430"/>
                    <a:pt x="429" y="478"/>
                    <a:pt x="572" y="478"/>
                  </a:cubicBezTo>
                  <a:cubicBezTo>
                    <a:pt x="715" y="478"/>
                    <a:pt x="882" y="430"/>
                    <a:pt x="1025" y="335"/>
                  </a:cubicBezTo>
                  <a:cubicBezTo>
                    <a:pt x="1120" y="287"/>
                    <a:pt x="1144" y="168"/>
                    <a:pt x="1096" y="73"/>
                  </a:cubicBezTo>
                  <a:cubicBezTo>
                    <a:pt x="1066" y="27"/>
                    <a:pt x="1005" y="0"/>
                    <a:pt x="940" y="0"/>
                  </a:cubicBezTo>
                  <a:cubicBezTo>
                    <a:pt x="905" y="0"/>
                    <a:pt x="868" y="8"/>
                    <a:pt x="834" y="25"/>
                  </a:cubicBezTo>
                  <a:cubicBezTo>
                    <a:pt x="751" y="85"/>
                    <a:pt x="662" y="114"/>
                    <a:pt x="572" y="114"/>
                  </a:cubicBezTo>
                  <a:cubicBezTo>
                    <a:pt x="483" y="114"/>
                    <a:pt x="394" y="85"/>
                    <a:pt x="310" y="25"/>
                  </a:cubicBezTo>
                  <a:cubicBezTo>
                    <a:pt x="277" y="8"/>
                    <a:pt x="24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Google Shape;468;p52"/>
            <p:cNvSpPr/>
            <p:nvPr/>
          </p:nvSpPr>
          <p:spPr>
            <a:xfrm>
              <a:off x="1194480" y="3254760"/>
              <a:ext cx="8640" cy="17280"/>
            </a:xfrm>
            <a:custGeom>
              <a:avLst/>
              <a:gdLst>
                <a:gd name="textAreaLeft" fmla="*/ 0 w 8640"/>
                <a:gd name="textAreaRight" fmla="*/ 13320 w 8640"/>
                <a:gd name="textAreaTop" fmla="*/ 0 h 17280"/>
                <a:gd name="textAreaBottom" fmla="*/ 21960 h 17280"/>
              </a:gdLst>
              <a:ahLst/>
              <a:cxn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2" y="549"/>
                    <a:pt x="167" y="549"/>
                  </a:cubicBezTo>
                  <a:cubicBezTo>
                    <a:pt x="262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Google Shape;469;p52"/>
            <p:cNvSpPr/>
            <p:nvPr/>
          </p:nvSpPr>
          <p:spPr>
            <a:xfrm>
              <a:off x="1250280" y="3254760"/>
              <a:ext cx="9720" cy="17280"/>
            </a:xfrm>
            <a:custGeom>
              <a:avLst/>
              <a:gdLst>
                <a:gd name="textAreaLeft" fmla="*/ 0 w 9720"/>
                <a:gd name="textAreaRight" fmla="*/ 14400 w 9720"/>
                <a:gd name="textAreaTop" fmla="*/ 0 h 17280"/>
                <a:gd name="textAreaBottom" fmla="*/ 21960 h 17280"/>
              </a:gdLst>
              <a:ahLst/>
              <a:cxnLst/>
              <a:rect l="textAreaLeft" t="textAreaTop" r="textAreaRight" b="textAreaBottom"/>
              <a:pathLst>
                <a:path w="382" h="549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95" y="549"/>
                    <a:pt x="191" y="549"/>
                  </a:cubicBezTo>
                  <a:cubicBezTo>
                    <a:pt x="286" y="549"/>
                    <a:pt x="381" y="453"/>
                    <a:pt x="381" y="358"/>
                  </a:cubicBezTo>
                  <a:lnTo>
                    <a:pt x="381" y="191"/>
                  </a:lnTo>
                  <a:cubicBezTo>
                    <a:pt x="381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Google Shape;470;p52"/>
            <p:cNvSpPr/>
            <p:nvPr/>
          </p:nvSpPr>
          <p:spPr>
            <a:xfrm>
              <a:off x="1256040" y="3527280"/>
              <a:ext cx="38880" cy="10080"/>
            </a:xfrm>
            <a:custGeom>
              <a:avLst/>
              <a:gdLst>
                <a:gd name="textAreaLeft" fmla="*/ 0 w 38880"/>
                <a:gd name="textAreaRight" fmla="*/ 43560 w 38880"/>
                <a:gd name="textAreaTop" fmla="*/ 0 h 10080"/>
                <a:gd name="textAreaBottom" fmla="*/ 14760 h 10080"/>
              </a:gdLst>
              <a:ahLst/>
              <a:cxnLst/>
              <a:rect l="textAreaLeft" t="textAreaTop" r="textAreaRight" b="textAreaBottom"/>
              <a:pathLst>
                <a:path w="1145" h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54" y="358"/>
                  </a:lnTo>
                  <a:cubicBezTo>
                    <a:pt x="1049" y="358"/>
                    <a:pt x="1144" y="286"/>
                    <a:pt x="1144" y="191"/>
                  </a:cubicBezTo>
                  <a:cubicBezTo>
                    <a:pt x="1144" y="96"/>
                    <a:pt x="1049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3" name="Google Shape;471;p52"/>
          <p:cNvGrpSpPr/>
          <p:nvPr/>
        </p:nvGrpSpPr>
        <p:grpSpPr>
          <a:xfrm>
            <a:off x="4060440" y="5609520"/>
            <a:ext cx="252000" cy="403920"/>
            <a:chOff x="4060440" y="5609520"/>
            <a:chExt cx="252000" cy="403920"/>
          </a:xfrm>
        </p:grpSpPr>
        <p:sp>
          <p:nvSpPr>
            <p:cNvPr id="544" name="Google Shape;472;p52"/>
            <p:cNvSpPr/>
            <p:nvPr/>
          </p:nvSpPr>
          <p:spPr>
            <a:xfrm>
              <a:off x="4060440" y="5609520"/>
              <a:ext cx="250560" cy="120240"/>
            </a:xfrm>
            <a:custGeom>
              <a:avLst/>
              <a:gdLst>
                <a:gd name="textAreaLeft" fmla="*/ 0 w 250560"/>
                <a:gd name="textAreaRight" fmla="*/ 255240 w 250560"/>
                <a:gd name="textAreaTop" fmla="*/ 0 h 120240"/>
                <a:gd name="textAreaBottom" fmla="*/ 124920 h 120240"/>
              </a:gdLst>
              <a:ahLst/>
              <a:cxnLst/>
              <a:rect l="textAreaLeft" t="textAreaTop" r="textAreaRight" b="textAreaBottom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Google Shape;473;p52"/>
            <p:cNvSpPr/>
            <p:nvPr/>
          </p:nvSpPr>
          <p:spPr>
            <a:xfrm>
              <a:off x="4060440" y="5713920"/>
              <a:ext cx="252000" cy="299520"/>
            </a:xfrm>
            <a:custGeom>
              <a:avLst/>
              <a:gdLst>
                <a:gd name="textAreaLeft" fmla="*/ 0 w 252000"/>
                <a:gd name="textAreaRight" fmla="*/ 256680 w 252000"/>
                <a:gd name="textAreaTop" fmla="*/ 0 h 299520"/>
                <a:gd name="textAreaBottom" fmla="*/ 304200 h 299520"/>
              </a:gdLst>
              <a:ahLst/>
              <a:cxnLst/>
              <a:rect l="textAreaLeft" t="textAreaTop" r="textAreaRight" b="textAreaBottom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6" name="Google Shape;474;p52"/>
          <p:cNvGrpSpPr/>
          <p:nvPr/>
        </p:nvGrpSpPr>
        <p:grpSpPr>
          <a:xfrm>
            <a:off x="1105560" y="5607000"/>
            <a:ext cx="374400" cy="408600"/>
            <a:chOff x="1105560" y="5607000"/>
            <a:chExt cx="374400" cy="408600"/>
          </a:xfrm>
        </p:grpSpPr>
        <p:sp>
          <p:nvSpPr>
            <p:cNvPr id="547" name="Google Shape;475;p52"/>
            <p:cNvSpPr/>
            <p:nvPr/>
          </p:nvSpPr>
          <p:spPr>
            <a:xfrm>
              <a:off x="1270800" y="5607000"/>
              <a:ext cx="15120" cy="113400"/>
            </a:xfrm>
            <a:custGeom>
              <a:avLst/>
              <a:gdLst>
                <a:gd name="textAreaLeft" fmla="*/ 0 w 15120"/>
                <a:gd name="textAreaRight" fmla="*/ 19800 w 15120"/>
                <a:gd name="textAreaTop" fmla="*/ 0 h 113400"/>
                <a:gd name="textAreaBottom" fmla="*/ 118080 h 113400"/>
              </a:gdLst>
              <a:ahLst/>
              <a:cxnLst/>
              <a:rect l="textAreaLeft" t="textAreaTop" r="textAreaRight" b="textAreaBottom"/>
              <a:pathLst>
                <a:path w="596" h="3085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Google Shape;476;p52"/>
            <p:cNvSpPr/>
            <p:nvPr/>
          </p:nvSpPr>
          <p:spPr>
            <a:xfrm>
              <a:off x="1319040" y="5607000"/>
              <a:ext cx="15480" cy="113400"/>
            </a:xfrm>
            <a:custGeom>
              <a:avLst/>
              <a:gdLst>
                <a:gd name="textAreaLeft" fmla="*/ 0 w 15480"/>
                <a:gd name="textAreaRight" fmla="*/ 20160 w 15480"/>
                <a:gd name="textAreaTop" fmla="*/ 0 h 113400"/>
                <a:gd name="textAreaBottom" fmla="*/ 118080 h 113400"/>
              </a:gdLst>
              <a:ahLst/>
              <a:cxnLst/>
              <a:rect l="textAreaLeft" t="textAreaTop" r="textAreaRight" b="textAreaBottom"/>
              <a:pathLst>
                <a:path w="597" h="3085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Google Shape;477;p52"/>
            <p:cNvSpPr/>
            <p:nvPr/>
          </p:nvSpPr>
          <p:spPr>
            <a:xfrm>
              <a:off x="1125720" y="5974920"/>
              <a:ext cx="354240" cy="40680"/>
            </a:xfrm>
            <a:custGeom>
              <a:avLst/>
              <a:gdLst>
                <a:gd name="textAreaLeft" fmla="*/ 0 w 354240"/>
                <a:gd name="textAreaRight" fmla="*/ 358920 w 354240"/>
                <a:gd name="textAreaTop" fmla="*/ 0 h 40680"/>
                <a:gd name="textAreaBottom" fmla="*/ 45360 h 40680"/>
              </a:gdLst>
              <a:ahLst/>
              <a:cxnLst/>
              <a:rect l="textAreaLeft" t="textAreaTop" r="textAreaRight" b="textAreaBottom"/>
              <a:pathLst>
                <a:path w="10658" h="1192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Google Shape;478;p52"/>
            <p:cNvSpPr/>
            <p:nvPr/>
          </p:nvSpPr>
          <p:spPr>
            <a:xfrm>
              <a:off x="1130400" y="5767200"/>
              <a:ext cx="59040" cy="78480"/>
            </a:xfrm>
            <a:custGeom>
              <a:avLst/>
              <a:gdLst>
                <a:gd name="textAreaLeft" fmla="*/ 0 w 59040"/>
                <a:gd name="textAreaRight" fmla="*/ 63720 w 59040"/>
                <a:gd name="textAreaTop" fmla="*/ 0 h 78480"/>
                <a:gd name="textAreaBottom" fmla="*/ 83160 h 78480"/>
              </a:gdLst>
              <a:ahLst/>
              <a:cxnLst/>
              <a:rect l="textAreaLeft" t="textAreaTop" r="textAreaRight" b="textAreaBottom"/>
              <a:pathLst>
                <a:path w="1906" h="218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Google Shape;479;p52"/>
            <p:cNvSpPr/>
            <p:nvPr/>
          </p:nvSpPr>
          <p:spPr>
            <a:xfrm>
              <a:off x="1105560" y="5739840"/>
              <a:ext cx="320760" cy="217440"/>
            </a:xfrm>
            <a:custGeom>
              <a:avLst/>
              <a:gdLst>
                <a:gd name="textAreaLeft" fmla="*/ 0 w 320760"/>
                <a:gd name="textAreaRight" fmla="*/ 325440 w 320760"/>
                <a:gd name="textAreaTop" fmla="*/ 0 h 217440"/>
                <a:gd name="textAreaBottom" fmla="*/ 222120 h 217440"/>
              </a:gdLst>
              <a:ahLst/>
              <a:cxnLst/>
              <a:rect l="textAreaLeft" t="textAreaTop" r="textAreaRight" b="textAreaBottom"/>
              <a:pathLst>
                <a:path w="9657" h="5799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Google Shape;480;p52"/>
            <p:cNvSpPr/>
            <p:nvPr/>
          </p:nvSpPr>
          <p:spPr>
            <a:xfrm>
              <a:off x="1299600" y="5804640"/>
              <a:ext cx="93960" cy="114840"/>
            </a:xfrm>
            <a:custGeom>
              <a:avLst/>
              <a:gdLst>
                <a:gd name="textAreaLeft" fmla="*/ 0 w 93960"/>
                <a:gd name="textAreaRight" fmla="*/ 98640 w 93960"/>
                <a:gd name="textAreaTop" fmla="*/ 0 h 114840"/>
                <a:gd name="textAreaBottom" fmla="*/ 119520 h 114840"/>
              </a:gdLst>
              <a:ahLst/>
              <a:cxnLst/>
              <a:rect l="textAreaLeft" t="textAreaTop" r="textAreaRight" b="textAreaBottom"/>
              <a:pathLst>
                <a:path w="2942" h="3133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53" name="Google Shape;481;p52"/>
          <p:cNvGrpSpPr/>
          <p:nvPr/>
        </p:nvGrpSpPr>
        <p:grpSpPr>
          <a:xfrm>
            <a:off x="6895440" y="5609520"/>
            <a:ext cx="415800" cy="403920"/>
            <a:chOff x="6895440" y="5609520"/>
            <a:chExt cx="415800" cy="403920"/>
          </a:xfrm>
        </p:grpSpPr>
        <p:sp>
          <p:nvSpPr>
            <p:cNvPr id="554" name="Google Shape;482;p52"/>
            <p:cNvSpPr/>
            <p:nvPr/>
          </p:nvSpPr>
          <p:spPr>
            <a:xfrm>
              <a:off x="6939000" y="5626080"/>
              <a:ext cx="62280" cy="72360"/>
            </a:xfrm>
            <a:custGeom>
              <a:avLst/>
              <a:gdLst>
                <a:gd name="textAreaLeft" fmla="*/ 0 w 62280"/>
                <a:gd name="textAreaRight" fmla="*/ 66960 w 62280"/>
                <a:gd name="textAreaTop" fmla="*/ 0 h 72360"/>
                <a:gd name="textAreaBottom" fmla="*/ 77040 h 72360"/>
              </a:gdLst>
              <a:ahLst/>
              <a:cxnLst/>
              <a:rect l="textAreaLeft" t="textAreaTop" r="textAreaRight" b="textAreaBottom"/>
              <a:pathLst>
                <a:path w="1977" h="2086">
                  <a:moveTo>
                    <a:pt x="857" y="348"/>
                  </a:moveTo>
                  <a:cubicBezTo>
                    <a:pt x="1048" y="348"/>
                    <a:pt x="1250" y="467"/>
                    <a:pt x="1381" y="669"/>
                  </a:cubicBezTo>
                  <a:cubicBezTo>
                    <a:pt x="1524" y="931"/>
                    <a:pt x="1607" y="1264"/>
                    <a:pt x="1548" y="1491"/>
                  </a:cubicBezTo>
                  <a:cubicBezTo>
                    <a:pt x="1524" y="1550"/>
                    <a:pt x="1500" y="1645"/>
                    <a:pt x="1429" y="1681"/>
                  </a:cubicBezTo>
                  <a:cubicBezTo>
                    <a:pt x="1393" y="1705"/>
                    <a:pt x="1345" y="1717"/>
                    <a:pt x="1310" y="1717"/>
                  </a:cubicBezTo>
                  <a:cubicBezTo>
                    <a:pt x="1072" y="1717"/>
                    <a:pt x="714" y="1491"/>
                    <a:pt x="512" y="1193"/>
                  </a:cubicBezTo>
                  <a:cubicBezTo>
                    <a:pt x="417" y="1026"/>
                    <a:pt x="369" y="848"/>
                    <a:pt x="417" y="705"/>
                  </a:cubicBezTo>
                  <a:cubicBezTo>
                    <a:pt x="441" y="586"/>
                    <a:pt x="512" y="479"/>
                    <a:pt x="619" y="419"/>
                  </a:cubicBezTo>
                  <a:cubicBezTo>
                    <a:pt x="691" y="371"/>
                    <a:pt x="786" y="348"/>
                    <a:pt x="857" y="348"/>
                  </a:cubicBezTo>
                  <a:close/>
                  <a:moveTo>
                    <a:pt x="862" y="0"/>
                  </a:moveTo>
                  <a:cubicBezTo>
                    <a:pt x="713" y="0"/>
                    <a:pt x="565" y="40"/>
                    <a:pt x="429" y="121"/>
                  </a:cubicBezTo>
                  <a:cubicBezTo>
                    <a:pt x="238" y="240"/>
                    <a:pt x="119" y="419"/>
                    <a:pt x="60" y="633"/>
                  </a:cubicBezTo>
                  <a:cubicBezTo>
                    <a:pt x="0" y="883"/>
                    <a:pt x="60" y="1145"/>
                    <a:pt x="202" y="1407"/>
                  </a:cubicBezTo>
                  <a:cubicBezTo>
                    <a:pt x="357" y="1622"/>
                    <a:pt x="572" y="1836"/>
                    <a:pt x="834" y="1967"/>
                  </a:cubicBezTo>
                  <a:cubicBezTo>
                    <a:pt x="988" y="2062"/>
                    <a:pt x="1155" y="2086"/>
                    <a:pt x="1286" y="2086"/>
                  </a:cubicBezTo>
                  <a:cubicBezTo>
                    <a:pt x="1405" y="2086"/>
                    <a:pt x="1512" y="2050"/>
                    <a:pt x="1607" y="1991"/>
                  </a:cubicBezTo>
                  <a:cubicBezTo>
                    <a:pt x="1738" y="1907"/>
                    <a:pt x="1846" y="1776"/>
                    <a:pt x="1881" y="1574"/>
                  </a:cubicBezTo>
                  <a:cubicBezTo>
                    <a:pt x="1977" y="1252"/>
                    <a:pt x="1881" y="824"/>
                    <a:pt x="1679" y="490"/>
                  </a:cubicBezTo>
                  <a:cubicBezTo>
                    <a:pt x="1478" y="170"/>
                    <a:pt x="1170" y="0"/>
                    <a:pt x="8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Google Shape;483;p52"/>
            <p:cNvSpPr/>
            <p:nvPr/>
          </p:nvSpPr>
          <p:spPr>
            <a:xfrm>
              <a:off x="6895440" y="5682600"/>
              <a:ext cx="58320" cy="59400"/>
            </a:xfrm>
            <a:custGeom>
              <a:avLst/>
              <a:gdLst>
                <a:gd name="textAreaLeft" fmla="*/ 0 w 58320"/>
                <a:gd name="textAreaRight" fmla="*/ 63000 w 58320"/>
                <a:gd name="textAreaTop" fmla="*/ 0 h 59400"/>
                <a:gd name="textAreaBottom" fmla="*/ 64080 h 59400"/>
              </a:gdLst>
              <a:ahLst/>
              <a:cxnLst/>
              <a:rect l="textAreaLeft" t="textAreaTop" r="textAreaRight" b="textAreaBottom"/>
              <a:pathLst>
                <a:path w="1846" h="1739">
                  <a:moveTo>
                    <a:pt x="750" y="369"/>
                  </a:moveTo>
                  <a:cubicBezTo>
                    <a:pt x="869" y="369"/>
                    <a:pt x="1000" y="429"/>
                    <a:pt x="1119" y="536"/>
                  </a:cubicBezTo>
                  <a:cubicBezTo>
                    <a:pt x="1357" y="727"/>
                    <a:pt x="1548" y="1155"/>
                    <a:pt x="1417" y="1310"/>
                  </a:cubicBezTo>
                  <a:cubicBezTo>
                    <a:pt x="1387" y="1347"/>
                    <a:pt x="1325" y="1366"/>
                    <a:pt x="1247" y="1366"/>
                  </a:cubicBezTo>
                  <a:cubicBezTo>
                    <a:pt x="1201" y="1366"/>
                    <a:pt x="1149" y="1359"/>
                    <a:pt x="1095" y="1346"/>
                  </a:cubicBezTo>
                  <a:cubicBezTo>
                    <a:pt x="905" y="1322"/>
                    <a:pt x="738" y="1227"/>
                    <a:pt x="595" y="1108"/>
                  </a:cubicBezTo>
                  <a:cubicBezTo>
                    <a:pt x="476" y="1000"/>
                    <a:pt x="405" y="893"/>
                    <a:pt x="393" y="774"/>
                  </a:cubicBezTo>
                  <a:cubicBezTo>
                    <a:pt x="381" y="667"/>
                    <a:pt x="405" y="560"/>
                    <a:pt x="476" y="488"/>
                  </a:cubicBezTo>
                  <a:cubicBezTo>
                    <a:pt x="560" y="417"/>
                    <a:pt x="643" y="369"/>
                    <a:pt x="750" y="369"/>
                  </a:cubicBezTo>
                  <a:close/>
                  <a:moveTo>
                    <a:pt x="753" y="0"/>
                  </a:moveTo>
                  <a:cubicBezTo>
                    <a:pt x="548" y="0"/>
                    <a:pt x="351" y="84"/>
                    <a:pt x="203" y="250"/>
                  </a:cubicBezTo>
                  <a:cubicBezTo>
                    <a:pt x="60" y="417"/>
                    <a:pt x="0" y="608"/>
                    <a:pt x="36" y="834"/>
                  </a:cubicBezTo>
                  <a:cubicBezTo>
                    <a:pt x="60" y="1036"/>
                    <a:pt x="179" y="1227"/>
                    <a:pt x="357" y="1393"/>
                  </a:cubicBezTo>
                  <a:cubicBezTo>
                    <a:pt x="536" y="1536"/>
                    <a:pt x="774" y="1655"/>
                    <a:pt x="1012" y="1727"/>
                  </a:cubicBezTo>
                  <a:cubicBezTo>
                    <a:pt x="1095" y="1739"/>
                    <a:pt x="1155" y="1739"/>
                    <a:pt x="1226" y="1739"/>
                  </a:cubicBezTo>
                  <a:cubicBezTo>
                    <a:pt x="1417" y="1739"/>
                    <a:pt x="1584" y="1679"/>
                    <a:pt x="1691" y="1560"/>
                  </a:cubicBezTo>
                  <a:cubicBezTo>
                    <a:pt x="1834" y="1381"/>
                    <a:pt x="1846" y="1143"/>
                    <a:pt x="1762" y="858"/>
                  </a:cubicBezTo>
                  <a:cubicBezTo>
                    <a:pt x="1691" y="631"/>
                    <a:pt x="1536" y="393"/>
                    <a:pt x="1357" y="250"/>
                  </a:cubicBezTo>
                  <a:cubicBezTo>
                    <a:pt x="1173" y="84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Google Shape;484;p52"/>
            <p:cNvSpPr/>
            <p:nvPr/>
          </p:nvSpPr>
          <p:spPr>
            <a:xfrm>
              <a:off x="7010640" y="5609520"/>
              <a:ext cx="55080" cy="75600"/>
            </a:xfrm>
            <a:custGeom>
              <a:avLst/>
              <a:gdLst>
                <a:gd name="textAreaLeft" fmla="*/ 0 w 55080"/>
                <a:gd name="textAreaRight" fmla="*/ 59760 w 55080"/>
                <a:gd name="textAreaTop" fmla="*/ 0 h 75600"/>
                <a:gd name="textAreaBottom" fmla="*/ 80280 h 75600"/>
              </a:gdLst>
              <a:ahLst/>
              <a:cxnLst/>
              <a:rect l="textAreaLeft" t="textAreaTop" r="textAreaRight" b="textAreaBottom"/>
              <a:pathLst>
                <a:path w="1763" h="2175">
                  <a:moveTo>
                    <a:pt x="899" y="0"/>
                  </a:moveTo>
                  <a:cubicBezTo>
                    <a:pt x="581" y="0"/>
                    <a:pt x="279" y="177"/>
                    <a:pt x="120" y="496"/>
                  </a:cubicBezTo>
                  <a:cubicBezTo>
                    <a:pt x="72" y="579"/>
                    <a:pt x="108" y="686"/>
                    <a:pt x="191" y="734"/>
                  </a:cubicBezTo>
                  <a:cubicBezTo>
                    <a:pt x="220" y="749"/>
                    <a:pt x="249" y="755"/>
                    <a:pt x="277" y="755"/>
                  </a:cubicBezTo>
                  <a:cubicBezTo>
                    <a:pt x="340" y="755"/>
                    <a:pt x="396" y="720"/>
                    <a:pt x="429" y="663"/>
                  </a:cubicBezTo>
                  <a:cubicBezTo>
                    <a:pt x="524" y="474"/>
                    <a:pt x="701" y="359"/>
                    <a:pt x="881" y="359"/>
                  </a:cubicBezTo>
                  <a:cubicBezTo>
                    <a:pt x="905" y="359"/>
                    <a:pt x="929" y="361"/>
                    <a:pt x="953" y="365"/>
                  </a:cubicBezTo>
                  <a:cubicBezTo>
                    <a:pt x="1072" y="377"/>
                    <a:pt x="1179" y="436"/>
                    <a:pt x="1251" y="544"/>
                  </a:cubicBezTo>
                  <a:cubicBezTo>
                    <a:pt x="1346" y="675"/>
                    <a:pt x="1382" y="841"/>
                    <a:pt x="1358" y="1032"/>
                  </a:cubicBezTo>
                  <a:cubicBezTo>
                    <a:pt x="1301" y="1432"/>
                    <a:pt x="980" y="1832"/>
                    <a:pt x="744" y="1832"/>
                  </a:cubicBezTo>
                  <a:cubicBezTo>
                    <a:pt x="734" y="1832"/>
                    <a:pt x="724" y="1831"/>
                    <a:pt x="715" y="1829"/>
                  </a:cubicBezTo>
                  <a:cubicBezTo>
                    <a:pt x="548" y="1806"/>
                    <a:pt x="405" y="1556"/>
                    <a:pt x="358" y="1210"/>
                  </a:cubicBezTo>
                  <a:cubicBezTo>
                    <a:pt x="346" y="1103"/>
                    <a:pt x="251" y="1044"/>
                    <a:pt x="167" y="1044"/>
                  </a:cubicBezTo>
                  <a:cubicBezTo>
                    <a:pt x="60" y="1056"/>
                    <a:pt x="0" y="1151"/>
                    <a:pt x="0" y="1234"/>
                  </a:cubicBezTo>
                  <a:cubicBezTo>
                    <a:pt x="48" y="1663"/>
                    <a:pt x="274" y="2115"/>
                    <a:pt x="667" y="2175"/>
                  </a:cubicBezTo>
                  <a:lnTo>
                    <a:pt x="751" y="2175"/>
                  </a:lnTo>
                  <a:cubicBezTo>
                    <a:pt x="953" y="2175"/>
                    <a:pt x="1179" y="2056"/>
                    <a:pt x="1370" y="1818"/>
                  </a:cubicBezTo>
                  <a:cubicBezTo>
                    <a:pt x="1548" y="1603"/>
                    <a:pt x="1679" y="1329"/>
                    <a:pt x="1727" y="1056"/>
                  </a:cubicBezTo>
                  <a:cubicBezTo>
                    <a:pt x="1763" y="805"/>
                    <a:pt x="1703" y="544"/>
                    <a:pt x="1548" y="329"/>
                  </a:cubicBezTo>
                  <a:cubicBezTo>
                    <a:pt x="1417" y="151"/>
                    <a:pt x="1215" y="43"/>
                    <a:pt x="1013" y="8"/>
                  </a:cubicBezTo>
                  <a:cubicBezTo>
                    <a:pt x="974" y="3"/>
                    <a:pt x="936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Google Shape;485;p52"/>
            <p:cNvSpPr/>
            <p:nvPr/>
          </p:nvSpPr>
          <p:spPr>
            <a:xfrm>
              <a:off x="7072200" y="5641920"/>
              <a:ext cx="51840" cy="64800"/>
            </a:xfrm>
            <a:custGeom>
              <a:avLst/>
              <a:gdLst>
                <a:gd name="textAreaLeft" fmla="*/ 0 w 51840"/>
                <a:gd name="textAreaRight" fmla="*/ 56520 w 51840"/>
                <a:gd name="textAreaTop" fmla="*/ 0 h 64800"/>
                <a:gd name="textAreaBottom" fmla="*/ 69480 h 64800"/>
              </a:gdLst>
              <a:ahLst/>
              <a:cxnLst/>
              <a:rect l="textAreaLeft" t="textAreaTop" r="textAreaRight" b="textAreaBottom"/>
              <a:pathLst>
                <a:path w="1656" h="1886">
                  <a:moveTo>
                    <a:pt x="905" y="349"/>
                  </a:moveTo>
                  <a:cubicBezTo>
                    <a:pt x="941" y="349"/>
                    <a:pt x="1000" y="361"/>
                    <a:pt x="1048" y="385"/>
                  </a:cubicBezTo>
                  <a:cubicBezTo>
                    <a:pt x="1143" y="421"/>
                    <a:pt x="1215" y="516"/>
                    <a:pt x="1238" y="623"/>
                  </a:cubicBezTo>
                  <a:cubicBezTo>
                    <a:pt x="1286" y="742"/>
                    <a:pt x="1274" y="885"/>
                    <a:pt x="1203" y="1016"/>
                  </a:cubicBezTo>
                  <a:cubicBezTo>
                    <a:pt x="1077" y="1268"/>
                    <a:pt x="774" y="1530"/>
                    <a:pt x="582" y="1530"/>
                  </a:cubicBezTo>
                  <a:cubicBezTo>
                    <a:pt x="556" y="1530"/>
                    <a:pt x="533" y="1526"/>
                    <a:pt x="512" y="1516"/>
                  </a:cubicBezTo>
                  <a:cubicBezTo>
                    <a:pt x="334" y="1421"/>
                    <a:pt x="346" y="945"/>
                    <a:pt x="465" y="683"/>
                  </a:cubicBezTo>
                  <a:cubicBezTo>
                    <a:pt x="524" y="540"/>
                    <a:pt x="631" y="444"/>
                    <a:pt x="750" y="385"/>
                  </a:cubicBezTo>
                  <a:cubicBezTo>
                    <a:pt x="798" y="361"/>
                    <a:pt x="857" y="349"/>
                    <a:pt x="905" y="349"/>
                  </a:cubicBezTo>
                  <a:close/>
                  <a:moveTo>
                    <a:pt x="917" y="1"/>
                  </a:moveTo>
                  <a:cubicBezTo>
                    <a:pt x="816" y="1"/>
                    <a:pt x="715" y="22"/>
                    <a:pt x="619" y="63"/>
                  </a:cubicBezTo>
                  <a:cubicBezTo>
                    <a:pt x="429" y="159"/>
                    <a:pt x="262" y="325"/>
                    <a:pt x="155" y="528"/>
                  </a:cubicBezTo>
                  <a:cubicBezTo>
                    <a:pt x="48" y="742"/>
                    <a:pt x="0" y="1004"/>
                    <a:pt x="24" y="1242"/>
                  </a:cubicBezTo>
                  <a:cubicBezTo>
                    <a:pt x="48" y="1540"/>
                    <a:pt x="167" y="1742"/>
                    <a:pt x="357" y="1837"/>
                  </a:cubicBezTo>
                  <a:cubicBezTo>
                    <a:pt x="441" y="1873"/>
                    <a:pt x="512" y="1885"/>
                    <a:pt x="584" y="1885"/>
                  </a:cubicBezTo>
                  <a:cubicBezTo>
                    <a:pt x="953" y="1885"/>
                    <a:pt x="1358" y="1504"/>
                    <a:pt x="1524" y="1171"/>
                  </a:cubicBezTo>
                  <a:cubicBezTo>
                    <a:pt x="1631" y="956"/>
                    <a:pt x="1655" y="742"/>
                    <a:pt x="1596" y="528"/>
                  </a:cubicBezTo>
                  <a:cubicBezTo>
                    <a:pt x="1536" y="325"/>
                    <a:pt x="1405" y="159"/>
                    <a:pt x="1215" y="63"/>
                  </a:cubicBezTo>
                  <a:cubicBezTo>
                    <a:pt x="1119" y="22"/>
                    <a:pt x="1018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486;p52"/>
            <p:cNvSpPr/>
            <p:nvPr/>
          </p:nvSpPr>
          <p:spPr>
            <a:xfrm>
              <a:off x="6950880" y="5704920"/>
              <a:ext cx="150840" cy="114840"/>
            </a:xfrm>
            <a:custGeom>
              <a:avLst/>
              <a:gdLst>
                <a:gd name="textAreaLeft" fmla="*/ 0 w 150840"/>
                <a:gd name="textAreaRight" fmla="*/ 155520 w 150840"/>
                <a:gd name="textAreaTop" fmla="*/ 0 h 114840"/>
                <a:gd name="textAreaBottom" fmla="*/ 119520 h 114840"/>
              </a:gdLst>
              <a:ahLst/>
              <a:cxnLst/>
              <a:rect l="textAreaLeft" t="textAreaTop" r="textAreaRight" b="textAreaBottom"/>
              <a:pathLst>
                <a:path w="4549" h="3236">
                  <a:moveTo>
                    <a:pt x="2386" y="0"/>
                  </a:moveTo>
                  <a:cubicBezTo>
                    <a:pt x="2223" y="0"/>
                    <a:pt x="2061" y="17"/>
                    <a:pt x="1905" y="56"/>
                  </a:cubicBezTo>
                  <a:cubicBezTo>
                    <a:pt x="1334" y="175"/>
                    <a:pt x="834" y="485"/>
                    <a:pt x="476" y="949"/>
                  </a:cubicBezTo>
                  <a:cubicBezTo>
                    <a:pt x="131" y="1390"/>
                    <a:pt x="0" y="1914"/>
                    <a:pt x="84" y="2378"/>
                  </a:cubicBezTo>
                  <a:cubicBezTo>
                    <a:pt x="179" y="2830"/>
                    <a:pt x="488" y="3116"/>
                    <a:pt x="1000" y="3211"/>
                  </a:cubicBezTo>
                  <a:cubicBezTo>
                    <a:pt x="1119" y="3235"/>
                    <a:pt x="1262" y="3235"/>
                    <a:pt x="1417" y="3235"/>
                  </a:cubicBezTo>
                  <a:cubicBezTo>
                    <a:pt x="1715" y="3235"/>
                    <a:pt x="2084" y="3187"/>
                    <a:pt x="2524" y="3104"/>
                  </a:cubicBezTo>
                  <a:cubicBezTo>
                    <a:pt x="3203" y="2973"/>
                    <a:pt x="3679" y="2806"/>
                    <a:pt x="3989" y="2592"/>
                  </a:cubicBezTo>
                  <a:cubicBezTo>
                    <a:pt x="4394" y="2283"/>
                    <a:pt x="4548" y="1902"/>
                    <a:pt x="4465" y="1437"/>
                  </a:cubicBezTo>
                  <a:cubicBezTo>
                    <a:pt x="4394" y="1044"/>
                    <a:pt x="4132" y="687"/>
                    <a:pt x="3774" y="425"/>
                  </a:cubicBezTo>
                  <a:cubicBezTo>
                    <a:pt x="3746" y="401"/>
                    <a:pt x="3709" y="389"/>
                    <a:pt x="3672" y="389"/>
                  </a:cubicBezTo>
                  <a:cubicBezTo>
                    <a:pt x="3617" y="389"/>
                    <a:pt x="3560" y="416"/>
                    <a:pt x="3524" y="473"/>
                  </a:cubicBezTo>
                  <a:cubicBezTo>
                    <a:pt x="3465" y="544"/>
                    <a:pt x="3477" y="663"/>
                    <a:pt x="3572" y="723"/>
                  </a:cubicBezTo>
                  <a:cubicBezTo>
                    <a:pt x="3870" y="949"/>
                    <a:pt x="4060" y="1211"/>
                    <a:pt x="4120" y="1509"/>
                  </a:cubicBezTo>
                  <a:cubicBezTo>
                    <a:pt x="4179" y="1818"/>
                    <a:pt x="4072" y="2056"/>
                    <a:pt x="3774" y="2271"/>
                  </a:cubicBezTo>
                  <a:cubicBezTo>
                    <a:pt x="3501" y="2449"/>
                    <a:pt x="3084" y="2592"/>
                    <a:pt x="2453" y="2735"/>
                  </a:cubicBezTo>
                  <a:cubicBezTo>
                    <a:pt x="2024" y="2818"/>
                    <a:pt x="1679" y="2866"/>
                    <a:pt x="1417" y="2866"/>
                  </a:cubicBezTo>
                  <a:cubicBezTo>
                    <a:pt x="679" y="2866"/>
                    <a:pt x="500" y="2580"/>
                    <a:pt x="441" y="2283"/>
                  </a:cubicBezTo>
                  <a:cubicBezTo>
                    <a:pt x="298" y="1568"/>
                    <a:pt x="917" y="616"/>
                    <a:pt x="1977" y="390"/>
                  </a:cubicBezTo>
                  <a:cubicBezTo>
                    <a:pt x="2115" y="360"/>
                    <a:pt x="2254" y="344"/>
                    <a:pt x="2393" y="344"/>
                  </a:cubicBezTo>
                  <a:cubicBezTo>
                    <a:pt x="2587" y="344"/>
                    <a:pt x="2782" y="375"/>
                    <a:pt x="2977" y="437"/>
                  </a:cubicBezTo>
                  <a:cubicBezTo>
                    <a:pt x="2992" y="444"/>
                    <a:pt x="3008" y="447"/>
                    <a:pt x="3024" y="447"/>
                  </a:cubicBezTo>
                  <a:cubicBezTo>
                    <a:pt x="3097" y="447"/>
                    <a:pt x="3174" y="386"/>
                    <a:pt x="3203" y="318"/>
                  </a:cubicBezTo>
                  <a:cubicBezTo>
                    <a:pt x="3227" y="235"/>
                    <a:pt x="3167" y="128"/>
                    <a:pt x="3084" y="92"/>
                  </a:cubicBezTo>
                  <a:cubicBezTo>
                    <a:pt x="2859" y="36"/>
                    <a:pt x="2621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Google Shape;487;p52"/>
            <p:cNvSpPr/>
            <p:nvPr/>
          </p:nvSpPr>
          <p:spPr>
            <a:xfrm>
              <a:off x="7155360" y="5796360"/>
              <a:ext cx="54720" cy="77400"/>
            </a:xfrm>
            <a:custGeom>
              <a:avLst/>
              <a:gdLst>
                <a:gd name="textAreaLeft" fmla="*/ 0 w 54720"/>
                <a:gd name="textAreaRight" fmla="*/ 59400 w 54720"/>
                <a:gd name="textAreaTop" fmla="*/ 0 h 77400"/>
                <a:gd name="textAreaBottom" fmla="*/ 82080 h 77400"/>
              </a:gdLst>
              <a:ahLst/>
              <a:cxnLst/>
              <a:rect l="textAreaLeft" t="textAreaTop" r="textAreaRight" b="textAreaBottom"/>
              <a:pathLst>
                <a:path w="1740" h="2229">
                  <a:moveTo>
                    <a:pt x="858" y="347"/>
                  </a:moveTo>
                  <a:cubicBezTo>
                    <a:pt x="1144" y="383"/>
                    <a:pt x="1346" y="645"/>
                    <a:pt x="1334" y="1002"/>
                  </a:cubicBezTo>
                  <a:cubicBezTo>
                    <a:pt x="1334" y="1288"/>
                    <a:pt x="1203" y="1598"/>
                    <a:pt x="1025" y="1764"/>
                  </a:cubicBezTo>
                  <a:cubicBezTo>
                    <a:pt x="985" y="1804"/>
                    <a:pt x="928" y="1853"/>
                    <a:pt x="854" y="1853"/>
                  </a:cubicBezTo>
                  <a:cubicBezTo>
                    <a:pt x="840" y="1853"/>
                    <a:pt x="825" y="1851"/>
                    <a:pt x="811" y="1848"/>
                  </a:cubicBezTo>
                  <a:cubicBezTo>
                    <a:pt x="572" y="1836"/>
                    <a:pt x="322" y="1359"/>
                    <a:pt x="334" y="943"/>
                  </a:cubicBezTo>
                  <a:cubicBezTo>
                    <a:pt x="334" y="752"/>
                    <a:pt x="418" y="586"/>
                    <a:pt x="525" y="466"/>
                  </a:cubicBezTo>
                  <a:cubicBezTo>
                    <a:pt x="620" y="395"/>
                    <a:pt x="727" y="347"/>
                    <a:pt x="822" y="347"/>
                  </a:cubicBezTo>
                  <a:close/>
                  <a:moveTo>
                    <a:pt x="824" y="1"/>
                  </a:moveTo>
                  <a:cubicBezTo>
                    <a:pt x="626" y="1"/>
                    <a:pt x="431" y="73"/>
                    <a:pt x="299" y="216"/>
                  </a:cubicBezTo>
                  <a:cubicBezTo>
                    <a:pt x="96" y="395"/>
                    <a:pt x="1" y="645"/>
                    <a:pt x="1" y="943"/>
                  </a:cubicBezTo>
                  <a:cubicBezTo>
                    <a:pt x="1" y="1205"/>
                    <a:pt x="72" y="1502"/>
                    <a:pt x="203" y="1764"/>
                  </a:cubicBezTo>
                  <a:cubicBezTo>
                    <a:pt x="370" y="2062"/>
                    <a:pt x="596" y="2229"/>
                    <a:pt x="834" y="2229"/>
                  </a:cubicBezTo>
                  <a:lnTo>
                    <a:pt x="858" y="2229"/>
                  </a:lnTo>
                  <a:cubicBezTo>
                    <a:pt x="1013" y="2229"/>
                    <a:pt x="1168" y="2169"/>
                    <a:pt x="1311" y="2026"/>
                  </a:cubicBezTo>
                  <a:cubicBezTo>
                    <a:pt x="1561" y="1812"/>
                    <a:pt x="1727" y="1395"/>
                    <a:pt x="1739" y="1014"/>
                  </a:cubicBezTo>
                  <a:cubicBezTo>
                    <a:pt x="1704" y="466"/>
                    <a:pt x="1346" y="26"/>
                    <a:pt x="870" y="2"/>
                  </a:cubicBezTo>
                  <a:cubicBezTo>
                    <a:pt x="855" y="1"/>
                    <a:pt x="839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Google Shape;488;p52"/>
            <p:cNvSpPr/>
            <p:nvPr/>
          </p:nvSpPr>
          <p:spPr>
            <a:xfrm>
              <a:off x="7089840" y="5815440"/>
              <a:ext cx="53640" cy="68040"/>
            </a:xfrm>
            <a:custGeom>
              <a:avLst/>
              <a:gdLst>
                <a:gd name="textAreaLeft" fmla="*/ 0 w 53640"/>
                <a:gd name="textAreaRight" fmla="*/ 58320 w 53640"/>
                <a:gd name="textAreaTop" fmla="*/ 0 h 68040"/>
                <a:gd name="textAreaBottom" fmla="*/ 72720 h 68040"/>
              </a:gdLst>
              <a:ahLst/>
              <a:cxnLst/>
              <a:rect l="textAreaLeft" t="textAreaTop" r="textAreaRight" b="textAreaBottom"/>
              <a:pathLst>
                <a:path w="1715" h="1967">
                  <a:moveTo>
                    <a:pt x="834" y="359"/>
                  </a:moveTo>
                  <a:cubicBezTo>
                    <a:pt x="905" y="359"/>
                    <a:pt x="988" y="371"/>
                    <a:pt x="1048" y="419"/>
                  </a:cubicBezTo>
                  <a:cubicBezTo>
                    <a:pt x="1143" y="490"/>
                    <a:pt x="1227" y="609"/>
                    <a:pt x="1262" y="752"/>
                  </a:cubicBezTo>
                  <a:cubicBezTo>
                    <a:pt x="1322" y="1074"/>
                    <a:pt x="1250" y="1538"/>
                    <a:pt x="1060" y="1598"/>
                  </a:cubicBezTo>
                  <a:cubicBezTo>
                    <a:pt x="1053" y="1599"/>
                    <a:pt x="1045" y="1599"/>
                    <a:pt x="1037" y="1599"/>
                  </a:cubicBezTo>
                  <a:cubicBezTo>
                    <a:pt x="965" y="1599"/>
                    <a:pt x="859" y="1550"/>
                    <a:pt x="762" y="1443"/>
                  </a:cubicBezTo>
                  <a:cubicBezTo>
                    <a:pt x="643" y="1324"/>
                    <a:pt x="536" y="1145"/>
                    <a:pt x="488" y="966"/>
                  </a:cubicBezTo>
                  <a:cubicBezTo>
                    <a:pt x="417" y="681"/>
                    <a:pt x="524" y="431"/>
                    <a:pt x="750" y="371"/>
                  </a:cubicBezTo>
                  <a:cubicBezTo>
                    <a:pt x="774" y="359"/>
                    <a:pt x="810" y="359"/>
                    <a:pt x="834" y="359"/>
                  </a:cubicBezTo>
                  <a:close/>
                  <a:moveTo>
                    <a:pt x="822" y="0"/>
                  </a:moveTo>
                  <a:cubicBezTo>
                    <a:pt x="762" y="0"/>
                    <a:pt x="702" y="9"/>
                    <a:pt x="643" y="26"/>
                  </a:cubicBezTo>
                  <a:cubicBezTo>
                    <a:pt x="226" y="133"/>
                    <a:pt x="0" y="585"/>
                    <a:pt x="131" y="1074"/>
                  </a:cubicBezTo>
                  <a:cubicBezTo>
                    <a:pt x="191" y="1288"/>
                    <a:pt x="334" y="1526"/>
                    <a:pt x="512" y="1705"/>
                  </a:cubicBezTo>
                  <a:cubicBezTo>
                    <a:pt x="667" y="1871"/>
                    <a:pt x="846" y="1967"/>
                    <a:pt x="1024" y="1967"/>
                  </a:cubicBezTo>
                  <a:cubicBezTo>
                    <a:pt x="1072" y="1967"/>
                    <a:pt x="1119" y="1967"/>
                    <a:pt x="1167" y="1943"/>
                  </a:cubicBezTo>
                  <a:cubicBezTo>
                    <a:pt x="1608" y="1812"/>
                    <a:pt x="1715" y="1121"/>
                    <a:pt x="1596" y="669"/>
                  </a:cubicBezTo>
                  <a:cubicBezTo>
                    <a:pt x="1536" y="431"/>
                    <a:pt x="1405" y="240"/>
                    <a:pt x="1238" y="133"/>
                  </a:cubicBezTo>
                  <a:cubicBezTo>
                    <a:pt x="1112" y="49"/>
                    <a:pt x="968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489;p52"/>
            <p:cNvSpPr/>
            <p:nvPr/>
          </p:nvSpPr>
          <p:spPr>
            <a:xfrm>
              <a:off x="7209720" y="5826600"/>
              <a:ext cx="67320" cy="68040"/>
            </a:xfrm>
            <a:custGeom>
              <a:avLst/>
              <a:gdLst>
                <a:gd name="textAreaLeft" fmla="*/ 0 w 67320"/>
                <a:gd name="textAreaRight" fmla="*/ 72000 w 67320"/>
                <a:gd name="textAreaTop" fmla="*/ 0 h 68040"/>
                <a:gd name="textAreaBottom" fmla="*/ 72720 h 68040"/>
              </a:gdLst>
              <a:ahLst/>
              <a:cxnLst/>
              <a:rect l="textAreaLeft" t="textAreaTop" r="textAreaRight" b="textAreaBottom"/>
              <a:pathLst>
                <a:path w="2108" h="1976">
                  <a:moveTo>
                    <a:pt x="1255" y="0"/>
                  </a:moveTo>
                  <a:cubicBezTo>
                    <a:pt x="1107" y="0"/>
                    <a:pt x="954" y="38"/>
                    <a:pt x="810" y="118"/>
                  </a:cubicBezTo>
                  <a:cubicBezTo>
                    <a:pt x="715" y="165"/>
                    <a:pt x="691" y="284"/>
                    <a:pt x="739" y="356"/>
                  </a:cubicBezTo>
                  <a:cubicBezTo>
                    <a:pt x="762" y="419"/>
                    <a:pt x="823" y="451"/>
                    <a:pt x="886" y="451"/>
                  </a:cubicBezTo>
                  <a:cubicBezTo>
                    <a:pt x="917" y="451"/>
                    <a:pt x="949" y="443"/>
                    <a:pt x="977" y="427"/>
                  </a:cubicBezTo>
                  <a:cubicBezTo>
                    <a:pt x="1064" y="376"/>
                    <a:pt x="1156" y="351"/>
                    <a:pt x="1246" y="351"/>
                  </a:cubicBezTo>
                  <a:cubicBezTo>
                    <a:pt x="1364" y="351"/>
                    <a:pt x="1477" y="394"/>
                    <a:pt x="1572" y="475"/>
                  </a:cubicBezTo>
                  <a:cubicBezTo>
                    <a:pt x="1655" y="570"/>
                    <a:pt x="1715" y="665"/>
                    <a:pt x="1715" y="784"/>
                  </a:cubicBezTo>
                  <a:cubicBezTo>
                    <a:pt x="1715" y="951"/>
                    <a:pt x="1655" y="1118"/>
                    <a:pt x="1524" y="1249"/>
                  </a:cubicBezTo>
                  <a:cubicBezTo>
                    <a:pt x="1314" y="1468"/>
                    <a:pt x="975" y="1622"/>
                    <a:pt x="739" y="1622"/>
                  </a:cubicBezTo>
                  <a:cubicBezTo>
                    <a:pt x="655" y="1622"/>
                    <a:pt x="583" y="1602"/>
                    <a:pt x="536" y="1558"/>
                  </a:cubicBezTo>
                  <a:cubicBezTo>
                    <a:pt x="417" y="1463"/>
                    <a:pt x="441" y="1142"/>
                    <a:pt x="584" y="844"/>
                  </a:cubicBezTo>
                  <a:cubicBezTo>
                    <a:pt x="631" y="761"/>
                    <a:pt x="596" y="653"/>
                    <a:pt x="512" y="606"/>
                  </a:cubicBezTo>
                  <a:cubicBezTo>
                    <a:pt x="485" y="595"/>
                    <a:pt x="457" y="590"/>
                    <a:pt x="430" y="590"/>
                  </a:cubicBezTo>
                  <a:cubicBezTo>
                    <a:pt x="366" y="590"/>
                    <a:pt x="308" y="622"/>
                    <a:pt x="274" y="689"/>
                  </a:cubicBezTo>
                  <a:cubicBezTo>
                    <a:pt x="84" y="1070"/>
                    <a:pt x="0" y="1558"/>
                    <a:pt x="298" y="1832"/>
                  </a:cubicBezTo>
                  <a:cubicBezTo>
                    <a:pt x="417" y="1939"/>
                    <a:pt x="572" y="1975"/>
                    <a:pt x="751" y="1975"/>
                  </a:cubicBezTo>
                  <a:cubicBezTo>
                    <a:pt x="858" y="1975"/>
                    <a:pt x="953" y="1963"/>
                    <a:pt x="1072" y="1939"/>
                  </a:cubicBezTo>
                  <a:cubicBezTo>
                    <a:pt x="1346" y="1856"/>
                    <a:pt x="1608" y="1701"/>
                    <a:pt x="1786" y="1499"/>
                  </a:cubicBezTo>
                  <a:cubicBezTo>
                    <a:pt x="2001" y="1296"/>
                    <a:pt x="2108" y="1046"/>
                    <a:pt x="2084" y="773"/>
                  </a:cubicBezTo>
                  <a:cubicBezTo>
                    <a:pt x="2072" y="546"/>
                    <a:pt x="1989" y="356"/>
                    <a:pt x="1822" y="213"/>
                  </a:cubicBezTo>
                  <a:cubicBezTo>
                    <a:pt x="1663" y="74"/>
                    <a:pt x="1463" y="0"/>
                    <a:pt x="125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Google Shape;490;p52"/>
            <p:cNvSpPr/>
            <p:nvPr/>
          </p:nvSpPr>
          <p:spPr>
            <a:xfrm>
              <a:off x="7249680" y="5892120"/>
              <a:ext cx="61560" cy="55440"/>
            </a:xfrm>
            <a:custGeom>
              <a:avLst/>
              <a:gdLst>
                <a:gd name="textAreaLeft" fmla="*/ 0 w 61560"/>
                <a:gd name="textAreaRight" fmla="*/ 66240 w 61560"/>
                <a:gd name="textAreaTop" fmla="*/ 0 h 55440"/>
                <a:gd name="textAreaBottom" fmla="*/ 60120 h 55440"/>
              </a:gdLst>
              <a:ahLst/>
              <a:cxnLst/>
              <a:rect l="textAreaLeft" t="textAreaTop" r="textAreaRight" b="textAreaBottom"/>
              <a:pathLst>
                <a:path w="1941" h="1631">
                  <a:moveTo>
                    <a:pt x="1181" y="373"/>
                  </a:moveTo>
                  <a:cubicBezTo>
                    <a:pt x="1315" y="373"/>
                    <a:pt x="1432" y="430"/>
                    <a:pt x="1500" y="547"/>
                  </a:cubicBezTo>
                  <a:cubicBezTo>
                    <a:pt x="1548" y="631"/>
                    <a:pt x="1560" y="738"/>
                    <a:pt x="1536" y="845"/>
                  </a:cubicBezTo>
                  <a:cubicBezTo>
                    <a:pt x="1488" y="964"/>
                    <a:pt x="1405" y="1071"/>
                    <a:pt x="1262" y="1143"/>
                  </a:cubicBezTo>
                  <a:cubicBezTo>
                    <a:pt x="1119" y="1226"/>
                    <a:pt x="929" y="1286"/>
                    <a:pt x="750" y="1286"/>
                  </a:cubicBezTo>
                  <a:cubicBezTo>
                    <a:pt x="595" y="1286"/>
                    <a:pt x="476" y="1250"/>
                    <a:pt x="429" y="1190"/>
                  </a:cubicBezTo>
                  <a:cubicBezTo>
                    <a:pt x="393" y="1131"/>
                    <a:pt x="417" y="988"/>
                    <a:pt x="488" y="857"/>
                  </a:cubicBezTo>
                  <a:cubicBezTo>
                    <a:pt x="584" y="702"/>
                    <a:pt x="726" y="559"/>
                    <a:pt x="869" y="464"/>
                  </a:cubicBezTo>
                  <a:cubicBezTo>
                    <a:pt x="975" y="404"/>
                    <a:pt x="1083" y="373"/>
                    <a:pt x="1181" y="373"/>
                  </a:cubicBezTo>
                  <a:close/>
                  <a:moveTo>
                    <a:pt x="1161" y="0"/>
                  </a:moveTo>
                  <a:cubicBezTo>
                    <a:pt x="998" y="0"/>
                    <a:pt x="826" y="47"/>
                    <a:pt x="667" y="143"/>
                  </a:cubicBezTo>
                  <a:cubicBezTo>
                    <a:pt x="465" y="262"/>
                    <a:pt x="286" y="452"/>
                    <a:pt x="167" y="667"/>
                  </a:cubicBezTo>
                  <a:cubicBezTo>
                    <a:pt x="12" y="917"/>
                    <a:pt x="0" y="1167"/>
                    <a:pt x="107" y="1345"/>
                  </a:cubicBezTo>
                  <a:cubicBezTo>
                    <a:pt x="214" y="1524"/>
                    <a:pt x="429" y="1631"/>
                    <a:pt x="726" y="1631"/>
                  </a:cubicBezTo>
                  <a:cubicBezTo>
                    <a:pt x="965" y="1631"/>
                    <a:pt x="1238" y="1559"/>
                    <a:pt x="1429" y="1440"/>
                  </a:cubicBezTo>
                  <a:cubicBezTo>
                    <a:pt x="1643" y="1321"/>
                    <a:pt x="1786" y="1143"/>
                    <a:pt x="1858" y="952"/>
                  </a:cubicBezTo>
                  <a:cubicBezTo>
                    <a:pt x="1941" y="750"/>
                    <a:pt x="1917" y="536"/>
                    <a:pt x="1798" y="357"/>
                  </a:cubicBezTo>
                  <a:cubicBezTo>
                    <a:pt x="1666" y="122"/>
                    <a:pt x="1425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Google Shape;491;p52"/>
            <p:cNvSpPr/>
            <p:nvPr/>
          </p:nvSpPr>
          <p:spPr>
            <a:xfrm>
              <a:off x="7096320" y="5890320"/>
              <a:ext cx="148320" cy="123120"/>
            </a:xfrm>
            <a:custGeom>
              <a:avLst/>
              <a:gdLst>
                <a:gd name="textAreaLeft" fmla="*/ 0 w 148320"/>
                <a:gd name="textAreaRight" fmla="*/ 153000 w 148320"/>
                <a:gd name="textAreaTop" fmla="*/ 0 h 123120"/>
                <a:gd name="textAreaBottom" fmla="*/ 127800 h 123120"/>
              </a:gdLst>
              <a:ahLst/>
              <a:cxnLst/>
              <a:rect l="textAreaLeft" t="textAreaTop" r="textAreaRight" b="textAreaBottom"/>
              <a:pathLst>
                <a:path w="4502" h="3458">
                  <a:moveTo>
                    <a:pt x="2067" y="1"/>
                  </a:moveTo>
                  <a:cubicBezTo>
                    <a:pt x="1808" y="1"/>
                    <a:pt x="1548" y="43"/>
                    <a:pt x="1298" y="124"/>
                  </a:cubicBezTo>
                  <a:cubicBezTo>
                    <a:pt x="763" y="303"/>
                    <a:pt x="358" y="660"/>
                    <a:pt x="179" y="1089"/>
                  </a:cubicBezTo>
                  <a:cubicBezTo>
                    <a:pt x="1" y="1517"/>
                    <a:pt x="96" y="1934"/>
                    <a:pt x="465" y="2291"/>
                  </a:cubicBezTo>
                  <a:cubicBezTo>
                    <a:pt x="739" y="2565"/>
                    <a:pt x="1168" y="2803"/>
                    <a:pt x="1810" y="3065"/>
                  </a:cubicBezTo>
                  <a:cubicBezTo>
                    <a:pt x="2441" y="3339"/>
                    <a:pt x="2918" y="3458"/>
                    <a:pt x="3299" y="3458"/>
                  </a:cubicBezTo>
                  <a:cubicBezTo>
                    <a:pt x="3799" y="3458"/>
                    <a:pt x="4156" y="3232"/>
                    <a:pt x="4335" y="2803"/>
                  </a:cubicBezTo>
                  <a:cubicBezTo>
                    <a:pt x="4501" y="2434"/>
                    <a:pt x="4501" y="1982"/>
                    <a:pt x="4335" y="1565"/>
                  </a:cubicBezTo>
                  <a:cubicBezTo>
                    <a:pt x="4316" y="1498"/>
                    <a:pt x="4244" y="1447"/>
                    <a:pt x="4167" y="1447"/>
                  </a:cubicBezTo>
                  <a:cubicBezTo>
                    <a:pt x="4147" y="1447"/>
                    <a:pt x="4128" y="1450"/>
                    <a:pt x="4108" y="1458"/>
                  </a:cubicBezTo>
                  <a:cubicBezTo>
                    <a:pt x="4025" y="1493"/>
                    <a:pt x="3965" y="1589"/>
                    <a:pt x="4013" y="1684"/>
                  </a:cubicBezTo>
                  <a:cubicBezTo>
                    <a:pt x="4120" y="2029"/>
                    <a:pt x="4144" y="2374"/>
                    <a:pt x="4025" y="2648"/>
                  </a:cubicBezTo>
                  <a:cubicBezTo>
                    <a:pt x="3927" y="2880"/>
                    <a:pt x="3758" y="3083"/>
                    <a:pt x="3320" y="3083"/>
                  </a:cubicBezTo>
                  <a:cubicBezTo>
                    <a:pt x="3016" y="3083"/>
                    <a:pt x="2583" y="2985"/>
                    <a:pt x="1953" y="2732"/>
                  </a:cubicBezTo>
                  <a:cubicBezTo>
                    <a:pt x="1358" y="2482"/>
                    <a:pt x="977" y="2267"/>
                    <a:pt x="739" y="2029"/>
                  </a:cubicBezTo>
                  <a:cubicBezTo>
                    <a:pt x="477" y="1767"/>
                    <a:pt x="406" y="1517"/>
                    <a:pt x="525" y="1220"/>
                  </a:cubicBezTo>
                  <a:cubicBezTo>
                    <a:pt x="656" y="886"/>
                    <a:pt x="989" y="612"/>
                    <a:pt x="1418" y="458"/>
                  </a:cubicBezTo>
                  <a:cubicBezTo>
                    <a:pt x="1628" y="393"/>
                    <a:pt x="1846" y="360"/>
                    <a:pt x="2065" y="360"/>
                  </a:cubicBezTo>
                  <a:cubicBezTo>
                    <a:pt x="2328" y="360"/>
                    <a:pt x="2593" y="408"/>
                    <a:pt x="2846" y="505"/>
                  </a:cubicBezTo>
                  <a:cubicBezTo>
                    <a:pt x="3156" y="636"/>
                    <a:pt x="3442" y="839"/>
                    <a:pt x="3656" y="1101"/>
                  </a:cubicBezTo>
                  <a:cubicBezTo>
                    <a:pt x="3692" y="1144"/>
                    <a:pt x="3751" y="1170"/>
                    <a:pt x="3807" y="1170"/>
                  </a:cubicBezTo>
                  <a:cubicBezTo>
                    <a:pt x="3843" y="1170"/>
                    <a:pt x="3878" y="1159"/>
                    <a:pt x="3906" y="1136"/>
                  </a:cubicBezTo>
                  <a:cubicBezTo>
                    <a:pt x="3977" y="1077"/>
                    <a:pt x="3989" y="958"/>
                    <a:pt x="3930" y="874"/>
                  </a:cubicBezTo>
                  <a:cubicBezTo>
                    <a:pt x="3680" y="577"/>
                    <a:pt x="3358" y="339"/>
                    <a:pt x="2977" y="184"/>
                  </a:cubicBezTo>
                  <a:cubicBezTo>
                    <a:pt x="2686" y="61"/>
                    <a:pt x="2376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4" name="Google Shape;492;p52"/>
          <p:cNvSpPr/>
          <p:nvPr/>
        </p:nvSpPr>
        <p:spPr>
          <a:xfrm>
            <a:off x="2537640" y="3161880"/>
            <a:ext cx="95868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3120" rIns="90000" bIns="3931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Female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5" name="Google Shape;493;p52"/>
          <p:cNvSpPr/>
          <p:nvPr/>
        </p:nvSpPr>
        <p:spPr>
          <a:xfrm>
            <a:off x="2537640" y="4023360"/>
            <a:ext cx="95868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3120" rIns="90000" bIns="3931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Male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6" name="Google Shape;439;p 1"/>
          <p:cNvSpPr/>
          <p:nvPr/>
        </p:nvSpPr>
        <p:spPr>
          <a:xfrm>
            <a:off x="5101200" y="465264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&gt; 60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7" name="Google Shape;440;p 1"/>
          <p:cNvSpPr/>
          <p:nvPr/>
        </p:nvSpPr>
        <p:spPr>
          <a:xfrm>
            <a:off x="6108120" y="469044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Google Shape;441;p 1"/>
          <p:cNvSpPr/>
          <p:nvPr/>
        </p:nvSpPr>
        <p:spPr>
          <a:xfrm>
            <a:off x="8350200" y="465264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9" name="Google Shape;445;p 1"/>
          <p:cNvSpPr/>
          <p:nvPr/>
        </p:nvSpPr>
        <p:spPr>
          <a:xfrm>
            <a:off x="6108120" y="4690440"/>
            <a:ext cx="28980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243;p 1"/>
          <p:cNvSpPr/>
          <p:nvPr/>
        </p:nvSpPr>
        <p:spPr>
          <a:xfrm>
            <a:off x="1923840" y="3265920"/>
            <a:ext cx="1015920" cy="1066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Google Shape;244;p 1"/>
          <p:cNvSpPr/>
          <p:nvPr/>
        </p:nvSpPr>
        <p:spPr>
          <a:xfrm>
            <a:off x="6400080" y="3264480"/>
            <a:ext cx="1015920" cy="1066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PlaceHolder 52"/>
          <p:cNvSpPr/>
          <p:nvPr/>
        </p:nvSpPr>
        <p:spPr>
          <a:xfrm>
            <a:off x="1000800" y="1583640"/>
            <a:ext cx="7713000" cy="5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Satisfaction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73" name="PlaceHolder 53"/>
          <p:cNvSpPr/>
          <p:nvPr/>
        </p:nvSpPr>
        <p:spPr>
          <a:xfrm>
            <a:off x="1044360" y="4488840"/>
            <a:ext cx="277488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Satisfied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4" name="PlaceHolder 54"/>
          <p:cNvSpPr/>
          <p:nvPr/>
        </p:nvSpPr>
        <p:spPr>
          <a:xfrm>
            <a:off x="1044360" y="5499000"/>
            <a:ext cx="277488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More than 50% of our customers are satisfied with our services.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5" name="PlaceHolder 55"/>
          <p:cNvSpPr/>
          <p:nvPr/>
        </p:nvSpPr>
        <p:spPr>
          <a:xfrm>
            <a:off x="5520600" y="4487400"/>
            <a:ext cx="277488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Dissatisfied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576" name="Google Shape;250;p 1"/>
          <p:cNvGrpSpPr/>
          <p:nvPr/>
        </p:nvGrpSpPr>
        <p:grpSpPr>
          <a:xfrm>
            <a:off x="6627240" y="3594960"/>
            <a:ext cx="561600" cy="414360"/>
            <a:chOff x="6627240" y="3594960"/>
            <a:chExt cx="561600" cy="414360"/>
          </a:xfrm>
        </p:grpSpPr>
        <p:sp>
          <p:nvSpPr>
            <p:cNvPr id="577" name="Google Shape;251;p 1"/>
            <p:cNvSpPr/>
            <p:nvPr/>
          </p:nvSpPr>
          <p:spPr>
            <a:xfrm>
              <a:off x="6627240" y="3594960"/>
              <a:ext cx="561600" cy="414360"/>
            </a:xfrm>
            <a:custGeom>
              <a:avLst/>
              <a:gdLst>
                <a:gd name="textAreaLeft" fmla="*/ 0 w 561600"/>
                <a:gd name="textAreaRight" fmla="*/ 566280 w 561600"/>
                <a:gd name="textAreaTop" fmla="*/ 0 h 414360"/>
                <a:gd name="textAreaBottom" fmla="*/ 419040 h 414360"/>
              </a:gdLst>
              <a:ahLst/>
              <a:cxnLst/>
              <a:rect l="textAreaLeft" t="textAreaTop" r="textAreaRight" b="textAreaBottom"/>
              <a:pathLst>
                <a:path w="107120" h="75590">
                  <a:moveTo>
                    <a:pt x="29190" y="3125"/>
                  </a:moveTo>
                  <a:cubicBezTo>
                    <a:pt x="29658" y="3125"/>
                    <a:pt x="30076" y="3493"/>
                    <a:pt x="30143" y="3960"/>
                  </a:cubicBezTo>
                  <a:lnTo>
                    <a:pt x="31613" y="14637"/>
                  </a:lnTo>
                  <a:cubicBezTo>
                    <a:pt x="30811" y="14537"/>
                    <a:pt x="29992" y="14487"/>
                    <a:pt x="29190" y="14487"/>
                  </a:cubicBezTo>
                  <a:cubicBezTo>
                    <a:pt x="28372" y="14487"/>
                    <a:pt x="27553" y="14537"/>
                    <a:pt x="26751" y="14637"/>
                  </a:cubicBezTo>
                  <a:lnTo>
                    <a:pt x="28221" y="3960"/>
                  </a:lnTo>
                  <a:cubicBezTo>
                    <a:pt x="28288" y="3493"/>
                    <a:pt x="28706" y="3125"/>
                    <a:pt x="29190" y="3125"/>
                  </a:cubicBezTo>
                  <a:close/>
                  <a:moveTo>
                    <a:pt x="56576" y="24077"/>
                  </a:moveTo>
                  <a:lnTo>
                    <a:pt x="56576" y="26166"/>
                  </a:lnTo>
                  <a:lnTo>
                    <a:pt x="52115" y="26166"/>
                  </a:lnTo>
                  <a:lnTo>
                    <a:pt x="52115" y="24077"/>
                  </a:lnTo>
                  <a:close/>
                  <a:moveTo>
                    <a:pt x="61588" y="24077"/>
                  </a:moveTo>
                  <a:cubicBezTo>
                    <a:pt x="62273" y="24077"/>
                    <a:pt x="62942" y="24144"/>
                    <a:pt x="63610" y="24261"/>
                  </a:cubicBezTo>
                  <a:lnTo>
                    <a:pt x="62825" y="26249"/>
                  </a:lnTo>
                  <a:cubicBezTo>
                    <a:pt x="62407" y="26199"/>
                    <a:pt x="62006" y="26166"/>
                    <a:pt x="61588" y="26166"/>
                  </a:cubicBezTo>
                  <a:lnTo>
                    <a:pt x="59717" y="26166"/>
                  </a:lnTo>
                  <a:lnTo>
                    <a:pt x="59717" y="24077"/>
                  </a:lnTo>
                  <a:close/>
                  <a:moveTo>
                    <a:pt x="66567" y="25297"/>
                  </a:moveTo>
                  <a:cubicBezTo>
                    <a:pt x="67436" y="25748"/>
                    <a:pt x="68238" y="26333"/>
                    <a:pt x="68974" y="27018"/>
                  </a:cubicBezTo>
                  <a:lnTo>
                    <a:pt x="67804" y="28789"/>
                  </a:lnTo>
                  <a:lnTo>
                    <a:pt x="67754" y="28739"/>
                  </a:lnTo>
                  <a:cubicBezTo>
                    <a:pt x="67737" y="28722"/>
                    <a:pt x="67720" y="28706"/>
                    <a:pt x="67720" y="28706"/>
                  </a:cubicBezTo>
                  <a:cubicBezTo>
                    <a:pt x="67136" y="28121"/>
                    <a:pt x="66484" y="27636"/>
                    <a:pt x="65799" y="27252"/>
                  </a:cubicBezTo>
                  <a:lnTo>
                    <a:pt x="66567" y="25297"/>
                  </a:lnTo>
                  <a:close/>
                  <a:moveTo>
                    <a:pt x="71179" y="29341"/>
                  </a:moveTo>
                  <a:lnTo>
                    <a:pt x="73117" y="31396"/>
                  </a:lnTo>
                  <a:lnTo>
                    <a:pt x="71814" y="33067"/>
                  </a:lnTo>
                  <a:lnTo>
                    <a:pt x="70009" y="31145"/>
                  </a:lnTo>
                  <a:lnTo>
                    <a:pt x="71179" y="29341"/>
                  </a:lnTo>
                  <a:close/>
                  <a:moveTo>
                    <a:pt x="75289" y="33718"/>
                  </a:moveTo>
                  <a:lnTo>
                    <a:pt x="77378" y="35940"/>
                  </a:lnTo>
                  <a:lnTo>
                    <a:pt x="76108" y="37645"/>
                  </a:lnTo>
                  <a:lnTo>
                    <a:pt x="73986" y="35372"/>
                  </a:lnTo>
                  <a:lnTo>
                    <a:pt x="75289" y="33718"/>
                  </a:lnTo>
                  <a:close/>
                  <a:moveTo>
                    <a:pt x="79550" y="38263"/>
                  </a:moveTo>
                  <a:lnTo>
                    <a:pt x="81488" y="40318"/>
                  </a:lnTo>
                  <a:lnTo>
                    <a:pt x="80235" y="42039"/>
                  </a:lnTo>
                  <a:lnTo>
                    <a:pt x="78297" y="39967"/>
                  </a:lnTo>
                  <a:lnTo>
                    <a:pt x="79550" y="38263"/>
                  </a:lnTo>
                  <a:close/>
                  <a:moveTo>
                    <a:pt x="8472" y="39299"/>
                  </a:moveTo>
                  <a:lnTo>
                    <a:pt x="8472" y="39299"/>
                  </a:lnTo>
                  <a:cubicBezTo>
                    <a:pt x="8154" y="41387"/>
                    <a:pt x="7937" y="43342"/>
                    <a:pt x="7787" y="45180"/>
                  </a:cubicBezTo>
                  <a:lnTo>
                    <a:pt x="3142" y="45180"/>
                  </a:lnTo>
                  <a:lnTo>
                    <a:pt x="3142" y="39950"/>
                  </a:lnTo>
                  <a:lnTo>
                    <a:pt x="8472" y="39299"/>
                  </a:lnTo>
                  <a:close/>
                  <a:moveTo>
                    <a:pt x="83660" y="42640"/>
                  </a:moveTo>
                  <a:lnTo>
                    <a:pt x="85599" y="44712"/>
                  </a:lnTo>
                  <a:lnTo>
                    <a:pt x="84345" y="46417"/>
                  </a:lnTo>
                  <a:lnTo>
                    <a:pt x="82407" y="44361"/>
                  </a:lnTo>
                  <a:lnTo>
                    <a:pt x="83660" y="42640"/>
                  </a:lnTo>
                  <a:close/>
                  <a:moveTo>
                    <a:pt x="87787" y="47035"/>
                  </a:moveTo>
                  <a:lnTo>
                    <a:pt x="89726" y="49090"/>
                  </a:lnTo>
                  <a:lnTo>
                    <a:pt x="88472" y="50811"/>
                  </a:lnTo>
                  <a:lnTo>
                    <a:pt x="86534" y="48739"/>
                  </a:lnTo>
                  <a:lnTo>
                    <a:pt x="87787" y="47035"/>
                  </a:lnTo>
                  <a:close/>
                  <a:moveTo>
                    <a:pt x="91898" y="51412"/>
                  </a:moveTo>
                  <a:lnTo>
                    <a:pt x="93836" y="53484"/>
                  </a:lnTo>
                  <a:lnTo>
                    <a:pt x="92583" y="55188"/>
                  </a:lnTo>
                  <a:lnTo>
                    <a:pt x="90645" y="53133"/>
                  </a:lnTo>
                  <a:lnTo>
                    <a:pt x="91898" y="51412"/>
                  </a:lnTo>
                  <a:close/>
                  <a:moveTo>
                    <a:pt x="96025" y="55807"/>
                  </a:moveTo>
                  <a:lnTo>
                    <a:pt x="97946" y="57862"/>
                  </a:lnTo>
                  <a:lnTo>
                    <a:pt x="96693" y="59566"/>
                  </a:lnTo>
                  <a:lnTo>
                    <a:pt x="94772" y="57511"/>
                  </a:lnTo>
                  <a:lnTo>
                    <a:pt x="96025" y="55807"/>
                  </a:lnTo>
                  <a:close/>
                  <a:moveTo>
                    <a:pt x="100118" y="60184"/>
                  </a:moveTo>
                  <a:lnTo>
                    <a:pt x="102040" y="62223"/>
                  </a:lnTo>
                  <a:lnTo>
                    <a:pt x="100787" y="63927"/>
                  </a:lnTo>
                  <a:lnTo>
                    <a:pt x="98865" y="61889"/>
                  </a:lnTo>
                  <a:lnTo>
                    <a:pt x="100118" y="60184"/>
                  </a:lnTo>
                  <a:close/>
                  <a:moveTo>
                    <a:pt x="75757" y="60452"/>
                  </a:moveTo>
                  <a:lnTo>
                    <a:pt x="82842" y="67219"/>
                  </a:lnTo>
                  <a:cubicBezTo>
                    <a:pt x="82173" y="66801"/>
                    <a:pt x="81371" y="66567"/>
                    <a:pt x="80519" y="66567"/>
                  </a:cubicBezTo>
                  <a:cubicBezTo>
                    <a:pt x="78932" y="66567"/>
                    <a:pt x="77528" y="67402"/>
                    <a:pt x="76726" y="68655"/>
                  </a:cubicBezTo>
                  <a:lnTo>
                    <a:pt x="69508" y="68655"/>
                  </a:lnTo>
                  <a:cubicBezTo>
                    <a:pt x="68706" y="67402"/>
                    <a:pt x="67303" y="66567"/>
                    <a:pt x="65715" y="66567"/>
                  </a:cubicBezTo>
                  <a:cubicBezTo>
                    <a:pt x="64111" y="66567"/>
                    <a:pt x="62708" y="67402"/>
                    <a:pt x="61906" y="68655"/>
                  </a:cubicBezTo>
                  <a:lnTo>
                    <a:pt x="58046" y="68655"/>
                  </a:lnTo>
                  <a:lnTo>
                    <a:pt x="58046" y="66467"/>
                  </a:lnTo>
                  <a:cubicBezTo>
                    <a:pt x="58046" y="63142"/>
                    <a:pt x="60736" y="60452"/>
                    <a:pt x="64061" y="60452"/>
                  </a:cubicBezTo>
                  <a:close/>
                  <a:moveTo>
                    <a:pt x="21555" y="66751"/>
                  </a:moveTo>
                  <a:cubicBezTo>
                    <a:pt x="21972" y="66751"/>
                    <a:pt x="22306" y="67085"/>
                    <a:pt x="22306" y="67503"/>
                  </a:cubicBezTo>
                  <a:lnTo>
                    <a:pt x="22306" y="71713"/>
                  </a:lnTo>
                  <a:cubicBezTo>
                    <a:pt x="22306" y="72131"/>
                    <a:pt x="21972" y="72465"/>
                    <a:pt x="21555" y="72465"/>
                  </a:cubicBezTo>
                  <a:lnTo>
                    <a:pt x="19717" y="72465"/>
                  </a:lnTo>
                  <a:cubicBezTo>
                    <a:pt x="19299" y="72465"/>
                    <a:pt x="18965" y="72131"/>
                    <a:pt x="18965" y="71713"/>
                  </a:cubicBezTo>
                  <a:lnTo>
                    <a:pt x="18965" y="67503"/>
                  </a:lnTo>
                  <a:cubicBezTo>
                    <a:pt x="18965" y="67085"/>
                    <a:pt x="19299" y="66751"/>
                    <a:pt x="19717" y="66751"/>
                  </a:cubicBezTo>
                  <a:close/>
                  <a:moveTo>
                    <a:pt x="38647" y="66751"/>
                  </a:moveTo>
                  <a:cubicBezTo>
                    <a:pt x="39065" y="66751"/>
                    <a:pt x="39399" y="67085"/>
                    <a:pt x="39399" y="67503"/>
                  </a:cubicBezTo>
                  <a:lnTo>
                    <a:pt x="39399" y="71713"/>
                  </a:lnTo>
                  <a:cubicBezTo>
                    <a:pt x="39399" y="72131"/>
                    <a:pt x="39065" y="72465"/>
                    <a:pt x="38647" y="72465"/>
                  </a:cubicBezTo>
                  <a:lnTo>
                    <a:pt x="36810" y="72465"/>
                  </a:lnTo>
                  <a:cubicBezTo>
                    <a:pt x="36392" y="72465"/>
                    <a:pt x="36058" y="72131"/>
                    <a:pt x="36058" y="71713"/>
                  </a:cubicBezTo>
                  <a:lnTo>
                    <a:pt x="36058" y="67503"/>
                  </a:lnTo>
                  <a:cubicBezTo>
                    <a:pt x="36058" y="67085"/>
                    <a:pt x="36392" y="66751"/>
                    <a:pt x="36810" y="66751"/>
                  </a:cubicBezTo>
                  <a:close/>
                  <a:moveTo>
                    <a:pt x="65715" y="69708"/>
                  </a:moveTo>
                  <a:cubicBezTo>
                    <a:pt x="66467" y="69708"/>
                    <a:pt x="67085" y="70326"/>
                    <a:pt x="67085" y="71078"/>
                  </a:cubicBezTo>
                  <a:cubicBezTo>
                    <a:pt x="67085" y="71847"/>
                    <a:pt x="66467" y="72465"/>
                    <a:pt x="65715" y="72465"/>
                  </a:cubicBezTo>
                  <a:cubicBezTo>
                    <a:pt x="64947" y="72465"/>
                    <a:pt x="64329" y="71847"/>
                    <a:pt x="64329" y="71078"/>
                  </a:cubicBezTo>
                  <a:cubicBezTo>
                    <a:pt x="64329" y="70326"/>
                    <a:pt x="64947" y="69708"/>
                    <a:pt x="65715" y="69708"/>
                  </a:cubicBezTo>
                  <a:close/>
                  <a:moveTo>
                    <a:pt x="80519" y="69708"/>
                  </a:moveTo>
                  <a:cubicBezTo>
                    <a:pt x="81288" y="69708"/>
                    <a:pt x="81906" y="70326"/>
                    <a:pt x="81906" y="71078"/>
                  </a:cubicBezTo>
                  <a:cubicBezTo>
                    <a:pt x="81906" y="71847"/>
                    <a:pt x="81288" y="72465"/>
                    <a:pt x="80519" y="72465"/>
                  </a:cubicBezTo>
                  <a:cubicBezTo>
                    <a:pt x="79767" y="72465"/>
                    <a:pt x="79149" y="71847"/>
                    <a:pt x="79149" y="71078"/>
                  </a:cubicBezTo>
                  <a:cubicBezTo>
                    <a:pt x="79149" y="70326"/>
                    <a:pt x="79767" y="69708"/>
                    <a:pt x="80519" y="69708"/>
                  </a:cubicBezTo>
                  <a:close/>
                  <a:moveTo>
                    <a:pt x="29190" y="1"/>
                  </a:moveTo>
                  <a:cubicBezTo>
                    <a:pt x="27152" y="1"/>
                    <a:pt x="25398" y="1521"/>
                    <a:pt x="25114" y="3543"/>
                  </a:cubicBezTo>
                  <a:lnTo>
                    <a:pt x="23493" y="15339"/>
                  </a:lnTo>
                  <a:cubicBezTo>
                    <a:pt x="21154" y="16057"/>
                    <a:pt x="18965" y="17210"/>
                    <a:pt x="17043" y="18747"/>
                  </a:cubicBezTo>
                  <a:cubicBezTo>
                    <a:pt x="16358" y="19299"/>
                    <a:pt x="16258" y="20285"/>
                    <a:pt x="16793" y="20953"/>
                  </a:cubicBezTo>
                  <a:cubicBezTo>
                    <a:pt x="17108" y="21345"/>
                    <a:pt x="17565" y="21545"/>
                    <a:pt x="18024" y="21545"/>
                  </a:cubicBezTo>
                  <a:cubicBezTo>
                    <a:pt x="18367" y="21545"/>
                    <a:pt x="18712" y="21433"/>
                    <a:pt x="18998" y="21204"/>
                  </a:cubicBezTo>
                  <a:cubicBezTo>
                    <a:pt x="21872" y="18881"/>
                    <a:pt x="25498" y="17611"/>
                    <a:pt x="29190" y="17611"/>
                  </a:cubicBezTo>
                  <a:cubicBezTo>
                    <a:pt x="32883" y="17611"/>
                    <a:pt x="36509" y="18898"/>
                    <a:pt x="39383" y="21204"/>
                  </a:cubicBezTo>
                  <a:cubicBezTo>
                    <a:pt x="42273" y="23526"/>
                    <a:pt x="44278" y="26801"/>
                    <a:pt x="45064" y="30410"/>
                  </a:cubicBezTo>
                  <a:cubicBezTo>
                    <a:pt x="46484" y="36909"/>
                    <a:pt x="47286" y="42273"/>
                    <a:pt x="47536" y="46834"/>
                  </a:cubicBezTo>
                  <a:cubicBezTo>
                    <a:pt x="47587" y="47720"/>
                    <a:pt x="47553" y="48605"/>
                    <a:pt x="47419" y="49457"/>
                  </a:cubicBezTo>
                  <a:cubicBezTo>
                    <a:pt x="45331" y="48789"/>
                    <a:pt x="43242" y="48221"/>
                    <a:pt x="41204" y="47770"/>
                  </a:cubicBezTo>
                  <a:cubicBezTo>
                    <a:pt x="41091" y="47746"/>
                    <a:pt x="40978" y="47734"/>
                    <a:pt x="40867" y="47734"/>
                  </a:cubicBezTo>
                  <a:cubicBezTo>
                    <a:pt x="40141" y="47734"/>
                    <a:pt x="39492" y="48234"/>
                    <a:pt x="39332" y="48973"/>
                  </a:cubicBezTo>
                  <a:cubicBezTo>
                    <a:pt x="39149" y="49808"/>
                    <a:pt x="39683" y="50644"/>
                    <a:pt x="40519" y="50828"/>
                  </a:cubicBezTo>
                  <a:cubicBezTo>
                    <a:pt x="42507" y="51262"/>
                    <a:pt x="44529" y="51813"/>
                    <a:pt x="46551" y="52465"/>
                  </a:cubicBezTo>
                  <a:cubicBezTo>
                    <a:pt x="45983" y="53768"/>
                    <a:pt x="45180" y="54988"/>
                    <a:pt x="44161" y="56057"/>
                  </a:cubicBezTo>
                  <a:cubicBezTo>
                    <a:pt x="41772" y="58580"/>
                    <a:pt x="38564" y="59967"/>
                    <a:pt x="35089" y="59967"/>
                  </a:cubicBezTo>
                  <a:lnTo>
                    <a:pt x="23276" y="59967"/>
                  </a:lnTo>
                  <a:cubicBezTo>
                    <a:pt x="19800" y="59967"/>
                    <a:pt x="16592" y="58580"/>
                    <a:pt x="14203" y="56057"/>
                  </a:cubicBezTo>
                  <a:cubicBezTo>
                    <a:pt x="13184" y="54971"/>
                    <a:pt x="12365" y="53735"/>
                    <a:pt x="11797" y="52415"/>
                  </a:cubicBezTo>
                  <a:cubicBezTo>
                    <a:pt x="17238" y="50480"/>
                    <a:pt x="22888" y="49508"/>
                    <a:pt x="28667" y="49508"/>
                  </a:cubicBezTo>
                  <a:cubicBezTo>
                    <a:pt x="30572" y="49508"/>
                    <a:pt x="32490" y="49614"/>
                    <a:pt x="34420" y="49825"/>
                  </a:cubicBezTo>
                  <a:cubicBezTo>
                    <a:pt x="34482" y="49832"/>
                    <a:pt x="34544" y="49836"/>
                    <a:pt x="34605" y="49836"/>
                  </a:cubicBezTo>
                  <a:cubicBezTo>
                    <a:pt x="35395" y="49836"/>
                    <a:pt x="36065" y="49245"/>
                    <a:pt x="36158" y="48438"/>
                  </a:cubicBezTo>
                  <a:cubicBezTo>
                    <a:pt x="36258" y="47586"/>
                    <a:pt x="35623" y="46801"/>
                    <a:pt x="34771" y="46717"/>
                  </a:cubicBezTo>
                  <a:cubicBezTo>
                    <a:pt x="32719" y="46491"/>
                    <a:pt x="30678" y="46378"/>
                    <a:pt x="28652" y="46378"/>
                  </a:cubicBezTo>
                  <a:cubicBezTo>
                    <a:pt x="22590" y="46378"/>
                    <a:pt x="16655" y="47387"/>
                    <a:pt x="10945" y="49391"/>
                  </a:cubicBezTo>
                  <a:cubicBezTo>
                    <a:pt x="10811" y="48555"/>
                    <a:pt x="10778" y="47703"/>
                    <a:pt x="10828" y="46834"/>
                  </a:cubicBezTo>
                  <a:cubicBezTo>
                    <a:pt x="11078" y="42273"/>
                    <a:pt x="11880" y="36909"/>
                    <a:pt x="13301" y="30410"/>
                  </a:cubicBezTo>
                  <a:cubicBezTo>
                    <a:pt x="13668" y="28672"/>
                    <a:pt x="14320" y="27035"/>
                    <a:pt x="15239" y="25514"/>
                  </a:cubicBezTo>
                  <a:cubicBezTo>
                    <a:pt x="15690" y="24762"/>
                    <a:pt x="15439" y="23810"/>
                    <a:pt x="14704" y="23359"/>
                  </a:cubicBezTo>
                  <a:cubicBezTo>
                    <a:pt x="14449" y="23206"/>
                    <a:pt x="14171" y="23134"/>
                    <a:pt x="13897" y="23134"/>
                  </a:cubicBezTo>
                  <a:cubicBezTo>
                    <a:pt x="13364" y="23134"/>
                    <a:pt x="12847" y="23408"/>
                    <a:pt x="12549" y="23894"/>
                  </a:cubicBezTo>
                  <a:cubicBezTo>
                    <a:pt x="11463" y="25715"/>
                    <a:pt x="10677" y="27670"/>
                    <a:pt x="10243" y="29742"/>
                  </a:cubicBezTo>
                  <a:cubicBezTo>
                    <a:pt x="9742" y="31980"/>
                    <a:pt x="9341" y="34086"/>
                    <a:pt x="8990" y="36074"/>
                  </a:cubicBezTo>
                  <a:lnTo>
                    <a:pt x="1387" y="37010"/>
                  </a:lnTo>
                  <a:cubicBezTo>
                    <a:pt x="602" y="37110"/>
                    <a:pt x="1" y="37778"/>
                    <a:pt x="1" y="38564"/>
                  </a:cubicBezTo>
                  <a:lnTo>
                    <a:pt x="1" y="46751"/>
                  </a:lnTo>
                  <a:cubicBezTo>
                    <a:pt x="1" y="47620"/>
                    <a:pt x="702" y="48321"/>
                    <a:pt x="1571" y="48321"/>
                  </a:cubicBezTo>
                  <a:lnTo>
                    <a:pt x="7686" y="48321"/>
                  </a:lnTo>
                  <a:cubicBezTo>
                    <a:pt x="7870" y="52014"/>
                    <a:pt x="9341" y="55473"/>
                    <a:pt x="11930" y="58213"/>
                  </a:cubicBezTo>
                  <a:cubicBezTo>
                    <a:pt x="14905" y="61371"/>
                    <a:pt x="18931" y="63092"/>
                    <a:pt x="23276" y="63092"/>
                  </a:cubicBezTo>
                  <a:lnTo>
                    <a:pt x="27620" y="63092"/>
                  </a:lnTo>
                  <a:lnTo>
                    <a:pt x="27620" y="64612"/>
                  </a:lnTo>
                  <a:lnTo>
                    <a:pt x="25297" y="66467"/>
                  </a:lnTo>
                  <a:cubicBezTo>
                    <a:pt x="24846" y="64829"/>
                    <a:pt x="23342" y="63610"/>
                    <a:pt x="21555" y="63610"/>
                  </a:cubicBezTo>
                  <a:lnTo>
                    <a:pt x="19717" y="63610"/>
                  </a:lnTo>
                  <a:cubicBezTo>
                    <a:pt x="17578" y="63610"/>
                    <a:pt x="15824" y="65364"/>
                    <a:pt x="15824" y="67503"/>
                  </a:cubicBezTo>
                  <a:lnTo>
                    <a:pt x="15824" y="71713"/>
                  </a:lnTo>
                  <a:cubicBezTo>
                    <a:pt x="15824" y="73852"/>
                    <a:pt x="17578" y="75589"/>
                    <a:pt x="19717" y="75589"/>
                  </a:cubicBezTo>
                  <a:lnTo>
                    <a:pt x="21555" y="75589"/>
                  </a:lnTo>
                  <a:cubicBezTo>
                    <a:pt x="23693" y="75589"/>
                    <a:pt x="25448" y="73852"/>
                    <a:pt x="25448" y="71713"/>
                  </a:cubicBezTo>
                  <a:lnTo>
                    <a:pt x="25448" y="70360"/>
                  </a:lnTo>
                  <a:lnTo>
                    <a:pt x="29190" y="67369"/>
                  </a:lnTo>
                  <a:lnTo>
                    <a:pt x="32933" y="70360"/>
                  </a:lnTo>
                  <a:lnTo>
                    <a:pt x="32933" y="71713"/>
                  </a:lnTo>
                  <a:cubicBezTo>
                    <a:pt x="32933" y="73852"/>
                    <a:pt x="34671" y="75589"/>
                    <a:pt x="36810" y="75589"/>
                  </a:cubicBezTo>
                  <a:lnTo>
                    <a:pt x="38647" y="75589"/>
                  </a:lnTo>
                  <a:cubicBezTo>
                    <a:pt x="40786" y="75589"/>
                    <a:pt x="42541" y="73852"/>
                    <a:pt x="42541" y="71713"/>
                  </a:cubicBezTo>
                  <a:lnTo>
                    <a:pt x="42541" y="67503"/>
                  </a:lnTo>
                  <a:cubicBezTo>
                    <a:pt x="42541" y="65364"/>
                    <a:pt x="40786" y="63610"/>
                    <a:pt x="38647" y="63610"/>
                  </a:cubicBezTo>
                  <a:lnTo>
                    <a:pt x="36810" y="63610"/>
                  </a:lnTo>
                  <a:cubicBezTo>
                    <a:pt x="35022" y="63610"/>
                    <a:pt x="33518" y="64829"/>
                    <a:pt x="33067" y="66467"/>
                  </a:cubicBezTo>
                  <a:lnTo>
                    <a:pt x="30744" y="64612"/>
                  </a:lnTo>
                  <a:lnTo>
                    <a:pt x="30744" y="63092"/>
                  </a:lnTo>
                  <a:lnTo>
                    <a:pt x="35089" y="63092"/>
                  </a:lnTo>
                  <a:cubicBezTo>
                    <a:pt x="39433" y="63092"/>
                    <a:pt x="43460" y="61371"/>
                    <a:pt x="46434" y="58213"/>
                  </a:cubicBezTo>
                  <a:cubicBezTo>
                    <a:pt x="49408" y="55072"/>
                    <a:pt x="50912" y="50978"/>
                    <a:pt x="50678" y="46667"/>
                  </a:cubicBezTo>
                  <a:cubicBezTo>
                    <a:pt x="50611" y="45648"/>
                    <a:pt x="50527" y="44595"/>
                    <a:pt x="50427" y="43493"/>
                  </a:cubicBezTo>
                  <a:lnTo>
                    <a:pt x="58013" y="43493"/>
                  </a:lnTo>
                  <a:lnTo>
                    <a:pt x="62892" y="48154"/>
                  </a:lnTo>
                  <a:cubicBezTo>
                    <a:pt x="63192" y="48455"/>
                    <a:pt x="63593" y="48589"/>
                    <a:pt x="63978" y="48589"/>
                  </a:cubicBezTo>
                  <a:cubicBezTo>
                    <a:pt x="64395" y="48589"/>
                    <a:pt x="64796" y="48438"/>
                    <a:pt x="65114" y="48104"/>
                  </a:cubicBezTo>
                  <a:cubicBezTo>
                    <a:pt x="65699" y="47486"/>
                    <a:pt x="65682" y="46483"/>
                    <a:pt x="65064" y="45899"/>
                  </a:cubicBezTo>
                  <a:lnTo>
                    <a:pt x="59717" y="40803"/>
                  </a:lnTo>
                  <a:cubicBezTo>
                    <a:pt x="59433" y="40518"/>
                    <a:pt x="59049" y="40368"/>
                    <a:pt x="58648" y="40368"/>
                  </a:cubicBezTo>
                  <a:lnTo>
                    <a:pt x="50043" y="40368"/>
                  </a:lnTo>
                  <a:cubicBezTo>
                    <a:pt x="49525" y="36458"/>
                    <a:pt x="48539" y="31446"/>
                    <a:pt x="48021" y="29290"/>
                  </a:cubicBezTo>
                  <a:lnTo>
                    <a:pt x="61588" y="29290"/>
                  </a:lnTo>
                  <a:cubicBezTo>
                    <a:pt x="63075" y="29290"/>
                    <a:pt x="64462" y="29875"/>
                    <a:pt x="65481" y="30894"/>
                  </a:cubicBezTo>
                  <a:lnTo>
                    <a:pt x="91313" y="58430"/>
                  </a:lnTo>
                  <a:cubicBezTo>
                    <a:pt x="91330" y="58447"/>
                    <a:pt x="100904" y="68639"/>
                    <a:pt x="100920" y="68655"/>
                  </a:cubicBezTo>
                  <a:lnTo>
                    <a:pt x="88873" y="68639"/>
                  </a:lnTo>
                  <a:lnTo>
                    <a:pt x="69592" y="50226"/>
                  </a:lnTo>
                  <a:cubicBezTo>
                    <a:pt x="69283" y="49933"/>
                    <a:pt x="68891" y="49787"/>
                    <a:pt x="68501" y="49787"/>
                  </a:cubicBezTo>
                  <a:cubicBezTo>
                    <a:pt x="68089" y="49787"/>
                    <a:pt x="67678" y="49950"/>
                    <a:pt x="67369" y="50276"/>
                  </a:cubicBezTo>
                  <a:cubicBezTo>
                    <a:pt x="66785" y="50894"/>
                    <a:pt x="66801" y="51880"/>
                    <a:pt x="67420" y="52482"/>
                  </a:cubicBezTo>
                  <a:lnTo>
                    <a:pt x="72482" y="57310"/>
                  </a:lnTo>
                  <a:lnTo>
                    <a:pt x="64061" y="57310"/>
                  </a:lnTo>
                  <a:cubicBezTo>
                    <a:pt x="59015" y="57310"/>
                    <a:pt x="54905" y="61421"/>
                    <a:pt x="54905" y="66467"/>
                  </a:cubicBezTo>
                  <a:lnTo>
                    <a:pt x="54905" y="70226"/>
                  </a:lnTo>
                  <a:cubicBezTo>
                    <a:pt x="54905" y="71095"/>
                    <a:pt x="55607" y="71797"/>
                    <a:pt x="56475" y="71797"/>
                  </a:cubicBezTo>
                  <a:lnTo>
                    <a:pt x="61254" y="71797"/>
                  </a:lnTo>
                  <a:cubicBezTo>
                    <a:pt x="61588" y="73952"/>
                    <a:pt x="63460" y="75589"/>
                    <a:pt x="65715" y="75589"/>
                  </a:cubicBezTo>
                  <a:cubicBezTo>
                    <a:pt x="67954" y="75589"/>
                    <a:pt x="69826" y="73952"/>
                    <a:pt x="70160" y="71797"/>
                  </a:cubicBezTo>
                  <a:lnTo>
                    <a:pt x="76075" y="71797"/>
                  </a:lnTo>
                  <a:cubicBezTo>
                    <a:pt x="76409" y="73952"/>
                    <a:pt x="78280" y="75589"/>
                    <a:pt x="80519" y="75589"/>
                  </a:cubicBezTo>
                  <a:cubicBezTo>
                    <a:pt x="82775" y="75589"/>
                    <a:pt x="84646" y="73952"/>
                    <a:pt x="84980" y="71797"/>
                  </a:cubicBezTo>
                  <a:lnTo>
                    <a:pt x="104546" y="71797"/>
                  </a:lnTo>
                  <a:cubicBezTo>
                    <a:pt x="105164" y="71797"/>
                    <a:pt x="105732" y="71412"/>
                    <a:pt x="105983" y="70844"/>
                  </a:cubicBezTo>
                  <a:cubicBezTo>
                    <a:pt x="106234" y="70276"/>
                    <a:pt x="106117" y="69608"/>
                    <a:pt x="105682" y="69157"/>
                  </a:cubicBezTo>
                  <a:lnTo>
                    <a:pt x="102959" y="66249"/>
                  </a:lnTo>
                  <a:lnTo>
                    <a:pt x="104212" y="64545"/>
                  </a:lnTo>
                  <a:lnTo>
                    <a:pt x="104229" y="64562"/>
                  </a:lnTo>
                  <a:cubicBezTo>
                    <a:pt x="104546" y="64879"/>
                    <a:pt x="104964" y="65046"/>
                    <a:pt x="105381" y="65046"/>
                  </a:cubicBezTo>
                  <a:cubicBezTo>
                    <a:pt x="105766" y="65046"/>
                    <a:pt x="106150" y="64913"/>
                    <a:pt x="106451" y="64629"/>
                  </a:cubicBezTo>
                  <a:cubicBezTo>
                    <a:pt x="107086" y="64027"/>
                    <a:pt x="107119" y="63041"/>
                    <a:pt x="106518" y="62407"/>
                  </a:cubicBezTo>
                  <a:cubicBezTo>
                    <a:pt x="106501" y="62390"/>
                    <a:pt x="71322" y="24911"/>
                    <a:pt x="71302" y="24911"/>
                  </a:cubicBezTo>
                  <a:lnTo>
                    <a:pt x="71302" y="24911"/>
                  </a:lnTo>
                  <a:cubicBezTo>
                    <a:pt x="71302" y="24911"/>
                    <a:pt x="71332" y="24944"/>
                    <a:pt x="71396" y="25013"/>
                  </a:cubicBezTo>
                  <a:cubicBezTo>
                    <a:pt x="68773" y="22390"/>
                    <a:pt x="65298" y="20936"/>
                    <a:pt x="61588" y="20936"/>
                  </a:cubicBezTo>
                  <a:lnTo>
                    <a:pt x="47670" y="20936"/>
                  </a:lnTo>
                  <a:cubicBezTo>
                    <a:pt x="46801" y="20936"/>
                    <a:pt x="46099" y="21638"/>
                    <a:pt x="46099" y="22507"/>
                  </a:cubicBezTo>
                  <a:cubicBezTo>
                    <a:pt x="46099" y="23376"/>
                    <a:pt x="46801" y="24077"/>
                    <a:pt x="47670" y="24077"/>
                  </a:cubicBezTo>
                  <a:lnTo>
                    <a:pt x="48990" y="24077"/>
                  </a:lnTo>
                  <a:lnTo>
                    <a:pt x="48990" y="26166"/>
                  </a:lnTo>
                  <a:lnTo>
                    <a:pt x="46968" y="26166"/>
                  </a:lnTo>
                  <a:cubicBezTo>
                    <a:pt x="45732" y="23292"/>
                    <a:pt x="43810" y="20752"/>
                    <a:pt x="41354" y="18764"/>
                  </a:cubicBezTo>
                  <a:cubicBezTo>
                    <a:pt x="39416" y="17210"/>
                    <a:pt x="37211" y="16057"/>
                    <a:pt x="34871" y="15339"/>
                  </a:cubicBezTo>
                  <a:lnTo>
                    <a:pt x="33251" y="3543"/>
                  </a:lnTo>
                  <a:cubicBezTo>
                    <a:pt x="32967" y="1521"/>
                    <a:pt x="31229" y="1"/>
                    <a:pt x="2919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Google Shape;252;p 1"/>
            <p:cNvSpPr/>
            <p:nvPr/>
          </p:nvSpPr>
          <p:spPr>
            <a:xfrm>
              <a:off x="6895080" y="3782880"/>
              <a:ext cx="205920" cy="164520"/>
            </a:xfrm>
            <a:custGeom>
              <a:avLst/>
              <a:gdLst>
                <a:gd name="textAreaLeft" fmla="*/ 0 w 205920"/>
                <a:gd name="textAreaRight" fmla="*/ 210600 w 205920"/>
                <a:gd name="textAreaTop" fmla="*/ 0 h 164520"/>
                <a:gd name="textAreaBottom" fmla="*/ 169200 h 164520"/>
              </a:gdLst>
              <a:ahLst/>
              <a:cxnLst/>
              <a:rect l="textAreaLeft" t="textAreaTop" r="textAreaRight" b="textAreaBottom"/>
              <a:pathLst>
                <a:path w="39884" h="30478">
                  <a:moveTo>
                    <a:pt x="1571" y="1"/>
                  </a:moveTo>
                  <a:cubicBezTo>
                    <a:pt x="702" y="1"/>
                    <a:pt x="0" y="703"/>
                    <a:pt x="0" y="1572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10176" y="3142"/>
                  </a:lnTo>
                  <a:lnTo>
                    <a:pt x="37060" y="30026"/>
                  </a:lnTo>
                  <a:cubicBezTo>
                    <a:pt x="37361" y="30327"/>
                    <a:pt x="37762" y="30477"/>
                    <a:pt x="38163" y="30477"/>
                  </a:cubicBezTo>
                  <a:cubicBezTo>
                    <a:pt x="38564" y="30477"/>
                    <a:pt x="38965" y="30327"/>
                    <a:pt x="39282" y="30026"/>
                  </a:cubicBezTo>
                  <a:cubicBezTo>
                    <a:pt x="39884" y="29408"/>
                    <a:pt x="39884" y="28422"/>
                    <a:pt x="39282" y="27804"/>
                  </a:cubicBezTo>
                  <a:lnTo>
                    <a:pt x="11930" y="469"/>
                  </a:lnTo>
                  <a:cubicBezTo>
                    <a:pt x="11629" y="168"/>
                    <a:pt x="11228" y="1"/>
                    <a:pt x="108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Google Shape;253;p 1"/>
            <p:cNvSpPr/>
            <p:nvPr/>
          </p:nvSpPr>
          <p:spPr>
            <a:xfrm>
              <a:off x="6717600" y="3738240"/>
              <a:ext cx="120600" cy="70560"/>
            </a:xfrm>
            <a:custGeom>
              <a:avLst/>
              <a:gdLst>
                <a:gd name="textAreaLeft" fmla="*/ 0 w 120600"/>
                <a:gd name="textAreaRight" fmla="*/ 125280 w 120600"/>
                <a:gd name="textAreaTop" fmla="*/ 0 h 70560"/>
                <a:gd name="textAreaBottom" fmla="*/ 75240 h 70560"/>
              </a:gdLst>
              <a:ahLst/>
              <a:cxnLst/>
              <a:rect l="textAreaLeft" t="textAreaTop" r="textAreaRight" b="textAreaBottom"/>
              <a:pathLst>
                <a:path w="23744" h="13631">
                  <a:moveTo>
                    <a:pt x="17211" y="3135"/>
                  </a:moveTo>
                  <a:cubicBezTo>
                    <a:pt x="17634" y="3135"/>
                    <a:pt x="18057" y="3219"/>
                    <a:pt x="18464" y="3388"/>
                  </a:cubicBezTo>
                  <a:cubicBezTo>
                    <a:pt x="19249" y="3722"/>
                    <a:pt x="19867" y="4357"/>
                    <a:pt x="20201" y="5159"/>
                  </a:cubicBezTo>
                  <a:cubicBezTo>
                    <a:pt x="20519" y="5961"/>
                    <a:pt x="20519" y="6847"/>
                    <a:pt x="20168" y="7632"/>
                  </a:cubicBezTo>
                  <a:cubicBezTo>
                    <a:pt x="19834" y="8434"/>
                    <a:pt x="19215" y="9052"/>
                    <a:pt x="18413" y="9370"/>
                  </a:cubicBezTo>
                  <a:cubicBezTo>
                    <a:pt x="16559" y="10122"/>
                    <a:pt x="14570" y="10489"/>
                    <a:pt x="12482" y="10489"/>
                  </a:cubicBezTo>
                  <a:cubicBezTo>
                    <a:pt x="10494" y="10489"/>
                    <a:pt x="8355" y="10155"/>
                    <a:pt x="6166" y="9470"/>
                  </a:cubicBezTo>
                  <a:cubicBezTo>
                    <a:pt x="4462" y="8935"/>
                    <a:pt x="3493" y="7114"/>
                    <a:pt x="4027" y="5410"/>
                  </a:cubicBezTo>
                  <a:cubicBezTo>
                    <a:pt x="4462" y="4023"/>
                    <a:pt x="5748" y="3138"/>
                    <a:pt x="7118" y="3138"/>
                  </a:cubicBezTo>
                  <a:cubicBezTo>
                    <a:pt x="7436" y="3138"/>
                    <a:pt x="7770" y="3188"/>
                    <a:pt x="8088" y="3288"/>
                  </a:cubicBezTo>
                  <a:cubicBezTo>
                    <a:pt x="9673" y="3779"/>
                    <a:pt x="11130" y="4026"/>
                    <a:pt x="12476" y="4026"/>
                  </a:cubicBezTo>
                  <a:cubicBezTo>
                    <a:pt x="13740" y="4026"/>
                    <a:pt x="14906" y="3808"/>
                    <a:pt x="15991" y="3371"/>
                  </a:cubicBezTo>
                  <a:cubicBezTo>
                    <a:pt x="16387" y="3215"/>
                    <a:pt x="16799" y="3135"/>
                    <a:pt x="17211" y="3135"/>
                  </a:cubicBezTo>
                  <a:close/>
                  <a:moveTo>
                    <a:pt x="17187" y="0"/>
                  </a:moveTo>
                  <a:cubicBezTo>
                    <a:pt x="16383" y="0"/>
                    <a:pt x="15578" y="155"/>
                    <a:pt x="14804" y="464"/>
                  </a:cubicBezTo>
                  <a:cubicBezTo>
                    <a:pt x="14105" y="748"/>
                    <a:pt x="13325" y="891"/>
                    <a:pt x="12455" y="891"/>
                  </a:cubicBezTo>
                  <a:cubicBezTo>
                    <a:pt x="11433" y="891"/>
                    <a:pt x="10288" y="694"/>
                    <a:pt x="9006" y="297"/>
                  </a:cubicBezTo>
                  <a:cubicBezTo>
                    <a:pt x="8379" y="99"/>
                    <a:pt x="7742" y="5"/>
                    <a:pt x="7115" y="5"/>
                  </a:cubicBezTo>
                  <a:cubicBezTo>
                    <a:pt x="4405" y="5"/>
                    <a:pt x="1878" y="1760"/>
                    <a:pt x="1036" y="4474"/>
                  </a:cubicBezTo>
                  <a:cubicBezTo>
                    <a:pt x="1" y="7833"/>
                    <a:pt x="1872" y="11408"/>
                    <a:pt x="5230" y="12461"/>
                  </a:cubicBezTo>
                  <a:cubicBezTo>
                    <a:pt x="7720" y="13229"/>
                    <a:pt x="10176" y="13630"/>
                    <a:pt x="12482" y="13630"/>
                  </a:cubicBezTo>
                  <a:cubicBezTo>
                    <a:pt x="14971" y="13630"/>
                    <a:pt x="17361" y="13179"/>
                    <a:pt x="19583" y="12277"/>
                  </a:cubicBezTo>
                  <a:cubicBezTo>
                    <a:pt x="21154" y="11642"/>
                    <a:pt x="22390" y="10422"/>
                    <a:pt x="23058" y="8869"/>
                  </a:cubicBezTo>
                  <a:cubicBezTo>
                    <a:pt x="23727" y="7298"/>
                    <a:pt x="23743" y="5560"/>
                    <a:pt x="23109" y="3990"/>
                  </a:cubicBezTo>
                  <a:cubicBezTo>
                    <a:pt x="22457" y="2402"/>
                    <a:pt x="21254" y="1183"/>
                    <a:pt x="19683" y="514"/>
                  </a:cubicBezTo>
                  <a:cubicBezTo>
                    <a:pt x="18878" y="172"/>
                    <a:pt x="18033" y="0"/>
                    <a:pt x="17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0" name="Google Shape;254;p 1"/>
          <p:cNvGrpSpPr/>
          <p:nvPr/>
        </p:nvGrpSpPr>
        <p:grpSpPr>
          <a:xfrm>
            <a:off x="2151360" y="3589200"/>
            <a:ext cx="560160" cy="429120"/>
            <a:chOff x="2151360" y="3589200"/>
            <a:chExt cx="560160" cy="429120"/>
          </a:xfrm>
        </p:grpSpPr>
        <p:sp>
          <p:nvSpPr>
            <p:cNvPr id="581" name="Google Shape;255;p 1"/>
            <p:cNvSpPr/>
            <p:nvPr/>
          </p:nvSpPr>
          <p:spPr>
            <a:xfrm>
              <a:off x="2234520" y="38286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1"/>
                    <a:pt x="1571" y="3141"/>
                  </a:cubicBezTo>
                  <a:lnTo>
                    <a:pt x="11997" y="3141"/>
                  </a:lnTo>
                  <a:cubicBezTo>
                    <a:pt x="12866" y="3141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Google Shape;256;p 1"/>
            <p:cNvSpPr/>
            <p:nvPr/>
          </p:nvSpPr>
          <p:spPr>
            <a:xfrm>
              <a:off x="2234520" y="38628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Google Shape;257;p 1"/>
            <p:cNvSpPr/>
            <p:nvPr/>
          </p:nvSpPr>
          <p:spPr>
            <a:xfrm>
              <a:off x="2234520" y="389664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54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54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Google Shape;258;p 1"/>
            <p:cNvSpPr/>
            <p:nvPr/>
          </p:nvSpPr>
          <p:spPr>
            <a:xfrm>
              <a:off x="2234520" y="393048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Google Shape;259;p 1"/>
            <p:cNvSpPr/>
            <p:nvPr/>
          </p:nvSpPr>
          <p:spPr>
            <a:xfrm>
              <a:off x="2234520" y="396432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Google Shape;260;p 1"/>
            <p:cNvSpPr/>
            <p:nvPr/>
          </p:nvSpPr>
          <p:spPr>
            <a:xfrm>
              <a:off x="2408400" y="3890160"/>
              <a:ext cx="46440" cy="16560"/>
            </a:xfrm>
            <a:custGeom>
              <a:avLst/>
              <a:gdLst>
                <a:gd name="textAreaLeft" fmla="*/ 0 w 46440"/>
                <a:gd name="textAreaRight" fmla="*/ 51120 w 46440"/>
                <a:gd name="textAreaTop" fmla="*/ 0 h 16560"/>
                <a:gd name="textAreaBottom" fmla="*/ 21240 h 16560"/>
              </a:gdLst>
              <a:ahLst/>
              <a:cxnLst/>
              <a:rect l="textAreaLeft" t="textAreaTop" r="textAreaRight" b="textAreaBottom"/>
              <a:pathLst>
                <a:path w="9675" h="3879">
                  <a:moveTo>
                    <a:pt x="1792" y="0"/>
                  </a:moveTo>
                  <a:cubicBezTo>
                    <a:pt x="1207" y="0"/>
                    <a:pt x="649" y="323"/>
                    <a:pt x="385" y="888"/>
                  </a:cubicBezTo>
                  <a:cubicBezTo>
                    <a:pt x="0" y="1673"/>
                    <a:pt x="334" y="2609"/>
                    <a:pt x="1120" y="2976"/>
                  </a:cubicBezTo>
                  <a:cubicBezTo>
                    <a:pt x="2356" y="3578"/>
                    <a:pt x="3593" y="3879"/>
                    <a:pt x="4846" y="3879"/>
                  </a:cubicBezTo>
                  <a:cubicBezTo>
                    <a:pt x="6082" y="3879"/>
                    <a:pt x="7335" y="3578"/>
                    <a:pt x="8572" y="2976"/>
                  </a:cubicBezTo>
                  <a:cubicBezTo>
                    <a:pt x="9340" y="2609"/>
                    <a:pt x="9675" y="1673"/>
                    <a:pt x="9290" y="888"/>
                  </a:cubicBezTo>
                  <a:cubicBezTo>
                    <a:pt x="9026" y="323"/>
                    <a:pt x="8468" y="0"/>
                    <a:pt x="7883" y="0"/>
                  </a:cubicBezTo>
                  <a:cubicBezTo>
                    <a:pt x="7655" y="0"/>
                    <a:pt x="7422" y="49"/>
                    <a:pt x="7202" y="153"/>
                  </a:cubicBezTo>
                  <a:cubicBezTo>
                    <a:pt x="6408" y="537"/>
                    <a:pt x="5623" y="729"/>
                    <a:pt x="4837" y="729"/>
                  </a:cubicBezTo>
                  <a:cubicBezTo>
                    <a:pt x="4052" y="729"/>
                    <a:pt x="3267" y="537"/>
                    <a:pt x="2473" y="153"/>
                  </a:cubicBezTo>
                  <a:cubicBezTo>
                    <a:pt x="2253" y="49"/>
                    <a:pt x="2020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Google Shape;261;p 1"/>
            <p:cNvSpPr/>
            <p:nvPr/>
          </p:nvSpPr>
          <p:spPr>
            <a:xfrm>
              <a:off x="2405520" y="370548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0811" h="3142">
                  <a:moveTo>
                    <a:pt x="1571" y="0"/>
                  </a:moveTo>
                  <a:cubicBezTo>
                    <a:pt x="702" y="0"/>
                    <a:pt x="0" y="702"/>
                    <a:pt x="0" y="1571"/>
                  </a:cubicBezTo>
                  <a:cubicBezTo>
                    <a:pt x="0" y="2440"/>
                    <a:pt x="702" y="3141"/>
                    <a:pt x="1571" y="3141"/>
                  </a:cubicBezTo>
                  <a:lnTo>
                    <a:pt x="9240" y="3141"/>
                  </a:lnTo>
                  <a:cubicBezTo>
                    <a:pt x="10109" y="3141"/>
                    <a:pt x="10811" y="2440"/>
                    <a:pt x="10811" y="1571"/>
                  </a:cubicBezTo>
                  <a:cubicBezTo>
                    <a:pt x="10811" y="702"/>
                    <a:pt x="10109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Google Shape;262;p 1"/>
            <p:cNvSpPr/>
            <p:nvPr/>
          </p:nvSpPr>
          <p:spPr>
            <a:xfrm>
              <a:off x="2405520" y="367632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0811" h="3126">
                  <a:moveTo>
                    <a:pt x="1571" y="1"/>
                  </a:moveTo>
                  <a:cubicBezTo>
                    <a:pt x="702" y="1"/>
                    <a:pt x="0" y="703"/>
                    <a:pt x="0" y="1555"/>
                  </a:cubicBezTo>
                  <a:cubicBezTo>
                    <a:pt x="0" y="2424"/>
                    <a:pt x="702" y="3125"/>
                    <a:pt x="1571" y="3125"/>
                  </a:cubicBezTo>
                  <a:lnTo>
                    <a:pt x="9240" y="3125"/>
                  </a:lnTo>
                  <a:cubicBezTo>
                    <a:pt x="10109" y="3125"/>
                    <a:pt x="10811" y="2424"/>
                    <a:pt x="10811" y="1555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Google Shape;263;p 1"/>
            <p:cNvSpPr/>
            <p:nvPr/>
          </p:nvSpPr>
          <p:spPr>
            <a:xfrm>
              <a:off x="2405520" y="364752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0811" h="3142">
                  <a:moveTo>
                    <a:pt x="1571" y="1"/>
                  </a:moveTo>
                  <a:cubicBezTo>
                    <a:pt x="702" y="1"/>
                    <a:pt x="0" y="703"/>
                    <a:pt x="0" y="1571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9240" y="3142"/>
                  </a:lnTo>
                  <a:cubicBezTo>
                    <a:pt x="10109" y="3142"/>
                    <a:pt x="10811" y="2440"/>
                    <a:pt x="10811" y="1571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Google Shape;264;p 1"/>
            <p:cNvSpPr/>
            <p:nvPr/>
          </p:nvSpPr>
          <p:spPr>
            <a:xfrm>
              <a:off x="2562120" y="38286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1"/>
                    <a:pt x="1572" y="3141"/>
                  </a:cubicBezTo>
                  <a:lnTo>
                    <a:pt x="11998" y="3141"/>
                  </a:lnTo>
                  <a:cubicBezTo>
                    <a:pt x="12867" y="3141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Google Shape;265;p 1"/>
            <p:cNvSpPr/>
            <p:nvPr/>
          </p:nvSpPr>
          <p:spPr>
            <a:xfrm>
              <a:off x="2562120" y="38628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Google Shape;266;p 1"/>
            <p:cNvSpPr/>
            <p:nvPr/>
          </p:nvSpPr>
          <p:spPr>
            <a:xfrm>
              <a:off x="2562120" y="389664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54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54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Google Shape;267;p 1"/>
            <p:cNvSpPr/>
            <p:nvPr/>
          </p:nvSpPr>
          <p:spPr>
            <a:xfrm>
              <a:off x="2562120" y="393048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Google Shape;268;p 1"/>
            <p:cNvSpPr/>
            <p:nvPr/>
          </p:nvSpPr>
          <p:spPr>
            <a:xfrm>
              <a:off x="2562120" y="396432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cxn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Google Shape;269;p 1"/>
            <p:cNvSpPr/>
            <p:nvPr/>
          </p:nvSpPr>
          <p:spPr>
            <a:xfrm>
              <a:off x="2151360" y="3589200"/>
              <a:ext cx="560160" cy="429120"/>
            </a:xfrm>
            <a:custGeom>
              <a:avLst/>
              <a:gdLst>
                <a:gd name="textAreaLeft" fmla="*/ 0 w 560160"/>
                <a:gd name="textAreaRight" fmla="*/ 564840 w 560160"/>
                <a:gd name="textAreaTop" fmla="*/ 0 h 429120"/>
                <a:gd name="textAreaBottom" fmla="*/ 433800 h 429120"/>
              </a:gdLst>
              <a:ahLst/>
              <a:cxnLst/>
              <a:rect l="textAreaLeft" t="textAreaTop" r="textAreaRight" b="textAreaBottom"/>
              <a:pathLst>
                <a:path w="106936" h="78297">
                  <a:moveTo>
                    <a:pt x="57495" y="30677"/>
                  </a:moveTo>
                  <a:cubicBezTo>
                    <a:pt x="57829" y="30677"/>
                    <a:pt x="58113" y="30961"/>
                    <a:pt x="58113" y="31312"/>
                  </a:cubicBezTo>
                  <a:lnTo>
                    <a:pt x="58113" y="35807"/>
                  </a:lnTo>
                  <a:lnTo>
                    <a:pt x="48806" y="35807"/>
                  </a:lnTo>
                  <a:lnTo>
                    <a:pt x="48806" y="31312"/>
                  </a:lnTo>
                  <a:cubicBezTo>
                    <a:pt x="48806" y="30961"/>
                    <a:pt x="49090" y="30677"/>
                    <a:pt x="49424" y="30677"/>
                  </a:cubicBezTo>
                  <a:close/>
                  <a:moveTo>
                    <a:pt x="43092" y="57778"/>
                  </a:moveTo>
                  <a:cubicBezTo>
                    <a:pt x="42875" y="59098"/>
                    <a:pt x="42707" y="60368"/>
                    <a:pt x="42607" y="61571"/>
                  </a:cubicBezTo>
                  <a:lnTo>
                    <a:pt x="34854" y="60368"/>
                  </a:lnTo>
                  <a:lnTo>
                    <a:pt x="34854" y="57778"/>
                  </a:lnTo>
                  <a:close/>
                  <a:moveTo>
                    <a:pt x="72064" y="57778"/>
                  </a:moveTo>
                  <a:lnTo>
                    <a:pt x="72064" y="60368"/>
                  </a:lnTo>
                  <a:lnTo>
                    <a:pt x="64312" y="61571"/>
                  </a:lnTo>
                  <a:cubicBezTo>
                    <a:pt x="64211" y="60368"/>
                    <a:pt x="64044" y="59098"/>
                    <a:pt x="63827" y="57778"/>
                  </a:cubicBezTo>
                  <a:close/>
                  <a:moveTo>
                    <a:pt x="72064" y="38931"/>
                  </a:moveTo>
                  <a:lnTo>
                    <a:pt x="72064" y="54654"/>
                  </a:lnTo>
                  <a:lnTo>
                    <a:pt x="62992" y="54654"/>
                  </a:lnTo>
                  <a:cubicBezTo>
                    <a:pt x="61588" y="51379"/>
                    <a:pt x="58564" y="49023"/>
                    <a:pt x="55022" y="48472"/>
                  </a:cubicBezTo>
                  <a:lnTo>
                    <a:pt x="55022" y="45898"/>
                  </a:lnTo>
                  <a:cubicBezTo>
                    <a:pt x="55022" y="45030"/>
                    <a:pt x="54320" y="44328"/>
                    <a:pt x="53468" y="44328"/>
                  </a:cubicBezTo>
                  <a:cubicBezTo>
                    <a:pt x="52599" y="44328"/>
                    <a:pt x="51897" y="45030"/>
                    <a:pt x="51897" y="45898"/>
                  </a:cubicBezTo>
                  <a:lnTo>
                    <a:pt x="51897" y="48472"/>
                  </a:lnTo>
                  <a:cubicBezTo>
                    <a:pt x="51246" y="48572"/>
                    <a:pt x="50594" y="48739"/>
                    <a:pt x="49959" y="48973"/>
                  </a:cubicBezTo>
                  <a:cubicBezTo>
                    <a:pt x="49157" y="49257"/>
                    <a:pt x="48723" y="50159"/>
                    <a:pt x="49023" y="50961"/>
                  </a:cubicBezTo>
                  <a:cubicBezTo>
                    <a:pt x="49247" y="51606"/>
                    <a:pt x="49855" y="52002"/>
                    <a:pt x="50503" y="52002"/>
                  </a:cubicBezTo>
                  <a:cubicBezTo>
                    <a:pt x="50677" y="52002"/>
                    <a:pt x="50855" y="51974"/>
                    <a:pt x="51028" y="51913"/>
                  </a:cubicBezTo>
                  <a:cubicBezTo>
                    <a:pt x="51814" y="51629"/>
                    <a:pt x="52632" y="51496"/>
                    <a:pt x="53468" y="51496"/>
                  </a:cubicBezTo>
                  <a:cubicBezTo>
                    <a:pt x="56977" y="51496"/>
                    <a:pt x="59951" y="54035"/>
                    <a:pt x="60586" y="57444"/>
                  </a:cubicBezTo>
                  <a:cubicBezTo>
                    <a:pt x="60820" y="58630"/>
                    <a:pt x="60987" y="59783"/>
                    <a:pt x="61104" y="60886"/>
                  </a:cubicBezTo>
                  <a:cubicBezTo>
                    <a:pt x="58539" y="61797"/>
                    <a:pt x="55999" y="62252"/>
                    <a:pt x="53459" y="62252"/>
                  </a:cubicBezTo>
                  <a:cubicBezTo>
                    <a:pt x="50920" y="62252"/>
                    <a:pt x="48380" y="61797"/>
                    <a:pt x="45815" y="60886"/>
                  </a:cubicBezTo>
                  <a:cubicBezTo>
                    <a:pt x="45932" y="59783"/>
                    <a:pt x="46116" y="58630"/>
                    <a:pt x="46333" y="57444"/>
                  </a:cubicBezTo>
                  <a:cubicBezTo>
                    <a:pt x="46467" y="56692"/>
                    <a:pt x="46734" y="55974"/>
                    <a:pt x="47102" y="55289"/>
                  </a:cubicBezTo>
                  <a:cubicBezTo>
                    <a:pt x="47503" y="54537"/>
                    <a:pt x="47219" y="53584"/>
                    <a:pt x="46467" y="53167"/>
                  </a:cubicBezTo>
                  <a:cubicBezTo>
                    <a:pt x="46227" y="53041"/>
                    <a:pt x="45969" y="52981"/>
                    <a:pt x="45716" y="52981"/>
                  </a:cubicBezTo>
                  <a:cubicBezTo>
                    <a:pt x="45157" y="52981"/>
                    <a:pt x="44621" y="53273"/>
                    <a:pt x="44345" y="53802"/>
                  </a:cubicBezTo>
                  <a:cubicBezTo>
                    <a:pt x="44195" y="54086"/>
                    <a:pt x="44061" y="54353"/>
                    <a:pt x="43927" y="54654"/>
                  </a:cubicBezTo>
                  <a:lnTo>
                    <a:pt x="34854" y="54654"/>
                  </a:lnTo>
                  <a:lnTo>
                    <a:pt x="34854" y="38931"/>
                  </a:lnTo>
                  <a:close/>
                  <a:moveTo>
                    <a:pt x="45631" y="64127"/>
                  </a:moveTo>
                  <a:lnTo>
                    <a:pt x="45631" y="64127"/>
                  </a:lnTo>
                  <a:cubicBezTo>
                    <a:pt x="48238" y="64946"/>
                    <a:pt x="50845" y="65364"/>
                    <a:pt x="53468" y="65364"/>
                  </a:cubicBezTo>
                  <a:cubicBezTo>
                    <a:pt x="56074" y="65364"/>
                    <a:pt x="58681" y="64946"/>
                    <a:pt x="61287" y="64127"/>
                  </a:cubicBezTo>
                  <a:lnTo>
                    <a:pt x="61287" y="64127"/>
                  </a:lnTo>
                  <a:cubicBezTo>
                    <a:pt x="61254" y="65481"/>
                    <a:pt x="60703" y="66767"/>
                    <a:pt x="59734" y="67770"/>
                  </a:cubicBezTo>
                  <a:cubicBezTo>
                    <a:pt x="58681" y="68839"/>
                    <a:pt x="57261" y="69424"/>
                    <a:pt x="55757" y="69424"/>
                  </a:cubicBezTo>
                  <a:lnTo>
                    <a:pt x="51162" y="69424"/>
                  </a:lnTo>
                  <a:cubicBezTo>
                    <a:pt x="49658" y="69424"/>
                    <a:pt x="48238" y="68839"/>
                    <a:pt x="47185" y="67770"/>
                  </a:cubicBezTo>
                  <a:cubicBezTo>
                    <a:pt x="46216" y="66767"/>
                    <a:pt x="45665" y="65497"/>
                    <a:pt x="45631" y="64127"/>
                  </a:cubicBezTo>
                  <a:close/>
                  <a:moveTo>
                    <a:pt x="9992" y="38931"/>
                  </a:moveTo>
                  <a:lnTo>
                    <a:pt x="9992" y="75172"/>
                  </a:lnTo>
                  <a:lnTo>
                    <a:pt x="7051" y="75172"/>
                  </a:lnTo>
                  <a:lnTo>
                    <a:pt x="7051" y="38931"/>
                  </a:lnTo>
                  <a:close/>
                  <a:moveTo>
                    <a:pt x="31713" y="38931"/>
                  </a:moveTo>
                  <a:lnTo>
                    <a:pt x="31713" y="75172"/>
                  </a:lnTo>
                  <a:lnTo>
                    <a:pt x="13133" y="75172"/>
                  </a:lnTo>
                  <a:lnTo>
                    <a:pt x="13133" y="38931"/>
                  </a:lnTo>
                  <a:close/>
                  <a:moveTo>
                    <a:pt x="34854" y="63543"/>
                  </a:moveTo>
                  <a:lnTo>
                    <a:pt x="42524" y="64729"/>
                  </a:lnTo>
                  <a:cubicBezTo>
                    <a:pt x="42707" y="66700"/>
                    <a:pt x="43543" y="68522"/>
                    <a:pt x="44946" y="69959"/>
                  </a:cubicBezTo>
                  <a:cubicBezTo>
                    <a:pt x="46133" y="71162"/>
                    <a:pt x="47603" y="71980"/>
                    <a:pt x="49207" y="72348"/>
                  </a:cubicBezTo>
                  <a:lnTo>
                    <a:pt x="48255" y="75172"/>
                  </a:lnTo>
                  <a:lnTo>
                    <a:pt x="34854" y="75172"/>
                  </a:lnTo>
                  <a:lnTo>
                    <a:pt x="34854" y="63543"/>
                  </a:lnTo>
                  <a:close/>
                  <a:moveTo>
                    <a:pt x="54470" y="72565"/>
                  </a:moveTo>
                  <a:lnTo>
                    <a:pt x="55356" y="75172"/>
                  </a:lnTo>
                  <a:lnTo>
                    <a:pt x="51563" y="75172"/>
                  </a:lnTo>
                  <a:lnTo>
                    <a:pt x="52449" y="72565"/>
                  </a:lnTo>
                  <a:close/>
                  <a:moveTo>
                    <a:pt x="72064" y="63543"/>
                  </a:moveTo>
                  <a:lnTo>
                    <a:pt x="72064" y="75172"/>
                  </a:lnTo>
                  <a:lnTo>
                    <a:pt x="58681" y="75172"/>
                  </a:lnTo>
                  <a:lnTo>
                    <a:pt x="57712" y="72348"/>
                  </a:lnTo>
                  <a:cubicBezTo>
                    <a:pt x="59316" y="71980"/>
                    <a:pt x="60786" y="71162"/>
                    <a:pt x="61972" y="69959"/>
                  </a:cubicBezTo>
                  <a:cubicBezTo>
                    <a:pt x="63376" y="68522"/>
                    <a:pt x="64228" y="66700"/>
                    <a:pt x="64395" y="64729"/>
                  </a:cubicBezTo>
                  <a:lnTo>
                    <a:pt x="72064" y="63543"/>
                  </a:lnTo>
                  <a:close/>
                  <a:moveTo>
                    <a:pt x="99868" y="38931"/>
                  </a:moveTo>
                  <a:lnTo>
                    <a:pt x="99868" y="75172"/>
                  </a:lnTo>
                  <a:lnTo>
                    <a:pt x="96927" y="75172"/>
                  </a:lnTo>
                  <a:lnTo>
                    <a:pt x="96927" y="66934"/>
                  </a:lnTo>
                  <a:cubicBezTo>
                    <a:pt x="96927" y="66082"/>
                    <a:pt x="96225" y="65380"/>
                    <a:pt x="95356" y="65380"/>
                  </a:cubicBezTo>
                  <a:cubicBezTo>
                    <a:pt x="94487" y="65380"/>
                    <a:pt x="93786" y="66082"/>
                    <a:pt x="93786" y="66934"/>
                  </a:cubicBezTo>
                  <a:lnTo>
                    <a:pt x="93786" y="75172"/>
                  </a:lnTo>
                  <a:lnTo>
                    <a:pt x="75206" y="75172"/>
                  </a:lnTo>
                  <a:lnTo>
                    <a:pt x="75206" y="38931"/>
                  </a:lnTo>
                  <a:lnTo>
                    <a:pt x="93786" y="38931"/>
                  </a:lnTo>
                  <a:lnTo>
                    <a:pt x="93786" y="60669"/>
                  </a:lnTo>
                  <a:cubicBezTo>
                    <a:pt x="93786" y="61538"/>
                    <a:pt x="94487" y="62239"/>
                    <a:pt x="95356" y="62239"/>
                  </a:cubicBezTo>
                  <a:cubicBezTo>
                    <a:pt x="96225" y="62239"/>
                    <a:pt x="96927" y="61538"/>
                    <a:pt x="96927" y="60669"/>
                  </a:cubicBezTo>
                  <a:lnTo>
                    <a:pt x="96927" y="38931"/>
                  </a:lnTo>
                  <a:close/>
                  <a:moveTo>
                    <a:pt x="53459" y="0"/>
                  </a:moveTo>
                  <a:cubicBezTo>
                    <a:pt x="53196" y="0"/>
                    <a:pt x="52933" y="67"/>
                    <a:pt x="52699" y="201"/>
                  </a:cubicBezTo>
                  <a:lnTo>
                    <a:pt x="43342" y="5380"/>
                  </a:lnTo>
                  <a:cubicBezTo>
                    <a:pt x="42574" y="5798"/>
                    <a:pt x="42306" y="6751"/>
                    <a:pt x="42724" y="7519"/>
                  </a:cubicBezTo>
                  <a:cubicBezTo>
                    <a:pt x="43008" y="8031"/>
                    <a:pt x="43540" y="8318"/>
                    <a:pt x="44092" y="8318"/>
                  </a:cubicBezTo>
                  <a:cubicBezTo>
                    <a:pt x="44352" y="8318"/>
                    <a:pt x="44617" y="8254"/>
                    <a:pt x="44863" y="8121"/>
                  </a:cubicBezTo>
                  <a:lnTo>
                    <a:pt x="53468" y="3359"/>
                  </a:lnTo>
                  <a:lnTo>
                    <a:pt x="103794" y="31228"/>
                  </a:lnTo>
                  <a:lnTo>
                    <a:pt x="103794" y="35807"/>
                  </a:lnTo>
                  <a:lnTo>
                    <a:pt x="61254" y="35807"/>
                  </a:lnTo>
                  <a:lnTo>
                    <a:pt x="61254" y="31312"/>
                  </a:lnTo>
                  <a:cubicBezTo>
                    <a:pt x="61254" y="29240"/>
                    <a:pt x="59566" y="27553"/>
                    <a:pt x="57495" y="27553"/>
                  </a:cubicBezTo>
                  <a:lnTo>
                    <a:pt x="49424" y="27553"/>
                  </a:lnTo>
                  <a:cubicBezTo>
                    <a:pt x="47352" y="27553"/>
                    <a:pt x="45665" y="29240"/>
                    <a:pt x="45665" y="31312"/>
                  </a:cubicBezTo>
                  <a:lnTo>
                    <a:pt x="45665" y="35807"/>
                  </a:lnTo>
                  <a:lnTo>
                    <a:pt x="3125" y="35807"/>
                  </a:lnTo>
                  <a:lnTo>
                    <a:pt x="3125" y="31228"/>
                  </a:lnTo>
                  <a:lnTo>
                    <a:pt x="39299" y="11195"/>
                  </a:lnTo>
                  <a:cubicBezTo>
                    <a:pt x="40051" y="10777"/>
                    <a:pt x="40318" y="9825"/>
                    <a:pt x="39900" y="9073"/>
                  </a:cubicBezTo>
                  <a:cubicBezTo>
                    <a:pt x="39614" y="8557"/>
                    <a:pt x="39076" y="8262"/>
                    <a:pt x="38523" y="8262"/>
                  </a:cubicBezTo>
                  <a:cubicBezTo>
                    <a:pt x="38271" y="8262"/>
                    <a:pt x="38015" y="8324"/>
                    <a:pt x="37778" y="8455"/>
                  </a:cubicBezTo>
                  <a:lnTo>
                    <a:pt x="802" y="28939"/>
                  </a:lnTo>
                  <a:cubicBezTo>
                    <a:pt x="301" y="29207"/>
                    <a:pt x="0" y="29741"/>
                    <a:pt x="0" y="30309"/>
                  </a:cubicBezTo>
                  <a:lnTo>
                    <a:pt x="0" y="37360"/>
                  </a:lnTo>
                  <a:cubicBezTo>
                    <a:pt x="0" y="38229"/>
                    <a:pt x="702" y="38931"/>
                    <a:pt x="1554" y="38931"/>
                  </a:cubicBezTo>
                  <a:lnTo>
                    <a:pt x="3927" y="38931"/>
                  </a:lnTo>
                  <a:lnTo>
                    <a:pt x="3927" y="75172"/>
                  </a:lnTo>
                  <a:lnTo>
                    <a:pt x="1554" y="75172"/>
                  </a:lnTo>
                  <a:cubicBezTo>
                    <a:pt x="702" y="75172"/>
                    <a:pt x="0" y="75873"/>
                    <a:pt x="0" y="76726"/>
                  </a:cubicBezTo>
                  <a:cubicBezTo>
                    <a:pt x="0" y="77594"/>
                    <a:pt x="702" y="78296"/>
                    <a:pt x="1554" y="78296"/>
                  </a:cubicBezTo>
                  <a:lnTo>
                    <a:pt x="105365" y="78296"/>
                  </a:lnTo>
                  <a:cubicBezTo>
                    <a:pt x="106233" y="78296"/>
                    <a:pt x="106935" y="77594"/>
                    <a:pt x="106935" y="76726"/>
                  </a:cubicBezTo>
                  <a:cubicBezTo>
                    <a:pt x="106935" y="75873"/>
                    <a:pt x="106233" y="75172"/>
                    <a:pt x="105365" y="75172"/>
                  </a:cubicBezTo>
                  <a:lnTo>
                    <a:pt x="103009" y="75172"/>
                  </a:lnTo>
                  <a:lnTo>
                    <a:pt x="103009" y="38931"/>
                  </a:lnTo>
                  <a:lnTo>
                    <a:pt x="105365" y="38931"/>
                  </a:lnTo>
                  <a:cubicBezTo>
                    <a:pt x="106233" y="38931"/>
                    <a:pt x="106935" y="38229"/>
                    <a:pt x="106935" y="37360"/>
                  </a:cubicBezTo>
                  <a:lnTo>
                    <a:pt x="106935" y="30309"/>
                  </a:lnTo>
                  <a:cubicBezTo>
                    <a:pt x="106935" y="29741"/>
                    <a:pt x="106618" y="29207"/>
                    <a:pt x="106117" y="28939"/>
                  </a:cubicBezTo>
                  <a:lnTo>
                    <a:pt x="54220" y="201"/>
                  </a:lnTo>
                  <a:cubicBezTo>
                    <a:pt x="53986" y="67"/>
                    <a:pt x="53723" y="0"/>
                    <a:pt x="5345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96" name="Google Shape;270;p 1"/>
          <p:cNvPicPr/>
          <p:nvPr/>
        </p:nvPicPr>
        <p:blipFill>
          <a:blip r:embed="rId2"/>
          <a:srcRect l="5315" t="11256" r="3201" b="6512"/>
          <a:stretch/>
        </p:blipFill>
        <p:spPr>
          <a:xfrm>
            <a:off x="5346720" y="1648440"/>
            <a:ext cx="2473200" cy="1158840"/>
          </a:xfrm>
          <a:prstGeom prst="rect">
            <a:avLst/>
          </a:prstGeom>
          <a:ln w="0">
            <a:noFill/>
          </a:ln>
        </p:spPr>
      </p:pic>
      <p:sp>
        <p:nvSpPr>
          <p:cNvPr id="597" name="Google Shape;440;p 2"/>
          <p:cNvSpPr/>
          <p:nvPr/>
        </p:nvSpPr>
        <p:spPr>
          <a:xfrm>
            <a:off x="1369440" y="5045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Google Shape;441;p 2"/>
          <p:cNvSpPr/>
          <p:nvPr/>
        </p:nvSpPr>
        <p:spPr>
          <a:xfrm>
            <a:off x="3611520" y="50076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54.7%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9" name="Google Shape;445;p 2"/>
          <p:cNvSpPr/>
          <p:nvPr/>
        </p:nvSpPr>
        <p:spPr>
          <a:xfrm>
            <a:off x="1369440" y="5045400"/>
            <a:ext cx="12772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PlaceHolder 56"/>
          <p:cNvSpPr/>
          <p:nvPr/>
        </p:nvSpPr>
        <p:spPr>
          <a:xfrm>
            <a:off x="5472360" y="5499000"/>
            <a:ext cx="277488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About 45% of our customers are dissatisfied with our services.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1" name="Google Shape;440;p 3"/>
          <p:cNvSpPr/>
          <p:nvPr/>
        </p:nvSpPr>
        <p:spPr>
          <a:xfrm>
            <a:off x="5797440" y="5045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Google Shape;441;p 3"/>
          <p:cNvSpPr/>
          <p:nvPr/>
        </p:nvSpPr>
        <p:spPr>
          <a:xfrm>
            <a:off x="8039520" y="50076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91680" rIns="90000" bIns="39168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45.3%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3" name="Google Shape;445;p 3"/>
          <p:cNvSpPr/>
          <p:nvPr/>
        </p:nvSpPr>
        <p:spPr>
          <a:xfrm>
            <a:off x="5797440" y="5045400"/>
            <a:ext cx="10486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40"/>
          <p:cNvSpPr/>
          <p:nvPr/>
        </p:nvSpPr>
        <p:spPr>
          <a:xfrm>
            <a:off x="2789280" y="4903200"/>
            <a:ext cx="5960880" cy="80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Steps we followed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605" name="PlaceHolder 41"/>
          <p:cNvSpPr/>
          <p:nvPr/>
        </p:nvSpPr>
        <p:spPr>
          <a:xfrm>
            <a:off x="7382160" y="408564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606" name="PlaceHolder 42"/>
          <p:cNvSpPr/>
          <p:nvPr/>
        </p:nvSpPr>
        <p:spPr>
          <a:xfrm>
            <a:off x="4197240" y="575064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we can achieve it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07" name="Google Shape;426;p51"/>
          <p:cNvPicPr/>
          <p:nvPr/>
        </p:nvPicPr>
        <p:blipFill>
          <a:blip r:embed="rId2"/>
          <a:srcRect l="5315" t="11256" r="3201" b="6512"/>
          <a:stretch/>
        </p:blipFill>
        <p:spPr>
          <a:xfrm rot="214800">
            <a:off x="517320" y="1932120"/>
            <a:ext cx="6082560" cy="285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43"/>
          <p:cNvSpPr/>
          <p:nvPr/>
        </p:nvSpPr>
        <p:spPr>
          <a:xfrm>
            <a:off x="857520" y="1746360"/>
            <a:ext cx="37108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process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09" name="Google Shape;1024;p68"/>
          <p:cNvSpPr/>
          <p:nvPr/>
        </p:nvSpPr>
        <p:spPr>
          <a:xfrm>
            <a:off x="673200" y="5585760"/>
            <a:ext cx="201276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EDA and visualization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0" name="Google Shape;1025;p68"/>
          <p:cNvSpPr/>
          <p:nvPr/>
        </p:nvSpPr>
        <p:spPr>
          <a:xfrm>
            <a:off x="2868480" y="4978080"/>
            <a:ext cx="20124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Conclutions and some Recommendations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1" name="Google Shape;1026;p68"/>
          <p:cNvSpPr/>
          <p:nvPr/>
        </p:nvSpPr>
        <p:spPr>
          <a:xfrm>
            <a:off x="5064120" y="5585760"/>
            <a:ext cx="20124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Data cleaning and feature engineering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2" name="Google Shape;1027;p68"/>
          <p:cNvSpPr/>
          <p:nvPr/>
        </p:nvSpPr>
        <p:spPr>
          <a:xfrm>
            <a:off x="7259040" y="4978080"/>
            <a:ext cx="201276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Modeling and evaluating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613" name="Google Shape;1028;p68"/>
          <p:cNvSpPr/>
          <p:nvPr/>
        </p:nvSpPr>
        <p:spPr>
          <a:xfrm>
            <a:off x="1167120" y="3952080"/>
            <a:ext cx="1023120" cy="10368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Google Shape;1029;p68"/>
          <p:cNvSpPr/>
          <p:nvPr/>
        </p:nvSpPr>
        <p:spPr>
          <a:xfrm>
            <a:off x="3363480" y="3344400"/>
            <a:ext cx="1022400" cy="10360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Google Shape;1030;p68"/>
          <p:cNvSpPr/>
          <p:nvPr/>
        </p:nvSpPr>
        <p:spPr>
          <a:xfrm>
            <a:off x="5559120" y="3952080"/>
            <a:ext cx="1022400" cy="10368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Google Shape;1031;p68"/>
          <p:cNvSpPr/>
          <p:nvPr/>
        </p:nvSpPr>
        <p:spPr>
          <a:xfrm>
            <a:off x="7754400" y="3344400"/>
            <a:ext cx="1022400" cy="10360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17" name="Google Shape;1032;p68"/>
          <p:cNvCxnSpPr>
            <a:stCxn id="613" idx="6"/>
            <a:endCxn id="614" idx="2"/>
          </p:cNvCxnSpPr>
          <p:nvPr/>
        </p:nvCxnSpPr>
        <p:spPr>
          <a:xfrm flipV="1">
            <a:off x="2190240" y="3862440"/>
            <a:ext cx="117360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8" name="Google Shape;1033;p68"/>
          <p:cNvCxnSpPr>
            <a:stCxn id="614" idx="6"/>
            <a:endCxn id="615" idx="2"/>
          </p:cNvCxnSpPr>
          <p:nvPr/>
        </p:nvCxnSpPr>
        <p:spPr>
          <a:xfrm>
            <a:off x="4385880" y="3862440"/>
            <a:ext cx="117360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9" name="Google Shape;1034;p68"/>
          <p:cNvCxnSpPr>
            <a:stCxn id="615" idx="6"/>
            <a:endCxn id="616" idx="2"/>
          </p:cNvCxnSpPr>
          <p:nvPr/>
        </p:nvCxnSpPr>
        <p:spPr>
          <a:xfrm flipV="1">
            <a:off x="6581520" y="3862440"/>
            <a:ext cx="1173240" cy="608400"/>
          </a:xfrm>
          <a:prstGeom prst="bentConnector3">
            <a:avLst>
              <a:gd name="adj1" fmla="val 50030"/>
            </a:avLst>
          </a:prstGeom>
          <a:ln w="9360">
            <a:solidFill>
              <a:srgbClr val="302C3E"/>
            </a:solidFill>
            <a:round/>
          </a:ln>
        </p:spPr>
      </p:cxnSp>
      <p:sp>
        <p:nvSpPr>
          <p:cNvPr id="620" name="Google Shape;1035;p68"/>
          <p:cNvSpPr/>
          <p:nvPr/>
        </p:nvSpPr>
        <p:spPr>
          <a:xfrm>
            <a:off x="916200" y="5157720"/>
            <a:ext cx="1528200" cy="42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1" name="Google Shape;1036;p68"/>
          <p:cNvSpPr/>
          <p:nvPr/>
        </p:nvSpPr>
        <p:spPr>
          <a:xfrm>
            <a:off x="5307840" y="5157720"/>
            <a:ext cx="1527840" cy="42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2" name="Google Shape;1037;p68"/>
          <p:cNvSpPr/>
          <p:nvPr/>
        </p:nvSpPr>
        <p:spPr>
          <a:xfrm>
            <a:off x="3112200" y="4549680"/>
            <a:ext cx="152820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3" name="Google Shape;1038;p68"/>
          <p:cNvSpPr/>
          <p:nvPr/>
        </p:nvSpPr>
        <p:spPr>
          <a:xfrm>
            <a:off x="7503120" y="4549680"/>
            <a:ext cx="152784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 4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24" name="Google Shape;1039;p68"/>
          <p:cNvGrpSpPr/>
          <p:nvPr/>
        </p:nvGrpSpPr>
        <p:grpSpPr>
          <a:xfrm>
            <a:off x="3615840" y="3600360"/>
            <a:ext cx="516960" cy="524880"/>
            <a:chOff x="3615840" y="3600360"/>
            <a:chExt cx="516960" cy="524880"/>
          </a:xfrm>
        </p:grpSpPr>
        <p:sp>
          <p:nvSpPr>
            <p:cNvPr id="625" name="Google Shape;1040;p68"/>
            <p:cNvSpPr/>
            <p:nvPr/>
          </p:nvSpPr>
          <p:spPr>
            <a:xfrm>
              <a:off x="3760200" y="3736440"/>
              <a:ext cx="19440" cy="1080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Google Shape;1041;p68"/>
            <p:cNvSpPr/>
            <p:nvPr/>
          </p:nvSpPr>
          <p:spPr>
            <a:xfrm>
              <a:off x="3793680" y="3736440"/>
              <a:ext cx="49680" cy="1080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Google Shape;1042;p68"/>
            <p:cNvSpPr/>
            <p:nvPr/>
          </p:nvSpPr>
          <p:spPr>
            <a:xfrm>
              <a:off x="3760200" y="3767040"/>
              <a:ext cx="19440" cy="972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Google Shape;1043;p68"/>
            <p:cNvSpPr/>
            <p:nvPr/>
          </p:nvSpPr>
          <p:spPr>
            <a:xfrm>
              <a:off x="3793680" y="3767040"/>
              <a:ext cx="49680" cy="972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Google Shape;1044;p68"/>
            <p:cNvSpPr/>
            <p:nvPr/>
          </p:nvSpPr>
          <p:spPr>
            <a:xfrm>
              <a:off x="3760200" y="3707640"/>
              <a:ext cx="19440" cy="936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Google Shape;1045;p68"/>
            <p:cNvSpPr/>
            <p:nvPr/>
          </p:nvSpPr>
          <p:spPr>
            <a:xfrm>
              <a:off x="3793680" y="3707640"/>
              <a:ext cx="49680" cy="936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Google Shape;1046;p68"/>
            <p:cNvSpPr/>
            <p:nvPr/>
          </p:nvSpPr>
          <p:spPr>
            <a:xfrm>
              <a:off x="3906720" y="3707640"/>
              <a:ext cx="18720" cy="936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Google Shape;1047;p68"/>
            <p:cNvSpPr/>
            <p:nvPr/>
          </p:nvSpPr>
          <p:spPr>
            <a:xfrm>
              <a:off x="3939120" y="3707640"/>
              <a:ext cx="50040" cy="936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9360"/>
                <a:gd name="textAreaBottom" fmla="*/ 14760 h 936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Google Shape;1048;p68"/>
            <p:cNvSpPr/>
            <p:nvPr/>
          </p:nvSpPr>
          <p:spPr>
            <a:xfrm>
              <a:off x="3906720" y="3736440"/>
              <a:ext cx="18720" cy="1080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Google Shape;1049;p68"/>
            <p:cNvSpPr/>
            <p:nvPr/>
          </p:nvSpPr>
          <p:spPr>
            <a:xfrm>
              <a:off x="3939120" y="3736440"/>
              <a:ext cx="50040" cy="1080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Google Shape;1050;p68"/>
            <p:cNvSpPr/>
            <p:nvPr/>
          </p:nvSpPr>
          <p:spPr>
            <a:xfrm>
              <a:off x="3906720" y="3767040"/>
              <a:ext cx="18720" cy="972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Google Shape;1051;p68"/>
            <p:cNvSpPr/>
            <p:nvPr/>
          </p:nvSpPr>
          <p:spPr>
            <a:xfrm>
              <a:off x="3939120" y="3767040"/>
              <a:ext cx="50040" cy="972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Google Shape;1052;p68"/>
            <p:cNvSpPr/>
            <p:nvPr/>
          </p:nvSpPr>
          <p:spPr>
            <a:xfrm>
              <a:off x="3870000" y="3720600"/>
              <a:ext cx="9720" cy="4284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42840"/>
                <a:gd name="textAreaBottom" fmla="*/ 48240 h 42840"/>
              </a:gdLst>
              <a:ahLst/>
              <a:cxn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Google Shape;1053;p68"/>
            <p:cNvSpPr/>
            <p:nvPr/>
          </p:nvSpPr>
          <p:spPr>
            <a:xfrm>
              <a:off x="3615840" y="3848040"/>
              <a:ext cx="516960" cy="277200"/>
            </a:xfrm>
            <a:custGeom>
              <a:avLst/>
              <a:gdLst>
                <a:gd name="textAreaLeft" fmla="*/ 0 w 516960"/>
                <a:gd name="textAreaRight" fmla="*/ 522360 w 516960"/>
                <a:gd name="textAreaTop" fmla="*/ 0 h 277200"/>
                <a:gd name="textAreaBottom" fmla="*/ 282600 h 277200"/>
              </a:gdLst>
              <a:ahLst/>
              <a:cxn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Google Shape;1054;p68"/>
            <p:cNvSpPr/>
            <p:nvPr/>
          </p:nvSpPr>
          <p:spPr>
            <a:xfrm>
              <a:off x="3729600" y="3600360"/>
              <a:ext cx="290880" cy="201600"/>
            </a:xfrm>
            <a:custGeom>
              <a:avLst/>
              <a:gdLst>
                <a:gd name="textAreaLeft" fmla="*/ 0 w 290880"/>
                <a:gd name="textAreaRight" fmla="*/ 296280 w 290880"/>
                <a:gd name="textAreaTop" fmla="*/ 0 h 201600"/>
                <a:gd name="textAreaBottom" fmla="*/ 207000 h 201600"/>
              </a:gdLst>
              <a:ahLst/>
              <a:cxn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0" name="Google Shape;1055;p68"/>
          <p:cNvGrpSpPr/>
          <p:nvPr/>
        </p:nvGrpSpPr>
        <p:grpSpPr>
          <a:xfrm>
            <a:off x="8071560" y="3600720"/>
            <a:ext cx="390960" cy="523800"/>
            <a:chOff x="8071560" y="3600720"/>
            <a:chExt cx="390960" cy="523800"/>
          </a:xfrm>
        </p:grpSpPr>
        <p:sp>
          <p:nvSpPr>
            <p:cNvPr id="641" name="Google Shape;1056;p68"/>
            <p:cNvSpPr/>
            <p:nvPr/>
          </p:nvSpPr>
          <p:spPr>
            <a:xfrm>
              <a:off x="8247960" y="3661560"/>
              <a:ext cx="38160" cy="9720"/>
            </a:xfrm>
            <a:custGeom>
              <a:avLst/>
              <a:gdLst>
                <a:gd name="textAreaLeft" fmla="*/ 0 w 38160"/>
                <a:gd name="textAreaRight" fmla="*/ 43560 w 3816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049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Google Shape;1057;p68"/>
            <p:cNvSpPr/>
            <p:nvPr/>
          </p:nvSpPr>
          <p:spPr>
            <a:xfrm>
              <a:off x="8101080" y="3631320"/>
              <a:ext cx="331560" cy="462960"/>
            </a:xfrm>
            <a:custGeom>
              <a:avLst/>
              <a:gdLst>
                <a:gd name="textAreaLeft" fmla="*/ 0 w 331560"/>
                <a:gd name="textAreaRight" fmla="*/ 336960 w 331560"/>
                <a:gd name="textAreaTop" fmla="*/ 0 h 462960"/>
                <a:gd name="textAreaBottom" fmla="*/ 468360 h 462960"/>
              </a:gdLst>
              <a:ahLst/>
              <a:cxnLst/>
              <a:rect l="textAreaLeft" t="textAreaTop" r="textAreaRight" b="textAreaBottom"/>
              <a:pathLst>
                <a:path w="8050" h="11051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Google Shape;1058;p68"/>
            <p:cNvSpPr/>
            <p:nvPr/>
          </p:nvSpPr>
          <p:spPr>
            <a:xfrm>
              <a:off x="8071560" y="3600720"/>
              <a:ext cx="390960" cy="523800"/>
            </a:xfrm>
            <a:custGeom>
              <a:avLst/>
              <a:gdLst>
                <a:gd name="textAreaLeft" fmla="*/ 0 w 390960"/>
                <a:gd name="textAreaRight" fmla="*/ 396360 w 390960"/>
                <a:gd name="textAreaTop" fmla="*/ 0 h 523800"/>
                <a:gd name="textAreaBottom" fmla="*/ 529200 h 523800"/>
              </a:gdLst>
              <a:ahLst/>
              <a:cxnLst/>
              <a:rect l="textAreaLeft" t="textAreaTop" r="textAreaRight" b="textAreaBottom"/>
              <a:pathLst>
                <a:path w="9479" h="12480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4" name="Google Shape;1059;p68"/>
          <p:cNvGrpSpPr/>
          <p:nvPr/>
        </p:nvGrpSpPr>
        <p:grpSpPr>
          <a:xfrm>
            <a:off x="5825520" y="4208400"/>
            <a:ext cx="488520" cy="524160"/>
            <a:chOff x="5825520" y="4208400"/>
            <a:chExt cx="488520" cy="524160"/>
          </a:xfrm>
        </p:grpSpPr>
        <p:sp>
          <p:nvSpPr>
            <p:cNvPr id="645" name="Google Shape;1060;p68"/>
            <p:cNvSpPr/>
            <p:nvPr/>
          </p:nvSpPr>
          <p:spPr>
            <a:xfrm>
              <a:off x="6118920" y="4253760"/>
              <a:ext cx="114480" cy="88920"/>
            </a:xfrm>
            <a:custGeom>
              <a:avLst/>
              <a:gdLst>
                <a:gd name="textAreaLeft" fmla="*/ 0 w 114480"/>
                <a:gd name="textAreaRight" fmla="*/ 119880 w 114480"/>
                <a:gd name="textAreaTop" fmla="*/ 0 h 88920"/>
                <a:gd name="textAreaBottom" fmla="*/ 94320 h 88920"/>
              </a:gdLst>
              <a:ahLst/>
              <a:cxn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Google Shape;1061;p68"/>
            <p:cNvSpPr/>
            <p:nvPr/>
          </p:nvSpPr>
          <p:spPr>
            <a:xfrm>
              <a:off x="6176880" y="4369320"/>
              <a:ext cx="19440" cy="5184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51840"/>
                <a:gd name="textAreaBottom" fmla="*/ 57240 h 51840"/>
              </a:gdLst>
              <a:ahLst/>
              <a:cxn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Google Shape;1062;p68"/>
            <p:cNvSpPr/>
            <p:nvPr/>
          </p:nvSpPr>
          <p:spPr>
            <a:xfrm>
              <a:off x="6204600" y="4375080"/>
              <a:ext cx="19800" cy="511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51120"/>
                <a:gd name="textAreaBottom" fmla="*/ 56520 h 51120"/>
              </a:gdLst>
              <a:ahLst/>
              <a:cxn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1063;p68"/>
            <p:cNvSpPr/>
            <p:nvPr/>
          </p:nvSpPr>
          <p:spPr>
            <a:xfrm>
              <a:off x="6231600" y="4380120"/>
              <a:ext cx="20160" cy="52560"/>
            </a:xfrm>
            <a:custGeom>
              <a:avLst/>
              <a:gdLst>
                <a:gd name="textAreaLeft" fmla="*/ 0 w 20160"/>
                <a:gd name="textAreaRight" fmla="*/ 25560 w 20160"/>
                <a:gd name="textAreaTop" fmla="*/ 0 h 52560"/>
                <a:gd name="textAreaBottom" fmla="*/ 57960 h 52560"/>
              </a:gdLst>
              <a:ahLst/>
              <a:cxn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Google Shape;1064;p68"/>
            <p:cNvSpPr/>
            <p:nvPr/>
          </p:nvSpPr>
          <p:spPr>
            <a:xfrm>
              <a:off x="6176160" y="4502520"/>
              <a:ext cx="36360" cy="139320"/>
            </a:xfrm>
            <a:custGeom>
              <a:avLst/>
              <a:gdLst>
                <a:gd name="textAreaLeft" fmla="*/ 0 w 36360"/>
                <a:gd name="textAreaRight" fmla="*/ 41760 w 36360"/>
                <a:gd name="textAreaTop" fmla="*/ 0 h 139320"/>
                <a:gd name="textAreaBottom" fmla="*/ 144720 h 139320"/>
              </a:gdLst>
              <a:ahLst/>
              <a:cxn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1065;p68"/>
            <p:cNvSpPr/>
            <p:nvPr/>
          </p:nvSpPr>
          <p:spPr>
            <a:xfrm>
              <a:off x="5894640" y="4394880"/>
              <a:ext cx="162000" cy="163800"/>
            </a:xfrm>
            <a:custGeom>
              <a:avLst/>
              <a:gdLst>
                <a:gd name="textAreaLeft" fmla="*/ 0 w 162000"/>
                <a:gd name="textAreaRight" fmla="*/ 167400 w 162000"/>
                <a:gd name="textAreaTop" fmla="*/ 0 h 163800"/>
                <a:gd name="textAreaBottom" fmla="*/ 169200 h 163800"/>
              </a:gdLst>
              <a:ahLst/>
              <a:cxn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1066;p68"/>
            <p:cNvSpPr/>
            <p:nvPr/>
          </p:nvSpPr>
          <p:spPr>
            <a:xfrm>
              <a:off x="5897160" y="4576680"/>
              <a:ext cx="156240" cy="54000"/>
            </a:xfrm>
            <a:custGeom>
              <a:avLst/>
              <a:gdLst>
                <a:gd name="textAreaLeft" fmla="*/ 0 w 156240"/>
                <a:gd name="textAreaRight" fmla="*/ 161640 w 156240"/>
                <a:gd name="textAreaTop" fmla="*/ 0 h 54000"/>
                <a:gd name="textAreaBottom" fmla="*/ 59400 h 54000"/>
              </a:gdLst>
              <a:ahLst/>
              <a:cxn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1067;p68"/>
            <p:cNvSpPr/>
            <p:nvPr/>
          </p:nvSpPr>
          <p:spPr>
            <a:xfrm>
              <a:off x="5916600" y="4654440"/>
              <a:ext cx="117720" cy="9720"/>
            </a:xfrm>
            <a:custGeom>
              <a:avLst/>
              <a:gdLst>
                <a:gd name="textAreaLeft" fmla="*/ 0 w 117720"/>
                <a:gd name="textAreaRight" fmla="*/ 123120 w 11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1068;p68"/>
            <p:cNvSpPr/>
            <p:nvPr/>
          </p:nvSpPr>
          <p:spPr>
            <a:xfrm>
              <a:off x="5947560" y="4687560"/>
              <a:ext cx="56880" cy="9720"/>
            </a:xfrm>
            <a:custGeom>
              <a:avLst/>
              <a:gdLst>
                <a:gd name="textAreaLeft" fmla="*/ 0 w 56880"/>
                <a:gd name="textAreaRight" fmla="*/ 62280 w 56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1069;p68"/>
            <p:cNvSpPr/>
            <p:nvPr/>
          </p:nvSpPr>
          <p:spPr>
            <a:xfrm>
              <a:off x="5825520" y="4208400"/>
              <a:ext cx="488520" cy="524160"/>
            </a:xfrm>
            <a:custGeom>
              <a:avLst/>
              <a:gdLst>
                <a:gd name="textAreaLeft" fmla="*/ 0 w 488520"/>
                <a:gd name="textAreaRight" fmla="*/ 493920 w 488520"/>
                <a:gd name="textAreaTop" fmla="*/ 0 h 524160"/>
                <a:gd name="textAreaBottom" fmla="*/ 529560 h 524160"/>
              </a:gdLst>
              <a:ahLst/>
              <a:cxn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5" name="Google Shape;1070;p68"/>
          <p:cNvGrpSpPr/>
          <p:nvPr/>
        </p:nvGrpSpPr>
        <p:grpSpPr>
          <a:xfrm>
            <a:off x="1420560" y="4208760"/>
            <a:ext cx="517320" cy="523800"/>
            <a:chOff x="1420560" y="4208760"/>
            <a:chExt cx="517320" cy="523800"/>
          </a:xfrm>
        </p:grpSpPr>
        <p:sp>
          <p:nvSpPr>
            <p:cNvPr id="656" name="Google Shape;1071;p68"/>
            <p:cNvSpPr/>
            <p:nvPr/>
          </p:nvSpPr>
          <p:spPr>
            <a:xfrm>
              <a:off x="157068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9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1072;p68"/>
            <p:cNvSpPr/>
            <p:nvPr/>
          </p:nvSpPr>
          <p:spPr>
            <a:xfrm>
              <a:off x="160524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1073;p68"/>
            <p:cNvSpPr/>
            <p:nvPr/>
          </p:nvSpPr>
          <p:spPr>
            <a:xfrm>
              <a:off x="163980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9" h="525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1074;p68"/>
            <p:cNvSpPr/>
            <p:nvPr/>
          </p:nvSpPr>
          <p:spPr>
            <a:xfrm>
              <a:off x="1674360" y="4594320"/>
              <a:ext cx="10440" cy="1656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82" h="52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1075;p68"/>
            <p:cNvSpPr/>
            <p:nvPr/>
          </p:nvSpPr>
          <p:spPr>
            <a:xfrm>
              <a:off x="170892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1076;p68"/>
            <p:cNvSpPr/>
            <p:nvPr/>
          </p:nvSpPr>
          <p:spPr>
            <a:xfrm>
              <a:off x="174420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1077;p68"/>
            <p:cNvSpPr/>
            <p:nvPr/>
          </p:nvSpPr>
          <p:spPr>
            <a:xfrm>
              <a:off x="177876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1078;p68"/>
            <p:cNvSpPr/>
            <p:nvPr/>
          </p:nvSpPr>
          <p:spPr>
            <a:xfrm>
              <a:off x="157068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9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1079;p68"/>
            <p:cNvSpPr/>
            <p:nvPr/>
          </p:nvSpPr>
          <p:spPr>
            <a:xfrm>
              <a:off x="160524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1080;p68"/>
            <p:cNvSpPr/>
            <p:nvPr/>
          </p:nvSpPr>
          <p:spPr>
            <a:xfrm>
              <a:off x="163980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9" h="501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1081;p68"/>
            <p:cNvSpPr/>
            <p:nvPr/>
          </p:nvSpPr>
          <p:spPr>
            <a:xfrm>
              <a:off x="1674360" y="4628880"/>
              <a:ext cx="10440" cy="1548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1082;p68"/>
            <p:cNvSpPr/>
            <p:nvPr/>
          </p:nvSpPr>
          <p:spPr>
            <a:xfrm>
              <a:off x="170892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1083;p68"/>
            <p:cNvSpPr/>
            <p:nvPr/>
          </p:nvSpPr>
          <p:spPr>
            <a:xfrm>
              <a:off x="174420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1084;p68"/>
            <p:cNvSpPr/>
            <p:nvPr/>
          </p:nvSpPr>
          <p:spPr>
            <a:xfrm>
              <a:off x="177876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1085;p68"/>
            <p:cNvSpPr/>
            <p:nvPr/>
          </p:nvSpPr>
          <p:spPr>
            <a:xfrm>
              <a:off x="1468440" y="468216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9" h="525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1086;p68"/>
            <p:cNvSpPr/>
            <p:nvPr/>
          </p:nvSpPr>
          <p:spPr>
            <a:xfrm>
              <a:off x="1499400" y="4682160"/>
              <a:ext cx="10800" cy="1656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1087;p68"/>
            <p:cNvSpPr/>
            <p:nvPr/>
          </p:nvSpPr>
          <p:spPr>
            <a:xfrm>
              <a:off x="1848960" y="4682160"/>
              <a:ext cx="10440" cy="1656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Google Shape;1088;p68"/>
            <p:cNvSpPr/>
            <p:nvPr/>
          </p:nvSpPr>
          <p:spPr>
            <a:xfrm>
              <a:off x="1879920" y="468216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cxnLst/>
              <a:rect l="textAreaLeft" t="textAreaTop" r="textAreaRight" b="textAreaBottom"/>
              <a:pathLst>
                <a:path w="358" h="52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Google Shape;1089;p68"/>
            <p:cNvSpPr/>
            <p:nvPr/>
          </p:nvSpPr>
          <p:spPr>
            <a:xfrm>
              <a:off x="1848960" y="4655160"/>
              <a:ext cx="10440" cy="1548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Google Shape;1090;p68"/>
            <p:cNvSpPr/>
            <p:nvPr/>
          </p:nvSpPr>
          <p:spPr>
            <a:xfrm>
              <a:off x="1879920" y="465516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cxn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Google Shape;1091;p68"/>
            <p:cNvSpPr/>
            <p:nvPr/>
          </p:nvSpPr>
          <p:spPr>
            <a:xfrm>
              <a:off x="1420560" y="4208760"/>
              <a:ext cx="517320" cy="523800"/>
            </a:xfrm>
            <a:custGeom>
              <a:avLst/>
              <a:gdLst>
                <a:gd name="textAreaLeft" fmla="*/ 0 w 517320"/>
                <a:gd name="textAreaRight" fmla="*/ 522720 w 517320"/>
                <a:gd name="textAreaTop" fmla="*/ 0 h 523800"/>
                <a:gd name="textAreaBottom" fmla="*/ 529200 h 523800"/>
              </a:gdLst>
              <a:ahLst/>
              <a:cxnLst/>
              <a:rect l="textAreaLeft" t="textAreaTop" r="textAreaRight" b="textAreaBottom"/>
              <a:pathLst>
                <a:path w="12480" h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cxnSp>
        <p:nvCxnSpPr>
          <p:cNvPr id="677" name="Google Shape;1092;p68"/>
          <p:cNvCxnSpPr>
            <a:stCxn id="613" idx="4"/>
            <a:endCxn id="620" idx="0"/>
          </p:cNvCxnSpPr>
          <p:nvPr/>
        </p:nvCxnSpPr>
        <p:spPr>
          <a:xfrm>
            <a:off x="1678680" y="4975560"/>
            <a:ext cx="1800" cy="18252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8" name="Google Shape;1093;p68"/>
          <p:cNvCxnSpPr>
            <a:stCxn id="614" idx="4"/>
            <a:endCxn id="622" idx="0"/>
          </p:cNvCxnSpPr>
          <p:nvPr/>
        </p:nvCxnSpPr>
        <p:spPr>
          <a:xfrm>
            <a:off x="3874680" y="4367160"/>
            <a:ext cx="1800" cy="18288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9" name="Google Shape;1094;p68"/>
          <p:cNvCxnSpPr>
            <a:endCxn id="621" idx="0"/>
          </p:cNvCxnSpPr>
          <p:nvPr/>
        </p:nvCxnSpPr>
        <p:spPr>
          <a:xfrm flipH="1">
            <a:off x="6071760" y="4993920"/>
            <a:ext cx="3240" cy="1641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80" name="Google Shape;1095;p68"/>
          <p:cNvCxnSpPr>
            <a:endCxn id="623" idx="0"/>
          </p:cNvCxnSpPr>
          <p:nvPr/>
        </p:nvCxnSpPr>
        <p:spPr>
          <a:xfrm flipH="1">
            <a:off x="8267040" y="4386600"/>
            <a:ext cx="4320" cy="1634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pic>
        <p:nvPicPr>
          <p:cNvPr id="681" name="Google Shape;1096;p68"/>
          <p:cNvPicPr/>
          <p:nvPr/>
        </p:nvPicPr>
        <p:blipFill>
          <a:blip r:embed="rId2"/>
          <a:srcRect l="5952" b="21365"/>
          <a:stretch/>
        </p:blipFill>
        <p:spPr>
          <a:xfrm rot="646800">
            <a:off x="5145120" y="1710720"/>
            <a:ext cx="3969000" cy="144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44"/>
          <p:cNvSpPr/>
          <p:nvPr/>
        </p:nvSpPr>
        <p:spPr>
          <a:xfrm>
            <a:off x="713520" y="4791960"/>
            <a:ext cx="5960880" cy="80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Data description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683" name="PlaceHolder 45"/>
          <p:cNvSpPr/>
          <p:nvPr/>
        </p:nvSpPr>
        <p:spPr>
          <a:xfrm>
            <a:off x="713520" y="397440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684" name="PlaceHolder 46"/>
          <p:cNvSpPr/>
          <p:nvPr/>
        </p:nvSpPr>
        <p:spPr>
          <a:xfrm>
            <a:off x="821520" y="563976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85" name="Google Shape;654;p56"/>
          <p:cNvPicPr/>
          <p:nvPr/>
        </p:nvPicPr>
        <p:blipFill>
          <a:blip r:embed="rId2"/>
          <a:stretch/>
        </p:blipFill>
        <p:spPr>
          <a:xfrm rot="276000">
            <a:off x="2622240" y="2068560"/>
            <a:ext cx="6095520" cy="198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47"/>
          <p:cNvSpPr/>
          <p:nvPr/>
        </p:nvSpPr>
        <p:spPr>
          <a:xfrm>
            <a:off x="4489200" y="2541240"/>
            <a:ext cx="4192560" cy="9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7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129,880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87" name="Google Shape;363;p48"/>
          <p:cNvSpPr/>
          <p:nvPr/>
        </p:nvSpPr>
        <p:spPr>
          <a:xfrm>
            <a:off x="797040" y="2133360"/>
            <a:ext cx="3177360" cy="31762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8" name="Google Shape;364;p48"/>
          <p:cNvPicPr/>
          <p:nvPr/>
        </p:nvPicPr>
        <p:blipFill>
          <a:blip r:embed="rId3"/>
          <a:srcRect l="5952" b="21365"/>
          <a:stretch/>
        </p:blipFill>
        <p:spPr>
          <a:xfrm rot="20796000" flipH="1">
            <a:off x="5107680" y="4738680"/>
            <a:ext cx="3455280" cy="1255680"/>
          </a:xfrm>
          <a:prstGeom prst="rect">
            <a:avLst/>
          </a:prstGeom>
          <a:ln w="0">
            <a:noFill/>
          </a:ln>
        </p:spPr>
      </p:pic>
      <p:sp>
        <p:nvSpPr>
          <p:cNvPr id="689" name="PlaceHolder 48"/>
          <p:cNvSpPr/>
          <p:nvPr/>
        </p:nvSpPr>
        <p:spPr>
          <a:xfrm>
            <a:off x="4500000" y="3865680"/>
            <a:ext cx="4479480" cy="38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 feedback.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49"/>
          <p:cNvSpPr/>
          <p:nvPr/>
        </p:nvSpPr>
        <p:spPr>
          <a:xfrm>
            <a:off x="738360" y="2955960"/>
            <a:ext cx="4515840" cy="275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23 columns </a:t>
            </a:r>
            <a:endParaRPr lang="en-US" sz="1800" b="0" strike="noStrike" spc="-1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129,880 rows </a:t>
            </a:r>
            <a:endParaRPr lang="en-US" sz="1800" b="0" strike="noStrike" spc="-1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dtypes: float64(1), int64(17), object(5)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1" name="PlaceHolder 50"/>
          <p:cNvSpPr/>
          <p:nvPr/>
        </p:nvSpPr>
        <p:spPr>
          <a:xfrm>
            <a:off x="750600" y="212616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dataset has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92" name="Google Shape;230;p41"/>
          <p:cNvSpPr/>
          <p:nvPr/>
        </p:nvSpPr>
        <p:spPr>
          <a:xfrm>
            <a:off x="5319720" y="2025360"/>
            <a:ext cx="3363480" cy="35780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Picture 4"/>
          <p:cNvPicPr/>
          <p:nvPr/>
        </p:nvPicPr>
        <p:blipFill>
          <a:blip r:embed="rId2"/>
          <a:stretch/>
        </p:blipFill>
        <p:spPr>
          <a:xfrm>
            <a:off x="757800" y="3745080"/>
            <a:ext cx="1371240" cy="2533320"/>
          </a:xfrm>
          <a:prstGeom prst="rect">
            <a:avLst/>
          </a:prstGeom>
          <a:ln w="0">
            <a:noFill/>
          </a:ln>
        </p:spPr>
      </p:pic>
      <p:pic>
        <p:nvPicPr>
          <p:cNvPr id="694" name="Picture 5"/>
          <p:cNvPicPr/>
          <p:nvPr/>
        </p:nvPicPr>
        <p:blipFill>
          <a:blip r:embed="rId3"/>
          <a:stretch/>
        </p:blipFill>
        <p:spPr>
          <a:xfrm>
            <a:off x="4129200" y="3674160"/>
            <a:ext cx="1599840" cy="2533320"/>
          </a:xfrm>
          <a:prstGeom prst="rect">
            <a:avLst/>
          </a:prstGeom>
          <a:ln w="0">
            <a:noFill/>
          </a:ln>
        </p:spPr>
      </p:pic>
      <p:pic>
        <p:nvPicPr>
          <p:cNvPr id="695" name="Picture 6"/>
          <p:cNvPicPr/>
          <p:nvPr/>
        </p:nvPicPr>
        <p:blipFill>
          <a:blip r:embed="rId4"/>
          <a:srcRect l="535"/>
          <a:stretch/>
        </p:blipFill>
        <p:spPr>
          <a:xfrm>
            <a:off x="2390760" y="3765600"/>
            <a:ext cx="1484280" cy="2495160"/>
          </a:xfrm>
          <a:prstGeom prst="rect">
            <a:avLst/>
          </a:prstGeom>
          <a:ln w="0">
            <a:noFill/>
          </a:ln>
        </p:spPr>
      </p:pic>
      <p:sp>
        <p:nvSpPr>
          <p:cNvPr id="696" name="PlaceHolder 104"/>
          <p:cNvSpPr/>
          <p:nvPr/>
        </p:nvSpPr>
        <p:spPr>
          <a:xfrm>
            <a:off x="955800" y="153720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Outliers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97" name="PlaceHolder 105"/>
          <p:cNvSpPr/>
          <p:nvPr/>
        </p:nvSpPr>
        <p:spPr>
          <a:xfrm>
            <a:off x="914400" y="2286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dataset  has 5 columns with outliers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“Departure delay”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“Flight distance”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“Checkin service”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and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“On-board Service”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98" name="Picture 562"/>
          <p:cNvPicPr/>
          <p:nvPr/>
        </p:nvPicPr>
        <p:blipFill>
          <a:blip r:embed="rId5"/>
          <a:stretch/>
        </p:blipFill>
        <p:spPr>
          <a:xfrm>
            <a:off x="7495200" y="3765600"/>
            <a:ext cx="1712520" cy="2512800"/>
          </a:xfrm>
          <a:prstGeom prst="rect">
            <a:avLst/>
          </a:prstGeom>
          <a:ln w="0">
            <a:noFill/>
          </a:ln>
        </p:spPr>
      </p:pic>
      <p:pic>
        <p:nvPicPr>
          <p:cNvPr id="699" name="Picture 698"/>
          <p:cNvPicPr/>
          <p:nvPr/>
        </p:nvPicPr>
        <p:blipFill>
          <a:blip r:embed="rId6"/>
          <a:stretch/>
        </p:blipFill>
        <p:spPr>
          <a:xfrm>
            <a:off x="5757480" y="3729600"/>
            <a:ext cx="171396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Picture 5"/>
          <p:cNvPicPr/>
          <p:nvPr/>
        </p:nvPicPr>
        <p:blipFill>
          <a:blip r:embed="rId2"/>
          <a:stretch/>
        </p:blipFill>
        <p:spPr>
          <a:xfrm>
            <a:off x="4707360" y="2286000"/>
            <a:ext cx="3795840" cy="4050000"/>
          </a:xfrm>
          <a:prstGeom prst="rect">
            <a:avLst/>
          </a:prstGeom>
          <a:ln w="0">
            <a:noFill/>
          </a:ln>
        </p:spPr>
      </p:pic>
      <p:sp>
        <p:nvSpPr>
          <p:cNvPr id="701" name="Rounded Rectangle 6"/>
          <p:cNvSpPr/>
          <p:nvPr/>
        </p:nvSpPr>
        <p:spPr>
          <a:xfrm>
            <a:off x="4750560" y="6119640"/>
            <a:ext cx="3433680" cy="198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PlaceHolder 106"/>
          <p:cNvSpPr/>
          <p:nvPr/>
        </p:nvSpPr>
        <p:spPr>
          <a:xfrm>
            <a:off x="955800" y="137160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Nulls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03" name="PlaceHolder 107"/>
          <p:cNvSpPr/>
          <p:nvPr/>
        </p:nvSpPr>
        <p:spPr>
          <a:xfrm>
            <a:off x="732600" y="2971800"/>
            <a:ext cx="388440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dataset has Nulls in 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 in munites”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column.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04" name="Google Shape;1131;p 1"/>
          <p:cNvPicPr/>
          <p:nvPr/>
        </p:nvPicPr>
        <p:blipFill>
          <a:blip r:embed="rId3"/>
          <a:stretch/>
        </p:blipFill>
        <p:spPr>
          <a:xfrm rot="21294600">
            <a:off x="341280" y="5356080"/>
            <a:ext cx="2594880" cy="85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1101;p69"/>
          <p:cNvPicPr/>
          <p:nvPr/>
        </p:nvPicPr>
        <p:blipFill>
          <a:blip r:embed="rId2"/>
          <a:stretch/>
        </p:blipFill>
        <p:spPr>
          <a:xfrm rot="635400">
            <a:off x="356760" y="3533400"/>
            <a:ext cx="5295960" cy="2945880"/>
          </a:xfrm>
          <a:prstGeom prst="rect">
            <a:avLst/>
          </a:prstGeom>
          <a:ln w="0">
            <a:noFill/>
          </a:ln>
        </p:spPr>
      </p:pic>
      <p:sp>
        <p:nvSpPr>
          <p:cNvPr id="706" name="PlaceHolder 94"/>
          <p:cNvSpPr/>
          <p:nvPr/>
        </p:nvSpPr>
        <p:spPr>
          <a:xfrm>
            <a:off x="1371600" y="2724840"/>
            <a:ext cx="712692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EDA and suggestions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07" name="PlaceHolder 95"/>
          <p:cNvSpPr/>
          <p:nvPr/>
        </p:nvSpPr>
        <p:spPr>
          <a:xfrm>
            <a:off x="7129800" y="190728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708" name="PlaceHolder 96"/>
          <p:cNvSpPr/>
          <p:nvPr/>
        </p:nvSpPr>
        <p:spPr>
          <a:xfrm>
            <a:off x="3296880" y="3572640"/>
            <a:ext cx="508824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can we increse satisfaction level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2"/>
          <p:cNvSpPr/>
          <p:nvPr/>
        </p:nvSpPr>
        <p:spPr>
          <a:xfrm>
            <a:off x="819000" y="3681000"/>
            <a:ext cx="4795560" cy="19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Manrope"/>
                <a:ea typeface="Manrope"/>
              </a:rPr>
              <a:t>Airline Business Plan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262" name="Google Shape;183;p 1"/>
          <p:cNvPicPr/>
          <p:nvPr/>
        </p:nvPicPr>
        <p:blipFill>
          <a:blip r:embed="rId2"/>
          <a:srcRect l="3173" t="16279" r="2055" b="18213"/>
          <a:stretch/>
        </p:blipFill>
        <p:spPr>
          <a:xfrm rot="379200">
            <a:off x="2256120" y="895320"/>
            <a:ext cx="7099560" cy="2593080"/>
          </a:xfrm>
          <a:prstGeom prst="rect">
            <a:avLst/>
          </a:prstGeom>
          <a:ln w="0">
            <a:noFill/>
          </a:ln>
        </p:spPr>
      </p:pic>
      <p:sp>
        <p:nvSpPr>
          <p:cNvPr id="263" name="Straight Connector 178"/>
          <p:cNvSpPr/>
          <p:nvPr/>
        </p:nvSpPr>
        <p:spPr>
          <a:xfrm>
            <a:off x="5486760" y="4222800"/>
            <a:ext cx="360" cy="1143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179"/>
          <p:cNvSpPr/>
          <p:nvPr/>
        </p:nvSpPr>
        <p:spPr>
          <a:xfrm>
            <a:off x="5583600" y="4379400"/>
            <a:ext cx="3098160" cy="11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302C3E"/>
                </a:solidFill>
                <a:latin typeface="Noto Sans"/>
                <a:ea typeface="DejaVu Sans"/>
              </a:rPr>
              <a:t>Peter Yasser &amp; Injy ElSherbini,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302C3E"/>
                </a:solidFill>
                <a:latin typeface="Noto Sans"/>
                <a:ea typeface="DejaVu Sans"/>
              </a:rPr>
              <a:t>Egypt.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02C3E"/>
                </a:solidFill>
                <a:latin typeface="Noto Sans"/>
                <a:ea typeface="DejaVu Sans"/>
              </a:rPr>
              <a:t>6 October 2022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94"/>
          <p:cNvSpPr/>
          <p:nvPr/>
        </p:nvSpPr>
        <p:spPr>
          <a:xfrm>
            <a:off x="945360" y="1356840"/>
            <a:ext cx="659736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Relation between gender , type of travel and satisfaction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11" name="PlaceHolder 112"/>
          <p:cNvSpPr/>
          <p:nvPr/>
        </p:nvSpPr>
        <p:spPr>
          <a:xfrm>
            <a:off x="6400800" y="3131640"/>
            <a:ext cx="3428280" cy="21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Apparently, 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“Men”</a:t>
            </a: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 are less satisfied in 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“Personal travel”</a:t>
            </a: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58360"/>
                  </p:ext>
                </p:extLst>
              </p:nvPr>
            </p:nvGraphicFramePr>
            <p:xfrm>
              <a:off x="184727" y="2164320"/>
              <a:ext cx="6132945" cy="42301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27" y="2164320"/>
                <a:ext cx="6132945" cy="42301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94"/>
          <p:cNvSpPr/>
          <p:nvPr/>
        </p:nvSpPr>
        <p:spPr>
          <a:xfrm>
            <a:off x="1089000" y="1311840"/>
            <a:ext cx="580392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customer type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14" name="PlaceHolder 113"/>
          <p:cNvSpPr/>
          <p:nvPr/>
        </p:nvSpPr>
        <p:spPr>
          <a:xfrm>
            <a:off x="6400800" y="3131640"/>
            <a:ext cx="3428280" cy="21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Seems like we are not attracting new customers, as we have many 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“disloyal customers”</a:t>
            </a: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12066"/>
                  </p:ext>
                </p:extLst>
              </p:nvPr>
            </p:nvGraphicFramePr>
            <p:xfrm>
              <a:off x="187758" y="2216727"/>
              <a:ext cx="6213042" cy="4165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758" y="2216727"/>
                <a:ext cx="6213042" cy="416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646;p55"/>
          <p:cNvPicPr/>
          <p:nvPr/>
        </p:nvPicPr>
        <p:blipFill>
          <a:blip r:embed="rId2"/>
          <a:srcRect l="5315" t="11256" r="3201" b="6512"/>
          <a:stretch/>
        </p:blipFill>
        <p:spPr>
          <a:xfrm rot="21297000">
            <a:off x="7593120" y="177480"/>
            <a:ext cx="2112480" cy="92844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98"/>
          <p:cNvSpPr/>
          <p:nvPr/>
        </p:nvSpPr>
        <p:spPr>
          <a:xfrm>
            <a:off x="-11880" y="1443600"/>
            <a:ext cx="5283000" cy="58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Services rating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17" name="Picture 7"/>
          <p:cNvPicPr/>
          <p:nvPr/>
        </p:nvPicPr>
        <p:blipFill>
          <a:blip r:embed="rId3"/>
          <a:stretch/>
        </p:blipFill>
        <p:spPr>
          <a:xfrm>
            <a:off x="0" y="2701440"/>
            <a:ext cx="9502200" cy="3713400"/>
          </a:xfrm>
          <a:prstGeom prst="rect">
            <a:avLst/>
          </a:prstGeom>
          <a:ln w="0">
            <a:noFill/>
          </a:ln>
        </p:spPr>
      </p:pic>
      <p:sp>
        <p:nvSpPr>
          <p:cNvPr id="718" name="PlaceHolder 111"/>
          <p:cNvSpPr/>
          <p:nvPr/>
        </p:nvSpPr>
        <p:spPr>
          <a:xfrm>
            <a:off x="1163520" y="2133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Are our customers satisfied with our services?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Rectangle 2"/>
          <p:cNvSpPr/>
          <p:nvPr/>
        </p:nvSpPr>
        <p:spPr>
          <a:xfrm>
            <a:off x="983160" y="1480320"/>
            <a:ext cx="3485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720" name="Picture 719"/>
          <p:cNvPicPr/>
          <p:nvPr/>
        </p:nvPicPr>
        <p:blipFill>
          <a:blip r:embed="rId2"/>
          <a:stretch/>
        </p:blipFill>
        <p:spPr>
          <a:xfrm>
            <a:off x="1028880" y="2730600"/>
            <a:ext cx="6971040" cy="3675240"/>
          </a:xfrm>
          <a:prstGeom prst="rect">
            <a:avLst/>
          </a:prstGeom>
          <a:ln w="0">
            <a:noFill/>
          </a:ln>
        </p:spPr>
      </p:pic>
      <p:sp>
        <p:nvSpPr>
          <p:cNvPr id="721" name="PlaceHolder 109"/>
          <p:cNvSpPr/>
          <p:nvPr/>
        </p:nvSpPr>
        <p:spPr>
          <a:xfrm>
            <a:off x="1081440" y="196956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Picture 721"/>
          <p:cNvPicPr/>
          <p:nvPr/>
        </p:nvPicPr>
        <p:blipFill>
          <a:blip r:embed="rId2"/>
          <a:stretch/>
        </p:blipFill>
        <p:spPr>
          <a:xfrm>
            <a:off x="1600200" y="2514600"/>
            <a:ext cx="5485320" cy="3722760"/>
          </a:xfrm>
          <a:prstGeom prst="rect">
            <a:avLst/>
          </a:prstGeom>
          <a:ln w="0">
            <a:noFill/>
          </a:ln>
        </p:spPr>
      </p:pic>
      <p:sp>
        <p:nvSpPr>
          <p:cNvPr id="723" name="Rectangle 5"/>
          <p:cNvSpPr/>
          <p:nvPr/>
        </p:nvSpPr>
        <p:spPr>
          <a:xfrm>
            <a:off x="938160" y="1480320"/>
            <a:ext cx="4583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 (cont.)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24" name="PlaceHolder 110"/>
          <p:cNvSpPr/>
          <p:nvPr/>
        </p:nvSpPr>
        <p:spPr>
          <a:xfrm>
            <a:off x="1081440" y="1969560"/>
            <a:ext cx="6689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20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can say that most ages are not satisfied with  </a:t>
            </a:r>
            <a:r>
              <a:rPr lang="en" sz="20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Rectangle 3"/>
          <p:cNvSpPr/>
          <p:nvPr/>
        </p:nvSpPr>
        <p:spPr>
          <a:xfrm>
            <a:off x="924480" y="1480320"/>
            <a:ext cx="351108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726" name="Picture 725"/>
          <p:cNvPicPr/>
          <p:nvPr/>
        </p:nvPicPr>
        <p:blipFill>
          <a:blip r:embed="rId2"/>
          <a:stretch/>
        </p:blipFill>
        <p:spPr>
          <a:xfrm>
            <a:off x="1257480" y="2760480"/>
            <a:ext cx="6971040" cy="3675240"/>
          </a:xfrm>
          <a:prstGeom prst="rect">
            <a:avLst/>
          </a:prstGeom>
          <a:ln w="0">
            <a:noFill/>
          </a:ln>
        </p:spPr>
      </p:pic>
      <p:sp>
        <p:nvSpPr>
          <p:cNvPr id="727" name="PlaceHolder 108"/>
          <p:cNvSpPr/>
          <p:nvPr/>
        </p:nvSpPr>
        <p:spPr>
          <a:xfrm>
            <a:off x="1081440" y="196956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“food and drink” </a:t>
            </a: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lang="en" sz="1800" b="0" strike="noStrike" spc="-1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Rectangle 6"/>
          <p:cNvSpPr/>
          <p:nvPr/>
        </p:nvSpPr>
        <p:spPr>
          <a:xfrm>
            <a:off x="1034640" y="1444320"/>
            <a:ext cx="451548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 (cont.)</a:t>
            </a:r>
            <a:endParaRPr lang="en-US" sz="22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740301"/>
                  </p:ext>
                </p:extLst>
              </p:nvPr>
            </p:nvGraphicFramePr>
            <p:xfrm>
              <a:off x="341746" y="2179781"/>
              <a:ext cx="7849322" cy="4036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746" y="2179781"/>
                <a:ext cx="7849322" cy="40361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98"/>
          <p:cNvSpPr/>
          <p:nvPr/>
        </p:nvSpPr>
        <p:spPr>
          <a:xfrm>
            <a:off x="1017360" y="1517040"/>
            <a:ext cx="6525360" cy="58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Heatmap to visualize correlation between variables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731" name="Picture 9"/>
          <p:cNvPicPr/>
          <p:nvPr/>
        </p:nvPicPr>
        <p:blipFill>
          <a:blip r:embed="rId2"/>
          <a:stretch/>
        </p:blipFill>
        <p:spPr>
          <a:xfrm>
            <a:off x="420120" y="2260080"/>
            <a:ext cx="7351200" cy="411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ubTitle"/>
          </p:nvPr>
        </p:nvSpPr>
        <p:spPr>
          <a:xfrm>
            <a:off x="493200" y="2165400"/>
            <a:ext cx="8763480" cy="417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“Departure delay in minutes”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 “Arrival delay in minutes”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columns are highly positive correlated (0.97) as we have seen.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“Seat comfort” 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“Food and drink”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0.72.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“Ease of Online booking”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boarding”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0.68.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boarding”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support” 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are positive correlated with ratio 0.67.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“Cleanliness”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“Baggage handling”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 Online boarding”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“Inflight wi-fi service”</a:t>
            </a:r>
            <a:r>
              <a:rPr lang="en-US" sz="1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33" name="Rectangle 1"/>
          <p:cNvSpPr/>
          <p:nvPr/>
        </p:nvSpPr>
        <p:spPr>
          <a:xfrm>
            <a:off x="854280" y="1503360"/>
            <a:ext cx="520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From the previous heat map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Box 2"/>
          <p:cNvSpPr/>
          <p:nvPr/>
        </p:nvSpPr>
        <p:spPr>
          <a:xfrm>
            <a:off x="712080" y="2515680"/>
            <a:ext cx="8690040" cy="29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Be aware with the difference between Males and Females satisfaction level</a:t>
            </a:r>
            <a:endParaRPr lang="en-US" sz="21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Advertise our company and services more</a:t>
            </a:r>
            <a:endParaRPr lang="en-US" sz="21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Upgrade our services, especially “seat comfort” and the “food and drink” as they have the least rating from our passengers.</a:t>
            </a:r>
            <a:endParaRPr lang="en-US" sz="21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Departure on time, as it affects satisfaction level very much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735" name="Rectangle 4"/>
          <p:cNvSpPr/>
          <p:nvPr/>
        </p:nvSpPr>
        <p:spPr>
          <a:xfrm>
            <a:off x="772200" y="1611720"/>
            <a:ext cx="59342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Deductions and suggestions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3"/>
          <p:cNvSpPr/>
          <p:nvPr/>
        </p:nvSpPr>
        <p:spPr>
          <a:xfrm>
            <a:off x="713160" y="182772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team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4"/>
          <p:cNvSpPr/>
          <p:nvPr/>
        </p:nvSpPr>
        <p:spPr>
          <a:xfrm>
            <a:off x="731160" y="247968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6320" rIns="0" bIns="346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Peter Yasser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PlaceHolder 5"/>
          <p:cNvSpPr/>
          <p:nvPr/>
        </p:nvSpPr>
        <p:spPr>
          <a:xfrm>
            <a:off x="757800" y="2757240"/>
            <a:ext cx="20080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Engineering student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8" name="PlaceHolder 6"/>
          <p:cNvSpPr/>
          <p:nvPr/>
        </p:nvSpPr>
        <p:spPr>
          <a:xfrm>
            <a:off x="721800" y="341784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6320" rIns="0" bIns="346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Injy ElSherbini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PlaceHolder 7"/>
          <p:cNvSpPr/>
          <p:nvPr/>
        </p:nvSpPr>
        <p:spPr>
          <a:xfrm>
            <a:off x="767160" y="3714120"/>
            <a:ext cx="2327022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Source Sans Pro"/>
                <a:ea typeface="Source Sans Pro"/>
              </a:rPr>
              <a:t>Computer science student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70" name="Google Shape;886;p63"/>
          <p:cNvPicPr/>
          <p:nvPr/>
        </p:nvPicPr>
        <p:blipFill>
          <a:blip r:embed="rId2"/>
          <a:srcRect l="5952" b="21365"/>
          <a:stretch/>
        </p:blipFill>
        <p:spPr>
          <a:xfrm>
            <a:off x="5798520" y="1389960"/>
            <a:ext cx="3205800" cy="116460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20"/>
          <p:cNvSpPr/>
          <p:nvPr/>
        </p:nvSpPr>
        <p:spPr>
          <a:xfrm>
            <a:off x="713160" y="438408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 dirty="0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Supervised by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72" name="PlaceHolder 21"/>
          <p:cNvSpPr/>
          <p:nvPr/>
        </p:nvSpPr>
        <p:spPr>
          <a:xfrm>
            <a:off x="722160" y="489420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6320" rIns="0" bIns="346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Ziad Omar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PlaceHolder 22"/>
          <p:cNvSpPr/>
          <p:nvPr/>
        </p:nvSpPr>
        <p:spPr>
          <a:xfrm>
            <a:off x="767160" y="5190480"/>
            <a:ext cx="20080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SIC facilitator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74" name="Google Shape;12629;p93"/>
          <p:cNvGrpSpPr/>
          <p:nvPr/>
        </p:nvGrpSpPr>
        <p:grpSpPr>
          <a:xfrm>
            <a:off x="757800" y="4132800"/>
            <a:ext cx="328320" cy="246240"/>
            <a:chOff x="757800" y="4132800"/>
            <a:chExt cx="328320" cy="246240"/>
          </a:xfrm>
        </p:grpSpPr>
        <p:sp>
          <p:nvSpPr>
            <p:cNvPr id="275" name="Google Shape;12630;p 1"/>
            <p:cNvSpPr/>
            <p:nvPr/>
          </p:nvSpPr>
          <p:spPr>
            <a:xfrm>
              <a:off x="757800" y="4132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Google Shape;12631;p 1"/>
            <p:cNvSpPr/>
            <p:nvPr/>
          </p:nvSpPr>
          <p:spPr>
            <a:xfrm>
              <a:off x="833760" y="4232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Google Shape;12632;p 1"/>
            <p:cNvSpPr/>
            <p:nvPr/>
          </p:nvSpPr>
          <p:spPr>
            <a:xfrm>
              <a:off x="827640" y="4185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Google Shape;12633;p 1">
              <a:hlinkClick r:id="rId3"/>
            </p:cNvPr>
            <p:cNvSpPr/>
            <p:nvPr/>
          </p:nvSpPr>
          <p:spPr>
            <a:xfrm>
              <a:off x="903600" y="4232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9" name="Google Shape;12629;p 1"/>
          <p:cNvGrpSpPr/>
          <p:nvPr/>
        </p:nvGrpSpPr>
        <p:grpSpPr>
          <a:xfrm>
            <a:off x="757800" y="3160800"/>
            <a:ext cx="328320" cy="246240"/>
            <a:chOff x="757800" y="3160800"/>
            <a:chExt cx="328320" cy="246240"/>
          </a:xfrm>
        </p:grpSpPr>
        <p:sp>
          <p:nvSpPr>
            <p:cNvPr id="280" name="Google Shape;12630;p 2"/>
            <p:cNvSpPr/>
            <p:nvPr/>
          </p:nvSpPr>
          <p:spPr>
            <a:xfrm>
              <a:off x="757800" y="3160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Google Shape;12631;p 2"/>
            <p:cNvSpPr/>
            <p:nvPr/>
          </p:nvSpPr>
          <p:spPr>
            <a:xfrm>
              <a:off x="833760" y="3260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Google Shape;12632;p 2"/>
            <p:cNvSpPr/>
            <p:nvPr/>
          </p:nvSpPr>
          <p:spPr>
            <a:xfrm>
              <a:off x="827640" y="3213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Google Shape;12633;p 2">
              <a:hlinkClick r:id="rId4"/>
            </p:cNvPr>
            <p:cNvSpPr/>
            <p:nvPr/>
          </p:nvSpPr>
          <p:spPr>
            <a:xfrm>
              <a:off x="903600" y="3260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4" name="Google Shape;12629;p 2"/>
          <p:cNvGrpSpPr/>
          <p:nvPr/>
        </p:nvGrpSpPr>
        <p:grpSpPr>
          <a:xfrm>
            <a:off x="757800" y="5608800"/>
            <a:ext cx="328320" cy="246240"/>
            <a:chOff x="757800" y="5608800"/>
            <a:chExt cx="328320" cy="246240"/>
          </a:xfrm>
        </p:grpSpPr>
        <p:sp>
          <p:nvSpPr>
            <p:cNvPr id="285" name="Google Shape;12630;p 3"/>
            <p:cNvSpPr/>
            <p:nvPr/>
          </p:nvSpPr>
          <p:spPr>
            <a:xfrm>
              <a:off x="757800" y="5608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Google Shape;12631;p 3"/>
            <p:cNvSpPr/>
            <p:nvPr/>
          </p:nvSpPr>
          <p:spPr>
            <a:xfrm>
              <a:off x="833760" y="5708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Google Shape;12632;p 3"/>
            <p:cNvSpPr/>
            <p:nvPr/>
          </p:nvSpPr>
          <p:spPr>
            <a:xfrm>
              <a:off x="827640" y="5661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Google Shape;12633;p 3">
              <a:hlinkClick r:id="rId5"/>
            </p:cNvPr>
            <p:cNvSpPr/>
            <p:nvPr/>
          </p:nvSpPr>
          <p:spPr>
            <a:xfrm>
              <a:off x="903600" y="5708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281;p 1"/>
          <p:cNvPicPr/>
          <p:nvPr/>
        </p:nvPicPr>
        <p:blipFill>
          <a:blip r:embed="rId2"/>
          <a:stretch/>
        </p:blipFill>
        <p:spPr>
          <a:xfrm rot="496800">
            <a:off x="643320" y="3239280"/>
            <a:ext cx="5886720" cy="2265120"/>
          </a:xfrm>
          <a:prstGeom prst="rect">
            <a:avLst/>
          </a:prstGeom>
          <a:ln w="0">
            <a:noFill/>
          </a:ln>
        </p:spPr>
      </p:pic>
      <p:sp>
        <p:nvSpPr>
          <p:cNvPr id="737" name="PlaceHolder 86"/>
          <p:cNvSpPr/>
          <p:nvPr/>
        </p:nvSpPr>
        <p:spPr>
          <a:xfrm>
            <a:off x="5116680" y="3710880"/>
            <a:ext cx="3385080" cy="38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—John McCarthy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8" name="PlaceHolder 87"/>
          <p:cNvSpPr/>
          <p:nvPr/>
        </p:nvSpPr>
        <p:spPr>
          <a:xfrm>
            <a:off x="4148640" y="1944720"/>
            <a:ext cx="4353120" cy="163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“Our ultimate objective is to make programs that learn from their experience as effectively as humans do.”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83"/>
          <p:cNvSpPr/>
          <p:nvPr/>
        </p:nvSpPr>
        <p:spPr>
          <a:xfrm>
            <a:off x="1808640" y="475956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The right model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40" name="PlaceHolder 84"/>
          <p:cNvSpPr/>
          <p:nvPr/>
        </p:nvSpPr>
        <p:spPr>
          <a:xfrm>
            <a:off x="2566800" y="5679000"/>
            <a:ext cx="444564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did we choose this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1" name="PlaceHolder 85"/>
          <p:cNvSpPr/>
          <p:nvPr/>
        </p:nvSpPr>
        <p:spPr>
          <a:xfrm>
            <a:off x="4105080" y="394200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lang="en-US" sz="6500" b="0" strike="noStrike" spc="-1">
              <a:latin typeface="Arial"/>
            </a:endParaRPr>
          </a:p>
        </p:txBody>
      </p:sp>
      <p:pic>
        <p:nvPicPr>
          <p:cNvPr id="742" name="Google Shape;868;p62"/>
          <p:cNvPicPr/>
          <p:nvPr/>
        </p:nvPicPr>
        <p:blipFill>
          <a:blip r:embed="rId2"/>
          <a:stretch/>
        </p:blipFill>
        <p:spPr>
          <a:xfrm>
            <a:off x="2036880" y="1634760"/>
            <a:ext cx="5505120" cy="182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99"/>
          <p:cNvSpPr/>
          <p:nvPr/>
        </p:nvSpPr>
        <p:spPr>
          <a:xfrm>
            <a:off x="601200" y="1875600"/>
            <a:ext cx="56070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Feature engineering and encoding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744" name="PlaceHolder 100"/>
          <p:cNvSpPr/>
          <p:nvPr/>
        </p:nvSpPr>
        <p:spPr>
          <a:xfrm>
            <a:off x="623520" y="3429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“Feature wiz”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which is an automated tool used in feature engineering.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5" name="PlaceHolder 101"/>
          <p:cNvSpPr/>
          <p:nvPr/>
        </p:nvSpPr>
        <p:spPr>
          <a:xfrm>
            <a:off x="623520" y="4545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Along with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“Label Encoder”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encode categorical data into numerical.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46" name="Google Shape;578;p 2"/>
          <p:cNvPicPr/>
          <p:nvPr/>
        </p:nvPicPr>
        <p:blipFill>
          <a:blip r:embed="rId2"/>
          <a:stretch/>
        </p:blipFill>
        <p:spPr>
          <a:xfrm rot="20282400" flipH="1">
            <a:off x="7104960" y="1900800"/>
            <a:ext cx="1901520" cy="168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02"/>
          <p:cNvSpPr/>
          <p:nvPr/>
        </p:nvSpPr>
        <p:spPr>
          <a:xfrm>
            <a:off x="601200" y="1600200"/>
            <a:ext cx="73980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Choosing best parameters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48" name="PlaceHolder 103"/>
          <p:cNvSpPr/>
          <p:nvPr/>
        </p:nvSpPr>
        <p:spPr>
          <a:xfrm>
            <a:off x="623520" y="3105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lang="en" sz="1800" b="0" strike="noStrike" spc="-1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“Grid Search”</a:t>
            </a:r>
            <a:r>
              <a:rPr lang="en" sz="18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search for the best parameters to use in our model and found: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49" name="Picture 2"/>
          <p:cNvPicPr/>
          <p:nvPr/>
        </p:nvPicPr>
        <p:blipFill>
          <a:blip r:embed="rId2"/>
          <a:stretch/>
        </p:blipFill>
        <p:spPr>
          <a:xfrm>
            <a:off x="481680" y="4137480"/>
            <a:ext cx="8203320" cy="445320"/>
          </a:xfrm>
          <a:prstGeom prst="rect">
            <a:avLst/>
          </a:prstGeom>
          <a:ln w="0">
            <a:noFill/>
          </a:ln>
        </p:spPr>
      </p:pic>
      <p:pic>
        <p:nvPicPr>
          <p:cNvPr id="750" name="Google Shape;1131;p 2"/>
          <p:cNvPicPr/>
          <p:nvPr/>
        </p:nvPicPr>
        <p:blipFill>
          <a:blip r:embed="rId3"/>
          <a:stretch/>
        </p:blipFill>
        <p:spPr>
          <a:xfrm rot="21294600">
            <a:off x="340920" y="5427720"/>
            <a:ext cx="2594880" cy="85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88"/>
          <p:cNvSpPr/>
          <p:nvPr/>
        </p:nvSpPr>
        <p:spPr>
          <a:xfrm>
            <a:off x="766440" y="1661400"/>
            <a:ext cx="8007840" cy="5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Models analysis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752" name="Google Shape;584;p55"/>
          <p:cNvGraphicFramePr/>
          <p:nvPr/>
        </p:nvGraphicFramePr>
        <p:xfrm>
          <a:off x="457200" y="3200400"/>
          <a:ext cx="8958960" cy="2805840"/>
        </p:xfrm>
        <a:graphic>
          <a:graphicData uri="http://schemas.openxmlformats.org/drawingml/2006/table">
            <a:tbl>
              <a:tblPr/>
              <a:tblGrid>
                <a:gridCol w="76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Random forest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XGB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Cat Boost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Accuracy (f1 score)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94%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96.3%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95.2%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Percision (macro avg)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Recall (macro avg)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3" name="Google Shape;621;p55"/>
          <p:cNvSpPr/>
          <p:nvPr/>
        </p:nvSpPr>
        <p:spPr>
          <a:xfrm>
            <a:off x="604440" y="4006800"/>
            <a:ext cx="499680" cy="499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Google Shape;622;p55"/>
          <p:cNvSpPr/>
          <p:nvPr/>
        </p:nvSpPr>
        <p:spPr>
          <a:xfrm>
            <a:off x="604440" y="4711680"/>
            <a:ext cx="499680" cy="499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Google Shape;623;p55"/>
          <p:cNvSpPr/>
          <p:nvPr/>
        </p:nvSpPr>
        <p:spPr>
          <a:xfrm>
            <a:off x="604440" y="5416560"/>
            <a:ext cx="499680" cy="4996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56" name="Google Shape;624;p55"/>
          <p:cNvGrpSpPr/>
          <p:nvPr/>
        </p:nvGrpSpPr>
        <p:grpSpPr>
          <a:xfrm>
            <a:off x="691560" y="4811400"/>
            <a:ext cx="325080" cy="300600"/>
            <a:chOff x="691560" y="4811400"/>
            <a:chExt cx="325080" cy="300600"/>
          </a:xfrm>
        </p:grpSpPr>
        <p:sp>
          <p:nvSpPr>
            <p:cNvPr id="757" name="Google Shape;625;p55"/>
            <p:cNvSpPr/>
            <p:nvPr/>
          </p:nvSpPr>
          <p:spPr>
            <a:xfrm>
              <a:off x="852120" y="5063040"/>
              <a:ext cx="4320" cy="31320"/>
            </a:xfrm>
            <a:custGeom>
              <a:avLst/>
              <a:gdLst>
                <a:gd name="textAreaLeft" fmla="*/ 0 w 4320"/>
                <a:gd name="textAreaRight" fmla="*/ 9000 w 4320"/>
                <a:gd name="textAreaTop" fmla="*/ 0 h 31320"/>
                <a:gd name="textAreaBottom" fmla="*/ 36000 h 31320"/>
              </a:gdLst>
              <a:ahLst/>
              <a:cxnLst/>
              <a:rect l="textAreaLeft" t="textAreaTop" r="textAreaRight" b="textAreaBottom"/>
              <a:pathLst>
                <a:path w="358" h="138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Google Shape;626;p55"/>
            <p:cNvSpPr/>
            <p:nvPr/>
          </p:nvSpPr>
          <p:spPr>
            <a:xfrm>
              <a:off x="691560" y="4811400"/>
              <a:ext cx="325080" cy="300600"/>
            </a:xfrm>
            <a:custGeom>
              <a:avLst/>
              <a:gdLst>
                <a:gd name="textAreaLeft" fmla="*/ 0 w 325080"/>
                <a:gd name="textAreaRight" fmla="*/ 329760 w 325080"/>
                <a:gd name="textAreaTop" fmla="*/ 0 h 300600"/>
                <a:gd name="textAreaBottom" fmla="*/ 305280 h 300600"/>
              </a:gdLst>
              <a:ahLst/>
              <a:cxnLst/>
              <a:rect l="textAreaLeft" t="textAreaTop" r="textAreaRight" b="textAreaBottom"/>
              <a:pathLst>
                <a:path w="12504" h="11575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59" name="Google Shape;627;p55"/>
          <p:cNvGrpSpPr/>
          <p:nvPr/>
        </p:nvGrpSpPr>
        <p:grpSpPr>
          <a:xfrm>
            <a:off x="691920" y="5504040"/>
            <a:ext cx="324360" cy="325080"/>
            <a:chOff x="691920" y="5504040"/>
            <a:chExt cx="324360" cy="325080"/>
          </a:xfrm>
        </p:grpSpPr>
        <p:sp>
          <p:nvSpPr>
            <p:cNvPr id="760" name="Google Shape;628;p55"/>
            <p:cNvSpPr/>
            <p:nvPr/>
          </p:nvSpPr>
          <p:spPr>
            <a:xfrm>
              <a:off x="742680" y="5628600"/>
              <a:ext cx="43200" cy="5400"/>
            </a:xfrm>
            <a:custGeom>
              <a:avLst/>
              <a:gdLst>
                <a:gd name="textAreaLeft" fmla="*/ 0 w 43200"/>
                <a:gd name="textAreaRight" fmla="*/ 47880 w 43200"/>
                <a:gd name="textAreaTop" fmla="*/ 0 h 5400"/>
                <a:gd name="textAreaBottom" fmla="*/ 10080 h 540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Google Shape;629;p55"/>
            <p:cNvSpPr/>
            <p:nvPr/>
          </p:nvSpPr>
          <p:spPr>
            <a:xfrm>
              <a:off x="922680" y="5628600"/>
              <a:ext cx="42840" cy="5400"/>
            </a:xfrm>
            <a:custGeom>
              <a:avLst/>
              <a:gdLst>
                <a:gd name="textAreaLeft" fmla="*/ 0 w 42840"/>
                <a:gd name="textAreaRight" fmla="*/ 47520 w 42840"/>
                <a:gd name="textAreaTop" fmla="*/ 0 h 5400"/>
                <a:gd name="textAreaBottom" fmla="*/ 10080 h 540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Google Shape;630;p55"/>
            <p:cNvSpPr/>
            <p:nvPr/>
          </p:nvSpPr>
          <p:spPr>
            <a:xfrm>
              <a:off x="835200" y="5590800"/>
              <a:ext cx="37800" cy="46800"/>
            </a:xfrm>
            <a:custGeom>
              <a:avLst/>
              <a:gdLst>
                <a:gd name="textAreaLeft" fmla="*/ 0 w 37800"/>
                <a:gd name="textAreaRight" fmla="*/ 42480 w 37800"/>
                <a:gd name="textAreaTop" fmla="*/ 0 h 46800"/>
                <a:gd name="textAreaBottom" fmla="*/ 51480 h 46800"/>
              </a:gdLst>
              <a:ahLst/>
              <a:cxn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Google Shape;631;p55"/>
            <p:cNvSpPr/>
            <p:nvPr/>
          </p:nvSpPr>
          <p:spPr>
            <a:xfrm>
              <a:off x="851760" y="5777280"/>
              <a:ext cx="5040" cy="2412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24120"/>
                <a:gd name="textAreaBottom" fmla="*/ 28800 h 24120"/>
              </a:gdLst>
              <a:ahLst/>
              <a:cxn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Google Shape;632;p55"/>
            <p:cNvSpPr/>
            <p:nvPr/>
          </p:nvSpPr>
          <p:spPr>
            <a:xfrm>
              <a:off x="691920" y="5504040"/>
              <a:ext cx="324360" cy="325080"/>
            </a:xfrm>
            <a:custGeom>
              <a:avLst/>
              <a:gdLst>
                <a:gd name="textAreaLeft" fmla="*/ 0 w 324360"/>
                <a:gd name="textAreaRight" fmla="*/ 329040 w 324360"/>
                <a:gd name="textAreaTop" fmla="*/ 0 h 325080"/>
                <a:gd name="textAreaBottom" fmla="*/ 329760 h 325080"/>
              </a:gdLst>
              <a:ahLst/>
              <a:cxn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65" name="Google Shape;633;p55"/>
          <p:cNvGrpSpPr/>
          <p:nvPr/>
        </p:nvGrpSpPr>
        <p:grpSpPr>
          <a:xfrm>
            <a:off x="691560" y="4094280"/>
            <a:ext cx="325080" cy="324000"/>
            <a:chOff x="691560" y="4094280"/>
            <a:chExt cx="325080" cy="324000"/>
          </a:xfrm>
        </p:grpSpPr>
        <p:sp>
          <p:nvSpPr>
            <p:cNvPr id="766" name="Google Shape;634;p55"/>
            <p:cNvSpPr/>
            <p:nvPr/>
          </p:nvSpPr>
          <p:spPr>
            <a:xfrm>
              <a:off x="824760" y="4214880"/>
              <a:ext cx="8280" cy="87840"/>
            </a:xfrm>
            <a:custGeom>
              <a:avLst/>
              <a:gdLst>
                <a:gd name="textAreaLeft" fmla="*/ 0 w 8280"/>
                <a:gd name="textAreaRight" fmla="*/ 12960 w 8280"/>
                <a:gd name="textAreaTop" fmla="*/ 0 h 87840"/>
                <a:gd name="textAreaBottom" fmla="*/ 92520 h 87840"/>
              </a:gdLst>
              <a:ahLst/>
              <a:cxnLst/>
              <a:rect l="textAreaLeft" t="textAreaTop" r="textAreaRight" b="textAreaBottom"/>
              <a:pathLst>
                <a:path w="501" h="3502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143" y="3335"/>
                  </a:lnTo>
                  <a:cubicBezTo>
                    <a:pt x="143" y="3430"/>
                    <a:pt x="215" y="3502"/>
                    <a:pt x="310" y="3502"/>
                  </a:cubicBezTo>
                  <a:lnTo>
                    <a:pt x="334" y="3502"/>
                  </a:lnTo>
                  <a:cubicBezTo>
                    <a:pt x="429" y="3502"/>
                    <a:pt x="500" y="3406"/>
                    <a:pt x="500" y="3311"/>
                  </a:cubicBezTo>
                  <a:lnTo>
                    <a:pt x="358" y="167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Google Shape;635;p55"/>
            <p:cNvSpPr/>
            <p:nvPr/>
          </p:nvSpPr>
          <p:spPr>
            <a:xfrm>
              <a:off x="875880" y="4214880"/>
              <a:ext cx="8280" cy="87840"/>
            </a:xfrm>
            <a:custGeom>
              <a:avLst/>
              <a:gdLst>
                <a:gd name="textAreaLeft" fmla="*/ 0 w 8280"/>
                <a:gd name="textAreaRight" fmla="*/ 12960 w 8280"/>
                <a:gd name="textAreaTop" fmla="*/ 0 h 87840"/>
                <a:gd name="textAreaBottom" fmla="*/ 92520 h 87840"/>
              </a:gdLst>
              <a:ahLst/>
              <a:cxnLst/>
              <a:rect l="textAreaLeft" t="textAreaTop" r="textAreaRight" b="textAreaBottom"/>
              <a:pathLst>
                <a:path w="501" h="3502">
                  <a:moveTo>
                    <a:pt x="334" y="1"/>
                  </a:moveTo>
                  <a:cubicBezTo>
                    <a:pt x="238" y="1"/>
                    <a:pt x="143" y="72"/>
                    <a:pt x="143" y="167"/>
                  </a:cubicBezTo>
                  <a:lnTo>
                    <a:pt x="0" y="3311"/>
                  </a:lnTo>
                  <a:cubicBezTo>
                    <a:pt x="0" y="3406"/>
                    <a:pt x="72" y="3502"/>
                    <a:pt x="167" y="3502"/>
                  </a:cubicBezTo>
                  <a:lnTo>
                    <a:pt x="191" y="3502"/>
                  </a:lnTo>
                  <a:cubicBezTo>
                    <a:pt x="286" y="3502"/>
                    <a:pt x="358" y="3430"/>
                    <a:pt x="358" y="3335"/>
                  </a:cubicBezTo>
                  <a:lnTo>
                    <a:pt x="500" y="191"/>
                  </a:lnTo>
                  <a:cubicBezTo>
                    <a:pt x="500" y="96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Google Shape;636;p55"/>
            <p:cNvSpPr/>
            <p:nvPr/>
          </p:nvSpPr>
          <p:spPr>
            <a:xfrm>
              <a:off x="840960" y="4162320"/>
              <a:ext cx="26640" cy="9720"/>
            </a:xfrm>
            <a:custGeom>
              <a:avLst/>
              <a:gdLst>
                <a:gd name="textAreaLeft" fmla="*/ 0 w 26640"/>
                <a:gd name="textAreaRight" fmla="*/ 31320 w 2664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1192" h="546">
                  <a:moveTo>
                    <a:pt x="596" y="0"/>
                  </a:moveTo>
                  <a:cubicBezTo>
                    <a:pt x="423" y="0"/>
                    <a:pt x="251" y="78"/>
                    <a:pt x="96" y="233"/>
                  </a:cubicBezTo>
                  <a:cubicBezTo>
                    <a:pt x="24" y="280"/>
                    <a:pt x="1" y="399"/>
                    <a:pt x="72" y="471"/>
                  </a:cubicBezTo>
                  <a:cubicBezTo>
                    <a:pt x="120" y="518"/>
                    <a:pt x="167" y="542"/>
                    <a:pt x="215" y="542"/>
                  </a:cubicBezTo>
                  <a:cubicBezTo>
                    <a:pt x="263" y="542"/>
                    <a:pt x="310" y="518"/>
                    <a:pt x="334" y="494"/>
                  </a:cubicBezTo>
                  <a:cubicBezTo>
                    <a:pt x="429" y="411"/>
                    <a:pt x="513" y="369"/>
                    <a:pt x="596" y="369"/>
                  </a:cubicBezTo>
                  <a:cubicBezTo>
                    <a:pt x="679" y="369"/>
                    <a:pt x="763" y="411"/>
                    <a:pt x="858" y="494"/>
                  </a:cubicBezTo>
                  <a:cubicBezTo>
                    <a:pt x="891" y="528"/>
                    <a:pt x="934" y="545"/>
                    <a:pt x="979" y="545"/>
                  </a:cubicBezTo>
                  <a:cubicBezTo>
                    <a:pt x="1030" y="545"/>
                    <a:pt x="1082" y="522"/>
                    <a:pt x="1120" y="471"/>
                  </a:cubicBezTo>
                  <a:cubicBezTo>
                    <a:pt x="1191" y="399"/>
                    <a:pt x="1167" y="280"/>
                    <a:pt x="1096" y="233"/>
                  </a:cubicBezTo>
                  <a:cubicBezTo>
                    <a:pt x="941" y="78"/>
                    <a:pt x="76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Google Shape;637;p55"/>
            <p:cNvSpPr/>
            <p:nvPr/>
          </p:nvSpPr>
          <p:spPr>
            <a:xfrm>
              <a:off x="852120" y="4335840"/>
              <a:ext cx="5040" cy="2592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25920"/>
                <a:gd name="textAreaBottom" fmla="*/ 30600 h 25920"/>
              </a:gdLst>
              <a:ahLst/>
              <a:cxnLst/>
              <a:rect l="textAreaLeft" t="textAreaTop" r="textAreaRight" b="textAreaBottom"/>
              <a:pathLst>
                <a:path w="382" h="1168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77"/>
                  </a:lnTo>
                  <a:cubicBezTo>
                    <a:pt x="0" y="1096"/>
                    <a:pt x="96" y="1167"/>
                    <a:pt x="191" y="1167"/>
                  </a:cubicBezTo>
                  <a:cubicBezTo>
                    <a:pt x="286" y="1167"/>
                    <a:pt x="381" y="1096"/>
                    <a:pt x="381" y="977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Google Shape;638;p55"/>
            <p:cNvSpPr/>
            <p:nvPr/>
          </p:nvSpPr>
          <p:spPr>
            <a:xfrm>
              <a:off x="852120" y="4222440"/>
              <a:ext cx="5040" cy="8028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80280"/>
                <a:gd name="textAreaBottom" fmla="*/ 84960 h 80280"/>
              </a:gdLst>
              <a:ahLst/>
              <a:cxnLst/>
              <a:rect l="textAreaLeft" t="textAreaTop" r="textAreaRight" b="textAreaBottom"/>
              <a:pathLst>
                <a:path w="382" h="3216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025"/>
                  </a:lnTo>
                  <a:cubicBezTo>
                    <a:pt x="0" y="3144"/>
                    <a:pt x="96" y="3216"/>
                    <a:pt x="191" y="3216"/>
                  </a:cubicBezTo>
                  <a:cubicBezTo>
                    <a:pt x="286" y="3216"/>
                    <a:pt x="381" y="3144"/>
                    <a:pt x="381" y="3025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Google Shape;639;p55"/>
            <p:cNvSpPr/>
            <p:nvPr/>
          </p:nvSpPr>
          <p:spPr>
            <a:xfrm>
              <a:off x="711000" y="4231440"/>
              <a:ext cx="74520" cy="77400"/>
            </a:xfrm>
            <a:custGeom>
              <a:avLst/>
              <a:gdLst>
                <a:gd name="textAreaLeft" fmla="*/ 0 w 74520"/>
                <a:gd name="textAreaRight" fmla="*/ 79200 w 74520"/>
                <a:gd name="textAreaTop" fmla="*/ 0 h 77400"/>
                <a:gd name="textAreaBottom" fmla="*/ 82080 h 77400"/>
              </a:gdLst>
              <a:ahLst/>
              <a:cxnLst/>
              <a:rect l="textAreaLeft" t="textAreaTop" r="textAreaRight" b="textAreaBottom"/>
              <a:pathLst>
                <a:path w="3002" h="3115">
                  <a:moveTo>
                    <a:pt x="2815" y="0"/>
                  </a:moveTo>
                  <a:cubicBezTo>
                    <a:pt x="2791" y="0"/>
                    <a:pt x="2765" y="6"/>
                    <a:pt x="2740" y="19"/>
                  </a:cubicBezTo>
                  <a:lnTo>
                    <a:pt x="120" y="948"/>
                  </a:lnTo>
                  <a:cubicBezTo>
                    <a:pt x="49" y="971"/>
                    <a:pt x="1" y="1043"/>
                    <a:pt x="1" y="1114"/>
                  </a:cubicBezTo>
                  <a:lnTo>
                    <a:pt x="1" y="1233"/>
                  </a:lnTo>
                  <a:cubicBezTo>
                    <a:pt x="1" y="1281"/>
                    <a:pt x="25" y="1329"/>
                    <a:pt x="49" y="1352"/>
                  </a:cubicBezTo>
                  <a:lnTo>
                    <a:pt x="1573" y="3067"/>
                  </a:lnTo>
                  <a:cubicBezTo>
                    <a:pt x="1597" y="3115"/>
                    <a:pt x="1644" y="3115"/>
                    <a:pt x="1716" y="3115"/>
                  </a:cubicBezTo>
                  <a:cubicBezTo>
                    <a:pt x="1739" y="3115"/>
                    <a:pt x="1787" y="3115"/>
                    <a:pt x="1835" y="3067"/>
                  </a:cubicBezTo>
                  <a:cubicBezTo>
                    <a:pt x="1906" y="3019"/>
                    <a:pt x="1906" y="2900"/>
                    <a:pt x="1835" y="2829"/>
                  </a:cubicBezTo>
                  <a:lnTo>
                    <a:pt x="430" y="1233"/>
                  </a:lnTo>
                  <a:lnTo>
                    <a:pt x="2859" y="352"/>
                  </a:lnTo>
                  <a:cubicBezTo>
                    <a:pt x="2954" y="328"/>
                    <a:pt x="3002" y="209"/>
                    <a:pt x="2954" y="114"/>
                  </a:cubicBezTo>
                  <a:cubicBezTo>
                    <a:pt x="2937" y="44"/>
                    <a:pt x="288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Google Shape;640;p55"/>
            <p:cNvSpPr/>
            <p:nvPr/>
          </p:nvSpPr>
          <p:spPr>
            <a:xfrm>
              <a:off x="756000" y="4260240"/>
              <a:ext cx="16200" cy="24840"/>
            </a:xfrm>
            <a:custGeom>
              <a:avLst/>
              <a:gdLst>
                <a:gd name="textAreaLeft" fmla="*/ 0 w 16200"/>
                <a:gd name="textAreaRight" fmla="*/ 20880 w 16200"/>
                <a:gd name="textAreaTop" fmla="*/ 0 h 24840"/>
                <a:gd name="textAreaBottom" fmla="*/ 29520 h 24840"/>
              </a:gdLst>
              <a:ahLst/>
              <a:cxnLst/>
              <a:rect l="textAreaLeft" t="textAreaTop" r="textAreaRight" b="textAreaBottom"/>
              <a:pathLst>
                <a:path w="787" h="1120">
                  <a:moveTo>
                    <a:pt x="213" y="0"/>
                  </a:moveTo>
                  <a:cubicBezTo>
                    <a:pt x="183" y="0"/>
                    <a:pt x="152" y="8"/>
                    <a:pt x="120" y="24"/>
                  </a:cubicBezTo>
                  <a:cubicBezTo>
                    <a:pt x="25" y="72"/>
                    <a:pt x="1" y="167"/>
                    <a:pt x="48" y="262"/>
                  </a:cubicBezTo>
                  <a:lnTo>
                    <a:pt x="429" y="1024"/>
                  </a:lnTo>
                  <a:cubicBezTo>
                    <a:pt x="453" y="1096"/>
                    <a:pt x="525" y="1120"/>
                    <a:pt x="596" y="1120"/>
                  </a:cubicBezTo>
                  <a:lnTo>
                    <a:pt x="668" y="1120"/>
                  </a:lnTo>
                  <a:cubicBezTo>
                    <a:pt x="763" y="1072"/>
                    <a:pt x="787" y="953"/>
                    <a:pt x="739" y="858"/>
                  </a:cubicBezTo>
                  <a:lnTo>
                    <a:pt x="358" y="96"/>
                  </a:lnTo>
                  <a:cubicBezTo>
                    <a:pt x="326" y="32"/>
                    <a:pt x="27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Google Shape;641;p55"/>
            <p:cNvSpPr/>
            <p:nvPr/>
          </p:nvSpPr>
          <p:spPr>
            <a:xfrm>
              <a:off x="780120" y="4256640"/>
              <a:ext cx="4680" cy="21600"/>
            </a:xfrm>
            <a:custGeom>
              <a:avLst/>
              <a:gdLst>
                <a:gd name="textAreaLeft" fmla="*/ 0 w 4680"/>
                <a:gd name="textAreaRight" fmla="*/ 9360 w 4680"/>
                <a:gd name="textAreaTop" fmla="*/ 0 h 21600"/>
                <a:gd name="textAreaBottom" fmla="*/ 26280 h 21600"/>
              </a:gdLst>
              <a:ahLst/>
              <a:cxnLst/>
              <a:rect l="textAreaLeft" t="textAreaTop" r="textAreaRight" b="textAreaBottom"/>
              <a:pathLst>
                <a:path w="358" h="1001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834"/>
                  </a:lnTo>
                  <a:cubicBezTo>
                    <a:pt x="1" y="929"/>
                    <a:pt x="72" y="1001"/>
                    <a:pt x="167" y="1001"/>
                  </a:cubicBezTo>
                  <a:cubicBezTo>
                    <a:pt x="263" y="1001"/>
                    <a:pt x="358" y="929"/>
                    <a:pt x="358" y="834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Google Shape;642;p55"/>
            <p:cNvSpPr/>
            <p:nvPr/>
          </p:nvSpPr>
          <p:spPr>
            <a:xfrm>
              <a:off x="923400" y="4231440"/>
              <a:ext cx="74520" cy="77400"/>
            </a:xfrm>
            <a:custGeom>
              <a:avLst/>
              <a:gdLst>
                <a:gd name="textAreaLeft" fmla="*/ 0 w 74520"/>
                <a:gd name="textAreaRight" fmla="*/ 79200 w 74520"/>
                <a:gd name="textAreaTop" fmla="*/ 0 h 77400"/>
                <a:gd name="textAreaBottom" fmla="*/ 82080 h 77400"/>
              </a:gdLst>
              <a:ahLst/>
              <a:cxnLst/>
              <a:rect l="textAreaLeft" t="textAreaTop" r="textAreaRight" b="textAreaBottom"/>
              <a:pathLst>
                <a:path w="3001" h="3115">
                  <a:moveTo>
                    <a:pt x="187" y="0"/>
                  </a:moveTo>
                  <a:cubicBezTo>
                    <a:pt x="121" y="0"/>
                    <a:pt x="65" y="44"/>
                    <a:pt x="48" y="114"/>
                  </a:cubicBezTo>
                  <a:cubicBezTo>
                    <a:pt x="0" y="209"/>
                    <a:pt x="48" y="328"/>
                    <a:pt x="143" y="352"/>
                  </a:cubicBezTo>
                  <a:lnTo>
                    <a:pt x="2572" y="1233"/>
                  </a:lnTo>
                  <a:lnTo>
                    <a:pt x="1167" y="2829"/>
                  </a:lnTo>
                  <a:cubicBezTo>
                    <a:pt x="1096" y="2900"/>
                    <a:pt x="1096" y="3019"/>
                    <a:pt x="1167" y="3067"/>
                  </a:cubicBezTo>
                  <a:cubicBezTo>
                    <a:pt x="1215" y="3115"/>
                    <a:pt x="1262" y="3115"/>
                    <a:pt x="1286" y="3115"/>
                  </a:cubicBezTo>
                  <a:cubicBezTo>
                    <a:pt x="1358" y="3115"/>
                    <a:pt x="1405" y="3115"/>
                    <a:pt x="1429" y="3067"/>
                  </a:cubicBezTo>
                  <a:lnTo>
                    <a:pt x="2953" y="1352"/>
                  </a:lnTo>
                  <a:cubicBezTo>
                    <a:pt x="2977" y="1329"/>
                    <a:pt x="3001" y="1281"/>
                    <a:pt x="3001" y="1233"/>
                  </a:cubicBezTo>
                  <a:lnTo>
                    <a:pt x="3001" y="1114"/>
                  </a:lnTo>
                  <a:cubicBezTo>
                    <a:pt x="3001" y="1043"/>
                    <a:pt x="2953" y="971"/>
                    <a:pt x="2882" y="948"/>
                  </a:cubicBezTo>
                  <a:lnTo>
                    <a:pt x="262" y="19"/>
                  </a:lnTo>
                  <a:cubicBezTo>
                    <a:pt x="237" y="6"/>
                    <a:pt x="21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Google Shape;643;p55"/>
            <p:cNvSpPr/>
            <p:nvPr/>
          </p:nvSpPr>
          <p:spPr>
            <a:xfrm>
              <a:off x="937080" y="4260240"/>
              <a:ext cx="16200" cy="24840"/>
            </a:xfrm>
            <a:custGeom>
              <a:avLst/>
              <a:gdLst>
                <a:gd name="textAreaLeft" fmla="*/ 0 w 16200"/>
                <a:gd name="textAreaRight" fmla="*/ 20880 w 16200"/>
                <a:gd name="textAreaTop" fmla="*/ 0 h 24840"/>
                <a:gd name="textAreaBottom" fmla="*/ 29520 h 24840"/>
              </a:gdLst>
              <a:ahLst/>
              <a:cxnLst/>
              <a:rect l="textAreaLeft" t="textAreaTop" r="textAreaRight" b="textAreaBottom"/>
              <a:pathLst>
                <a:path w="787" h="1120">
                  <a:moveTo>
                    <a:pt x="573" y="0"/>
                  </a:moveTo>
                  <a:cubicBezTo>
                    <a:pt x="514" y="0"/>
                    <a:pt x="461" y="32"/>
                    <a:pt x="429" y="96"/>
                  </a:cubicBezTo>
                  <a:lnTo>
                    <a:pt x="48" y="858"/>
                  </a:lnTo>
                  <a:cubicBezTo>
                    <a:pt x="0" y="953"/>
                    <a:pt x="24" y="1072"/>
                    <a:pt x="119" y="1120"/>
                  </a:cubicBezTo>
                  <a:lnTo>
                    <a:pt x="191" y="1120"/>
                  </a:lnTo>
                  <a:cubicBezTo>
                    <a:pt x="262" y="1120"/>
                    <a:pt x="334" y="1096"/>
                    <a:pt x="357" y="1024"/>
                  </a:cubicBezTo>
                  <a:lnTo>
                    <a:pt x="738" y="262"/>
                  </a:lnTo>
                  <a:cubicBezTo>
                    <a:pt x="786" y="167"/>
                    <a:pt x="762" y="72"/>
                    <a:pt x="667" y="24"/>
                  </a:cubicBezTo>
                  <a:cubicBezTo>
                    <a:pt x="635" y="8"/>
                    <a:pt x="603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Google Shape;644;p55"/>
            <p:cNvSpPr/>
            <p:nvPr/>
          </p:nvSpPr>
          <p:spPr>
            <a:xfrm>
              <a:off x="924120" y="4256640"/>
              <a:ext cx="4680" cy="21600"/>
            </a:xfrm>
            <a:custGeom>
              <a:avLst/>
              <a:gdLst>
                <a:gd name="textAreaLeft" fmla="*/ 0 w 4680"/>
                <a:gd name="textAreaRight" fmla="*/ 9360 w 4680"/>
                <a:gd name="textAreaTop" fmla="*/ 0 h 21600"/>
                <a:gd name="textAreaBottom" fmla="*/ 26280 h 21600"/>
              </a:gdLst>
              <a:ahLst/>
              <a:cxnLst/>
              <a:rect l="textAreaLeft" t="textAreaTop" r="textAreaRight" b="textAreaBottom"/>
              <a:pathLst>
                <a:path w="358" h="1001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834"/>
                  </a:lnTo>
                  <a:cubicBezTo>
                    <a:pt x="0" y="929"/>
                    <a:pt x="95" y="1001"/>
                    <a:pt x="191" y="1001"/>
                  </a:cubicBezTo>
                  <a:cubicBezTo>
                    <a:pt x="286" y="1001"/>
                    <a:pt x="357" y="929"/>
                    <a:pt x="357" y="834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Google Shape;645;p55"/>
            <p:cNvSpPr/>
            <p:nvPr/>
          </p:nvSpPr>
          <p:spPr>
            <a:xfrm>
              <a:off x="691560" y="4094280"/>
              <a:ext cx="325080" cy="324000"/>
            </a:xfrm>
            <a:custGeom>
              <a:avLst/>
              <a:gdLst>
                <a:gd name="textAreaLeft" fmla="*/ 0 w 325080"/>
                <a:gd name="textAreaRight" fmla="*/ 329760 w 325080"/>
                <a:gd name="textAreaTop" fmla="*/ 0 h 324000"/>
                <a:gd name="textAreaBottom" fmla="*/ 328680 h 324000"/>
              </a:gdLst>
              <a:ahLst/>
              <a:cxnLst/>
              <a:rect l="textAreaLeft" t="textAreaTop" r="textAreaRight" b="textAreaBottom"/>
              <a:pathLst>
                <a:path w="12504" h="12480">
                  <a:moveTo>
                    <a:pt x="2906" y="3120"/>
                  </a:moveTo>
                  <a:lnTo>
                    <a:pt x="2954" y="3168"/>
                  </a:lnTo>
                  <a:cubicBezTo>
                    <a:pt x="3120" y="3358"/>
                    <a:pt x="3216" y="3573"/>
                    <a:pt x="3216" y="3835"/>
                  </a:cubicBezTo>
                  <a:lnTo>
                    <a:pt x="3216" y="4525"/>
                  </a:lnTo>
                  <a:lnTo>
                    <a:pt x="2596" y="4739"/>
                  </a:lnTo>
                  <a:lnTo>
                    <a:pt x="2596" y="3835"/>
                  </a:lnTo>
                  <a:cubicBezTo>
                    <a:pt x="2596" y="3573"/>
                    <a:pt x="2668" y="3358"/>
                    <a:pt x="2858" y="3168"/>
                  </a:cubicBezTo>
                  <a:lnTo>
                    <a:pt x="2906" y="3120"/>
                  </a:lnTo>
                  <a:close/>
                  <a:moveTo>
                    <a:pt x="9622" y="3120"/>
                  </a:moveTo>
                  <a:lnTo>
                    <a:pt x="9693" y="3168"/>
                  </a:lnTo>
                  <a:cubicBezTo>
                    <a:pt x="9860" y="3358"/>
                    <a:pt x="9931" y="3573"/>
                    <a:pt x="9931" y="3835"/>
                  </a:cubicBezTo>
                  <a:lnTo>
                    <a:pt x="9931" y="4739"/>
                  </a:lnTo>
                  <a:lnTo>
                    <a:pt x="9312" y="4525"/>
                  </a:lnTo>
                  <a:lnTo>
                    <a:pt x="9312" y="3835"/>
                  </a:lnTo>
                  <a:cubicBezTo>
                    <a:pt x="9312" y="3573"/>
                    <a:pt x="9407" y="3358"/>
                    <a:pt x="9574" y="3168"/>
                  </a:cubicBezTo>
                  <a:lnTo>
                    <a:pt x="9622" y="3120"/>
                  </a:lnTo>
                  <a:close/>
                  <a:moveTo>
                    <a:pt x="1215" y="4335"/>
                  </a:moveTo>
                  <a:lnTo>
                    <a:pt x="1263" y="4382"/>
                  </a:lnTo>
                  <a:cubicBezTo>
                    <a:pt x="1430" y="4573"/>
                    <a:pt x="1525" y="4811"/>
                    <a:pt x="1525" y="5049"/>
                  </a:cubicBezTo>
                  <a:lnTo>
                    <a:pt x="1525" y="5121"/>
                  </a:lnTo>
                  <a:lnTo>
                    <a:pt x="906" y="5359"/>
                  </a:lnTo>
                  <a:lnTo>
                    <a:pt x="906" y="5049"/>
                  </a:lnTo>
                  <a:cubicBezTo>
                    <a:pt x="906" y="4811"/>
                    <a:pt x="1001" y="4573"/>
                    <a:pt x="1168" y="4382"/>
                  </a:cubicBezTo>
                  <a:lnTo>
                    <a:pt x="1215" y="4335"/>
                  </a:lnTo>
                  <a:close/>
                  <a:moveTo>
                    <a:pt x="11313" y="4335"/>
                  </a:moveTo>
                  <a:lnTo>
                    <a:pt x="11360" y="4382"/>
                  </a:lnTo>
                  <a:cubicBezTo>
                    <a:pt x="11527" y="4573"/>
                    <a:pt x="11622" y="4811"/>
                    <a:pt x="11622" y="5049"/>
                  </a:cubicBezTo>
                  <a:lnTo>
                    <a:pt x="11622" y="5359"/>
                  </a:lnTo>
                  <a:lnTo>
                    <a:pt x="11003" y="5121"/>
                  </a:lnTo>
                  <a:lnTo>
                    <a:pt x="11003" y="5049"/>
                  </a:lnTo>
                  <a:cubicBezTo>
                    <a:pt x="11003" y="4811"/>
                    <a:pt x="11098" y="4573"/>
                    <a:pt x="11265" y="4382"/>
                  </a:cubicBezTo>
                  <a:lnTo>
                    <a:pt x="11313" y="4335"/>
                  </a:lnTo>
                  <a:close/>
                  <a:moveTo>
                    <a:pt x="5073" y="9717"/>
                  </a:moveTo>
                  <a:lnTo>
                    <a:pt x="5097" y="9979"/>
                  </a:lnTo>
                  <a:lnTo>
                    <a:pt x="5168" y="10336"/>
                  </a:lnTo>
                  <a:lnTo>
                    <a:pt x="4597" y="10431"/>
                  </a:lnTo>
                  <a:lnTo>
                    <a:pt x="4287" y="10264"/>
                  </a:lnTo>
                  <a:lnTo>
                    <a:pt x="4287" y="9955"/>
                  </a:lnTo>
                  <a:lnTo>
                    <a:pt x="5073" y="9717"/>
                  </a:lnTo>
                  <a:close/>
                  <a:moveTo>
                    <a:pt x="7455" y="9717"/>
                  </a:moveTo>
                  <a:lnTo>
                    <a:pt x="8241" y="9955"/>
                  </a:lnTo>
                  <a:lnTo>
                    <a:pt x="8241" y="10264"/>
                  </a:lnTo>
                  <a:lnTo>
                    <a:pt x="7931" y="10431"/>
                  </a:lnTo>
                  <a:lnTo>
                    <a:pt x="7359" y="10336"/>
                  </a:lnTo>
                  <a:lnTo>
                    <a:pt x="7455" y="9717"/>
                  </a:lnTo>
                  <a:close/>
                  <a:moveTo>
                    <a:pt x="6693" y="11050"/>
                  </a:moveTo>
                  <a:lnTo>
                    <a:pt x="6645" y="11408"/>
                  </a:lnTo>
                  <a:lnTo>
                    <a:pt x="5883" y="11408"/>
                  </a:lnTo>
                  <a:lnTo>
                    <a:pt x="5835" y="11050"/>
                  </a:lnTo>
                  <a:close/>
                  <a:moveTo>
                    <a:pt x="6597" y="11765"/>
                  </a:moveTo>
                  <a:lnTo>
                    <a:pt x="6550" y="12122"/>
                  </a:lnTo>
                  <a:lnTo>
                    <a:pt x="5978" y="12122"/>
                  </a:lnTo>
                  <a:lnTo>
                    <a:pt x="5931" y="11765"/>
                  </a:lnTo>
                  <a:close/>
                  <a:moveTo>
                    <a:pt x="6264" y="0"/>
                  </a:moveTo>
                  <a:cubicBezTo>
                    <a:pt x="6192" y="0"/>
                    <a:pt x="6121" y="48"/>
                    <a:pt x="6097" y="120"/>
                  </a:cubicBezTo>
                  <a:lnTo>
                    <a:pt x="5621" y="1548"/>
                  </a:lnTo>
                  <a:cubicBezTo>
                    <a:pt x="5573" y="1644"/>
                    <a:pt x="5621" y="1739"/>
                    <a:pt x="5716" y="1787"/>
                  </a:cubicBezTo>
                  <a:cubicBezTo>
                    <a:pt x="5737" y="1791"/>
                    <a:pt x="5756" y="1793"/>
                    <a:pt x="5775" y="1793"/>
                  </a:cubicBezTo>
                  <a:cubicBezTo>
                    <a:pt x="5866" y="1793"/>
                    <a:pt x="5935" y="1746"/>
                    <a:pt x="5954" y="1667"/>
                  </a:cubicBezTo>
                  <a:lnTo>
                    <a:pt x="6264" y="739"/>
                  </a:lnTo>
                  <a:lnTo>
                    <a:pt x="7050" y="3144"/>
                  </a:lnTo>
                  <a:cubicBezTo>
                    <a:pt x="7169" y="3454"/>
                    <a:pt x="7407" y="3715"/>
                    <a:pt x="7717" y="3835"/>
                  </a:cubicBezTo>
                  <a:lnTo>
                    <a:pt x="8074" y="4001"/>
                  </a:lnTo>
                  <a:cubicBezTo>
                    <a:pt x="8145" y="4025"/>
                    <a:pt x="8193" y="4097"/>
                    <a:pt x="8193" y="4192"/>
                  </a:cubicBezTo>
                  <a:cubicBezTo>
                    <a:pt x="8169" y="4382"/>
                    <a:pt x="7859" y="7835"/>
                    <a:pt x="7788" y="8693"/>
                  </a:cubicBezTo>
                  <a:lnTo>
                    <a:pt x="7240" y="9050"/>
                  </a:lnTo>
                  <a:cubicBezTo>
                    <a:pt x="7216" y="9074"/>
                    <a:pt x="7169" y="9121"/>
                    <a:pt x="7169" y="9169"/>
                  </a:cubicBezTo>
                  <a:cubicBezTo>
                    <a:pt x="7026" y="10098"/>
                    <a:pt x="7002" y="10384"/>
                    <a:pt x="6955" y="10669"/>
                  </a:cubicBezTo>
                  <a:lnTo>
                    <a:pt x="5573" y="10669"/>
                  </a:lnTo>
                  <a:cubicBezTo>
                    <a:pt x="5478" y="10002"/>
                    <a:pt x="5430" y="9621"/>
                    <a:pt x="5359" y="9169"/>
                  </a:cubicBezTo>
                  <a:cubicBezTo>
                    <a:pt x="5359" y="9121"/>
                    <a:pt x="5311" y="9074"/>
                    <a:pt x="5288" y="9050"/>
                  </a:cubicBezTo>
                  <a:lnTo>
                    <a:pt x="4740" y="8693"/>
                  </a:lnTo>
                  <a:cubicBezTo>
                    <a:pt x="4716" y="8502"/>
                    <a:pt x="4383" y="4549"/>
                    <a:pt x="4335" y="4192"/>
                  </a:cubicBezTo>
                  <a:cubicBezTo>
                    <a:pt x="4335" y="4097"/>
                    <a:pt x="4383" y="4025"/>
                    <a:pt x="4454" y="4001"/>
                  </a:cubicBezTo>
                  <a:lnTo>
                    <a:pt x="4811" y="3835"/>
                  </a:lnTo>
                  <a:cubicBezTo>
                    <a:pt x="5121" y="3715"/>
                    <a:pt x="5359" y="3454"/>
                    <a:pt x="5454" y="3144"/>
                  </a:cubicBezTo>
                  <a:lnTo>
                    <a:pt x="5716" y="2358"/>
                  </a:lnTo>
                  <a:cubicBezTo>
                    <a:pt x="5764" y="2263"/>
                    <a:pt x="5692" y="2168"/>
                    <a:pt x="5597" y="2144"/>
                  </a:cubicBezTo>
                  <a:cubicBezTo>
                    <a:pt x="5576" y="2133"/>
                    <a:pt x="5555" y="2129"/>
                    <a:pt x="5535" y="2129"/>
                  </a:cubicBezTo>
                  <a:cubicBezTo>
                    <a:pt x="5464" y="2129"/>
                    <a:pt x="5401" y="2188"/>
                    <a:pt x="5383" y="2263"/>
                  </a:cubicBezTo>
                  <a:lnTo>
                    <a:pt x="5121" y="3025"/>
                  </a:lnTo>
                  <a:cubicBezTo>
                    <a:pt x="5049" y="3239"/>
                    <a:pt x="4883" y="3430"/>
                    <a:pt x="4668" y="3501"/>
                  </a:cubicBezTo>
                  <a:lnTo>
                    <a:pt x="4311" y="3668"/>
                  </a:lnTo>
                  <a:cubicBezTo>
                    <a:pt x="4097" y="3763"/>
                    <a:pt x="3954" y="3977"/>
                    <a:pt x="3978" y="4216"/>
                  </a:cubicBezTo>
                  <a:lnTo>
                    <a:pt x="3978" y="4239"/>
                  </a:lnTo>
                  <a:lnTo>
                    <a:pt x="3573" y="4382"/>
                  </a:lnTo>
                  <a:lnTo>
                    <a:pt x="3573" y="3835"/>
                  </a:lnTo>
                  <a:cubicBezTo>
                    <a:pt x="3573" y="3477"/>
                    <a:pt x="3454" y="3168"/>
                    <a:pt x="3216" y="2930"/>
                  </a:cubicBezTo>
                  <a:lnTo>
                    <a:pt x="3025" y="2715"/>
                  </a:lnTo>
                  <a:cubicBezTo>
                    <a:pt x="3001" y="2691"/>
                    <a:pt x="2954" y="2668"/>
                    <a:pt x="2906" y="2668"/>
                  </a:cubicBezTo>
                  <a:cubicBezTo>
                    <a:pt x="2858" y="2668"/>
                    <a:pt x="2811" y="2691"/>
                    <a:pt x="2763" y="2715"/>
                  </a:cubicBezTo>
                  <a:lnTo>
                    <a:pt x="2573" y="2930"/>
                  </a:lnTo>
                  <a:cubicBezTo>
                    <a:pt x="2335" y="3168"/>
                    <a:pt x="2215" y="3477"/>
                    <a:pt x="2215" y="3835"/>
                  </a:cubicBezTo>
                  <a:lnTo>
                    <a:pt x="2215" y="4882"/>
                  </a:lnTo>
                  <a:lnTo>
                    <a:pt x="1882" y="5001"/>
                  </a:lnTo>
                  <a:cubicBezTo>
                    <a:pt x="1882" y="4668"/>
                    <a:pt x="1763" y="4382"/>
                    <a:pt x="1525" y="4144"/>
                  </a:cubicBezTo>
                  <a:lnTo>
                    <a:pt x="1334" y="3930"/>
                  </a:lnTo>
                  <a:cubicBezTo>
                    <a:pt x="1311" y="3906"/>
                    <a:pt x="1263" y="3882"/>
                    <a:pt x="1215" y="3882"/>
                  </a:cubicBezTo>
                  <a:cubicBezTo>
                    <a:pt x="1168" y="3882"/>
                    <a:pt x="1120" y="3906"/>
                    <a:pt x="1072" y="3930"/>
                  </a:cubicBezTo>
                  <a:lnTo>
                    <a:pt x="882" y="4144"/>
                  </a:lnTo>
                  <a:cubicBezTo>
                    <a:pt x="668" y="4382"/>
                    <a:pt x="525" y="4716"/>
                    <a:pt x="525" y="5049"/>
                  </a:cubicBezTo>
                  <a:lnTo>
                    <a:pt x="525" y="5478"/>
                  </a:lnTo>
                  <a:lnTo>
                    <a:pt x="144" y="5621"/>
                  </a:lnTo>
                  <a:cubicBezTo>
                    <a:pt x="48" y="5644"/>
                    <a:pt x="1" y="5716"/>
                    <a:pt x="1" y="5787"/>
                  </a:cubicBezTo>
                  <a:lnTo>
                    <a:pt x="1" y="6716"/>
                  </a:lnTo>
                  <a:cubicBezTo>
                    <a:pt x="1" y="6764"/>
                    <a:pt x="25" y="6811"/>
                    <a:pt x="48" y="6835"/>
                  </a:cubicBezTo>
                  <a:lnTo>
                    <a:pt x="739" y="7597"/>
                  </a:lnTo>
                  <a:cubicBezTo>
                    <a:pt x="763" y="7645"/>
                    <a:pt x="810" y="7645"/>
                    <a:pt x="858" y="7645"/>
                  </a:cubicBezTo>
                  <a:cubicBezTo>
                    <a:pt x="906" y="7645"/>
                    <a:pt x="953" y="7645"/>
                    <a:pt x="1001" y="7597"/>
                  </a:cubicBezTo>
                  <a:cubicBezTo>
                    <a:pt x="1072" y="7550"/>
                    <a:pt x="1072" y="7431"/>
                    <a:pt x="1001" y="7359"/>
                  </a:cubicBezTo>
                  <a:lnTo>
                    <a:pt x="382" y="6645"/>
                  </a:lnTo>
                  <a:lnTo>
                    <a:pt x="382" y="5930"/>
                  </a:lnTo>
                  <a:cubicBezTo>
                    <a:pt x="525" y="5883"/>
                    <a:pt x="3859" y="4668"/>
                    <a:pt x="4002" y="4620"/>
                  </a:cubicBezTo>
                  <a:lnTo>
                    <a:pt x="4335" y="8407"/>
                  </a:lnTo>
                  <a:lnTo>
                    <a:pt x="2239" y="8716"/>
                  </a:lnTo>
                  <a:lnTo>
                    <a:pt x="1501" y="7907"/>
                  </a:lnTo>
                  <a:cubicBezTo>
                    <a:pt x="1463" y="7856"/>
                    <a:pt x="1411" y="7832"/>
                    <a:pt x="1360" y="7832"/>
                  </a:cubicBezTo>
                  <a:cubicBezTo>
                    <a:pt x="1316" y="7832"/>
                    <a:pt x="1272" y="7850"/>
                    <a:pt x="1239" y="7883"/>
                  </a:cubicBezTo>
                  <a:cubicBezTo>
                    <a:pt x="1168" y="7954"/>
                    <a:pt x="1144" y="8074"/>
                    <a:pt x="1215" y="8145"/>
                  </a:cubicBezTo>
                  <a:lnTo>
                    <a:pt x="2025" y="9050"/>
                  </a:lnTo>
                  <a:cubicBezTo>
                    <a:pt x="2049" y="9074"/>
                    <a:pt x="2096" y="9098"/>
                    <a:pt x="2168" y="9098"/>
                  </a:cubicBezTo>
                  <a:lnTo>
                    <a:pt x="2192" y="9098"/>
                  </a:lnTo>
                  <a:lnTo>
                    <a:pt x="4383" y="8764"/>
                  </a:lnTo>
                  <a:lnTo>
                    <a:pt x="4383" y="8812"/>
                  </a:lnTo>
                  <a:cubicBezTo>
                    <a:pt x="4383" y="8883"/>
                    <a:pt x="4406" y="8931"/>
                    <a:pt x="4454" y="8955"/>
                  </a:cubicBezTo>
                  <a:lnTo>
                    <a:pt x="5002" y="9312"/>
                  </a:lnTo>
                  <a:lnTo>
                    <a:pt x="5002" y="9336"/>
                  </a:lnTo>
                  <a:lnTo>
                    <a:pt x="4049" y="9645"/>
                  </a:lnTo>
                  <a:cubicBezTo>
                    <a:pt x="3978" y="9669"/>
                    <a:pt x="3930" y="9741"/>
                    <a:pt x="3930" y="9812"/>
                  </a:cubicBezTo>
                  <a:lnTo>
                    <a:pt x="3930" y="10384"/>
                  </a:lnTo>
                  <a:cubicBezTo>
                    <a:pt x="3930" y="10455"/>
                    <a:pt x="3954" y="10503"/>
                    <a:pt x="4025" y="10550"/>
                  </a:cubicBezTo>
                  <a:lnTo>
                    <a:pt x="4478" y="10788"/>
                  </a:lnTo>
                  <a:lnTo>
                    <a:pt x="4597" y="10788"/>
                  </a:lnTo>
                  <a:lnTo>
                    <a:pt x="5216" y="10693"/>
                  </a:lnTo>
                  <a:lnTo>
                    <a:pt x="5240" y="10884"/>
                  </a:lnTo>
                  <a:cubicBezTo>
                    <a:pt x="5240" y="10979"/>
                    <a:pt x="5335" y="11050"/>
                    <a:pt x="5407" y="11050"/>
                  </a:cubicBezTo>
                  <a:lnTo>
                    <a:pt x="5454" y="11050"/>
                  </a:lnTo>
                  <a:lnTo>
                    <a:pt x="5621" y="12193"/>
                  </a:lnTo>
                  <a:cubicBezTo>
                    <a:pt x="5645" y="12360"/>
                    <a:pt x="5788" y="12479"/>
                    <a:pt x="5931" y="12479"/>
                  </a:cubicBezTo>
                  <a:lnTo>
                    <a:pt x="6574" y="12479"/>
                  </a:lnTo>
                  <a:cubicBezTo>
                    <a:pt x="6740" y="12479"/>
                    <a:pt x="6883" y="12360"/>
                    <a:pt x="6907" y="12193"/>
                  </a:cubicBezTo>
                  <a:lnTo>
                    <a:pt x="7074" y="11050"/>
                  </a:lnTo>
                  <a:lnTo>
                    <a:pt x="7097" y="11050"/>
                  </a:lnTo>
                  <a:cubicBezTo>
                    <a:pt x="7193" y="11050"/>
                    <a:pt x="7288" y="10979"/>
                    <a:pt x="7288" y="10884"/>
                  </a:cubicBezTo>
                  <a:lnTo>
                    <a:pt x="7312" y="10693"/>
                  </a:lnTo>
                  <a:lnTo>
                    <a:pt x="7931" y="10788"/>
                  </a:lnTo>
                  <a:lnTo>
                    <a:pt x="8026" y="10788"/>
                  </a:lnTo>
                  <a:lnTo>
                    <a:pt x="8502" y="10550"/>
                  </a:lnTo>
                  <a:cubicBezTo>
                    <a:pt x="8550" y="10503"/>
                    <a:pt x="8598" y="10455"/>
                    <a:pt x="8598" y="10384"/>
                  </a:cubicBezTo>
                  <a:lnTo>
                    <a:pt x="8598" y="9812"/>
                  </a:lnTo>
                  <a:cubicBezTo>
                    <a:pt x="8598" y="9741"/>
                    <a:pt x="8550" y="9669"/>
                    <a:pt x="8479" y="9645"/>
                  </a:cubicBezTo>
                  <a:lnTo>
                    <a:pt x="7526" y="9336"/>
                  </a:lnTo>
                  <a:lnTo>
                    <a:pt x="7526" y="9312"/>
                  </a:lnTo>
                  <a:lnTo>
                    <a:pt x="8050" y="8955"/>
                  </a:lnTo>
                  <a:cubicBezTo>
                    <a:pt x="8098" y="8931"/>
                    <a:pt x="8145" y="8883"/>
                    <a:pt x="8145" y="8812"/>
                  </a:cubicBezTo>
                  <a:lnTo>
                    <a:pt x="8145" y="8764"/>
                  </a:lnTo>
                  <a:lnTo>
                    <a:pt x="8598" y="8836"/>
                  </a:lnTo>
                  <a:lnTo>
                    <a:pt x="8622" y="8836"/>
                  </a:lnTo>
                  <a:cubicBezTo>
                    <a:pt x="8717" y="8836"/>
                    <a:pt x="8788" y="8788"/>
                    <a:pt x="8812" y="8693"/>
                  </a:cubicBezTo>
                  <a:cubicBezTo>
                    <a:pt x="8836" y="8597"/>
                    <a:pt x="8764" y="8502"/>
                    <a:pt x="8669" y="8478"/>
                  </a:cubicBezTo>
                  <a:lnTo>
                    <a:pt x="8169" y="8407"/>
                  </a:lnTo>
                  <a:lnTo>
                    <a:pt x="8502" y="4620"/>
                  </a:lnTo>
                  <a:cubicBezTo>
                    <a:pt x="9265" y="4882"/>
                    <a:pt x="12146" y="5930"/>
                    <a:pt x="12146" y="5930"/>
                  </a:cubicBezTo>
                  <a:lnTo>
                    <a:pt x="12146" y="6645"/>
                  </a:lnTo>
                  <a:lnTo>
                    <a:pt x="10289" y="8716"/>
                  </a:lnTo>
                  <a:lnTo>
                    <a:pt x="9384" y="8597"/>
                  </a:lnTo>
                  <a:cubicBezTo>
                    <a:pt x="9371" y="8594"/>
                    <a:pt x="9359" y="8593"/>
                    <a:pt x="9346" y="8593"/>
                  </a:cubicBezTo>
                  <a:cubicBezTo>
                    <a:pt x="9265" y="8593"/>
                    <a:pt x="9193" y="8658"/>
                    <a:pt x="9193" y="8740"/>
                  </a:cubicBezTo>
                  <a:cubicBezTo>
                    <a:pt x="9169" y="8836"/>
                    <a:pt x="9241" y="8931"/>
                    <a:pt x="9336" y="8955"/>
                  </a:cubicBezTo>
                  <a:lnTo>
                    <a:pt x="10336" y="9098"/>
                  </a:lnTo>
                  <a:lnTo>
                    <a:pt x="10360" y="9098"/>
                  </a:lnTo>
                  <a:cubicBezTo>
                    <a:pt x="10408" y="9098"/>
                    <a:pt x="10479" y="9074"/>
                    <a:pt x="10503" y="9050"/>
                  </a:cubicBezTo>
                  <a:lnTo>
                    <a:pt x="12456" y="6835"/>
                  </a:lnTo>
                  <a:cubicBezTo>
                    <a:pt x="12503" y="6811"/>
                    <a:pt x="12503" y="6764"/>
                    <a:pt x="12503" y="6716"/>
                  </a:cubicBezTo>
                  <a:lnTo>
                    <a:pt x="12503" y="5811"/>
                  </a:lnTo>
                  <a:cubicBezTo>
                    <a:pt x="12503" y="5716"/>
                    <a:pt x="12456" y="5644"/>
                    <a:pt x="12384" y="5621"/>
                  </a:cubicBezTo>
                  <a:lnTo>
                    <a:pt x="12003" y="5478"/>
                  </a:lnTo>
                  <a:lnTo>
                    <a:pt x="12003" y="5049"/>
                  </a:lnTo>
                  <a:cubicBezTo>
                    <a:pt x="12003" y="4716"/>
                    <a:pt x="11860" y="4382"/>
                    <a:pt x="11646" y="4144"/>
                  </a:cubicBezTo>
                  <a:lnTo>
                    <a:pt x="11455" y="3930"/>
                  </a:lnTo>
                  <a:cubicBezTo>
                    <a:pt x="11408" y="3906"/>
                    <a:pt x="11360" y="3882"/>
                    <a:pt x="11313" y="3882"/>
                  </a:cubicBezTo>
                  <a:cubicBezTo>
                    <a:pt x="11265" y="3882"/>
                    <a:pt x="11217" y="3906"/>
                    <a:pt x="11170" y="3930"/>
                  </a:cubicBezTo>
                  <a:lnTo>
                    <a:pt x="11003" y="4144"/>
                  </a:lnTo>
                  <a:cubicBezTo>
                    <a:pt x="10765" y="4382"/>
                    <a:pt x="10646" y="4668"/>
                    <a:pt x="10646" y="5001"/>
                  </a:cubicBezTo>
                  <a:lnTo>
                    <a:pt x="10312" y="4882"/>
                  </a:lnTo>
                  <a:lnTo>
                    <a:pt x="10312" y="3835"/>
                  </a:lnTo>
                  <a:cubicBezTo>
                    <a:pt x="10312" y="3477"/>
                    <a:pt x="10169" y="3168"/>
                    <a:pt x="9955" y="2930"/>
                  </a:cubicBezTo>
                  <a:lnTo>
                    <a:pt x="9765" y="2715"/>
                  </a:lnTo>
                  <a:cubicBezTo>
                    <a:pt x="9717" y="2691"/>
                    <a:pt x="9669" y="2668"/>
                    <a:pt x="9622" y="2668"/>
                  </a:cubicBezTo>
                  <a:cubicBezTo>
                    <a:pt x="9574" y="2668"/>
                    <a:pt x="9527" y="2691"/>
                    <a:pt x="9503" y="2715"/>
                  </a:cubicBezTo>
                  <a:lnTo>
                    <a:pt x="9312" y="2930"/>
                  </a:lnTo>
                  <a:cubicBezTo>
                    <a:pt x="9074" y="3168"/>
                    <a:pt x="8955" y="3477"/>
                    <a:pt x="8955" y="3835"/>
                  </a:cubicBezTo>
                  <a:lnTo>
                    <a:pt x="8955" y="4382"/>
                  </a:lnTo>
                  <a:lnTo>
                    <a:pt x="8550" y="4239"/>
                  </a:lnTo>
                  <a:lnTo>
                    <a:pt x="8550" y="4216"/>
                  </a:lnTo>
                  <a:cubicBezTo>
                    <a:pt x="8574" y="3977"/>
                    <a:pt x="8431" y="3763"/>
                    <a:pt x="8217" y="3668"/>
                  </a:cubicBezTo>
                  <a:lnTo>
                    <a:pt x="7859" y="3501"/>
                  </a:lnTo>
                  <a:cubicBezTo>
                    <a:pt x="7645" y="3406"/>
                    <a:pt x="7478" y="3239"/>
                    <a:pt x="7407" y="3025"/>
                  </a:cubicBezTo>
                  <a:lnTo>
                    <a:pt x="6431" y="120"/>
                  </a:lnTo>
                  <a:cubicBezTo>
                    <a:pt x="6407" y="48"/>
                    <a:pt x="6335" y="0"/>
                    <a:pt x="62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78" name="Google Shape;646;p55"/>
          <p:cNvPicPr/>
          <p:nvPr/>
        </p:nvPicPr>
        <p:blipFill>
          <a:blip r:embed="rId2"/>
          <a:srcRect l="5315" t="11256" r="3201" b="6512"/>
          <a:stretch/>
        </p:blipFill>
        <p:spPr>
          <a:xfrm rot="21297000">
            <a:off x="6089040" y="1920960"/>
            <a:ext cx="2672640" cy="125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89"/>
          <p:cNvSpPr/>
          <p:nvPr/>
        </p:nvSpPr>
        <p:spPr>
          <a:xfrm>
            <a:off x="766800" y="1661760"/>
            <a:ext cx="8007840" cy="5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ROC curve for Best 2 models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80" name="Google Shape;646;p 1"/>
          <p:cNvPicPr/>
          <p:nvPr/>
        </p:nvPicPr>
        <p:blipFill>
          <a:blip r:embed="rId2"/>
          <a:srcRect l="5315" t="11256" r="3201" b="6512"/>
          <a:stretch/>
        </p:blipFill>
        <p:spPr>
          <a:xfrm rot="21297000">
            <a:off x="6219720" y="1695240"/>
            <a:ext cx="2546280" cy="1193760"/>
          </a:xfrm>
          <a:prstGeom prst="rect">
            <a:avLst/>
          </a:prstGeom>
          <a:ln w="0">
            <a:noFill/>
          </a:ln>
        </p:spPr>
      </p:pic>
      <p:pic>
        <p:nvPicPr>
          <p:cNvPr id="781" name="Picture 630"/>
          <p:cNvPicPr/>
          <p:nvPr/>
        </p:nvPicPr>
        <p:blipFill>
          <a:blip r:embed="rId3"/>
          <a:stretch/>
        </p:blipFill>
        <p:spPr>
          <a:xfrm>
            <a:off x="1047960" y="3000600"/>
            <a:ext cx="6721560" cy="339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90"/>
          <p:cNvSpPr/>
          <p:nvPr/>
        </p:nvSpPr>
        <p:spPr>
          <a:xfrm>
            <a:off x="336600" y="2152800"/>
            <a:ext cx="8912520" cy="151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6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So, We will go with XGBClassifier!</a:t>
            </a:r>
            <a:endParaRPr lang="en-US" sz="6600" b="0" strike="noStrike" spc="-1">
              <a:latin typeface="Arial"/>
            </a:endParaRPr>
          </a:p>
        </p:txBody>
      </p:sp>
      <p:pic>
        <p:nvPicPr>
          <p:cNvPr id="783" name="Google Shape;356;p 1"/>
          <p:cNvPicPr/>
          <p:nvPr/>
        </p:nvPicPr>
        <p:blipFill>
          <a:blip r:embed="rId2"/>
          <a:stretch/>
        </p:blipFill>
        <p:spPr>
          <a:xfrm rot="20998800">
            <a:off x="2896920" y="4163040"/>
            <a:ext cx="5841000" cy="157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91"/>
          <p:cNvSpPr/>
          <p:nvPr/>
        </p:nvSpPr>
        <p:spPr>
          <a:xfrm>
            <a:off x="1664640" y="225720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Evaluating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85" name="PlaceHolder 92"/>
          <p:cNvSpPr/>
          <p:nvPr/>
        </p:nvSpPr>
        <p:spPr>
          <a:xfrm>
            <a:off x="3961080" y="143964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786" name="PlaceHolder 93"/>
          <p:cNvSpPr/>
          <p:nvPr/>
        </p:nvSpPr>
        <p:spPr>
          <a:xfrm>
            <a:off x="2422800" y="3105000"/>
            <a:ext cx="444564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How do we know for sure it is the right model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87" name="Google Shape;1018;p67"/>
          <p:cNvPicPr/>
          <p:nvPr/>
        </p:nvPicPr>
        <p:blipFill>
          <a:blip r:embed="rId2"/>
          <a:srcRect l="2383" t="2861" r="1894" b="4563"/>
          <a:stretch/>
        </p:blipFill>
        <p:spPr>
          <a:xfrm rot="1551000">
            <a:off x="1432440" y="3045240"/>
            <a:ext cx="6286320" cy="319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Picture 637"/>
          <p:cNvPicPr/>
          <p:nvPr/>
        </p:nvPicPr>
        <p:blipFill>
          <a:blip r:embed="rId2"/>
          <a:stretch/>
        </p:blipFill>
        <p:spPr>
          <a:xfrm>
            <a:off x="2717640" y="1880437"/>
            <a:ext cx="4823280" cy="4569120"/>
          </a:xfrm>
          <a:prstGeom prst="rect">
            <a:avLst/>
          </a:prstGeom>
          <a:ln w="0">
            <a:noFill/>
          </a:ln>
        </p:spPr>
      </p:pic>
      <p:sp>
        <p:nvSpPr>
          <p:cNvPr id="789" name="PlaceHolder 97"/>
          <p:cNvSpPr/>
          <p:nvPr/>
        </p:nvSpPr>
        <p:spPr>
          <a:xfrm>
            <a:off x="334800" y="137160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Confusion matrix</a:t>
            </a:r>
            <a:endParaRPr lang="en-US" sz="4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98"/>
          <p:cNvSpPr/>
          <p:nvPr/>
        </p:nvSpPr>
        <p:spPr>
          <a:xfrm>
            <a:off x="766800" y="137196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Classification report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791" name="Picture 640"/>
          <p:cNvPicPr/>
          <p:nvPr/>
        </p:nvPicPr>
        <p:blipFill>
          <a:blip r:embed="rId2"/>
          <a:stretch/>
        </p:blipFill>
        <p:spPr>
          <a:xfrm>
            <a:off x="1143000" y="2971800"/>
            <a:ext cx="6567120" cy="228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8"/>
          <p:cNvSpPr/>
          <p:nvPr/>
        </p:nvSpPr>
        <p:spPr>
          <a:xfrm>
            <a:off x="713520" y="174636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Table of 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9"/>
          <p:cNvSpPr/>
          <p:nvPr/>
        </p:nvSpPr>
        <p:spPr>
          <a:xfrm>
            <a:off x="752040" y="32472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Introduction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PlaceHolder 10"/>
          <p:cNvSpPr/>
          <p:nvPr/>
        </p:nvSpPr>
        <p:spPr>
          <a:xfrm>
            <a:off x="752040" y="36820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Problem VS. solution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2" name="PlaceHolder 11"/>
          <p:cNvSpPr/>
          <p:nvPr/>
        </p:nvSpPr>
        <p:spPr>
          <a:xfrm>
            <a:off x="6300360" y="3247200"/>
            <a:ext cx="250056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Data 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PlaceHolder 13"/>
          <p:cNvSpPr/>
          <p:nvPr/>
        </p:nvSpPr>
        <p:spPr>
          <a:xfrm>
            <a:off x="1358640" y="2772720"/>
            <a:ext cx="1288080" cy="4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4" name="PlaceHolder 14"/>
          <p:cNvSpPr/>
          <p:nvPr/>
        </p:nvSpPr>
        <p:spPr>
          <a:xfrm>
            <a:off x="4134240" y="2772720"/>
            <a:ext cx="1287720" cy="4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5" name="PlaceHolder 16"/>
          <p:cNvSpPr/>
          <p:nvPr/>
        </p:nvSpPr>
        <p:spPr>
          <a:xfrm>
            <a:off x="6317640" y="36820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6" name="PlaceHolder 17"/>
          <p:cNvSpPr/>
          <p:nvPr/>
        </p:nvSpPr>
        <p:spPr>
          <a:xfrm>
            <a:off x="6909120" y="2772720"/>
            <a:ext cx="1288080" cy="4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7" name="PlaceHolder 18"/>
          <p:cNvSpPr/>
          <p:nvPr/>
        </p:nvSpPr>
        <p:spPr>
          <a:xfrm>
            <a:off x="752040" y="51066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EDA and deductions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PlaceHolder 19"/>
          <p:cNvSpPr/>
          <p:nvPr/>
        </p:nvSpPr>
        <p:spPr>
          <a:xfrm>
            <a:off x="752040" y="5539680"/>
            <a:ext cx="2500920" cy="6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Visualization and suggestions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" name="PlaceHolder 23"/>
          <p:cNvSpPr/>
          <p:nvPr/>
        </p:nvSpPr>
        <p:spPr>
          <a:xfrm>
            <a:off x="1358640" y="4632480"/>
            <a:ext cx="128808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0" name="PlaceHolder 24"/>
          <p:cNvSpPr/>
          <p:nvPr/>
        </p:nvSpPr>
        <p:spPr>
          <a:xfrm>
            <a:off x="3527640" y="5106600"/>
            <a:ext cx="250056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The right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PlaceHolder 25"/>
          <p:cNvSpPr/>
          <p:nvPr/>
        </p:nvSpPr>
        <p:spPr>
          <a:xfrm>
            <a:off x="3527640" y="5541480"/>
            <a:ext cx="250056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Choosing the best 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2" name="PlaceHolder 26"/>
          <p:cNvSpPr/>
          <p:nvPr/>
        </p:nvSpPr>
        <p:spPr>
          <a:xfrm>
            <a:off x="4134240" y="4632480"/>
            <a:ext cx="128772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PlaceHolder 27"/>
          <p:cNvSpPr/>
          <p:nvPr/>
        </p:nvSpPr>
        <p:spPr>
          <a:xfrm>
            <a:off x="6302880" y="51066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Evaluating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PlaceHolder 28"/>
          <p:cNvSpPr/>
          <p:nvPr/>
        </p:nvSpPr>
        <p:spPr>
          <a:xfrm>
            <a:off x="6302880" y="55414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Is it really the right 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5" name="PlaceHolder 29"/>
          <p:cNvSpPr/>
          <p:nvPr/>
        </p:nvSpPr>
        <p:spPr>
          <a:xfrm>
            <a:off x="6909120" y="4632480"/>
            <a:ext cx="128808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06" name="Google Shape;216;p39"/>
          <p:cNvPicPr/>
          <p:nvPr/>
        </p:nvPicPr>
        <p:blipFill>
          <a:blip r:embed="rId2"/>
          <a:stretch/>
        </p:blipFill>
        <p:spPr>
          <a:xfrm rot="601800" flipH="1">
            <a:off x="6752520" y="1492200"/>
            <a:ext cx="2153520" cy="1196280"/>
          </a:xfrm>
          <a:prstGeom prst="rect">
            <a:avLst/>
          </a:prstGeom>
          <a:ln w="0">
            <a:noFill/>
          </a:ln>
        </p:spPr>
      </p:pic>
      <p:sp>
        <p:nvSpPr>
          <p:cNvPr id="307" name="PlaceHolder 12"/>
          <p:cNvSpPr/>
          <p:nvPr/>
        </p:nvSpPr>
        <p:spPr>
          <a:xfrm>
            <a:off x="3566160" y="3681000"/>
            <a:ext cx="250056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steps did we follow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8" name="PlaceHolder 15"/>
          <p:cNvSpPr/>
          <p:nvPr/>
        </p:nvSpPr>
        <p:spPr>
          <a:xfrm>
            <a:off x="3568680" y="324612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Steps we followed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14"/>
          <p:cNvSpPr/>
          <p:nvPr/>
        </p:nvSpPr>
        <p:spPr>
          <a:xfrm>
            <a:off x="5492160" y="2469960"/>
            <a:ext cx="3675960" cy="64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View source code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793" name="Google Shape;1138;p72"/>
          <p:cNvGrpSpPr/>
          <p:nvPr/>
        </p:nvGrpSpPr>
        <p:grpSpPr>
          <a:xfrm>
            <a:off x="1559160" y="2047320"/>
            <a:ext cx="3363480" cy="2715480"/>
            <a:chOff x="1559160" y="2047320"/>
            <a:chExt cx="3363480" cy="2715480"/>
          </a:xfrm>
        </p:grpSpPr>
        <p:sp>
          <p:nvSpPr>
            <p:cNvPr id="794" name="Google Shape;1139;p72"/>
            <p:cNvSpPr/>
            <p:nvPr/>
          </p:nvSpPr>
          <p:spPr>
            <a:xfrm>
              <a:off x="2849040" y="4152960"/>
              <a:ext cx="844200" cy="491760"/>
            </a:xfrm>
            <a:custGeom>
              <a:avLst/>
              <a:gdLst>
                <a:gd name="textAreaLeft" fmla="*/ 0 w 844200"/>
                <a:gd name="textAreaRight" fmla="*/ 846360 w 844200"/>
                <a:gd name="textAreaTop" fmla="*/ 0 h 491760"/>
                <a:gd name="textAreaBottom" fmla="*/ 493920 h 491760"/>
              </a:gdLst>
              <a:ahLst/>
              <a:cxnLst/>
              <a:rect l="textAreaLeft" t="textAreaTop" r="textAreaRight" b="textAreaBottom"/>
              <a:pathLst>
                <a:path w="29834" h="17416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Google Shape;1140;p72"/>
            <p:cNvSpPr/>
            <p:nvPr/>
          </p:nvSpPr>
          <p:spPr>
            <a:xfrm>
              <a:off x="2554920" y="4647240"/>
              <a:ext cx="1431360" cy="115560"/>
            </a:xfrm>
            <a:custGeom>
              <a:avLst/>
              <a:gdLst>
                <a:gd name="textAreaLeft" fmla="*/ 0 w 1431360"/>
                <a:gd name="textAreaRight" fmla="*/ 1433520 w 1431360"/>
                <a:gd name="textAreaTop" fmla="*/ 0 h 115560"/>
                <a:gd name="textAreaBottom" fmla="*/ 117720 h 115560"/>
              </a:gdLst>
              <a:ahLst/>
              <a:cxnLst/>
              <a:rect l="textAreaLeft" t="textAreaTop" r="textAreaRight" b="textAreaBottom"/>
              <a:pathLst>
                <a:path w="50536" h="1256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Google Shape;1141;p72"/>
            <p:cNvSpPr/>
            <p:nvPr/>
          </p:nvSpPr>
          <p:spPr>
            <a:xfrm>
              <a:off x="1559160" y="3888720"/>
              <a:ext cx="3363480" cy="314640"/>
            </a:xfrm>
            <a:custGeom>
              <a:avLst/>
              <a:gdLst>
                <a:gd name="textAreaLeft" fmla="*/ 0 w 3363480"/>
                <a:gd name="textAreaRight" fmla="*/ 3365640 w 3363480"/>
                <a:gd name="textAreaTop" fmla="*/ 0 h 314640"/>
                <a:gd name="textAreaBottom" fmla="*/ 316800 h 314640"/>
              </a:gdLst>
              <a:ahLst/>
              <a:cxnLst/>
              <a:rect l="textAreaLeft" t="textAreaTop" r="textAreaRight" b="textAreaBottom"/>
              <a:pathLst>
                <a:path w="116524" h="11163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Google Shape;1142;p72"/>
            <p:cNvSpPr/>
            <p:nvPr/>
          </p:nvSpPr>
          <p:spPr>
            <a:xfrm>
              <a:off x="1559160" y="2047320"/>
              <a:ext cx="3363480" cy="1848960"/>
            </a:xfrm>
            <a:custGeom>
              <a:avLst/>
              <a:gdLst>
                <a:gd name="textAreaLeft" fmla="*/ 0 w 3363480"/>
                <a:gd name="textAreaRight" fmla="*/ 3365640 w 3363480"/>
                <a:gd name="textAreaTop" fmla="*/ 0 h 1848960"/>
                <a:gd name="textAreaBottom" fmla="*/ 1851120 h 1848960"/>
              </a:gdLst>
              <a:ahLst/>
              <a:cxnLst/>
              <a:rect l="textAreaLeft" t="textAreaTop" r="textAreaRight" b="textAreaBottom"/>
              <a:pathLst>
                <a:path w="116524" h="65258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Google Shape;1143;p72"/>
            <p:cNvSpPr/>
            <p:nvPr/>
          </p:nvSpPr>
          <p:spPr>
            <a:xfrm>
              <a:off x="3224160" y="3998880"/>
              <a:ext cx="93240" cy="93960"/>
            </a:xfrm>
            <a:custGeom>
              <a:avLst/>
              <a:gdLst>
                <a:gd name="textAreaLeft" fmla="*/ 0 w 93240"/>
                <a:gd name="textAreaRight" fmla="*/ 95400 w 93240"/>
                <a:gd name="textAreaTop" fmla="*/ 0 h 93960"/>
                <a:gd name="textAreaBottom" fmla="*/ 96120 h 93960"/>
              </a:gdLst>
              <a:ahLst/>
              <a:cxnLst/>
              <a:rect l="textAreaLeft" t="textAreaTop" r="textAreaRight" b="textAreaBottom"/>
              <a:pathLst>
                <a:path w="4543" h="4566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99" name="Google Shape;1144;p72"/>
          <p:cNvPicPr/>
          <p:nvPr/>
        </p:nvPicPr>
        <p:blipFill>
          <a:blip r:embed="rId2"/>
          <a:srcRect t="3625" b="3625"/>
          <a:stretch/>
        </p:blipFill>
        <p:spPr>
          <a:xfrm>
            <a:off x="1688760" y="2160000"/>
            <a:ext cx="3103920" cy="1618560"/>
          </a:xfrm>
          <a:prstGeom prst="rect">
            <a:avLst/>
          </a:prstGeom>
          <a:ln w="0">
            <a:noFill/>
          </a:ln>
        </p:spPr>
      </p:pic>
      <p:sp>
        <p:nvSpPr>
          <p:cNvPr id="800" name="Rectangle 799"/>
          <p:cNvSpPr/>
          <p:nvPr/>
        </p:nvSpPr>
        <p:spPr>
          <a:xfrm>
            <a:off x="1712880" y="3550320"/>
            <a:ext cx="2742840" cy="91080"/>
          </a:xfrm>
          <a:prstGeom prst="rect">
            <a:avLst/>
          </a:prstGeom>
          <a:solidFill>
            <a:srgbClr val="F6F6F6"/>
          </a:solidFill>
          <a:ln w="0">
            <a:solidFill>
              <a:srgbClr val="F6F6F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1" name="Picture 800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5465160" y="3951360"/>
            <a:ext cx="1684440" cy="848880"/>
          </a:xfrm>
          <a:prstGeom prst="rect">
            <a:avLst/>
          </a:prstGeom>
          <a:ln w="0">
            <a:noFill/>
          </a:ln>
        </p:spPr>
      </p:pic>
      <p:pic>
        <p:nvPicPr>
          <p:cNvPr id="802" name="Picture 801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5596200" y="3429000"/>
            <a:ext cx="1371240" cy="56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30"/>
          <p:cNvSpPr/>
          <p:nvPr/>
        </p:nvSpPr>
        <p:spPr>
          <a:xfrm>
            <a:off x="1648800" y="2186280"/>
            <a:ext cx="3764880" cy="95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Thanks!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04" name="PlaceHolder 31"/>
          <p:cNvSpPr/>
          <p:nvPr/>
        </p:nvSpPr>
        <p:spPr>
          <a:xfrm>
            <a:off x="1638720" y="3402360"/>
            <a:ext cx="3142800" cy="22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4640" rIns="0" bIns="2246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05" name="Google Shape;1155;p73"/>
          <p:cNvPicPr/>
          <p:nvPr/>
        </p:nvPicPr>
        <p:blipFill>
          <a:blip r:embed="rId2"/>
          <a:stretch/>
        </p:blipFill>
        <p:spPr>
          <a:xfrm>
            <a:off x="5636520" y="787680"/>
            <a:ext cx="3594600" cy="406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32"/>
          <p:cNvSpPr/>
          <p:nvPr/>
        </p:nvSpPr>
        <p:spPr>
          <a:xfrm>
            <a:off x="1093680" y="2359080"/>
            <a:ext cx="709668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0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Let’s begin our flight!</a:t>
            </a:r>
            <a:endParaRPr lang="en-US" sz="7000" b="0" strike="noStrike" spc="-1">
              <a:latin typeface="Arial"/>
            </a:endParaRPr>
          </a:p>
        </p:txBody>
      </p:sp>
      <p:pic>
        <p:nvPicPr>
          <p:cNvPr id="310" name="Google Shape;276;p44"/>
          <p:cNvPicPr/>
          <p:nvPr/>
        </p:nvPicPr>
        <p:blipFill>
          <a:blip r:embed="rId2"/>
          <a:srcRect b="14448"/>
          <a:stretch/>
        </p:blipFill>
        <p:spPr>
          <a:xfrm>
            <a:off x="933840" y="3920400"/>
            <a:ext cx="7416000" cy="178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/>
          <p:nvPr/>
        </p:nvSpPr>
        <p:spPr>
          <a:xfrm>
            <a:off x="713520" y="2326320"/>
            <a:ext cx="6139800" cy="80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Introduction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312" name="PlaceHolder 33"/>
          <p:cNvSpPr/>
          <p:nvPr/>
        </p:nvSpPr>
        <p:spPr>
          <a:xfrm>
            <a:off x="713520" y="150876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00" b="0" strike="noStrike" spc="-1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313" name="PlaceHolder 34"/>
          <p:cNvSpPr/>
          <p:nvPr/>
        </p:nvSpPr>
        <p:spPr>
          <a:xfrm>
            <a:off x="821520" y="317412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What do we want to achieve?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4" name="Google Shape;238;p 1"/>
          <p:cNvPicPr/>
          <p:nvPr/>
        </p:nvPicPr>
        <p:blipFill>
          <a:blip r:embed="rId2"/>
          <a:srcRect l="5952" b="21365"/>
          <a:stretch/>
        </p:blipFill>
        <p:spPr>
          <a:xfrm rot="285000">
            <a:off x="2613240" y="3641040"/>
            <a:ext cx="6558480" cy="238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35"/>
          <p:cNvSpPr/>
          <p:nvPr/>
        </p:nvSpPr>
        <p:spPr>
          <a:xfrm>
            <a:off x="713160" y="168696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Problem vs. solution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6"/>
          <p:cNvSpPr/>
          <p:nvPr/>
        </p:nvSpPr>
        <p:spPr>
          <a:xfrm>
            <a:off x="1899720" y="3060720"/>
            <a:ext cx="1381680" cy="38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Problem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PlaceHolder 37"/>
          <p:cNvSpPr/>
          <p:nvPr/>
        </p:nvSpPr>
        <p:spPr>
          <a:xfrm>
            <a:off x="1080720" y="3454200"/>
            <a:ext cx="220032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need to know on which aspect of the services offered have to be emphasized more to generate more satisfied customers.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8" name="PlaceHolder 38"/>
          <p:cNvSpPr/>
          <p:nvPr/>
        </p:nvSpPr>
        <p:spPr>
          <a:xfrm>
            <a:off x="5858640" y="4225680"/>
            <a:ext cx="1381680" cy="38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Solution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PlaceHolder 39"/>
          <p:cNvSpPr/>
          <p:nvPr/>
        </p:nvSpPr>
        <p:spPr>
          <a:xfrm>
            <a:off x="5858640" y="4619160"/>
            <a:ext cx="2200320" cy="7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Use AI to predict whether a future customer would be satisfied with their service given the details of the other parameters values.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0" name="Google Shape;293;p46"/>
          <p:cNvSpPr/>
          <p:nvPr/>
        </p:nvSpPr>
        <p:spPr>
          <a:xfrm>
            <a:off x="3438720" y="3174120"/>
            <a:ext cx="965880" cy="9658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294;p46"/>
          <p:cNvSpPr/>
          <p:nvPr/>
        </p:nvSpPr>
        <p:spPr>
          <a:xfrm>
            <a:off x="4734720" y="4335480"/>
            <a:ext cx="965880" cy="9658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2" name="Google Shape;295;p46"/>
          <p:cNvGrpSpPr/>
          <p:nvPr/>
        </p:nvGrpSpPr>
        <p:grpSpPr>
          <a:xfrm>
            <a:off x="4957560" y="4586760"/>
            <a:ext cx="520560" cy="463320"/>
            <a:chOff x="4957560" y="4586760"/>
            <a:chExt cx="520560" cy="463320"/>
          </a:xfrm>
        </p:grpSpPr>
        <p:sp>
          <p:nvSpPr>
            <p:cNvPr id="323" name="Google Shape;296;p46"/>
            <p:cNvSpPr/>
            <p:nvPr/>
          </p:nvSpPr>
          <p:spPr>
            <a:xfrm>
              <a:off x="4987440" y="486324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Google Shape;297;p46"/>
            <p:cNvSpPr/>
            <p:nvPr/>
          </p:nvSpPr>
          <p:spPr>
            <a:xfrm>
              <a:off x="5035680" y="486324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Google Shape;298;p46"/>
            <p:cNvSpPr/>
            <p:nvPr/>
          </p:nvSpPr>
          <p:spPr>
            <a:xfrm>
              <a:off x="4987440" y="489528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Google Shape;299;p46"/>
            <p:cNvSpPr/>
            <p:nvPr/>
          </p:nvSpPr>
          <p:spPr>
            <a:xfrm>
              <a:off x="5035680" y="489528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Google Shape;300;p46"/>
            <p:cNvSpPr/>
            <p:nvPr/>
          </p:nvSpPr>
          <p:spPr>
            <a:xfrm>
              <a:off x="4987440" y="492840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Google Shape;301;p46"/>
            <p:cNvSpPr/>
            <p:nvPr/>
          </p:nvSpPr>
          <p:spPr>
            <a:xfrm>
              <a:off x="5035680" y="492840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Google Shape;302;p46"/>
            <p:cNvSpPr/>
            <p:nvPr/>
          </p:nvSpPr>
          <p:spPr>
            <a:xfrm>
              <a:off x="4987440" y="496044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Google Shape;303;p46"/>
            <p:cNvSpPr/>
            <p:nvPr/>
          </p:nvSpPr>
          <p:spPr>
            <a:xfrm>
              <a:off x="5035680" y="496044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Google Shape;304;p46"/>
            <p:cNvSpPr/>
            <p:nvPr/>
          </p:nvSpPr>
          <p:spPr>
            <a:xfrm>
              <a:off x="4987440" y="499248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Google Shape;305;p46"/>
            <p:cNvSpPr/>
            <p:nvPr/>
          </p:nvSpPr>
          <p:spPr>
            <a:xfrm>
              <a:off x="5035680" y="499248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Google Shape;306;p46"/>
            <p:cNvSpPr/>
            <p:nvPr/>
          </p:nvSpPr>
          <p:spPr>
            <a:xfrm>
              <a:off x="5159880" y="486324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Google Shape;307;p46"/>
            <p:cNvSpPr/>
            <p:nvPr/>
          </p:nvSpPr>
          <p:spPr>
            <a:xfrm>
              <a:off x="5207760" y="486324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Google Shape;308;p46"/>
            <p:cNvSpPr/>
            <p:nvPr/>
          </p:nvSpPr>
          <p:spPr>
            <a:xfrm>
              <a:off x="5159880" y="489528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Google Shape;309;p46"/>
            <p:cNvSpPr/>
            <p:nvPr/>
          </p:nvSpPr>
          <p:spPr>
            <a:xfrm>
              <a:off x="5207760" y="489528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Google Shape;310;p46"/>
            <p:cNvSpPr/>
            <p:nvPr/>
          </p:nvSpPr>
          <p:spPr>
            <a:xfrm>
              <a:off x="5159880" y="492840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Google Shape;311;p46"/>
            <p:cNvSpPr/>
            <p:nvPr/>
          </p:nvSpPr>
          <p:spPr>
            <a:xfrm>
              <a:off x="5207760" y="492840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Google Shape;312;p46"/>
            <p:cNvSpPr/>
            <p:nvPr/>
          </p:nvSpPr>
          <p:spPr>
            <a:xfrm>
              <a:off x="5159880" y="496044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Google Shape;313;p46"/>
            <p:cNvSpPr/>
            <p:nvPr/>
          </p:nvSpPr>
          <p:spPr>
            <a:xfrm>
              <a:off x="5207760" y="496044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Google Shape;314;p46"/>
            <p:cNvSpPr/>
            <p:nvPr/>
          </p:nvSpPr>
          <p:spPr>
            <a:xfrm>
              <a:off x="5159880" y="499248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Google Shape;315;p46"/>
            <p:cNvSpPr/>
            <p:nvPr/>
          </p:nvSpPr>
          <p:spPr>
            <a:xfrm>
              <a:off x="5207760" y="499248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Google Shape;316;p46"/>
            <p:cNvSpPr/>
            <p:nvPr/>
          </p:nvSpPr>
          <p:spPr>
            <a:xfrm>
              <a:off x="5333040" y="4863240"/>
              <a:ext cx="27720" cy="1080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Google Shape;317;p46"/>
            <p:cNvSpPr/>
            <p:nvPr/>
          </p:nvSpPr>
          <p:spPr>
            <a:xfrm>
              <a:off x="5381280" y="4863240"/>
              <a:ext cx="65880" cy="1080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Google Shape;318;p46"/>
            <p:cNvSpPr/>
            <p:nvPr/>
          </p:nvSpPr>
          <p:spPr>
            <a:xfrm>
              <a:off x="5333040" y="4895280"/>
              <a:ext cx="27720" cy="1080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Google Shape;319;p46"/>
            <p:cNvSpPr/>
            <p:nvPr/>
          </p:nvSpPr>
          <p:spPr>
            <a:xfrm>
              <a:off x="5381280" y="4895280"/>
              <a:ext cx="65880" cy="1080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Google Shape;320;p46"/>
            <p:cNvSpPr/>
            <p:nvPr/>
          </p:nvSpPr>
          <p:spPr>
            <a:xfrm>
              <a:off x="5333040" y="492840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Google Shape;321;p46"/>
            <p:cNvSpPr/>
            <p:nvPr/>
          </p:nvSpPr>
          <p:spPr>
            <a:xfrm>
              <a:off x="5381280" y="492840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Google Shape;322;p46"/>
            <p:cNvSpPr/>
            <p:nvPr/>
          </p:nvSpPr>
          <p:spPr>
            <a:xfrm>
              <a:off x="5333040" y="496044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Google Shape;323;p46"/>
            <p:cNvSpPr/>
            <p:nvPr/>
          </p:nvSpPr>
          <p:spPr>
            <a:xfrm>
              <a:off x="5381280" y="496044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Google Shape;324;p46"/>
            <p:cNvSpPr/>
            <p:nvPr/>
          </p:nvSpPr>
          <p:spPr>
            <a:xfrm>
              <a:off x="5333040" y="499248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Google Shape;325;p46"/>
            <p:cNvSpPr/>
            <p:nvPr/>
          </p:nvSpPr>
          <p:spPr>
            <a:xfrm>
              <a:off x="5381280" y="499248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Google Shape;326;p46"/>
            <p:cNvSpPr/>
            <p:nvPr/>
          </p:nvSpPr>
          <p:spPr>
            <a:xfrm>
              <a:off x="5121720" y="4849200"/>
              <a:ext cx="9720" cy="17100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71000"/>
                <a:gd name="textAreaBottom" fmla="*/ 176400 h 171000"/>
              </a:gdLst>
              <a:ahLst/>
              <a:cxnLst/>
              <a:rect l="textAreaLeft" t="textAreaTop" r="textAreaRight" b="textAreaBottom"/>
              <a:pathLst>
                <a:path w="358" h="4192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Google Shape;327;p46"/>
            <p:cNvSpPr/>
            <p:nvPr/>
          </p:nvSpPr>
          <p:spPr>
            <a:xfrm>
              <a:off x="5303160" y="4849200"/>
              <a:ext cx="10800" cy="17100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171000"/>
                <a:gd name="textAreaBottom" fmla="*/ 176400 h 171000"/>
              </a:gdLst>
              <a:ahLst/>
              <a:cxnLst/>
              <a:rect l="textAreaLeft" t="textAreaTop" r="textAreaRight" b="textAreaBottom"/>
              <a:pathLst>
                <a:path w="382" h="419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Google Shape;328;p46"/>
            <p:cNvSpPr/>
            <p:nvPr/>
          </p:nvSpPr>
          <p:spPr>
            <a:xfrm>
              <a:off x="5004720" y="4738320"/>
              <a:ext cx="90000" cy="62640"/>
            </a:xfrm>
            <a:custGeom>
              <a:avLst/>
              <a:gdLst>
                <a:gd name="textAreaLeft" fmla="*/ 0 w 90000"/>
                <a:gd name="textAreaRight" fmla="*/ 95400 w 90000"/>
                <a:gd name="textAreaTop" fmla="*/ 0 h 62640"/>
                <a:gd name="textAreaBottom" fmla="*/ 68040 h 62640"/>
              </a:gdLst>
              <a:ahLst/>
              <a:cxnLst/>
              <a:rect l="textAreaLeft" t="textAreaTop" r="textAreaRight" b="textAreaBottom"/>
              <a:pathLst>
                <a:path w="2264" h="1616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Google Shape;329;p46"/>
            <p:cNvSpPr/>
            <p:nvPr/>
          </p:nvSpPr>
          <p:spPr>
            <a:xfrm>
              <a:off x="5353200" y="4750200"/>
              <a:ext cx="75600" cy="9720"/>
            </a:xfrm>
            <a:custGeom>
              <a:avLst/>
              <a:gdLst>
                <a:gd name="textAreaLeft" fmla="*/ 0 w 75600"/>
                <a:gd name="textAreaRight" fmla="*/ 81000 w 75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930" h="35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Google Shape;330;p46"/>
            <p:cNvSpPr/>
            <p:nvPr/>
          </p:nvSpPr>
          <p:spPr>
            <a:xfrm>
              <a:off x="5353200" y="4779000"/>
              <a:ext cx="75600" cy="9720"/>
            </a:xfrm>
            <a:custGeom>
              <a:avLst/>
              <a:gdLst>
                <a:gd name="textAreaLeft" fmla="*/ 0 w 75600"/>
                <a:gd name="textAreaRight" fmla="*/ 81000 w 756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930" h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Google Shape;331;p46"/>
            <p:cNvSpPr/>
            <p:nvPr/>
          </p:nvSpPr>
          <p:spPr>
            <a:xfrm>
              <a:off x="5119920" y="4743000"/>
              <a:ext cx="195840" cy="52560"/>
            </a:xfrm>
            <a:custGeom>
              <a:avLst/>
              <a:gdLst>
                <a:gd name="textAreaLeft" fmla="*/ 0 w 195840"/>
                <a:gd name="textAreaRight" fmla="*/ 201240 w 195840"/>
                <a:gd name="textAreaTop" fmla="*/ 0 h 52560"/>
                <a:gd name="textAreaBottom" fmla="*/ 57960 h 52560"/>
              </a:gdLst>
              <a:ahLst/>
              <a:cxnLst/>
              <a:rect l="textAreaLeft" t="textAreaTop" r="textAreaRight" b="textAreaBottom"/>
              <a:pathLst>
                <a:path w="4788" h="1382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Google Shape;332;p46"/>
            <p:cNvSpPr/>
            <p:nvPr/>
          </p:nvSpPr>
          <p:spPr>
            <a:xfrm>
              <a:off x="4957560" y="4586760"/>
              <a:ext cx="520560" cy="463320"/>
            </a:xfrm>
            <a:custGeom>
              <a:avLst/>
              <a:gdLst>
                <a:gd name="textAreaLeft" fmla="*/ 0 w 520560"/>
                <a:gd name="textAreaRight" fmla="*/ 525960 w 520560"/>
                <a:gd name="textAreaTop" fmla="*/ 0 h 463320"/>
                <a:gd name="textAreaBottom" fmla="*/ 468720 h 463320"/>
              </a:gdLst>
              <a:ahLst/>
              <a:cxnLst/>
              <a:rect l="textAreaLeft" t="textAreaTop" r="textAreaRight" b="textAreaBottom"/>
              <a:pathLst>
                <a:path w="12504" h="11146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0" name="Google Shape;333;p46"/>
          <p:cNvGrpSpPr/>
          <p:nvPr/>
        </p:nvGrpSpPr>
        <p:grpSpPr>
          <a:xfrm>
            <a:off x="3659400" y="3398400"/>
            <a:ext cx="524880" cy="525240"/>
            <a:chOff x="3659400" y="3398400"/>
            <a:chExt cx="524880" cy="525240"/>
          </a:xfrm>
        </p:grpSpPr>
        <p:sp>
          <p:nvSpPr>
            <p:cNvPr id="361" name="Google Shape;334;p46"/>
            <p:cNvSpPr/>
            <p:nvPr/>
          </p:nvSpPr>
          <p:spPr>
            <a:xfrm>
              <a:off x="3805200" y="3534840"/>
              <a:ext cx="19800" cy="1080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Google Shape;335;p46"/>
            <p:cNvSpPr/>
            <p:nvPr/>
          </p:nvSpPr>
          <p:spPr>
            <a:xfrm>
              <a:off x="3839400" y="3534840"/>
              <a:ext cx="50400" cy="1080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Google Shape;336;p46"/>
            <p:cNvSpPr/>
            <p:nvPr/>
          </p:nvSpPr>
          <p:spPr>
            <a:xfrm>
              <a:off x="3805200" y="35650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oogle Shape;337;p46"/>
            <p:cNvSpPr/>
            <p:nvPr/>
          </p:nvSpPr>
          <p:spPr>
            <a:xfrm>
              <a:off x="3839400" y="3565080"/>
              <a:ext cx="50400" cy="972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Google Shape;338;p46"/>
            <p:cNvSpPr/>
            <p:nvPr/>
          </p:nvSpPr>
          <p:spPr>
            <a:xfrm>
              <a:off x="3805200" y="35056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Google Shape;339;p46"/>
            <p:cNvSpPr/>
            <p:nvPr/>
          </p:nvSpPr>
          <p:spPr>
            <a:xfrm>
              <a:off x="3839400" y="3505680"/>
              <a:ext cx="50400" cy="972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Google Shape;340;p46"/>
            <p:cNvSpPr/>
            <p:nvPr/>
          </p:nvSpPr>
          <p:spPr>
            <a:xfrm>
              <a:off x="3953880" y="35056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Google Shape;341;p46"/>
            <p:cNvSpPr/>
            <p:nvPr/>
          </p:nvSpPr>
          <p:spPr>
            <a:xfrm>
              <a:off x="3987360" y="3505680"/>
              <a:ext cx="51480" cy="972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Google Shape;342;p46"/>
            <p:cNvSpPr/>
            <p:nvPr/>
          </p:nvSpPr>
          <p:spPr>
            <a:xfrm>
              <a:off x="3953880" y="3534840"/>
              <a:ext cx="19800" cy="1080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Google Shape;343;p46"/>
            <p:cNvSpPr/>
            <p:nvPr/>
          </p:nvSpPr>
          <p:spPr>
            <a:xfrm>
              <a:off x="3987360" y="3534840"/>
              <a:ext cx="51480" cy="1080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10800"/>
                <a:gd name="textAreaBottom" fmla="*/ 16200 h 10800"/>
              </a:gdLst>
              <a:ahLst/>
              <a:cxn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Google Shape;344;p46"/>
            <p:cNvSpPr/>
            <p:nvPr/>
          </p:nvSpPr>
          <p:spPr>
            <a:xfrm>
              <a:off x="3953880" y="35650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Google Shape;345;p46"/>
            <p:cNvSpPr/>
            <p:nvPr/>
          </p:nvSpPr>
          <p:spPr>
            <a:xfrm>
              <a:off x="3987360" y="3565080"/>
              <a:ext cx="51480" cy="972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9720"/>
                <a:gd name="textAreaBottom" fmla="*/ 15120 h 9720"/>
              </a:gdLst>
              <a:ahLst/>
              <a:cxn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Google Shape;346;p46"/>
            <p:cNvSpPr/>
            <p:nvPr/>
          </p:nvSpPr>
          <p:spPr>
            <a:xfrm>
              <a:off x="3916440" y="3518640"/>
              <a:ext cx="10800" cy="4320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43200"/>
                <a:gd name="textAreaBottom" fmla="*/ 48600 h 43200"/>
              </a:gdLst>
              <a:ahLst/>
              <a:cxn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Google Shape;347;p46"/>
            <p:cNvSpPr/>
            <p:nvPr/>
          </p:nvSpPr>
          <p:spPr>
            <a:xfrm>
              <a:off x="3659400" y="3646080"/>
              <a:ext cx="524880" cy="277560"/>
            </a:xfrm>
            <a:custGeom>
              <a:avLst/>
              <a:gdLst>
                <a:gd name="textAreaLeft" fmla="*/ 0 w 524880"/>
                <a:gd name="textAreaRight" fmla="*/ 530280 w 524880"/>
                <a:gd name="textAreaTop" fmla="*/ 0 h 277560"/>
                <a:gd name="textAreaBottom" fmla="*/ 282960 h 277560"/>
              </a:gdLst>
              <a:ahLst/>
              <a:cxn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Google Shape;348;p46"/>
            <p:cNvSpPr/>
            <p:nvPr/>
          </p:nvSpPr>
          <p:spPr>
            <a:xfrm>
              <a:off x="3773880" y="3398400"/>
              <a:ext cx="296280" cy="201600"/>
            </a:xfrm>
            <a:custGeom>
              <a:avLst/>
              <a:gdLst>
                <a:gd name="textAreaLeft" fmla="*/ 0 w 296280"/>
                <a:gd name="textAreaRight" fmla="*/ 301680 w 296280"/>
                <a:gd name="textAreaTop" fmla="*/ 0 h 201600"/>
                <a:gd name="textAreaBottom" fmla="*/ 207000 h 201600"/>
              </a:gdLst>
              <a:ahLst/>
              <a:cxn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76" name="Google Shape;349;p46"/>
          <p:cNvPicPr/>
          <p:nvPr/>
        </p:nvPicPr>
        <p:blipFill>
          <a:blip r:embed="rId2"/>
          <a:srcRect l="3173" t="16279" r="2055" b="18213"/>
          <a:stretch/>
        </p:blipFill>
        <p:spPr>
          <a:xfrm rot="647400">
            <a:off x="4815720" y="2072880"/>
            <a:ext cx="4743000" cy="173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57"/>
          <p:cNvSpPr/>
          <p:nvPr/>
        </p:nvSpPr>
        <p:spPr>
          <a:xfrm>
            <a:off x="878400" y="1511280"/>
            <a:ext cx="8455320" cy="67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8" name="PlaceHolder 58"/>
          <p:cNvSpPr/>
          <p:nvPr/>
        </p:nvSpPr>
        <p:spPr>
          <a:xfrm>
            <a:off x="2228040" y="2495520"/>
            <a:ext cx="175248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Online booking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PlaceHolder 59"/>
          <p:cNvSpPr/>
          <p:nvPr/>
        </p:nvSpPr>
        <p:spPr>
          <a:xfrm>
            <a:off x="2228040" y="29282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Customers can book their tickets online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0" name="PlaceHolder 60"/>
          <p:cNvSpPr/>
          <p:nvPr/>
        </p:nvSpPr>
        <p:spPr>
          <a:xfrm>
            <a:off x="6380640" y="5136840"/>
            <a:ext cx="18586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Online boarding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" name="PlaceHolder 61"/>
          <p:cNvSpPr/>
          <p:nvPr/>
        </p:nvSpPr>
        <p:spPr>
          <a:xfrm>
            <a:off x="6380640" y="55706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Customers can choose their seats online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2" name="PlaceHolder 62"/>
          <p:cNvSpPr/>
          <p:nvPr/>
        </p:nvSpPr>
        <p:spPr>
          <a:xfrm>
            <a:off x="6380640" y="2495520"/>
            <a:ext cx="143748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Inflight Wi-Fi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3" name="PlaceHolder 63"/>
          <p:cNvSpPr/>
          <p:nvPr/>
        </p:nvSpPr>
        <p:spPr>
          <a:xfrm>
            <a:off x="6380640" y="29282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offer wi-fi service in flight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PlaceHolder 64"/>
          <p:cNvSpPr/>
          <p:nvPr/>
        </p:nvSpPr>
        <p:spPr>
          <a:xfrm>
            <a:off x="2228040" y="3816000"/>
            <a:ext cx="18964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Food and drink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PlaceHolder 65"/>
          <p:cNvSpPr/>
          <p:nvPr/>
        </p:nvSpPr>
        <p:spPr>
          <a:xfrm>
            <a:off x="2228040" y="42494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Customers can have food and drink inflight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6" name="PlaceHolder 66"/>
          <p:cNvSpPr/>
          <p:nvPr/>
        </p:nvSpPr>
        <p:spPr>
          <a:xfrm>
            <a:off x="2228040" y="5136840"/>
            <a:ext cx="21250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On-board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7" name="PlaceHolder 67"/>
          <p:cNvSpPr/>
          <p:nvPr/>
        </p:nvSpPr>
        <p:spPr>
          <a:xfrm>
            <a:off x="2228040" y="55706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flight attendants are always in 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8" name="PlaceHolder 68"/>
          <p:cNvSpPr/>
          <p:nvPr/>
        </p:nvSpPr>
        <p:spPr>
          <a:xfrm>
            <a:off x="6380640" y="3816000"/>
            <a:ext cx="25444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Inflight entertainment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9" name="PlaceHolder 69"/>
          <p:cNvSpPr/>
          <p:nvPr/>
        </p:nvSpPr>
        <p:spPr>
          <a:xfrm>
            <a:off x="6380640" y="42494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Such as inflight TV and games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0" name="Google Shape;965;p66"/>
          <p:cNvSpPr/>
          <p:nvPr/>
        </p:nvSpPr>
        <p:spPr>
          <a:xfrm>
            <a:off x="1183320" y="262836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Google Shape;966;p66"/>
          <p:cNvSpPr/>
          <p:nvPr/>
        </p:nvSpPr>
        <p:spPr>
          <a:xfrm>
            <a:off x="1183320" y="394956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Google Shape;967;p66"/>
          <p:cNvSpPr/>
          <p:nvPr/>
        </p:nvSpPr>
        <p:spPr>
          <a:xfrm>
            <a:off x="1183320" y="52711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Google Shape;968;p66"/>
          <p:cNvSpPr/>
          <p:nvPr/>
        </p:nvSpPr>
        <p:spPr>
          <a:xfrm>
            <a:off x="5333040" y="262836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Google Shape;969;p66"/>
          <p:cNvSpPr/>
          <p:nvPr/>
        </p:nvSpPr>
        <p:spPr>
          <a:xfrm>
            <a:off x="5333040" y="394956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Google Shape;970;p66"/>
          <p:cNvSpPr/>
          <p:nvPr/>
        </p:nvSpPr>
        <p:spPr>
          <a:xfrm>
            <a:off x="5333040" y="52711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6" name="Google Shape;971;p66"/>
          <p:cNvGrpSpPr/>
          <p:nvPr/>
        </p:nvGrpSpPr>
        <p:grpSpPr>
          <a:xfrm>
            <a:off x="1346760" y="5502600"/>
            <a:ext cx="465840" cy="397800"/>
            <a:chOff x="1346760" y="5502600"/>
            <a:chExt cx="465840" cy="397800"/>
          </a:xfrm>
        </p:grpSpPr>
        <p:sp>
          <p:nvSpPr>
            <p:cNvPr id="397" name="Google Shape;972;p66"/>
            <p:cNvSpPr/>
            <p:nvPr/>
          </p:nvSpPr>
          <p:spPr>
            <a:xfrm>
              <a:off x="1472400" y="5565960"/>
              <a:ext cx="68400" cy="9360"/>
            </a:xfrm>
            <a:custGeom>
              <a:avLst/>
              <a:gdLst>
                <a:gd name="textAreaLeft" fmla="*/ 0 w 68400"/>
                <a:gd name="textAreaRight" fmla="*/ 73080 w 6840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1953" h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786" y="357"/>
                  </a:lnTo>
                  <a:cubicBezTo>
                    <a:pt x="1881" y="357"/>
                    <a:pt x="1953" y="286"/>
                    <a:pt x="1953" y="167"/>
                  </a:cubicBezTo>
                  <a:cubicBezTo>
                    <a:pt x="1953" y="71"/>
                    <a:pt x="1881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Google Shape;973;p66"/>
            <p:cNvSpPr/>
            <p:nvPr/>
          </p:nvSpPr>
          <p:spPr>
            <a:xfrm>
              <a:off x="1411560" y="5811840"/>
              <a:ext cx="14760" cy="10440"/>
            </a:xfrm>
            <a:custGeom>
              <a:avLst/>
              <a:gdLst>
                <a:gd name="textAreaLeft" fmla="*/ 0 w 14760"/>
                <a:gd name="textAreaRight" fmla="*/ 19440 w 14760"/>
                <a:gd name="textAreaTop" fmla="*/ 0 h 10440"/>
                <a:gd name="textAreaBottom" fmla="*/ 15120 h 10440"/>
              </a:gdLst>
              <a:ahLst/>
              <a:cxnLst/>
              <a:rect l="textAreaLeft" t="textAreaTop" r="textAreaRight" b="textAreaBottom"/>
              <a:pathLst>
                <a:path w="525" h="382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334" y="381"/>
                  </a:lnTo>
                  <a:cubicBezTo>
                    <a:pt x="453" y="381"/>
                    <a:pt x="525" y="286"/>
                    <a:pt x="525" y="191"/>
                  </a:cubicBezTo>
                  <a:cubicBezTo>
                    <a:pt x="525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974;p66"/>
            <p:cNvSpPr/>
            <p:nvPr/>
          </p:nvSpPr>
          <p:spPr>
            <a:xfrm>
              <a:off x="1346760" y="5502600"/>
              <a:ext cx="465840" cy="397800"/>
            </a:xfrm>
            <a:custGeom>
              <a:avLst/>
              <a:gdLst>
                <a:gd name="textAreaLeft" fmla="*/ 0 w 465840"/>
                <a:gd name="textAreaRight" fmla="*/ 470520 w 465840"/>
                <a:gd name="textAreaTop" fmla="*/ 0 h 397800"/>
                <a:gd name="textAreaBottom" fmla="*/ 402480 h 397800"/>
              </a:gdLst>
              <a:ahLst/>
              <a:cxnLst/>
              <a:rect l="textAreaLeft" t="textAreaTop" r="textAreaRight" b="textAreaBottom"/>
              <a:pathLst>
                <a:path w="12503" h="9860">
                  <a:moveTo>
                    <a:pt x="3620" y="381"/>
                  </a:moveTo>
                  <a:lnTo>
                    <a:pt x="3620" y="572"/>
                  </a:lnTo>
                  <a:lnTo>
                    <a:pt x="2953" y="572"/>
                  </a:lnTo>
                  <a:lnTo>
                    <a:pt x="2953" y="381"/>
                  </a:lnTo>
                  <a:close/>
                  <a:moveTo>
                    <a:pt x="4644" y="381"/>
                  </a:moveTo>
                  <a:lnTo>
                    <a:pt x="4644" y="572"/>
                  </a:lnTo>
                  <a:lnTo>
                    <a:pt x="3977" y="572"/>
                  </a:lnTo>
                  <a:lnTo>
                    <a:pt x="3977" y="381"/>
                  </a:lnTo>
                  <a:close/>
                  <a:moveTo>
                    <a:pt x="5692" y="381"/>
                  </a:moveTo>
                  <a:lnTo>
                    <a:pt x="5692" y="572"/>
                  </a:lnTo>
                  <a:lnTo>
                    <a:pt x="5025" y="572"/>
                  </a:lnTo>
                  <a:lnTo>
                    <a:pt x="5025" y="381"/>
                  </a:lnTo>
                  <a:close/>
                  <a:moveTo>
                    <a:pt x="7263" y="2310"/>
                  </a:moveTo>
                  <a:lnTo>
                    <a:pt x="7573" y="2524"/>
                  </a:lnTo>
                  <a:lnTo>
                    <a:pt x="7573" y="2739"/>
                  </a:lnTo>
                  <a:lnTo>
                    <a:pt x="7263" y="2524"/>
                  </a:lnTo>
                  <a:lnTo>
                    <a:pt x="7263" y="2310"/>
                  </a:lnTo>
                  <a:close/>
                  <a:moveTo>
                    <a:pt x="7930" y="2786"/>
                  </a:moveTo>
                  <a:lnTo>
                    <a:pt x="8240" y="3001"/>
                  </a:lnTo>
                  <a:lnTo>
                    <a:pt x="8240" y="3215"/>
                  </a:lnTo>
                  <a:lnTo>
                    <a:pt x="7930" y="3001"/>
                  </a:lnTo>
                  <a:lnTo>
                    <a:pt x="7930" y="2786"/>
                  </a:lnTo>
                  <a:close/>
                  <a:moveTo>
                    <a:pt x="929" y="1215"/>
                  </a:moveTo>
                  <a:lnTo>
                    <a:pt x="929" y="3310"/>
                  </a:lnTo>
                  <a:lnTo>
                    <a:pt x="810" y="3310"/>
                  </a:lnTo>
                  <a:lnTo>
                    <a:pt x="810" y="1215"/>
                  </a:lnTo>
                  <a:close/>
                  <a:moveTo>
                    <a:pt x="1477" y="1215"/>
                  </a:moveTo>
                  <a:lnTo>
                    <a:pt x="1477" y="3310"/>
                  </a:lnTo>
                  <a:lnTo>
                    <a:pt x="1286" y="3310"/>
                  </a:lnTo>
                  <a:lnTo>
                    <a:pt x="1286" y="1215"/>
                  </a:lnTo>
                  <a:close/>
                  <a:moveTo>
                    <a:pt x="1953" y="1215"/>
                  </a:moveTo>
                  <a:lnTo>
                    <a:pt x="1953" y="3310"/>
                  </a:lnTo>
                  <a:lnTo>
                    <a:pt x="1834" y="3310"/>
                  </a:lnTo>
                  <a:lnTo>
                    <a:pt x="1834" y="1215"/>
                  </a:lnTo>
                  <a:close/>
                  <a:moveTo>
                    <a:pt x="8597" y="3263"/>
                  </a:moveTo>
                  <a:lnTo>
                    <a:pt x="8883" y="3477"/>
                  </a:lnTo>
                  <a:lnTo>
                    <a:pt x="8883" y="3691"/>
                  </a:lnTo>
                  <a:lnTo>
                    <a:pt x="8597" y="3477"/>
                  </a:lnTo>
                  <a:lnTo>
                    <a:pt x="8597" y="3263"/>
                  </a:lnTo>
                  <a:close/>
                  <a:moveTo>
                    <a:pt x="9264" y="3739"/>
                  </a:moveTo>
                  <a:lnTo>
                    <a:pt x="9550" y="3953"/>
                  </a:lnTo>
                  <a:lnTo>
                    <a:pt x="9550" y="4168"/>
                  </a:lnTo>
                  <a:lnTo>
                    <a:pt x="9264" y="3953"/>
                  </a:lnTo>
                  <a:lnTo>
                    <a:pt x="9264" y="3739"/>
                  </a:lnTo>
                  <a:close/>
                  <a:moveTo>
                    <a:pt x="4620" y="3953"/>
                  </a:moveTo>
                  <a:lnTo>
                    <a:pt x="4620" y="4215"/>
                  </a:lnTo>
                  <a:lnTo>
                    <a:pt x="4025" y="4215"/>
                  </a:lnTo>
                  <a:lnTo>
                    <a:pt x="4025" y="3953"/>
                  </a:lnTo>
                  <a:close/>
                  <a:moveTo>
                    <a:pt x="9907" y="4215"/>
                  </a:moveTo>
                  <a:lnTo>
                    <a:pt x="10216" y="4430"/>
                  </a:lnTo>
                  <a:lnTo>
                    <a:pt x="10216" y="4644"/>
                  </a:lnTo>
                  <a:lnTo>
                    <a:pt x="9907" y="4430"/>
                  </a:lnTo>
                  <a:lnTo>
                    <a:pt x="9907" y="4215"/>
                  </a:lnTo>
                  <a:close/>
                  <a:moveTo>
                    <a:pt x="10574" y="4692"/>
                  </a:moveTo>
                  <a:lnTo>
                    <a:pt x="10859" y="4906"/>
                  </a:lnTo>
                  <a:lnTo>
                    <a:pt x="10859" y="5120"/>
                  </a:lnTo>
                  <a:lnTo>
                    <a:pt x="10574" y="4906"/>
                  </a:lnTo>
                  <a:lnTo>
                    <a:pt x="10574" y="4692"/>
                  </a:lnTo>
                  <a:close/>
                  <a:moveTo>
                    <a:pt x="11240" y="5168"/>
                  </a:moveTo>
                  <a:lnTo>
                    <a:pt x="11526" y="5382"/>
                  </a:lnTo>
                  <a:lnTo>
                    <a:pt x="11526" y="5596"/>
                  </a:lnTo>
                  <a:lnTo>
                    <a:pt x="11240" y="5382"/>
                  </a:lnTo>
                  <a:lnTo>
                    <a:pt x="11240" y="5168"/>
                  </a:lnTo>
                  <a:close/>
                  <a:moveTo>
                    <a:pt x="1667" y="5739"/>
                  </a:moveTo>
                  <a:cubicBezTo>
                    <a:pt x="1691" y="5739"/>
                    <a:pt x="1715" y="5763"/>
                    <a:pt x="1715" y="5811"/>
                  </a:cubicBezTo>
                  <a:lnTo>
                    <a:pt x="1715" y="7025"/>
                  </a:lnTo>
                  <a:cubicBezTo>
                    <a:pt x="1715" y="7049"/>
                    <a:pt x="1691" y="7073"/>
                    <a:pt x="1667" y="7073"/>
                  </a:cubicBezTo>
                  <a:lnTo>
                    <a:pt x="381" y="7073"/>
                  </a:lnTo>
                  <a:lnTo>
                    <a:pt x="381" y="6549"/>
                  </a:lnTo>
                  <a:cubicBezTo>
                    <a:pt x="381" y="6501"/>
                    <a:pt x="405" y="6454"/>
                    <a:pt x="429" y="6406"/>
                  </a:cubicBezTo>
                  <a:lnTo>
                    <a:pt x="953" y="5739"/>
                  </a:lnTo>
                  <a:close/>
                  <a:moveTo>
                    <a:pt x="6859" y="5144"/>
                  </a:moveTo>
                  <a:lnTo>
                    <a:pt x="7621" y="5692"/>
                  </a:lnTo>
                  <a:lnTo>
                    <a:pt x="7621" y="7073"/>
                  </a:lnTo>
                  <a:lnTo>
                    <a:pt x="6859" y="7073"/>
                  </a:lnTo>
                  <a:lnTo>
                    <a:pt x="6859" y="5144"/>
                  </a:lnTo>
                  <a:close/>
                  <a:moveTo>
                    <a:pt x="6692" y="2548"/>
                  </a:moveTo>
                  <a:lnTo>
                    <a:pt x="12145" y="6501"/>
                  </a:lnTo>
                  <a:lnTo>
                    <a:pt x="12145" y="7311"/>
                  </a:lnTo>
                  <a:lnTo>
                    <a:pt x="6692" y="3358"/>
                  </a:lnTo>
                  <a:lnTo>
                    <a:pt x="6692" y="2548"/>
                  </a:lnTo>
                  <a:close/>
                  <a:moveTo>
                    <a:pt x="5215" y="3953"/>
                  </a:moveTo>
                  <a:lnTo>
                    <a:pt x="6478" y="4882"/>
                  </a:lnTo>
                  <a:lnTo>
                    <a:pt x="6478" y="7073"/>
                  </a:lnTo>
                  <a:lnTo>
                    <a:pt x="6287" y="7073"/>
                  </a:lnTo>
                  <a:cubicBezTo>
                    <a:pt x="6097" y="7073"/>
                    <a:pt x="5930" y="7240"/>
                    <a:pt x="5930" y="7430"/>
                  </a:cubicBezTo>
                  <a:lnTo>
                    <a:pt x="5930" y="7716"/>
                  </a:lnTo>
                  <a:lnTo>
                    <a:pt x="4501" y="7716"/>
                  </a:lnTo>
                  <a:lnTo>
                    <a:pt x="4501" y="4572"/>
                  </a:lnTo>
                  <a:lnTo>
                    <a:pt x="4691" y="4572"/>
                  </a:lnTo>
                  <a:cubicBezTo>
                    <a:pt x="4858" y="4572"/>
                    <a:pt x="4977" y="4453"/>
                    <a:pt x="4977" y="4287"/>
                  </a:cubicBezTo>
                  <a:lnTo>
                    <a:pt x="4977" y="3953"/>
                  </a:lnTo>
                  <a:close/>
                  <a:moveTo>
                    <a:pt x="8168" y="7430"/>
                  </a:moveTo>
                  <a:lnTo>
                    <a:pt x="8168" y="7716"/>
                  </a:lnTo>
                  <a:lnTo>
                    <a:pt x="6287" y="7716"/>
                  </a:lnTo>
                  <a:lnTo>
                    <a:pt x="6287" y="7430"/>
                  </a:lnTo>
                  <a:close/>
                  <a:moveTo>
                    <a:pt x="6620" y="3763"/>
                  </a:moveTo>
                  <a:lnTo>
                    <a:pt x="12145" y="7764"/>
                  </a:lnTo>
                  <a:lnTo>
                    <a:pt x="12145" y="8526"/>
                  </a:lnTo>
                  <a:lnTo>
                    <a:pt x="9883" y="6906"/>
                  </a:lnTo>
                  <a:cubicBezTo>
                    <a:pt x="9853" y="6876"/>
                    <a:pt x="9815" y="6863"/>
                    <a:pt x="9777" y="6863"/>
                  </a:cubicBezTo>
                  <a:cubicBezTo>
                    <a:pt x="9724" y="6863"/>
                    <a:pt x="9673" y="6889"/>
                    <a:pt x="9645" y="6930"/>
                  </a:cubicBezTo>
                  <a:cubicBezTo>
                    <a:pt x="9573" y="7025"/>
                    <a:pt x="9597" y="7144"/>
                    <a:pt x="9669" y="7192"/>
                  </a:cubicBezTo>
                  <a:lnTo>
                    <a:pt x="10383" y="7716"/>
                  </a:lnTo>
                  <a:lnTo>
                    <a:pt x="8549" y="7716"/>
                  </a:lnTo>
                  <a:lnTo>
                    <a:pt x="8549" y="7430"/>
                  </a:lnTo>
                  <a:cubicBezTo>
                    <a:pt x="8549" y="7240"/>
                    <a:pt x="8383" y="7073"/>
                    <a:pt x="8168" y="7073"/>
                  </a:cubicBezTo>
                  <a:lnTo>
                    <a:pt x="7978" y="7073"/>
                  </a:lnTo>
                  <a:lnTo>
                    <a:pt x="7978" y="5954"/>
                  </a:lnTo>
                  <a:lnTo>
                    <a:pt x="8954" y="6668"/>
                  </a:lnTo>
                  <a:cubicBezTo>
                    <a:pt x="8978" y="6692"/>
                    <a:pt x="9026" y="6692"/>
                    <a:pt x="9050" y="6692"/>
                  </a:cubicBezTo>
                  <a:cubicBezTo>
                    <a:pt x="9097" y="6692"/>
                    <a:pt x="9169" y="6668"/>
                    <a:pt x="9192" y="6620"/>
                  </a:cubicBezTo>
                  <a:cubicBezTo>
                    <a:pt x="9264" y="6549"/>
                    <a:pt x="9240" y="6430"/>
                    <a:pt x="9169" y="6359"/>
                  </a:cubicBezTo>
                  <a:lnTo>
                    <a:pt x="5835" y="3953"/>
                  </a:lnTo>
                  <a:lnTo>
                    <a:pt x="6287" y="3953"/>
                  </a:lnTo>
                  <a:cubicBezTo>
                    <a:pt x="6430" y="3953"/>
                    <a:pt x="6549" y="3882"/>
                    <a:pt x="6620" y="3763"/>
                  </a:cubicBezTo>
                  <a:close/>
                  <a:moveTo>
                    <a:pt x="10764" y="8073"/>
                  </a:moveTo>
                  <a:lnTo>
                    <a:pt x="10764" y="8526"/>
                  </a:lnTo>
                  <a:cubicBezTo>
                    <a:pt x="10764" y="8645"/>
                    <a:pt x="10669" y="8740"/>
                    <a:pt x="10550" y="8740"/>
                  </a:cubicBezTo>
                  <a:lnTo>
                    <a:pt x="10502" y="8740"/>
                  </a:lnTo>
                  <a:cubicBezTo>
                    <a:pt x="10383" y="8430"/>
                    <a:pt x="10097" y="8240"/>
                    <a:pt x="9764" y="8240"/>
                  </a:cubicBezTo>
                  <a:cubicBezTo>
                    <a:pt x="9407" y="8240"/>
                    <a:pt x="9121" y="8430"/>
                    <a:pt x="9002" y="8740"/>
                  </a:cubicBezTo>
                  <a:lnTo>
                    <a:pt x="8764" y="8740"/>
                  </a:lnTo>
                  <a:cubicBezTo>
                    <a:pt x="8645" y="8430"/>
                    <a:pt x="8359" y="8240"/>
                    <a:pt x="8002" y="8240"/>
                  </a:cubicBezTo>
                  <a:cubicBezTo>
                    <a:pt x="7668" y="8240"/>
                    <a:pt x="7383" y="8430"/>
                    <a:pt x="7263" y="8740"/>
                  </a:cubicBezTo>
                  <a:lnTo>
                    <a:pt x="5692" y="8740"/>
                  </a:lnTo>
                  <a:cubicBezTo>
                    <a:pt x="5573" y="8430"/>
                    <a:pt x="5287" y="8240"/>
                    <a:pt x="4930" y="8240"/>
                  </a:cubicBezTo>
                  <a:cubicBezTo>
                    <a:pt x="4596" y="8240"/>
                    <a:pt x="4287" y="8430"/>
                    <a:pt x="4168" y="8740"/>
                  </a:cubicBezTo>
                  <a:lnTo>
                    <a:pt x="3525" y="8740"/>
                  </a:lnTo>
                  <a:lnTo>
                    <a:pt x="3525" y="8073"/>
                  </a:lnTo>
                  <a:close/>
                  <a:moveTo>
                    <a:pt x="1905" y="8597"/>
                  </a:moveTo>
                  <a:cubicBezTo>
                    <a:pt x="2143" y="8597"/>
                    <a:pt x="2358" y="8788"/>
                    <a:pt x="2358" y="9050"/>
                  </a:cubicBezTo>
                  <a:cubicBezTo>
                    <a:pt x="2358" y="9288"/>
                    <a:pt x="2143" y="9478"/>
                    <a:pt x="1905" y="9478"/>
                  </a:cubicBezTo>
                  <a:cubicBezTo>
                    <a:pt x="1667" y="9478"/>
                    <a:pt x="1453" y="9288"/>
                    <a:pt x="1453" y="9050"/>
                  </a:cubicBezTo>
                  <a:cubicBezTo>
                    <a:pt x="1453" y="8788"/>
                    <a:pt x="1667" y="8597"/>
                    <a:pt x="1905" y="8597"/>
                  </a:cubicBezTo>
                  <a:close/>
                  <a:moveTo>
                    <a:pt x="4930" y="8597"/>
                  </a:moveTo>
                  <a:cubicBezTo>
                    <a:pt x="5168" y="8597"/>
                    <a:pt x="5382" y="8788"/>
                    <a:pt x="5382" y="9050"/>
                  </a:cubicBezTo>
                  <a:cubicBezTo>
                    <a:pt x="5382" y="9288"/>
                    <a:pt x="5168" y="9478"/>
                    <a:pt x="4930" y="9478"/>
                  </a:cubicBezTo>
                  <a:cubicBezTo>
                    <a:pt x="4691" y="9478"/>
                    <a:pt x="4477" y="9288"/>
                    <a:pt x="4477" y="9050"/>
                  </a:cubicBezTo>
                  <a:cubicBezTo>
                    <a:pt x="4477" y="8788"/>
                    <a:pt x="4691" y="8597"/>
                    <a:pt x="4930" y="8597"/>
                  </a:cubicBezTo>
                  <a:close/>
                  <a:moveTo>
                    <a:pt x="8002" y="8597"/>
                  </a:moveTo>
                  <a:cubicBezTo>
                    <a:pt x="8264" y="8597"/>
                    <a:pt x="8454" y="8788"/>
                    <a:pt x="8454" y="9050"/>
                  </a:cubicBezTo>
                  <a:cubicBezTo>
                    <a:pt x="8454" y="9288"/>
                    <a:pt x="8264" y="9478"/>
                    <a:pt x="8002" y="9478"/>
                  </a:cubicBezTo>
                  <a:cubicBezTo>
                    <a:pt x="7764" y="9478"/>
                    <a:pt x="7573" y="9288"/>
                    <a:pt x="7573" y="9050"/>
                  </a:cubicBezTo>
                  <a:cubicBezTo>
                    <a:pt x="7573" y="8788"/>
                    <a:pt x="7764" y="8597"/>
                    <a:pt x="8002" y="8597"/>
                  </a:cubicBezTo>
                  <a:close/>
                  <a:moveTo>
                    <a:pt x="9764" y="8597"/>
                  </a:moveTo>
                  <a:cubicBezTo>
                    <a:pt x="10002" y="8597"/>
                    <a:pt x="10193" y="8788"/>
                    <a:pt x="10193" y="9050"/>
                  </a:cubicBezTo>
                  <a:cubicBezTo>
                    <a:pt x="10193" y="9288"/>
                    <a:pt x="10002" y="9478"/>
                    <a:pt x="9764" y="9478"/>
                  </a:cubicBezTo>
                  <a:cubicBezTo>
                    <a:pt x="9502" y="9478"/>
                    <a:pt x="9311" y="9288"/>
                    <a:pt x="9311" y="9050"/>
                  </a:cubicBezTo>
                  <a:cubicBezTo>
                    <a:pt x="9311" y="8788"/>
                    <a:pt x="9502" y="8597"/>
                    <a:pt x="9764" y="8597"/>
                  </a:cubicBezTo>
                  <a:close/>
                  <a:moveTo>
                    <a:pt x="2381" y="0"/>
                  </a:moveTo>
                  <a:cubicBezTo>
                    <a:pt x="2286" y="0"/>
                    <a:pt x="2215" y="95"/>
                    <a:pt x="2215" y="191"/>
                  </a:cubicBezTo>
                  <a:cubicBezTo>
                    <a:pt x="2215" y="286"/>
                    <a:pt x="2286" y="381"/>
                    <a:pt x="2381" y="381"/>
                  </a:cubicBezTo>
                  <a:lnTo>
                    <a:pt x="2596" y="381"/>
                  </a:lnTo>
                  <a:lnTo>
                    <a:pt x="2596" y="572"/>
                  </a:lnTo>
                  <a:lnTo>
                    <a:pt x="2358" y="572"/>
                  </a:lnTo>
                  <a:cubicBezTo>
                    <a:pt x="2191" y="572"/>
                    <a:pt x="2024" y="691"/>
                    <a:pt x="1977" y="857"/>
                  </a:cubicBezTo>
                  <a:lnTo>
                    <a:pt x="1834" y="857"/>
                  </a:lnTo>
                  <a:lnTo>
                    <a:pt x="1834" y="786"/>
                  </a:lnTo>
                  <a:cubicBezTo>
                    <a:pt x="1834" y="691"/>
                    <a:pt x="1738" y="619"/>
                    <a:pt x="1643" y="619"/>
                  </a:cubicBezTo>
                  <a:cubicBezTo>
                    <a:pt x="1548" y="619"/>
                    <a:pt x="1477" y="691"/>
                    <a:pt x="1477" y="786"/>
                  </a:cubicBezTo>
                  <a:lnTo>
                    <a:pt x="1477" y="857"/>
                  </a:lnTo>
                  <a:lnTo>
                    <a:pt x="1286" y="857"/>
                  </a:lnTo>
                  <a:lnTo>
                    <a:pt x="1286" y="786"/>
                  </a:lnTo>
                  <a:cubicBezTo>
                    <a:pt x="1286" y="691"/>
                    <a:pt x="1215" y="619"/>
                    <a:pt x="1095" y="619"/>
                  </a:cubicBezTo>
                  <a:cubicBezTo>
                    <a:pt x="1000" y="619"/>
                    <a:pt x="929" y="691"/>
                    <a:pt x="929" y="786"/>
                  </a:cubicBezTo>
                  <a:lnTo>
                    <a:pt x="929" y="857"/>
                  </a:lnTo>
                  <a:lnTo>
                    <a:pt x="619" y="857"/>
                  </a:lnTo>
                  <a:cubicBezTo>
                    <a:pt x="524" y="857"/>
                    <a:pt x="429" y="929"/>
                    <a:pt x="429" y="1024"/>
                  </a:cubicBezTo>
                  <a:lnTo>
                    <a:pt x="429" y="3501"/>
                  </a:lnTo>
                  <a:cubicBezTo>
                    <a:pt x="429" y="3596"/>
                    <a:pt x="524" y="3691"/>
                    <a:pt x="619" y="3691"/>
                  </a:cubicBezTo>
                  <a:lnTo>
                    <a:pt x="929" y="3691"/>
                  </a:lnTo>
                  <a:lnTo>
                    <a:pt x="929" y="3739"/>
                  </a:lnTo>
                  <a:cubicBezTo>
                    <a:pt x="929" y="3834"/>
                    <a:pt x="1000" y="3929"/>
                    <a:pt x="1095" y="3929"/>
                  </a:cubicBezTo>
                  <a:cubicBezTo>
                    <a:pt x="1215" y="3929"/>
                    <a:pt x="1286" y="3834"/>
                    <a:pt x="1286" y="3739"/>
                  </a:cubicBezTo>
                  <a:lnTo>
                    <a:pt x="1286" y="3691"/>
                  </a:lnTo>
                  <a:lnTo>
                    <a:pt x="1477" y="3691"/>
                  </a:lnTo>
                  <a:lnTo>
                    <a:pt x="1477" y="3739"/>
                  </a:lnTo>
                  <a:cubicBezTo>
                    <a:pt x="1477" y="3834"/>
                    <a:pt x="1548" y="3929"/>
                    <a:pt x="1643" y="3929"/>
                  </a:cubicBezTo>
                  <a:cubicBezTo>
                    <a:pt x="1738" y="3929"/>
                    <a:pt x="1834" y="3834"/>
                    <a:pt x="1834" y="3739"/>
                  </a:cubicBezTo>
                  <a:lnTo>
                    <a:pt x="1834" y="3691"/>
                  </a:lnTo>
                  <a:lnTo>
                    <a:pt x="1977" y="3691"/>
                  </a:lnTo>
                  <a:cubicBezTo>
                    <a:pt x="2024" y="3834"/>
                    <a:pt x="2191" y="3953"/>
                    <a:pt x="2358" y="3953"/>
                  </a:cubicBezTo>
                  <a:lnTo>
                    <a:pt x="2620" y="3953"/>
                  </a:lnTo>
                  <a:cubicBezTo>
                    <a:pt x="2715" y="3953"/>
                    <a:pt x="2810" y="3882"/>
                    <a:pt x="2810" y="3787"/>
                  </a:cubicBezTo>
                  <a:cubicBezTo>
                    <a:pt x="2810" y="3668"/>
                    <a:pt x="2715" y="3596"/>
                    <a:pt x="2620" y="3596"/>
                  </a:cubicBezTo>
                  <a:lnTo>
                    <a:pt x="2358" y="3596"/>
                  </a:lnTo>
                  <a:cubicBezTo>
                    <a:pt x="2334" y="3596"/>
                    <a:pt x="2310" y="3572"/>
                    <a:pt x="2310" y="3548"/>
                  </a:cubicBezTo>
                  <a:lnTo>
                    <a:pt x="2310" y="976"/>
                  </a:lnTo>
                  <a:cubicBezTo>
                    <a:pt x="2310" y="953"/>
                    <a:pt x="2334" y="929"/>
                    <a:pt x="2358" y="929"/>
                  </a:cubicBezTo>
                  <a:lnTo>
                    <a:pt x="6287" y="929"/>
                  </a:lnTo>
                  <a:cubicBezTo>
                    <a:pt x="6311" y="929"/>
                    <a:pt x="6311" y="953"/>
                    <a:pt x="6311" y="976"/>
                  </a:cubicBezTo>
                  <a:lnTo>
                    <a:pt x="6311" y="3548"/>
                  </a:lnTo>
                  <a:cubicBezTo>
                    <a:pt x="6311" y="3572"/>
                    <a:pt x="6311" y="3596"/>
                    <a:pt x="6287" y="3596"/>
                  </a:cubicBezTo>
                  <a:lnTo>
                    <a:pt x="3358" y="3596"/>
                  </a:lnTo>
                  <a:cubicBezTo>
                    <a:pt x="3263" y="3596"/>
                    <a:pt x="3167" y="3668"/>
                    <a:pt x="3167" y="3787"/>
                  </a:cubicBezTo>
                  <a:cubicBezTo>
                    <a:pt x="3167" y="3882"/>
                    <a:pt x="3263" y="3953"/>
                    <a:pt x="3358" y="3953"/>
                  </a:cubicBezTo>
                  <a:lnTo>
                    <a:pt x="3667" y="3953"/>
                  </a:lnTo>
                  <a:lnTo>
                    <a:pt x="3667" y="4287"/>
                  </a:lnTo>
                  <a:cubicBezTo>
                    <a:pt x="3667" y="4453"/>
                    <a:pt x="3787" y="4572"/>
                    <a:pt x="3953" y="4572"/>
                  </a:cubicBezTo>
                  <a:lnTo>
                    <a:pt x="4144" y="4572"/>
                  </a:lnTo>
                  <a:lnTo>
                    <a:pt x="4144" y="7716"/>
                  </a:lnTo>
                  <a:lnTo>
                    <a:pt x="3525" y="7716"/>
                  </a:lnTo>
                  <a:lnTo>
                    <a:pt x="3525" y="5287"/>
                  </a:lnTo>
                  <a:cubicBezTo>
                    <a:pt x="3525" y="5025"/>
                    <a:pt x="3310" y="4834"/>
                    <a:pt x="3072" y="4834"/>
                  </a:cubicBezTo>
                  <a:lnTo>
                    <a:pt x="1500" y="4834"/>
                  </a:lnTo>
                  <a:cubicBezTo>
                    <a:pt x="1310" y="4834"/>
                    <a:pt x="1167" y="4906"/>
                    <a:pt x="1048" y="5049"/>
                  </a:cubicBezTo>
                  <a:lnTo>
                    <a:pt x="143" y="6192"/>
                  </a:lnTo>
                  <a:cubicBezTo>
                    <a:pt x="48" y="6287"/>
                    <a:pt x="0" y="6406"/>
                    <a:pt x="0" y="6549"/>
                  </a:cubicBezTo>
                  <a:lnTo>
                    <a:pt x="0" y="8216"/>
                  </a:lnTo>
                  <a:cubicBezTo>
                    <a:pt x="0" y="8335"/>
                    <a:pt x="95" y="8407"/>
                    <a:pt x="191" y="8407"/>
                  </a:cubicBezTo>
                  <a:cubicBezTo>
                    <a:pt x="286" y="8407"/>
                    <a:pt x="381" y="8335"/>
                    <a:pt x="381" y="8216"/>
                  </a:cubicBezTo>
                  <a:lnTo>
                    <a:pt x="381" y="7430"/>
                  </a:lnTo>
                  <a:lnTo>
                    <a:pt x="1667" y="7430"/>
                  </a:lnTo>
                  <a:cubicBezTo>
                    <a:pt x="1905" y="7430"/>
                    <a:pt x="2096" y="7240"/>
                    <a:pt x="2096" y="7025"/>
                  </a:cubicBezTo>
                  <a:lnTo>
                    <a:pt x="2096" y="5811"/>
                  </a:lnTo>
                  <a:cubicBezTo>
                    <a:pt x="2096" y="5573"/>
                    <a:pt x="1905" y="5382"/>
                    <a:pt x="1667" y="5382"/>
                  </a:cubicBezTo>
                  <a:lnTo>
                    <a:pt x="1262" y="5382"/>
                  </a:lnTo>
                  <a:lnTo>
                    <a:pt x="1334" y="5287"/>
                  </a:lnTo>
                  <a:cubicBezTo>
                    <a:pt x="1381" y="5239"/>
                    <a:pt x="1429" y="5215"/>
                    <a:pt x="1500" y="5215"/>
                  </a:cubicBezTo>
                  <a:lnTo>
                    <a:pt x="3072" y="5215"/>
                  </a:lnTo>
                  <a:cubicBezTo>
                    <a:pt x="3120" y="5215"/>
                    <a:pt x="3144" y="5239"/>
                    <a:pt x="3144" y="5287"/>
                  </a:cubicBezTo>
                  <a:lnTo>
                    <a:pt x="3144" y="8740"/>
                  </a:lnTo>
                  <a:lnTo>
                    <a:pt x="2667" y="8740"/>
                  </a:lnTo>
                  <a:cubicBezTo>
                    <a:pt x="2548" y="8430"/>
                    <a:pt x="2239" y="8240"/>
                    <a:pt x="1905" y="8240"/>
                  </a:cubicBezTo>
                  <a:cubicBezTo>
                    <a:pt x="1572" y="8240"/>
                    <a:pt x="1262" y="8430"/>
                    <a:pt x="1143" y="8740"/>
                  </a:cubicBezTo>
                  <a:lnTo>
                    <a:pt x="524" y="8740"/>
                  </a:lnTo>
                  <a:cubicBezTo>
                    <a:pt x="508" y="8736"/>
                    <a:pt x="491" y="8734"/>
                    <a:pt x="475" y="8734"/>
                  </a:cubicBezTo>
                  <a:cubicBezTo>
                    <a:pt x="398" y="8734"/>
                    <a:pt x="329" y="8780"/>
                    <a:pt x="310" y="8859"/>
                  </a:cubicBezTo>
                  <a:cubicBezTo>
                    <a:pt x="286" y="8954"/>
                    <a:pt x="333" y="9073"/>
                    <a:pt x="429" y="9097"/>
                  </a:cubicBezTo>
                  <a:lnTo>
                    <a:pt x="1095" y="9097"/>
                  </a:lnTo>
                  <a:cubicBezTo>
                    <a:pt x="1119" y="9526"/>
                    <a:pt x="1477" y="9859"/>
                    <a:pt x="1905" y="9859"/>
                  </a:cubicBezTo>
                  <a:cubicBezTo>
                    <a:pt x="2334" y="9859"/>
                    <a:pt x="2691" y="9526"/>
                    <a:pt x="2715" y="9097"/>
                  </a:cubicBezTo>
                  <a:lnTo>
                    <a:pt x="4120" y="9097"/>
                  </a:lnTo>
                  <a:cubicBezTo>
                    <a:pt x="4168" y="9526"/>
                    <a:pt x="4501" y="9859"/>
                    <a:pt x="4930" y="9859"/>
                  </a:cubicBezTo>
                  <a:cubicBezTo>
                    <a:pt x="5358" y="9859"/>
                    <a:pt x="5715" y="9526"/>
                    <a:pt x="5739" y="9097"/>
                  </a:cubicBezTo>
                  <a:lnTo>
                    <a:pt x="7192" y="9097"/>
                  </a:lnTo>
                  <a:cubicBezTo>
                    <a:pt x="7240" y="9526"/>
                    <a:pt x="7597" y="9859"/>
                    <a:pt x="8002" y="9859"/>
                  </a:cubicBezTo>
                  <a:cubicBezTo>
                    <a:pt x="8430" y="9859"/>
                    <a:pt x="8788" y="9526"/>
                    <a:pt x="8811" y="9097"/>
                  </a:cubicBezTo>
                  <a:lnTo>
                    <a:pt x="8954" y="9097"/>
                  </a:lnTo>
                  <a:cubicBezTo>
                    <a:pt x="8978" y="9526"/>
                    <a:pt x="9335" y="9859"/>
                    <a:pt x="9764" y="9859"/>
                  </a:cubicBezTo>
                  <a:cubicBezTo>
                    <a:pt x="10193" y="9859"/>
                    <a:pt x="10526" y="9526"/>
                    <a:pt x="10574" y="9097"/>
                  </a:cubicBezTo>
                  <a:cubicBezTo>
                    <a:pt x="10883" y="9097"/>
                    <a:pt x="11121" y="8835"/>
                    <a:pt x="11121" y="8526"/>
                  </a:cubicBezTo>
                  <a:lnTo>
                    <a:pt x="11121" y="8240"/>
                  </a:lnTo>
                  <a:lnTo>
                    <a:pt x="12217" y="9050"/>
                  </a:lnTo>
                  <a:cubicBezTo>
                    <a:pt x="12264" y="9073"/>
                    <a:pt x="12288" y="9073"/>
                    <a:pt x="12336" y="9073"/>
                  </a:cubicBezTo>
                  <a:cubicBezTo>
                    <a:pt x="12360" y="9073"/>
                    <a:pt x="12384" y="9073"/>
                    <a:pt x="12407" y="9050"/>
                  </a:cubicBezTo>
                  <a:cubicBezTo>
                    <a:pt x="12479" y="9026"/>
                    <a:pt x="12503" y="8954"/>
                    <a:pt x="12503" y="8883"/>
                  </a:cubicBezTo>
                  <a:lnTo>
                    <a:pt x="12503" y="6406"/>
                  </a:lnTo>
                  <a:cubicBezTo>
                    <a:pt x="12503" y="6359"/>
                    <a:pt x="12479" y="6287"/>
                    <a:pt x="12431" y="6263"/>
                  </a:cubicBezTo>
                  <a:lnTo>
                    <a:pt x="11883" y="5858"/>
                  </a:lnTo>
                  <a:lnTo>
                    <a:pt x="11883" y="5644"/>
                  </a:lnTo>
                  <a:lnTo>
                    <a:pt x="11979" y="5716"/>
                  </a:lnTo>
                  <a:cubicBezTo>
                    <a:pt x="12003" y="5739"/>
                    <a:pt x="12050" y="5739"/>
                    <a:pt x="12098" y="5739"/>
                  </a:cubicBezTo>
                  <a:cubicBezTo>
                    <a:pt x="12145" y="5739"/>
                    <a:pt x="12193" y="5716"/>
                    <a:pt x="12241" y="5668"/>
                  </a:cubicBezTo>
                  <a:cubicBezTo>
                    <a:pt x="12288" y="5596"/>
                    <a:pt x="12288" y="5477"/>
                    <a:pt x="12193" y="5430"/>
                  </a:cubicBezTo>
                  <a:lnTo>
                    <a:pt x="7073" y="1715"/>
                  </a:lnTo>
                  <a:cubicBezTo>
                    <a:pt x="7043" y="1685"/>
                    <a:pt x="7005" y="1672"/>
                    <a:pt x="6965" y="1672"/>
                  </a:cubicBezTo>
                  <a:cubicBezTo>
                    <a:pt x="6910" y="1672"/>
                    <a:pt x="6852" y="1697"/>
                    <a:pt x="6811" y="1739"/>
                  </a:cubicBezTo>
                  <a:cubicBezTo>
                    <a:pt x="6763" y="1834"/>
                    <a:pt x="6787" y="1953"/>
                    <a:pt x="6859" y="2001"/>
                  </a:cubicBezTo>
                  <a:lnTo>
                    <a:pt x="6906" y="2048"/>
                  </a:lnTo>
                  <a:lnTo>
                    <a:pt x="6906" y="2262"/>
                  </a:lnTo>
                  <a:lnTo>
                    <a:pt x="6692" y="2096"/>
                  </a:lnTo>
                  <a:lnTo>
                    <a:pt x="6692" y="976"/>
                  </a:lnTo>
                  <a:cubicBezTo>
                    <a:pt x="6692" y="762"/>
                    <a:pt x="6501" y="572"/>
                    <a:pt x="6287" y="572"/>
                  </a:cubicBezTo>
                  <a:lnTo>
                    <a:pt x="6049" y="572"/>
                  </a:lnTo>
                  <a:lnTo>
                    <a:pt x="6049" y="381"/>
                  </a:lnTo>
                  <a:lnTo>
                    <a:pt x="6263" y="381"/>
                  </a:lnTo>
                  <a:cubicBezTo>
                    <a:pt x="6358" y="381"/>
                    <a:pt x="6430" y="286"/>
                    <a:pt x="6430" y="191"/>
                  </a:cubicBezTo>
                  <a:cubicBezTo>
                    <a:pt x="6430" y="95"/>
                    <a:pt x="6358" y="0"/>
                    <a:pt x="6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0" name="Google Shape;981;p66"/>
          <p:cNvGrpSpPr/>
          <p:nvPr/>
        </p:nvGrpSpPr>
        <p:grpSpPr>
          <a:xfrm>
            <a:off x="5566320" y="5448600"/>
            <a:ext cx="326160" cy="505800"/>
            <a:chOff x="5566320" y="5448600"/>
            <a:chExt cx="326160" cy="505800"/>
          </a:xfrm>
        </p:grpSpPr>
        <p:sp>
          <p:nvSpPr>
            <p:cNvPr id="401" name="Google Shape;982;p66"/>
            <p:cNvSpPr/>
            <p:nvPr/>
          </p:nvSpPr>
          <p:spPr>
            <a:xfrm>
              <a:off x="5668560" y="5477760"/>
              <a:ext cx="120600" cy="50400"/>
            </a:xfrm>
            <a:custGeom>
              <a:avLst/>
              <a:gdLst>
                <a:gd name="textAreaLeft" fmla="*/ 0 w 120600"/>
                <a:gd name="textAreaRight" fmla="*/ 125280 w 120600"/>
                <a:gd name="textAreaTop" fmla="*/ 0 h 50400"/>
                <a:gd name="textAreaBottom" fmla="*/ 55080 h 50400"/>
              </a:gdLst>
              <a:ahLst/>
              <a:cxnLst/>
              <a:rect l="textAreaLeft" t="textAreaTop" r="textAreaRight" b="textAreaBottom"/>
              <a:pathLst>
                <a:path w="3335" h="1359">
                  <a:moveTo>
                    <a:pt x="2906" y="358"/>
                  </a:moveTo>
                  <a:cubicBezTo>
                    <a:pt x="2953" y="358"/>
                    <a:pt x="2977" y="382"/>
                    <a:pt x="2977" y="429"/>
                  </a:cubicBezTo>
                  <a:lnTo>
                    <a:pt x="2977" y="930"/>
                  </a:lnTo>
                  <a:cubicBezTo>
                    <a:pt x="2977" y="977"/>
                    <a:pt x="2953" y="1001"/>
                    <a:pt x="2906" y="1001"/>
                  </a:cubicBezTo>
                  <a:lnTo>
                    <a:pt x="429" y="1001"/>
                  </a:lnTo>
                  <a:cubicBezTo>
                    <a:pt x="405" y="1001"/>
                    <a:pt x="381" y="977"/>
                    <a:pt x="381" y="930"/>
                  </a:cubicBezTo>
                  <a:lnTo>
                    <a:pt x="381" y="429"/>
                  </a:lnTo>
                  <a:cubicBezTo>
                    <a:pt x="381" y="382"/>
                    <a:pt x="405" y="358"/>
                    <a:pt x="429" y="358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930"/>
                  </a:lnTo>
                  <a:cubicBezTo>
                    <a:pt x="0" y="1168"/>
                    <a:pt x="191" y="1358"/>
                    <a:pt x="429" y="1358"/>
                  </a:cubicBezTo>
                  <a:lnTo>
                    <a:pt x="2906" y="1358"/>
                  </a:lnTo>
                  <a:cubicBezTo>
                    <a:pt x="3144" y="1358"/>
                    <a:pt x="3334" y="1168"/>
                    <a:pt x="3334" y="930"/>
                  </a:cubicBezTo>
                  <a:lnTo>
                    <a:pt x="3334" y="429"/>
                  </a:lnTo>
                  <a:cubicBezTo>
                    <a:pt x="3334" y="191"/>
                    <a:pt x="3144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983;p66"/>
            <p:cNvSpPr/>
            <p:nvPr/>
          </p:nvSpPr>
          <p:spPr>
            <a:xfrm>
              <a:off x="5689800" y="5888880"/>
              <a:ext cx="78480" cy="9720"/>
            </a:xfrm>
            <a:custGeom>
              <a:avLst/>
              <a:gdLst>
                <a:gd name="textAreaLeft" fmla="*/ 0 w 78480"/>
                <a:gd name="textAreaRight" fmla="*/ 83160 w 7848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2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984;p66"/>
            <p:cNvSpPr/>
            <p:nvPr/>
          </p:nvSpPr>
          <p:spPr>
            <a:xfrm>
              <a:off x="5689800" y="5916600"/>
              <a:ext cx="78480" cy="9360"/>
            </a:xfrm>
            <a:custGeom>
              <a:avLst/>
              <a:gdLst>
                <a:gd name="textAreaLeft" fmla="*/ 0 w 78480"/>
                <a:gd name="textAreaRight" fmla="*/ 83160 w 7848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1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1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Google Shape;985;p66"/>
            <p:cNvSpPr/>
            <p:nvPr/>
          </p:nvSpPr>
          <p:spPr>
            <a:xfrm>
              <a:off x="5821560" y="5728320"/>
              <a:ext cx="21240" cy="9720"/>
            </a:xfrm>
            <a:custGeom>
              <a:avLst/>
              <a:gdLst>
                <a:gd name="textAreaLeft" fmla="*/ 0 w 21240"/>
                <a:gd name="textAreaRight" fmla="*/ 25920 w 2124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692" h="359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501" y="358"/>
                  </a:lnTo>
                  <a:cubicBezTo>
                    <a:pt x="596" y="358"/>
                    <a:pt x="691" y="287"/>
                    <a:pt x="691" y="191"/>
                  </a:cubicBezTo>
                  <a:cubicBezTo>
                    <a:pt x="691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Google Shape;986;p66"/>
            <p:cNvSpPr/>
            <p:nvPr/>
          </p:nvSpPr>
          <p:spPr>
            <a:xfrm>
              <a:off x="5729040" y="5645880"/>
              <a:ext cx="110880" cy="50760"/>
            </a:xfrm>
            <a:custGeom>
              <a:avLst/>
              <a:gdLst>
                <a:gd name="textAreaLeft" fmla="*/ 0 w 110880"/>
                <a:gd name="textAreaRight" fmla="*/ 115560 w 110880"/>
                <a:gd name="textAreaTop" fmla="*/ 0 h 50760"/>
                <a:gd name="textAreaBottom" fmla="*/ 55440 h 50760"/>
              </a:gdLst>
              <a:ahLst/>
              <a:cxnLst/>
              <a:rect l="textAreaLeft" t="textAreaTop" r="textAreaRight" b="textAreaBottom"/>
              <a:pathLst>
                <a:path w="3073" h="1359">
                  <a:moveTo>
                    <a:pt x="1692" y="1"/>
                  </a:moveTo>
                  <a:cubicBezTo>
                    <a:pt x="1168" y="1"/>
                    <a:pt x="715" y="286"/>
                    <a:pt x="453" y="739"/>
                  </a:cubicBezTo>
                  <a:lnTo>
                    <a:pt x="382" y="572"/>
                  </a:lnTo>
                  <a:cubicBezTo>
                    <a:pt x="364" y="502"/>
                    <a:pt x="296" y="458"/>
                    <a:pt x="223" y="458"/>
                  </a:cubicBezTo>
                  <a:cubicBezTo>
                    <a:pt x="196" y="458"/>
                    <a:pt x="169" y="464"/>
                    <a:pt x="144" y="477"/>
                  </a:cubicBezTo>
                  <a:cubicBezTo>
                    <a:pt x="48" y="501"/>
                    <a:pt x="1" y="620"/>
                    <a:pt x="48" y="715"/>
                  </a:cubicBezTo>
                  <a:lnTo>
                    <a:pt x="263" y="1239"/>
                  </a:lnTo>
                  <a:cubicBezTo>
                    <a:pt x="287" y="1310"/>
                    <a:pt x="382" y="1358"/>
                    <a:pt x="453" y="1358"/>
                  </a:cubicBezTo>
                  <a:lnTo>
                    <a:pt x="1001" y="1263"/>
                  </a:lnTo>
                  <a:cubicBezTo>
                    <a:pt x="1096" y="1239"/>
                    <a:pt x="1168" y="1144"/>
                    <a:pt x="1144" y="1048"/>
                  </a:cubicBezTo>
                  <a:cubicBezTo>
                    <a:pt x="1144" y="953"/>
                    <a:pt x="1049" y="882"/>
                    <a:pt x="930" y="882"/>
                  </a:cubicBezTo>
                  <a:lnTo>
                    <a:pt x="763" y="929"/>
                  </a:lnTo>
                  <a:cubicBezTo>
                    <a:pt x="953" y="596"/>
                    <a:pt x="1311" y="382"/>
                    <a:pt x="1692" y="382"/>
                  </a:cubicBezTo>
                  <a:cubicBezTo>
                    <a:pt x="2144" y="382"/>
                    <a:pt x="2525" y="644"/>
                    <a:pt x="2692" y="1048"/>
                  </a:cubicBezTo>
                  <a:cubicBezTo>
                    <a:pt x="2716" y="1120"/>
                    <a:pt x="2787" y="1168"/>
                    <a:pt x="2858" y="1168"/>
                  </a:cubicBezTo>
                  <a:lnTo>
                    <a:pt x="2930" y="1168"/>
                  </a:lnTo>
                  <a:cubicBezTo>
                    <a:pt x="3025" y="1120"/>
                    <a:pt x="3073" y="1025"/>
                    <a:pt x="3049" y="929"/>
                  </a:cubicBezTo>
                  <a:cubicBezTo>
                    <a:pt x="2811" y="358"/>
                    <a:pt x="2287" y="1"/>
                    <a:pt x="169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Google Shape;987;p66"/>
            <p:cNvSpPr/>
            <p:nvPr/>
          </p:nvSpPr>
          <p:spPr>
            <a:xfrm>
              <a:off x="5784120" y="5671080"/>
              <a:ext cx="14040" cy="9720"/>
            </a:xfrm>
            <a:custGeom>
              <a:avLst/>
              <a:gdLst>
                <a:gd name="textAreaLeft" fmla="*/ 0 w 14040"/>
                <a:gd name="textAreaRight" fmla="*/ 18720 w 1404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501" h="359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429" y="358"/>
                    <a:pt x="501" y="287"/>
                    <a:pt x="501" y="191"/>
                  </a:cubicBezTo>
                  <a:cubicBezTo>
                    <a:pt x="501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Google Shape;988;p66"/>
            <p:cNvSpPr/>
            <p:nvPr/>
          </p:nvSpPr>
          <p:spPr>
            <a:xfrm>
              <a:off x="5738400" y="5709240"/>
              <a:ext cx="9360" cy="4680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46800"/>
                <a:gd name="textAreaBottom" fmla="*/ 51480 h 46800"/>
              </a:gdLst>
              <a:ahLst/>
              <a:cxnLst/>
              <a:rect l="textAreaLeft" t="textAreaTop" r="textAreaRight" b="textAreaBottom"/>
              <a:pathLst>
                <a:path w="382" h="1263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72"/>
                  </a:lnTo>
                  <a:cubicBezTo>
                    <a:pt x="1" y="1191"/>
                    <a:pt x="96" y="1263"/>
                    <a:pt x="191" y="1263"/>
                  </a:cubicBezTo>
                  <a:cubicBezTo>
                    <a:pt x="287" y="1263"/>
                    <a:pt x="382" y="1191"/>
                    <a:pt x="382" y="1072"/>
                  </a:cubicBezTo>
                  <a:lnTo>
                    <a:pt x="382" y="191"/>
                  </a:lnTo>
                  <a:cubicBezTo>
                    <a:pt x="382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Google Shape;989;p66"/>
            <p:cNvSpPr/>
            <p:nvPr/>
          </p:nvSpPr>
          <p:spPr>
            <a:xfrm>
              <a:off x="5668560" y="5686920"/>
              <a:ext cx="9360" cy="2916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29160"/>
                <a:gd name="textAreaBottom" fmla="*/ 33840 h 29160"/>
              </a:gdLst>
              <a:ahLst/>
              <a:cxnLst/>
              <a:rect l="textAreaLeft" t="textAreaTop" r="textAreaRight" b="textAreaBottom"/>
              <a:pathLst>
                <a:path w="382" h="835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44"/>
                  </a:lnTo>
                  <a:cubicBezTo>
                    <a:pt x="0" y="739"/>
                    <a:pt x="96" y="834"/>
                    <a:pt x="191" y="834"/>
                  </a:cubicBezTo>
                  <a:cubicBezTo>
                    <a:pt x="286" y="834"/>
                    <a:pt x="381" y="739"/>
                    <a:pt x="381" y="64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Google Shape;990;p66"/>
            <p:cNvSpPr/>
            <p:nvPr/>
          </p:nvSpPr>
          <p:spPr>
            <a:xfrm>
              <a:off x="5608080" y="5549400"/>
              <a:ext cx="56160" cy="68400"/>
            </a:xfrm>
            <a:custGeom>
              <a:avLst/>
              <a:gdLst>
                <a:gd name="textAreaLeft" fmla="*/ 0 w 56160"/>
                <a:gd name="textAreaRight" fmla="*/ 60840 w 56160"/>
                <a:gd name="textAreaTop" fmla="*/ 0 h 68400"/>
                <a:gd name="textAreaBottom" fmla="*/ 73080 h 68400"/>
              </a:gdLst>
              <a:ahLst/>
              <a:cxnLst/>
              <a:rect l="textAreaLeft" t="textAreaTop" r="textAreaRight" b="textAreaBottom"/>
              <a:pathLst>
                <a:path w="1621" h="1787">
                  <a:moveTo>
                    <a:pt x="1239" y="357"/>
                  </a:moveTo>
                  <a:lnTo>
                    <a:pt x="1239" y="1429"/>
                  </a:lnTo>
                  <a:lnTo>
                    <a:pt x="358" y="1429"/>
                  </a:lnTo>
                  <a:lnTo>
                    <a:pt x="358" y="357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429"/>
                  </a:lnTo>
                  <a:cubicBezTo>
                    <a:pt x="1" y="1619"/>
                    <a:pt x="167" y="1786"/>
                    <a:pt x="358" y="1786"/>
                  </a:cubicBezTo>
                  <a:lnTo>
                    <a:pt x="1239" y="1786"/>
                  </a:lnTo>
                  <a:cubicBezTo>
                    <a:pt x="1453" y="1786"/>
                    <a:pt x="1620" y="1619"/>
                    <a:pt x="1620" y="1429"/>
                  </a:cubicBezTo>
                  <a:lnTo>
                    <a:pt x="1620" y="357"/>
                  </a:lnTo>
                  <a:cubicBezTo>
                    <a:pt x="1620" y="143"/>
                    <a:pt x="1453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Google Shape;991;p66"/>
            <p:cNvSpPr/>
            <p:nvPr/>
          </p:nvSpPr>
          <p:spPr>
            <a:xfrm>
              <a:off x="5697000" y="5552640"/>
              <a:ext cx="63360" cy="10440"/>
            </a:xfrm>
            <a:custGeom>
              <a:avLst/>
              <a:gdLst>
                <a:gd name="textAreaLeft" fmla="*/ 0 w 63360"/>
                <a:gd name="textAreaRight" fmla="*/ 68040 w 63360"/>
                <a:gd name="textAreaTop" fmla="*/ 0 h 10440"/>
                <a:gd name="textAreaBottom" fmla="*/ 15120 h 1044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0" y="286"/>
                    <a:pt x="1810" y="191"/>
                  </a:cubicBezTo>
                  <a:cubicBezTo>
                    <a:pt x="1810" y="96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Google Shape;992;p66"/>
            <p:cNvSpPr/>
            <p:nvPr/>
          </p:nvSpPr>
          <p:spPr>
            <a:xfrm>
              <a:off x="5697000" y="5578560"/>
              <a:ext cx="63360" cy="9720"/>
            </a:xfrm>
            <a:custGeom>
              <a:avLst/>
              <a:gdLst>
                <a:gd name="textAreaLeft" fmla="*/ 0 w 63360"/>
                <a:gd name="textAreaRight" fmla="*/ 68040 w 63360"/>
                <a:gd name="textAreaTop" fmla="*/ 0 h 9720"/>
                <a:gd name="textAreaBottom" fmla="*/ 14400 h 9720"/>
              </a:gdLst>
              <a:ahLst/>
              <a:cxnLst/>
              <a:rect l="textAreaLeft" t="textAreaTop" r="textAreaRight" b="textAreaBottom"/>
              <a:pathLst>
                <a:path w="1811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91" y="358"/>
                  </a:cubicBezTo>
                  <a:lnTo>
                    <a:pt x="1644" y="358"/>
                  </a:lnTo>
                  <a:cubicBezTo>
                    <a:pt x="1739" y="358"/>
                    <a:pt x="1810" y="286"/>
                    <a:pt x="1810" y="167"/>
                  </a:cubicBezTo>
                  <a:cubicBezTo>
                    <a:pt x="1810" y="72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Google Shape;993;p66"/>
            <p:cNvSpPr/>
            <p:nvPr/>
          </p:nvSpPr>
          <p:spPr>
            <a:xfrm>
              <a:off x="5774040" y="5705280"/>
              <a:ext cx="93240" cy="57600"/>
            </a:xfrm>
            <a:custGeom>
              <a:avLst/>
              <a:gdLst>
                <a:gd name="textAreaLeft" fmla="*/ 0 w 93240"/>
                <a:gd name="textAreaRight" fmla="*/ 97920 w 93240"/>
                <a:gd name="textAreaTop" fmla="*/ 0 h 57600"/>
                <a:gd name="textAreaBottom" fmla="*/ 62280 h 57600"/>
              </a:gdLst>
              <a:ahLst/>
              <a:cxnLst/>
              <a:rect l="textAreaLeft" t="textAreaTop" r="textAreaRight" b="textAreaBottom"/>
              <a:pathLst>
                <a:path w="2597" h="1525">
                  <a:moveTo>
                    <a:pt x="548" y="0"/>
                  </a:moveTo>
                  <a:cubicBezTo>
                    <a:pt x="239" y="0"/>
                    <a:pt x="0" y="238"/>
                    <a:pt x="0" y="548"/>
                  </a:cubicBezTo>
                  <a:lnTo>
                    <a:pt x="0" y="977"/>
                  </a:lnTo>
                  <a:cubicBezTo>
                    <a:pt x="0" y="1262"/>
                    <a:pt x="239" y="1524"/>
                    <a:pt x="548" y="1524"/>
                  </a:cubicBezTo>
                  <a:lnTo>
                    <a:pt x="2049" y="1524"/>
                  </a:lnTo>
                  <a:cubicBezTo>
                    <a:pt x="2358" y="1524"/>
                    <a:pt x="2596" y="1262"/>
                    <a:pt x="2596" y="977"/>
                  </a:cubicBezTo>
                  <a:lnTo>
                    <a:pt x="2596" y="548"/>
                  </a:lnTo>
                  <a:cubicBezTo>
                    <a:pt x="2596" y="238"/>
                    <a:pt x="2358" y="0"/>
                    <a:pt x="2049" y="0"/>
                  </a:cubicBezTo>
                  <a:lnTo>
                    <a:pt x="1667" y="0"/>
                  </a:lnTo>
                  <a:cubicBezTo>
                    <a:pt x="1548" y="0"/>
                    <a:pt x="1477" y="72"/>
                    <a:pt x="1477" y="191"/>
                  </a:cubicBezTo>
                  <a:cubicBezTo>
                    <a:pt x="1477" y="286"/>
                    <a:pt x="1548" y="358"/>
                    <a:pt x="1667" y="358"/>
                  </a:cubicBezTo>
                  <a:lnTo>
                    <a:pt x="2049" y="358"/>
                  </a:lnTo>
                  <a:cubicBezTo>
                    <a:pt x="2144" y="358"/>
                    <a:pt x="2215" y="453"/>
                    <a:pt x="2215" y="548"/>
                  </a:cubicBezTo>
                  <a:lnTo>
                    <a:pt x="2215" y="977"/>
                  </a:lnTo>
                  <a:cubicBezTo>
                    <a:pt x="2215" y="1072"/>
                    <a:pt x="2144" y="1143"/>
                    <a:pt x="2049" y="1143"/>
                  </a:cubicBezTo>
                  <a:lnTo>
                    <a:pt x="548" y="1143"/>
                  </a:lnTo>
                  <a:cubicBezTo>
                    <a:pt x="453" y="1143"/>
                    <a:pt x="358" y="1072"/>
                    <a:pt x="358" y="977"/>
                  </a:cubicBezTo>
                  <a:lnTo>
                    <a:pt x="358" y="548"/>
                  </a:lnTo>
                  <a:cubicBezTo>
                    <a:pt x="358" y="453"/>
                    <a:pt x="453" y="358"/>
                    <a:pt x="548" y="358"/>
                  </a:cubicBezTo>
                  <a:lnTo>
                    <a:pt x="929" y="358"/>
                  </a:lnTo>
                  <a:cubicBezTo>
                    <a:pt x="1024" y="358"/>
                    <a:pt x="1120" y="286"/>
                    <a:pt x="1120" y="191"/>
                  </a:cubicBezTo>
                  <a:cubicBezTo>
                    <a:pt x="1120" y="72"/>
                    <a:pt x="102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Google Shape;994;p66"/>
            <p:cNvSpPr/>
            <p:nvPr/>
          </p:nvSpPr>
          <p:spPr>
            <a:xfrm>
              <a:off x="5566320" y="5448600"/>
              <a:ext cx="326160" cy="505800"/>
            </a:xfrm>
            <a:custGeom>
              <a:avLst/>
              <a:gdLst>
                <a:gd name="textAreaLeft" fmla="*/ 0 w 326160"/>
                <a:gd name="textAreaRight" fmla="*/ 330840 w 326160"/>
                <a:gd name="textAreaTop" fmla="*/ 0 h 505800"/>
                <a:gd name="textAreaBottom" fmla="*/ 510480 h 505800"/>
              </a:gdLst>
              <a:ahLst/>
              <a:cxnLst/>
              <a:rect l="textAreaLeft" t="textAreaTop" r="textAreaRight" b="textAreaBottom"/>
              <a:pathLst>
                <a:path w="8789" h="12503">
                  <a:moveTo>
                    <a:pt x="3406" y="5025"/>
                  </a:moveTo>
                  <a:lnTo>
                    <a:pt x="3406" y="7478"/>
                  </a:lnTo>
                  <a:lnTo>
                    <a:pt x="2954" y="7478"/>
                  </a:lnTo>
                  <a:cubicBezTo>
                    <a:pt x="2668" y="7478"/>
                    <a:pt x="2453" y="7288"/>
                    <a:pt x="2382" y="7026"/>
                  </a:cubicBezTo>
                  <a:cubicBezTo>
                    <a:pt x="2287" y="6502"/>
                    <a:pt x="2287" y="6002"/>
                    <a:pt x="2382" y="5478"/>
                  </a:cubicBezTo>
                  <a:cubicBezTo>
                    <a:pt x="2453" y="5216"/>
                    <a:pt x="2668" y="5025"/>
                    <a:pt x="2954" y="5025"/>
                  </a:cubicBezTo>
                  <a:close/>
                  <a:moveTo>
                    <a:pt x="8407" y="4263"/>
                  </a:moveTo>
                  <a:lnTo>
                    <a:pt x="8407" y="8240"/>
                  </a:lnTo>
                  <a:lnTo>
                    <a:pt x="4144" y="8240"/>
                  </a:lnTo>
                  <a:cubicBezTo>
                    <a:pt x="3930" y="8240"/>
                    <a:pt x="3763" y="8073"/>
                    <a:pt x="3763" y="7859"/>
                  </a:cubicBezTo>
                  <a:lnTo>
                    <a:pt x="3763" y="4644"/>
                  </a:lnTo>
                  <a:cubicBezTo>
                    <a:pt x="3763" y="4430"/>
                    <a:pt x="3930" y="4263"/>
                    <a:pt x="4144" y="4263"/>
                  </a:cubicBezTo>
                  <a:close/>
                  <a:moveTo>
                    <a:pt x="1525" y="0"/>
                  </a:moveTo>
                  <a:cubicBezTo>
                    <a:pt x="691" y="0"/>
                    <a:pt x="1" y="691"/>
                    <a:pt x="1" y="1524"/>
                  </a:cubicBezTo>
                  <a:lnTo>
                    <a:pt x="1" y="1667"/>
                  </a:lnTo>
                  <a:cubicBezTo>
                    <a:pt x="1" y="1786"/>
                    <a:pt x="72" y="1858"/>
                    <a:pt x="191" y="1858"/>
                  </a:cubicBezTo>
                  <a:cubicBezTo>
                    <a:pt x="286" y="1858"/>
                    <a:pt x="358" y="1786"/>
                    <a:pt x="358" y="1667"/>
                  </a:cubicBezTo>
                  <a:lnTo>
                    <a:pt x="358" y="1524"/>
                  </a:lnTo>
                  <a:cubicBezTo>
                    <a:pt x="358" y="881"/>
                    <a:pt x="882" y="358"/>
                    <a:pt x="1525" y="358"/>
                  </a:cubicBezTo>
                  <a:lnTo>
                    <a:pt x="7240" y="358"/>
                  </a:lnTo>
                  <a:cubicBezTo>
                    <a:pt x="7883" y="358"/>
                    <a:pt x="8407" y="881"/>
                    <a:pt x="8407" y="1524"/>
                  </a:cubicBezTo>
                  <a:lnTo>
                    <a:pt x="8407" y="3906"/>
                  </a:lnTo>
                  <a:lnTo>
                    <a:pt x="4144" y="3906"/>
                  </a:lnTo>
                  <a:cubicBezTo>
                    <a:pt x="3739" y="3906"/>
                    <a:pt x="3406" y="4239"/>
                    <a:pt x="3406" y="4644"/>
                  </a:cubicBezTo>
                  <a:lnTo>
                    <a:pt x="3406" y="4668"/>
                  </a:lnTo>
                  <a:lnTo>
                    <a:pt x="2954" y="4668"/>
                  </a:lnTo>
                  <a:cubicBezTo>
                    <a:pt x="2501" y="4668"/>
                    <a:pt x="2120" y="4978"/>
                    <a:pt x="2025" y="5406"/>
                  </a:cubicBezTo>
                  <a:cubicBezTo>
                    <a:pt x="1929" y="5978"/>
                    <a:pt x="1929" y="6525"/>
                    <a:pt x="2025" y="7097"/>
                  </a:cubicBezTo>
                  <a:cubicBezTo>
                    <a:pt x="2120" y="7526"/>
                    <a:pt x="2501" y="7835"/>
                    <a:pt x="2954" y="7835"/>
                  </a:cubicBezTo>
                  <a:lnTo>
                    <a:pt x="3406" y="7835"/>
                  </a:lnTo>
                  <a:lnTo>
                    <a:pt x="3406" y="7859"/>
                  </a:lnTo>
                  <a:cubicBezTo>
                    <a:pt x="3406" y="8264"/>
                    <a:pt x="3739" y="8597"/>
                    <a:pt x="4144" y="8597"/>
                  </a:cubicBezTo>
                  <a:lnTo>
                    <a:pt x="8407" y="8597"/>
                  </a:lnTo>
                  <a:lnTo>
                    <a:pt x="8407" y="10979"/>
                  </a:lnTo>
                  <a:cubicBezTo>
                    <a:pt x="8407" y="11622"/>
                    <a:pt x="7883" y="12146"/>
                    <a:pt x="7240" y="12146"/>
                  </a:cubicBezTo>
                  <a:lnTo>
                    <a:pt x="6549" y="12146"/>
                  </a:lnTo>
                  <a:lnTo>
                    <a:pt x="6549" y="10907"/>
                  </a:lnTo>
                  <a:cubicBezTo>
                    <a:pt x="6549" y="10455"/>
                    <a:pt x="6192" y="10098"/>
                    <a:pt x="5764" y="10098"/>
                  </a:cubicBezTo>
                  <a:lnTo>
                    <a:pt x="5287" y="10098"/>
                  </a:lnTo>
                  <a:cubicBezTo>
                    <a:pt x="5192" y="10098"/>
                    <a:pt x="5121" y="10193"/>
                    <a:pt x="5121" y="10288"/>
                  </a:cubicBezTo>
                  <a:cubicBezTo>
                    <a:pt x="5121" y="10383"/>
                    <a:pt x="5192" y="10479"/>
                    <a:pt x="5287" y="10479"/>
                  </a:cubicBezTo>
                  <a:lnTo>
                    <a:pt x="5764" y="10479"/>
                  </a:lnTo>
                  <a:cubicBezTo>
                    <a:pt x="6002" y="10479"/>
                    <a:pt x="6192" y="10669"/>
                    <a:pt x="6192" y="10907"/>
                  </a:cubicBezTo>
                  <a:lnTo>
                    <a:pt x="6192" y="12146"/>
                  </a:lnTo>
                  <a:lnTo>
                    <a:pt x="2596" y="12146"/>
                  </a:lnTo>
                  <a:lnTo>
                    <a:pt x="2596" y="10907"/>
                  </a:lnTo>
                  <a:cubicBezTo>
                    <a:pt x="2596" y="10669"/>
                    <a:pt x="2787" y="10479"/>
                    <a:pt x="3025" y="10479"/>
                  </a:cubicBezTo>
                  <a:lnTo>
                    <a:pt x="4573" y="10479"/>
                  </a:lnTo>
                  <a:cubicBezTo>
                    <a:pt x="4668" y="10479"/>
                    <a:pt x="4740" y="10383"/>
                    <a:pt x="4740" y="10288"/>
                  </a:cubicBezTo>
                  <a:cubicBezTo>
                    <a:pt x="4740" y="10193"/>
                    <a:pt x="4668" y="10098"/>
                    <a:pt x="4573" y="10098"/>
                  </a:cubicBezTo>
                  <a:lnTo>
                    <a:pt x="3025" y="10098"/>
                  </a:lnTo>
                  <a:cubicBezTo>
                    <a:pt x="2572" y="10098"/>
                    <a:pt x="2215" y="10455"/>
                    <a:pt x="2215" y="10907"/>
                  </a:cubicBezTo>
                  <a:lnTo>
                    <a:pt x="2215" y="12146"/>
                  </a:lnTo>
                  <a:lnTo>
                    <a:pt x="1525" y="12146"/>
                  </a:lnTo>
                  <a:cubicBezTo>
                    <a:pt x="882" y="12146"/>
                    <a:pt x="358" y="11622"/>
                    <a:pt x="358" y="10979"/>
                  </a:cubicBezTo>
                  <a:lnTo>
                    <a:pt x="358" y="2406"/>
                  </a:lnTo>
                  <a:cubicBezTo>
                    <a:pt x="358" y="2310"/>
                    <a:pt x="286" y="2215"/>
                    <a:pt x="191" y="2215"/>
                  </a:cubicBezTo>
                  <a:cubicBezTo>
                    <a:pt x="72" y="2215"/>
                    <a:pt x="1" y="2310"/>
                    <a:pt x="1" y="2406"/>
                  </a:cubicBezTo>
                  <a:lnTo>
                    <a:pt x="1" y="10979"/>
                  </a:lnTo>
                  <a:cubicBezTo>
                    <a:pt x="1" y="11812"/>
                    <a:pt x="691" y="12503"/>
                    <a:pt x="1525" y="12503"/>
                  </a:cubicBezTo>
                  <a:lnTo>
                    <a:pt x="7240" y="12503"/>
                  </a:lnTo>
                  <a:cubicBezTo>
                    <a:pt x="8097" y="12503"/>
                    <a:pt x="8788" y="11812"/>
                    <a:pt x="8788" y="10979"/>
                  </a:cubicBezTo>
                  <a:lnTo>
                    <a:pt x="8788" y="1524"/>
                  </a:lnTo>
                  <a:cubicBezTo>
                    <a:pt x="8788" y="691"/>
                    <a:pt x="8097" y="0"/>
                    <a:pt x="7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4" name="Google Shape;995;p66"/>
          <p:cNvGrpSpPr/>
          <p:nvPr/>
        </p:nvGrpSpPr>
        <p:grpSpPr>
          <a:xfrm>
            <a:off x="1360080" y="2805480"/>
            <a:ext cx="439200" cy="505080"/>
            <a:chOff x="1360080" y="2805480"/>
            <a:chExt cx="439200" cy="505080"/>
          </a:xfrm>
        </p:grpSpPr>
        <p:sp>
          <p:nvSpPr>
            <p:cNvPr id="415" name="Google Shape;996;p66"/>
            <p:cNvSpPr/>
            <p:nvPr/>
          </p:nvSpPr>
          <p:spPr>
            <a:xfrm>
              <a:off x="1623600" y="2849040"/>
              <a:ext cx="102960" cy="86040"/>
            </a:xfrm>
            <a:custGeom>
              <a:avLst/>
              <a:gdLst>
                <a:gd name="textAreaLeft" fmla="*/ 0 w 102960"/>
                <a:gd name="textAreaRight" fmla="*/ 107640 w 102960"/>
                <a:gd name="textAreaTop" fmla="*/ 0 h 86040"/>
                <a:gd name="textAreaBottom" fmla="*/ 90720 h 86040"/>
              </a:gdLst>
              <a:ahLst/>
              <a:cxn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Google Shape;997;p66"/>
            <p:cNvSpPr/>
            <p:nvPr/>
          </p:nvSpPr>
          <p:spPr>
            <a:xfrm>
              <a:off x="1675800" y="2961000"/>
              <a:ext cx="17640" cy="5040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50400"/>
                <a:gd name="textAreaBottom" fmla="*/ 55080 h 50400"/>
              </a:gdLst>
              <a:ahLst/>
              <a:cxn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Google Shape;998;p66"/>
            <p:cNvSpPr/>
            <p:nvPr/>
          </p:nvSpPr>
          <p:spPr>
            <a:xfrm>
              <a:off x="1701000" y="2966400"/>
              <a:ext cx="17640" cy="4968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49680"/>
                <a:gd name="textAreaBottom" fmla="*/ 54360 h 49680"/>
              </a:gdLst>
              <a:ahLst/>
              <a:cxn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Google Shape;999;p66"/>
            <p:cNvSpPr/>
            <p:nvPr/>
          </p:nvSpPr>
          <p:spPr>
            <a:xfrm>
              <a:off x="1725120" y="2971080"/>
              <a:ext cx="17640" cy="5076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50760"/>
                <a:gd name="textAreaBottom" fmla="*/ 55440 h 50760"/>
              </a:gdLst>
              <a:ahLst/>
              <a:cxn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Google Shape;1000;p66"/>
            <p:cNvSpPr/>
            <p:nvPr/>
          </p:nvSpPr>
          <p:spPr>
            <a:xfrm>
              <a:off x="1675080" y="3088800"/>
              <a:ext cx="33120" cy="134280"/>
            </a:xfrm>
            <a:custGeom>
              <a:avLst/>
              <a:gdLst>
                <a:gd name="textAreaLeft" fmla="*/ 0 w 33120"/>
                <a:gd name="textAreaRight" fmla="*/ 37800 w 33120"/>
                <a:gd name="textAreaTop" fmla="*/ 0 h 134280"/>
                <a:gd name="textAreaBottom" fmla="*/ 138960 h 134280"/>
              </a:gdLst>
              <a:ahLst/>
              <a:cxn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Google Shape;1001;p66"/>
            <p:cNvSpPr/>
            <p:nvPr/>
          </p:nvSpPr>
          <p:spPr>
            <a:xfrm>
              <a:off x="1422000" y="2984760"/>
              <a:ext cx="146160" cy="158400"/>
            </a:xfrm>
            <a:custGeom>
              <a:avLst/>
              <a:gdLst>
                <a:gd name="textAreaLeft" fmla="*/ 0 w 146160"/>
                <a:gd name="textAreaRight" fmla="*/ 150840 w 146160"/>
                <a:gd name="textAreaTop" fmla="*/ 0 h 158400"/>
                <a:gd name="textAreaBottom" fmla="*/ 163080 h 158400"/>
              </a:gdLst>
              <a:ahLst/>
              <a:cxn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Google Shape;1002;p66"/>
            <p:cNvSpPr/>
            <p:nvPr/>
          </p:nvSpPr>
          <p:spPr>
            <a:xfrm>
              <a:off x="1423800" y="3159720"/>
              <a:ext cx="141480" cy="52560"/>
            </a:xfrm>
            <a:custGeom>
              <a:avLst/>
              <a:gdLst>
                <a:gd name="textAreaLeft" fmla="*/ 0 w 141480"/>
                <a:gd name="textAreaRight" fmla="*/ 146160 w 141480"/>
                <a:gd name="textAreaTop" fmla="*/ 0 h 52560"/>
                <a:gd name="textAreaBottom" fmla="*/ 57240 h 52560"/>
              </a:gdLst>
              <a:ahLst/>
              <a:cxn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Google Shape;1003;p66"/>
            <p:cNvSpPr/>
            <p:nvPr/>
          </p:nvSpPr>
          <p:spPr>
            <a:xfrm>
              <a:off x="1441800" y="3234960"/>
              <a:ext cx="106560" cy="9360"/>
            </a:xfrm>
            <a:custGeom>
              <a:avLst/>
              <a:gdLst>
                <a:gd name="textAreaLeft" fmla="*/ 0 w 106560"/>
                <a:gd name="textAreaRight" fmla="*/ 111240 w 10656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Google Shape;1004;p66"/>
            <p:cNvSpPr/>
            <p:nvPr/>
          </p:nvSpPr>
          <p:spPr>
            <a:xfrm>
              <a:off x="1469520" y="3267000"/>
              <a:ext cx="50760" cy="9360"/>
            </a:xfrm>
            <a:custGeom>
              <a:avLst/>
              <a:gdLst>
                <a:gd name="textAreaLeft" fmla="*/ 0 w 50760"/>
                <a:gd name="textAreaRight" fmla="*/ 55440 w 50760"/>
                <a:gd name="textAreaTop" fmla="*/ 0 h 9360"/>
                <a:gd name="textAreaBottom" fmla="*/ 14040 h 936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Google Shape;1005;p66"/>
            <p:cNvSpPr/>
            <p:nvPr/>
          </p:nvSpPr>
          <p:spPr>
            <a:xfrm>
              <a:off x="1360080" y="2805480"/>
              <a:ext cx="439200" cy="505080"/>
            </a:xfrm>
            <a:custGeom>
              <a:avLst/>
              <a:gdLst>
                <a:gd name="textAreaLeft" fmla="*/ 0 w 439200"/>
                <a:gd name="textAreaRight" fmla="*/ 443880 w 439200"/>
                <a:gd name="textAreaTop" fmla="*/ 0 h 505080"/>
                <a:gd name="textAreaBottom" fmla="*/ 509760 h 505080"/>
              </a:gdLst>
              <a:ahLst/>
              <a:cxn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5" name="Google Shape;1006;p66"/>
          <p:cNvSpPr/>
          <p:nvPr/>
        </p:nvSpPr>
        <p:spPr>
          <a:xfrm>
            <a:off x="5551560" y="4127040"/>
            <a:ext cx="354600" cy="505800"/>
          </a:xfrm>
          <a:custGeom>
            <a:avLst/>
            <a:gdLst>
              <a:gd name="textAreaLeft" fmla="*/ 0 w 354600"/>
              <a:gd name="textAreaRight" fmla="*/ 359280 w 354600"/>
              <a:gd name="textAreaTop" fmla="*/ 0 h 505800"/>
              <a:gd name="textAreaBottom" fmla="*/ 510480 h 505800"/>
            </a:gdLst>
            <a:ahLst/>
            <a:cxnLst/>
            <a:rect l="textAreaLeft" t="textAreaTop" r="textAreaRight" b="textAreaBottom"/>
            <a:pathLst>
              <a:path w="9550" h="12503">
                <a:moveTo>
                  <a:pt x="4787" y="357"/>
                </a:moveTo>
                <a:cubicBezTo>
                  <a:pt x="4882" y="357"/>
                  <a:pt x="5001" y="381"/>
                  <a:pt x="5120" y="381"/>
                </a:cubicBezTo>
                <a:cubicBezTo>
                  <a:pt x="5406" y="429"/>
                  <a:pt x="5692" y="762"/>
                  <a:pt x="5930" y="1310"/>
                </a:cubicBezTo>
                <a:cubicBezTo>
                  <a:pt x="6168" y="1882"/>
                  <a:pt x="6287" y="2667"/>
                  <a:pt x="6287" y="3501"/>
                </a:cubicBezTo>
                <a:lnTo>
                  <a:pt x="6287" y="3763"/>
                </a:lnTo>
                <a:lnTo>
                  <a:pt x="5692" y="3763"/>
                </a:lnTo>
                <a:cubicBezTo>
                  <a:pt x="5382" y="3763"/>
                  <a:pt x="5120" y="3953"/>
                  <a:pt x="5049" y="4239"/>
                </a:cubicBezTo>
                <a:lnTo>
                  <a:pt x="4501" y="4239"/>
                </a:lnTo>
                <a:cubicBezTo>
                  <a:pt x="4430" y="3953"/>
                  <a:pt x="4168" y="3763"/>
                  <a:pt x="3858" y="3763"/>
                </a:cubicBezTo>
                <a:lnTo>
                  <a:pt x="3263" y="3763"/>
                </a:lnTo>
                <a:lnTo>
                  <a:pt x="3263" y="3501"/>
                </a:lnTo>
                <a:cubicBezTo>
                  <a:pt x="3263" y="2667"/>
                  <a:pt x="3382" y="1882"/>
                  <a:pt x="3620" y="1310"/>
                </a:cubicBezTo>
                <a:cubicBezTo>
                  <a:pt x="3858" y="762"/>
                  <a:pt x="4144" y="429"/>
                  <a:pt x="4430" y="381"/>
                </a:cubicBezTo>
                <a:cubicBezTo>
                  <a:pt x="4549" y="381"/>
                  <a:pt x="4668" y="357"/>
                  <a:pt x="4763" y="357"/>
                </a:cubicBezTo>
                <a:close/>
                <a:moveTo>
                  <a:pt x="5001" y="4596"/>
                </a:moveTo>
                <a:lnTo>
                  <a:pt x="5001" y="4787"/>
                </a:lnTo>
                <a:lnTo>
                  <a:pt x="4549" y="4787"/>
                </a:lnTo>
                <a:lnTo>
                  <a:pt x="4549" y="4596"/>
                </a:lnTo>
                <a:close/>
                <a:moveTo>
                  <a:pt x="5049" y="5168"/>
                </a:moveTo>
                <a:cubicBezTo>
                  <a:pt x="5073" y="5216"/>
                  <a:pt x="5096" y="5287"/>
                  <a:pt x="5144" y="5335"/>
                </a:cubicBezTo>
                <a:lnTo>
                  <a:pt x="5406" y="5716"/>
                </a:lnTo>
                <a:lnTo>
                  <a:pt x="4144" y="5716"/>
                </a:lnTo>
                <a:lnTo>
                  <a:pt x="4406" y="5335"/>
                </a:lnTo>
                <a:cubicBezTo>
                  <a:pt x="4453" y="5287"/>
                  <a:pt x="4477" y="5216"/>
                  <a:pt x="4501" y="5168"/>
                </a:cubicBezTo>
                <a:close/>
                <a:moveTo>
                  <a:pt x="3858" y="4120"/>
                </a:moveTo>
                <a:cubicBezTo>
                  <a:pt x="4049" y="4120"/>
                  <a:pt x="4168" y="4263"/>
                  <a:pt x="4168" y="4430"/>
                </a:cubicBezTo>
                <a:lnTo>
                  <a:pt x="4168" y="4930"/>
                </a:lnTo>
                <a:cubicBezTo>
                  <a:pt x="4168" y="5001"/>
                  <a:pt x="4144" y="5073"/>
                  <a:pt x="4120" y="5120"/>
                </a:cubicBezTo>
                <a:lnTo>
                  <a:pt x="3525" y="5930"/>
                </a:lnTo>
                <a:cubicBezTo>
                  <a:pt x="3477" y="6025"/>
                  <a:pt x="3382" y="6073"/>
                  <a:pt x="3287" y="6073"/>
                </a:cubicBezTo>
                <a:lnTo>
                  <a:pt x="1953" y="6073"/>
                </a:lnTo>
                <a:cubicBezTo>
                  <a:pt x="1786" y="6073"/>
                  <a:pt x="1667" y="5930"/>
                  <a:pt x="1667" y="5763"/>
                </a:cubicBezTo>
                <a:lnTo>
                  <a:pt x="1667" y="4430"/>
                </a:lnTo>
                <a:lnTo>
                  <a:pt x="1643" y="4430"/>
                </a:lnTo>
                <a:cubicBezTo>
                  <a:pt x="1643" y="4263"/>
                  <a:pt x="1786" y="4120"/>
                  <a:pt x="1953" y="4120"/>
                </a:cubicBezTo>
                <a:close/>
                <a:moveTo>
                  <a:pt x="5811" y="405"/>
                </a:moveTo>
                <a:lnTo>
                  <a:pt x="5811" y="405"/>
                </a:lnTo>
                <a:cubicBezTo>
                  <a:pt x="7359" y="596"/>
                  <a:pt x="8550" y="1905"/>
                  <a:pt x="8550" y="3501"/>
                </a:cubicBezTo>
                <a:lnTo>
                  <a:pt x="8550" y="5716"/>
                </a:lnTo>
                <a:lnTo>
                  <a:pt x="8264" y="5716"/>
                </a:lnTo>
                <a:lnTo>
                  <a:pt x="8264" y="4596"/>
                </a:lnTo>
                <a:cubicBezTo>
                  <a:pt x="8264" y="4501"/>
                  <a:pt x="8168" y="4406"/>
                  <a:pt x="8073" y="4406"/>
                </a:cubicBezTo>
                <a:cubicBezTo>
                  <a:pt x="7978" y="4406"/>
                  <a:pt x="7907" y="4501"/>
                  <a:pt x="7907" y="4596"/>
                </a:cubicBezTo>
                <a:lnTo>
                  <a:pt x="7907" y="5763"/>
                </a:lnTo>
                <a:cubicBezTo>
                  <a:pt x="7907" y="5930"/>
                  <a:pt x="7764" y="6073"/>
                  <a:pt x="7597" y="6073"/>
                </a:cubicBezTo>
                <a:lnTo>
                  <a:pt x="6263" y="6073"/>
                </a:lnTo>
                <a:cubicBezTo>
                  <a:pt x="6168" y="6073"/>
                  <a:pt x="6073" y="6025"/>
                  <a:pt x="6025" y="5930"/>
                </a:cubicBezTo>
                <a:lnTo>
                  <a:pt x="5430" y="5120"/>
                </a:lnTo>
                <a:cubicBezTo>
                  <a:pt x="5406" y="5073"/>
                  <a:pt x="5382" y="5001"/>
                  <a:pt x="5382" y="4930"/>
                </a:cubicBezTo>
                <a:lnTo>
                  <a:pt x="5382" y="4430"/>
                </a:lnTo>
                <a:cubicBezTo>
                  <a:pt x="5382" y="4263"/>
                  <a:pt x="5525" y="4120"/>
                  <a:pt x="5692" y="4120"/>
                </a:cubicBezTo>
                <a:lnTo>
                  <a:pt x="7597" y="4120"/>
                </a:lnTo>
                <a:cubicBezTo>
                  <a:pt x="7621" y="4120"/>
                  <a:pt x="7645" y="4120"/>
                  <a:pt x="7668" y="4144"/>
                </a:cubicBezTo>
                <a:cubicBezTo>
                  <a:pt x="7681" y="4147"/>
                  <a:pt x="7693" y="4149"/>
                  <a:pt x="7706" y="4149"/>
                </a:cubicBezTo>
                <a:cubicBezTo>
                  <a:pt x="7787" y="4149"/>
                  <a:pt x="7862" y="4084"/>
                  <a:pt x="7883" y="4001"/>
                </a:cubicBezTo>
                <a:cubicBezTo>
                  <a:pt x="7907" y="3906"/>
                  <a:pt x="7859" y="3810"/>
                  <a:pt x="7764" y="3787"/>
                </a:cubicBezTo>
                <a:cubicBezTo>
                  <a:pt x="7692" y="3763"/>
                  <a:pt x="7645" y="3763"/>
                  <a:pt x="7597" y="3763"/>
                </a:cubicBezTo>
                <a:lnTo>
                  <a:pt x="6668" y="3763"/>
                </a:lnTo>
                <a:lnTo>
                  <a:pt x="6668" y="3501"/>
                </a:lnTo>
                <a:cubicBezTo>
                  <a:pt x="6668" y="2620"/>
                  <a:pt x="6525" y="1810"/>
                  <a:pt x="6263" y="1167"/>
                </a:cubicBezTo>
                <a:cubicBezTo>
                  <a:pt x="6144" y="858"/>
                  <a:pt x="5978" y="596"/>
                  <a:pt x="5811" y="405"/>
                </a:cubicBezTo>
                <a:close/>
                <a:moveTo>
                  <a:pt x="9145" y="6073"/>
                </a:moveTo>
                <a:cubicBezTo>
                  <a:pt x="9169" y="6073"/>
                  <a:pt x="9169" y="6097"/>
                  <a:pt x="9169" y="6120"/>
                </a:cubicBezTo>
                <a:lnTo>
                  <a:pt x="9169" y="6621"/>
                </a:lnTo>
                <a:cubicBezTo>
                  <a:pt x="9169" y="6644"/>
                  <a:pt x="9169" y="6668"/>
                  <a:pt x="9145" y="6668"/>
                </a:cubicBezTo>
                <a:lnTo>
                  <a:pt x="405" y="6668"/>
                </a:lnTo>
                <a:cubicBezTo>
                  <a:pt x="381" y="6668"/>
                  <a:pt x="381" y="6644"/>
                  <a:pt x="381" y="6621"/>
                </a:cubicBezTo>
                <a:lnTo>
                  <a:pt x="381" y="6120"/>
                </a:lnTo>
                <a:cubicBezTo>
                  <a:pt x="381" y="6097"/>
                  <a:pt x="381" y="6073"/>
                  <a:pt x="405" y="6073"/>
                </a:cubicBezTo>
                <a:lnTo>
                  <a:pt x="1358" y="6073"/>
                </a:lnTo>
                <a:cubicBezTo>
                  <a:pt x="1477" y="6287"/>
                  <a:pt x="1691" y="6430"/>
                  <a:pt x="1953" y="6430"/>
                </a:cubicBezTo>
                <a:lnTo>
                  <a:pt x="3287" y="6430"/>
                </a:lnTo>
                <a:cubicBezTo>
                  <a:pt x="3501" y="6430"/>
                  <a:pt x="3715" y="6335"/>
                  <a:pt x="3834" y="6144"/>
                </a:cubicBezTo>
                <a:lnTo>
                  <a:pt x="3882" y="6073"/>
                </a:lnTo>
                <a:lnTo>
                  <a:pt x="5668" y="6073"/>
                </a:lnTo>
                <a:lnTo>
                  <a:pt x="5716" y="6144"/>
                </a:lnTo>
                <a:cubicBezTo>
                  <a:pt x="5835" y="6335"/>
                  <a:pt x="6049" y="6430"/>
                  <a:pt x="6263" y="6430"/>
                </a:cubicBezTo>
                <a:lnTo>
                  <a:pt x="7597" y="6430"/>
                </a:lnTo>
                <a:cubicBezTo>
                  <a:pt x="7859" y="6430"/>
                  <a:pt x="8073" y="6287"/>
                  <a:pt x="8192" y="6073"/>
                </a:cubicBezTo>
                <a:close/>
                <a:moveTo>
                  <a:pt x="8407" y="7025"/>
                </a:moveTo>
                <a:cubicBezTo>
                  <a:pt x="8597" y="8026"/>
                  <a:pt x="8835" y="9716"/>
                  <a:pt x="8454" y="11383"/>
                </a:cubicBezTo>
                <a:lnTo>
                  <a:pt x="8407" y="11503"/>
                </a:lnTo>
                <a:cubicBezTo>
                  <a:pt x="8407" y="11550"/>
                  <a:pt x="8383" y="11598"/>
                  <a:pt x="8335" y="11622"/>
                </a:cubicBezTo>
                <a:cubicBezTo>
                  <a:pt x="8311" y="11645"/>
                  <a:pt x="8264" y="11645"/>
                  <a:pt x="8216" y="11645"/>
                </a:cubicBezTo>
                <a:lnTo>
                  <a:pt x="7954" y="11574"/>
                </a:lnTo>
                <a:cubicBezTo>
                  <a:pt x="7907" y="11574"/>
                  <a:pt x="7859" y="11526"/>
                  <a:pt x="7835" y="11503"/>
                </a:cubicBezTo>
                <a:cubicBezTo>
                  <a:pt x="7811" y="11455"/>
                  <a:pt x="7811" y="11407"/>
                  <a:pt x="7811" y="11360"/>
                </a:cubicBezTo>
                <a:lnTo>
                  <a:pt x="7859" y="11241"/>
                </a:lnTo>
                <a:cubicBezTo>
                  <a:pt x="8240" y="9645"/>
                  <a:pt x="7978" y="8002"/>
                  <a:pt x="7787" y="7025"/>
                </a:cubicBezTo>
                <a:close/>
                <a:moveTo>
                  <a:pt x="4763" y="0"/>
                </a:moveTo>
                <a:cubicBezTo>
                  <a:pt x="4501" y="0"/>
                  <a:pt x="4215" y="0"/>
                  <a:pt x="3930" y="24"/>
                </a:cubicBezTo>
                <a:cubicBezTo>
                  <a:pt x="3048" y="72"/>
                  <a:pt x="2239" y="453"/>
                  <a:pt x="1620" y="1072"/>
                </a:cubicBezTo>
                <a:cubicBezTo>
                  <a:pt x="1548" y="1143"/>
                  <a:pt x="1548" y="1262"/>
                  <a:pt x="1620" y="1334"/>
                </a:cubicBezTo>
                <a:cubicBezTo>
                  <a:pt x="1655" y="1370"/>
                  <a:pt x="1703" y="1387"/>
                  <a:pt x="1750" y="1387"/>
                </a:cubicBezTo>
                <a:cubicBezTo>
                  <a:pt x="1798" y="1387"/>
                  <a:pt x="1846" y="1370"/>
                  <a:pt x="1881" y="1334"/>
                </a:cubicBezTo>
                <a:cubicBezTo>
                  <a:pt x="2382" y="810"/>
                  <a:pt x="3025" y="500"/>
                  <a:pt x="3739" y="405"/>
                </a:cubicBezTo>
                <a:lnTo>
                  <a:pt x="3739" y="405"/>
                </a:lnTo>
                <a:cubicBezTo>
                  <a:pt x="3572" y="596"/>
                  <a:pt x="3429" y="858"/>
                  <a:pt x="3287" y="1167"/>
                </a:cubicBezTo>
                <a:cubicBezTo>
                  <a:pt x="3025" y="1786"/>
                  <a:pt x="2882" y="2620"/>
                  <a:pt x="2882" y="3501"/>
                </a:cubicBezTo>
                <a:lnTo>
                  <a:pt x="2882" y="3763"/>
                </a:lnTo>
                <a:lnTo>
                  <a:pt x="1953" y="3763"/>
                </a:lnTo>
                <a:cubicBezTo>
                  <a:pt x="1596" y="3763"/>
                  <a:pt x="1286" y="4049"/>
                  <a:pt x="1286" y="4430"/>
                </a:cubicBezTo>
                <a:lnTo>
                  <a:pt x="1286" y="5716"/>
                </a:lnTo>
                <a:lnTo>
                  <a:pt x="1000" y="5716"/>
                </a:lnTo>
                <a:lnTo>
                  <a:pt x="1000" y="3501"/>
                </a:lnTo>
                <a:cubicBezTo>
                  <a:pt x="1000" y="2929"/>
                  <a:pt x="1167" y="2358"/>
                  <a:pt x="1453" y="1882"/>
                </a:cubicBezTo>
                <a:cubicBezTo>
                  <a:pt x="1524" y="1786"/>
                  <a:pt x="1477" y="1691"/>
                  <a:pt x="1405" y="1620"/>
                </a:cubicBezTo>
                <a:cubicBezTo>
                  <a:pt x="1373" y="1604"/>
                  <a:pt x="1339" y="1596"/>
                  <a:pt x="1306" y="1596"/>
                </a:cubicBezTo>
                <a:cubicBezTo>
                  <a:pt x="1238" y="1596"/>
                  <a:pt x="1175" y="1628"/>
                  <a:pt x="1143" y="1691"/>
                </a:cubicBezTo>
                <a:cubicBezTo>
                  <a:pt x="810" y="2239"/>
                  <a:pt x="643" y="2858"/>
                  <a:pt x="643" y="3501"/>
                </a:cubicBezTo>
                <a:lnTo>
                  <a:pt x="643" y="5716"/>
                </a:lnTo>
                <a:lnTo>
                  <a:pt x="405" y="5716"/>
                </a:lnTo>
                <a:cubicBezTo>
                  <a:pt x="191" y="5716"/>
                  <a:pt x="0" y="5882"/>
                  <a:pt x="0" y="6120"/>
                </a:cubicBezTo>
                <a:lnTo>
                  <a:pt x="0" y="6621"/>
                </a:lnTo>
                <a:cubicBezTo>
                  <a:pt x="0" y="6859"/>
                  <a:pt x="191" y="7025"/>
                  <a:pt x="405" y="7025"/>
                </a:cubicBezTo>
                <a:lnTo>
                  <a:pt x="762" y="7025"/>
                </a:lnTo>
                <a:cubicBezTo>
                  <a:pt x="595" y="8049"/>
                  <a:pt x="334" y="9764"/>
                  <a:pt x="738" y="11455"/>
                </a:cubicBezTo>
                <a:lnTo>
                  <a:pt x="786" y="11598"/>
                </a:lnTo>
                <a:cubicBezTo>
                  <a:pt x="810" y="11741"/>
                  <a:pt x="905" y="11860"/>
                  <a:pt x="1024" y="11931"/>
                </a:cubicBezTo>
                <a:cubicBezTo>
                  <a:pt x="1096" y="11979"/>
                  <a:pt x="1191" y="12003"/>
                  <a:pt x="1310" y="12003"/>
                </a:cubicBezTo>
                <a:lnTo>
                  <a:pt x="1405" y="12003"/>
                </a:lnTo>
                <a:cubicBezTo>
                  <a:pt x="1453" y="12146"/>
                  <a:pt x="1572" y="12360"/>
                  <a:pt x="1786" y="12479"/>
                </a:cubicBezTo>
                <a:cubicBezTo>
                  <a:pt x="1810" y="12503"/>
                  <a:pt x="1834" y="12503"/>
                  <a:pt x="1881" y="12503"/>
                </a:cubicBezTo>
                <a:cubicBezTo>
                  <a:pt x="1929" y="12503"/>
                  <a:pt x="2001" y="12479"/>
                  <a:pt x="2024" y="12407"/>
                </a:cubicBezTo>
                <a:cubicBezTo>
                  <a:pt x="2072" y="12312"/>
                  <a:pt x="2048" y="12217"/>
                  <a:pt x="1953" y="12169"/>
                </a:cubicBezTo>
                <a:cubicBezTo>
                  <a:pt x="1858" y="12098"/>
                  <a:pt x="1810" y="12003"/>
                  <a:pt x="1762" y="11907"/>
                </a:cubicBezTo>
                <a:cubicBezTo>
                  <a:pt x="1858" y="11860"/>
                  <a:pt x="1953" y="11788"/>
                  <a:pt x="2024" y="11693"/>
                </a:cubicBezTo>
                <a:cubicBezTo>
                  <a:pt x="2096" y="11574"/>
                  <a:pt x="2120" y="11431"/>
                  <a:pt x="2096" y="11288"/>
                </a:cubicBezTo>
                <a:lnTo>
                  <a:pt x="2048" y="11145"/>
                </a:lnTo>
                <a:cubicBezTo>
                  <a:pt x="2024" y="10979"/>
                  <a:pt x="1977" y="10812"/>
                  <a:pt x="1953" y="10621"/>
                </a:cubicBezTo>
                <a:cubicBezTo>
                  <a:pt x="1929" y="10502"/>
                  <a:pt x="1834" y="10455"/>
                  <a:pt x="1739" y="10455"/>
                </a:cubicBezTo>
                <a:cubicBezTo>
                  <a:pt x="1643" y="10479"/>
                  <a:pt x="1572" y="10574"/>
                  <a:pt x="1596" y="10669"/>
                </a:cubicBezTo>
                <a:cubicBezTo>
                  <a:pt x="1620" y="10860"/>
                  <a:pt x="1643" y="11050"/>
                  <a:pt x="1691" y="11241"/>
                </a:cubicBezTo>
                <a:lnTo>
                  <a:pt x="1739" y="11360"/>
                </a:lnTo>
                <a:cubicBezTo>
                  <a:pt x="1762" y="11455"/>
                  <a:pt x="1691" y="11550"/>
                  <a:pt x="1596" y="11574"/>
                </a:cubicBezTo>
                <a:lnTo>
                  <a:pt x="1334" y="11645"/>
                </a:lnTo>
                <a:cubicBezTo>
                  <a:pt x="1286" y="11645"/>
                  <a:pt x="1238" y="11645"/>
                  <a:pt x="1215" y="11622"/>
                </a:cubicBezTo>
                <a:cubicBezTo>
                  <a:pt x="1167" y="11598"/>
                  <a:pt x="1143" y="11550"/>
                  <a:pt x="1143" y="11503"/>
                </a:cubicBezTo>
                <a:lnTo>
                  <a:pt x="1096" y="11383"/>
                </a:lnTo>
                <a:cubicBezTo>
                  <a:pt x="715" y="9716"/>
                  <a:pt x="953" y="8026"/>
                  <a:pt x="1143" y="7025"/>
                </a:cubicBezTo>
                <a:lnTo>
                  <a:pt x="1762" y="7025"/>
                </a:lnTo>
                <a:cubicBezTo>
                  <a:pt x="1620" y="7740"/>
                  <a:pt x="1453" y="8788"/>
                  <a:pt x="1524" y="9907"/>
                </a:cubicBezTo>
                <a:cubicBezTo>
                  <a:pt x="1524" y="10026"/>
                  <a:pt x="1596" y="10097"/>
                  <a:pt x="1715" y="10097"/>
                </a:cubicBezTo>
                <a:cubicBezTo>
                  <a:pt x="1810" y="10074"/>
                  <a:pt x="1881" y="10002"/>
                  <a:pt x="1881" y="9907"/>
                </a:cubicBezTo>
                <a:cubicBezTo>
                  <a:pt x="1834" y="8788"/>
                  <a:pt x="2001" y="7716"/>
                  <a:pt x="2120" y="7025"/>
                </a:cubicBezTo>
                <a:lnTo>
                  <a:pt x="7430" y="7025"/>
                </a:lnTo>
                <a:cubicBezTo>
                  <a:pt x="7597" y="7978"/>
                  <a:pt x="7859" y="9597"/>
                  <a:pt x="7502" y="11145"/>
                </a:cubicBezTo>
                <a:lnTo>
                  <a:pt x="7454" y="11288"/>
                </a:lnTo>
                <a:cubicBezTo>
                  <a:pt x="7430" y="11431"/>
                  <a:pt x="7454" y="11574"/>
                  <a:pt x="7526" y="11693"/>
                </a:cubicBezTo>
                <a:cubicBezTo>
                  <a:pt x="7597" y="11788"/>
                  <a:pt x="7692" y="11860"/>
                  <a:pt x="7787" y="11907"/>
                </a:cubicBezTo>
                <a:cubicBezTo>
                  <a:pt x="7740" y="12003"/>
                  <a:pt x="7692" y="12098"/>
                  <a:pt x="7597" y="12169"/>
                </a:cubicBezTo>
                <a:cubicBezTo>
                  <a:pt x="7502" y="12217"/>
                  <a:pt x="7478" y="12312"/>
                  <a:pt x="7526" y="12407"/>
                </a:cubicBezTo>
                <a:cubicBezTo>
                  <a:pt x="7549" y="12479"/>
                  <a:pt x="7621" y="12503"/>
                  <a:pt x="7668" y="12503"/>
                </a:cubicBezTo>
                <a:cubicBezTo>
                  <a:pt x="7716" y="12503"/>
                  <a:pt x="7740" y="12503"/>
                  <a:pt x="7764" y="12479"/>
                </a:cubicBezTo>
                <a:cubicBezTo>
                  <a:pt x="7978" y="12360"/>
                  <a:pt x="8097" y="12146"/>
                  <a:pt x="8145" y="12003"/>
                </a:cubicBezTo>
                <a:lnTo>
                  <a:pt x="8240" y="12003"/>
                </a:lnTo>
                <a:cubicBezTo>
                  <a:pt x="8359" y="12003"/>
                  <a:pt x="8454" y="11979"/>
                  <a:pt x="8526" y="11931"/>
                </a:cubicBezTo>
                <a:cubicBezTo>
                  <a:pt x="8645" y="11860"/>
                  <a:pt x="8740" y="11741"/>
                  <a:pt x="8764" y="11598"/>
                </a:cubicBezTo>
                <a:lnTo>
                  <a:pt x="8811" y="11455"/>
                </a:lnTo>
                <a:cubicBezTo>
                  <a:pt x="9216" y="9764"/>
                  <a:pt x="8954" y="8049"/>
                  <a:pt x="8788" y="7025"/>
                </a:cubicBezTo>
                <a:lnTo>
                  <a:pt x="9145" y="7025"/>
                </a:lnTo>
                <a:cubicBezTo>
                  <a:pt x="9359" y="7025"/>
                  <a:pt x="9550" y="6859"/>
                  <a:pt x="9550" y="6621"/>
                </a:cubicBezTo>
                <a:lnTo>
                  <a:pt x="9550" y="6120"/>
                </a:lnTo>
                <a:cubicBezTo>
                  <a:pt x="9550" y="5882"/>
                  <a:pt x="9359" y="5716"/>
                  <a:pt x="9145" y="5716"/>
                </a:cubicBezTo>
                <a:lnTo>
                  <a:pt x="8907" y="5716"/>
                </a:lnTo>
                <a:lnTo>
                  <a:pt x="8907" y="3501"/>
                </a:lnTo>
                <a:cubicBezTo>
                  <a:pt x="8907" y="1643"/>
                  <a:pt x="7454" y="119"/>
                  <a:pt x="5620" y="24"/>
                </a:cubicBezTo>
                <a:cubicBezTo>
                  <a:pt x="5335" y="0"/>
                  <a:pt x="5049" y="0"/>
                  <a:pt x="4787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6" name="Google Shape;1007;p66"/>
          <p:cNvGrpSpPr/>
          <p:nvPr/>
        </p:nvGrpSpPr>
        <p:grpSpPr>
          <a:xfrm>
            <a:off x="5504040" y="2813400"/>
            <a:ext cx="450720" cy="489240"/>
            <a:chOff x="5504040" y="2813400"/>
            <a:chExt cx="450720" cy="489240"/>
          </a:xfrm>
        </p:grpSpPr>
        <p:sp>
          <p:nvSpPr>
            <p:cNvPr id="427" name="Google Shape;1008;p66"/>
            <p:cNvSpPr/>
            <p:nvPr/>
          </p:nvSpPr>
          <p:spPr>
            <a:xfrm>
              <a:off x="5571000" y="2869920"/>
              <a:ext cx="300960" cy="343080"/>
            </a:xfrm>
            <a:custGeom>
              <a:avLst/>
              <a:gdLst>
                <a:gd name="textAreaLeft" fmla="*/ 0 w 300960"/>
                <a:gd name="textAreaRight" fmla="*/ 305640 w 300960"/>
                <a:gd name="textAreaTop" fmla="*/ 0 h 343080"/>
                <a:gd name="textAreaBottom" fmla="*/ 347760 h 343080"/>
              </a:gdLst>
              <a:ahLst/>
              <a:cxnLst/>
              <a:rect l="textAreaLeft" t="textAreaTop" r="textAreaRight" b="textAreaBottom"/>
              <a:pathLst>
                <a:path w="8122" h="8521">
                  <a:moveTo>
                    <a:pt x="2429" y="3710"/>
                  </a:moveTo>
                  <a:lnTo>
                    <a:pt x="3573" y="4234"/>
                  </a:lnTo>
                  <a:cubicBezTo>
                    <a:pt x="3501" y="4353"/>
                    <a:pt x="3454" y="4520"/>
                    <a:pt x="3454" y="4663"/>
                  </a:cubicBezTo>
                  <a:cubicBezTo>
                    <a:pt x="3454" y="4830"/>
                    <a:pt x="3501" y="4972"/>
                    <a:pt x="3573" y="5092"/>
                  </a:cubicBezTo>
                  <a:lnTo>
                    <a:pt x="2429" y="5615"/>
                  </a:lnTo>
                  <a:cubicBezTo>
                    <a:pt x="2287" y="5330"/>
                    <a:pt x="2191" y="5020"/>
                    <a:pt x="2191" y="4663"/>
                  </a:cubicBezTo>
                  <a:cubicBezTo>
                    <a:pt x="2191" y="4306"/>
                    <a:pt x="2287" y="3996"/>
                    <a:pt x="2429" y="3710"/>
                  </a:cubicBezTo>
                  <a:close/>
                  <a:moveTo>
                    <a:pt x="1143" y="3067"/>
                  </a:moveTo>
                  <a:lnTo>
                    <a:pt x="2120" y="3544"/>
                  </a:lnTo>
                  <a:cubicBezTo>
                    <a:pt x="1953" y="3877"/>
                    <a:pt x="1858" y="4258"/>
                    <a:pt x="1858" y="4663"/>
                  </a:cubicBezTo>
                  <a:cubicBezTo>
                    <a:pt x="1858" y="5068"/>
                    <a:pt x="1953" y="5449"/>
                    <a:pt x="2120" y="5782"/>
                  </a:cubicBezTo>
                  <a:lnTo>
                    <a:pt x="1143" y="6258"/>
                  </a:lnTo>
                  <a:cubicBezTo>
                    <a:pt x="905" y="5782"/>
                    <a:pt x="762" y="5234"/>
                    <a:pt x="762" y="4663"/>
                  </a:cubicBezTo>
                  <a:cubicBezTo>
                    <a:pt x="762" y="4091"/>
                    <a:pt x="905" y="3544"/>
                    <a:pt x="1143" y="3067"/>
                  </a:cubicBezTo>
                  <a:close/>
                  <a:moveTo>
                    <a:pt x="4263" y="2591"/>
                  </a:moveTo>
                  <a:cubicBezTo>
                    <a:pt x="5121" y="2591"/>
                    <a:pt x="5835" y="3115"/>
                    <a:pt x="6168" y="3853"/>
                  </a:cubicBezTo>
                  <a:cubicBezTo>
                    <a:pt x="6121" y="3853"/>
                    <a:pt x="6073" y="3877"/>
                    <a:pt x="6049" y="3901"/>
                  </a:cubicBezTo>
                  <a:cubicBezTo>
                    <a:pt x="5978" y="3972"/>
                    <a:pt x="5978" y="4068"/>
                    <a:pt x="6025" y="4139"/>
                  </a:cubicBezTo>
                  <a:lnTo>
                    <a:pt x="6287" y="4425"/>
                  </a:lnTo>
                  <a:lnTo>
                    <a:pt x="5692" y="4472"/>
                  </a:lnTo>
                  <a:lnTo>
                    <a:pt x="5502" y="4234"/>
                  </a:lnTo>
                  <a:cubicBezTo>
                    <a:pt x="5455" y="4188"/>
                    <a:pt x="5399" y="4162"/>
                    <a:pt x="5340" y="4162"/>
                  </a:cubicBezTo>
                  <a:cubicBezTo>
                    <a:pt x="5307" y="4162"/>
                    <a:pt x="5273" y="4170"/>
                    <a:pt x="5240" y="4187"/>
                  </a:cubicBezTo>
                  <a:cubicBezTo>
                    <a:pt x="5168" y="4258"/>
                    <a:pt x="5144" y="4353"/>
                    <a:pt x="5216" y="4449"/>
                  </a:cubicBezTo>
                  <a:lnTo>
                    <a:pt x="5382" y="4687"/>
                  </a:lnTo>
                  <a:lnTo>
                    <a:pt x="5263" y="4949"/>
                  </a:lnTo>
                  <a:cubicBezTo>
                    <a:pt x="5216" y="5044"/>
                    <a:pt x="5240" y="5163"/>
                    <a:pt x="5335" y="5187"/>
                  </a:cubicBezTo>
                  <a:cubicBezTo>
                    <a:pt x="5359" y="5211"/>
                    <a:pt x="5382" y="5211"/>
                    <a:pt x="5406" y="5211"/>
                  </a:cubicBezTo>
                  <a:cubicBezTo>
                    <a:pt x="5478" y="5211"/>
                    <a:pt x="5549" y="5187"/>
                    <a:pt x="5573" y="5115"/>
                  </a:cubicBezTo>
                  <a:lnTo>
                    <a:pt x="5716" y="4830"/>
                  </a:lnTo>
                  <a:lnTo>
                    <a:pt x="6311" y="4782"/>
                  </a:lnTo>
                  <a:lnTo>
                    <a:pt x="6121" y="5115"/>
                  </a:lnTo>
                  <a:cubicBezTo>
                    <a:pt x="6073" y="5187"/>
                    <a:pt x="6097" y="5306"/>
                    <a:pt x="6168" y="5354"/>
                  </a:cubicBezTo>
                  <a:lnTo>
                    <a:pt x="6192" y="5354"/>
                  </a:lnTo>
                  <a:cubicBezTo>
                    <a:pt x="5906" y="6163"/>
                    <a:pt x="5144" y="6735"/>
                    <a:pt x="4263" y="6735"/>
                  </a:cubicBezTo>
                  <a:cubicBezTo>
                    <a:pt x="3596" y="6735"/>
                    <a:pt x="3001" y="6401"/>
                    <a:pt x="2644" y="5925"/>
                  </a:cubicBezTo>
                  <a:lnTo>
                    <a:pt x="3835" y="5354"/>
                  </a:lnTo>
                  <a:cubicBezTo>
                    <a:pt x="3954" y="5425"/>
                    <a:pt x="4096" y="5473"/>
                    <a:pt x="4263" y="5473"/>
                  </a:cubicBezTo>
                  <a:cubicBezTo>
                    <a:pt x="4716" y="5473"/>
                    <a:pt x="5073" y="5115"/>
                    <a:pt x="5073" y="4663"/>
                  </a:cubicBezTo>
                  <a:cubicBezTo>
                    <a:pt x="5073" y="4639"/>
                    <a:pt x="5073" y="4639"/>
                    <a:pt x="5073" y="4615"/>
                  </a:cubicBezTo>
                  <a:cubicBezTo>
                    <a:pt x="5073" y="4520"/>
                    <a:pt x="4978" y="4449"/>
                    <a:pt x="4882" y="4449"/>
                  </a:cubicBezTo>
                  <a:cubicBezTo>
                    <a:pt x="4787" y="4449"/>
                    <a:pt x="4716" y="4544"/>
                    <a:pt x="4716" y="4639"/>
                  </a:cubicBezTo>
                  <a:cubicBezTo>
                    <a:pt x="4716" y="4639"/>
                    <a:pt x="4716" y="4663"/>
                    <a:pt x="4716" y="4663"/>
                  </a:cubicBezTo>
                  <a:cubicBezTo>
                    <a:pt x="4716" y="4925"/>
                    <a:pt x="4525" y="5115"/>
                    <a:pt x="4263" y="5115"/>
                  </a:cubicBezTo>
                  <a:cubicBezTo>
                    <a:pt x="4001" y="5115"/>
                    <a:pt x="3811" y="4925"/>
                    <a:pt x="3811" y="4663"/>
                  </a:cubicBezTo>
                  <a:cubicBezTo>
                    <a:pt x="3811" y="4401"/>
                    <a:pt x="4001" y="4210"/>
                    <a:pt x="4263" y="4210"/>
                  </a:cubicBezTo>
                  <a:cubicBezTo>
                    <a:pt x="4311" y="4210"/>
                    <a:pt x="4358" y="4210"/>
                    <a:pt x="4406" y="4234"/>
                  </a:cubicBezTo>
                  <a:cubicBezTo>
                    <a:pt x="4422" y="4238"/>
                    <a:pt x="4439" y="4240"/>
                    <a:pt x="4455" y="4240"/>
                  </a:cubicBezTo>
                  <a:cubicBezTo>
                    <a:pt x="4533" y="4240"/>
                    <a:pt x="4605" y="4194"/>
                    <a:pt x="4644" y="4115"/>
                  </a:cubicBezTo>
                  <a:cubicBezTo>
                    <a:pt x="4668" y="4020"/>
                    <a:pt x="4620" y="3925"/>
                    <a:pt x="4525" y="3901"/>
                  </a:cubicBezTo>
                  <a:cubicBezTo>
                    <a:pt x="4430" y="3853"/>
                    <a:pt x="4358" y="3853"/>
                    <a:pt x="4263" y="3853"/>
                  </a:cubicBezTo>
                  <a:cubicBezTo>
                    <a:pt x="4096" y="3853"/>
                    <a:pt x="3954" y="3901"/>
                    <a:pt x="3835" y="3972"/>
                  </a:cubicBezTo>
                  <a:lnTo>
                    <a:pt x="2644" y="3401"/>
                  </a:lnTo>
                  <a:cubicBezTo>
                    <a:pt x="3001" y="2924"/>
                    <a:pt x="3596" y="2591"/>
                    <a:pt x="4263" y="2591"/>
                  </a:cubicBezTo>
                  <a:close/>
                  <a:moveTo>
                    <a:pt x="4454" y="1162"/>
                  </a:moveTo>
                  <a:cubicBezTo>
                    <a:pt x="4501" y="1162"/>
                    <a:pt x="4549" y="1162"/>
                    <a:pt x="4620" y="1186"/>
                  </a:cubicBezTo>
                  <a:lnTo>
                    <a:pt x="4716" y="1353"/>
                  </a:lnTo>
                  <a:cubicBezTo>
                    <a:pt x="4739" y="1400"/>
                    <a:pt x="4811" y="1424"/>
                    <a:pt x="4859" y="1424"/>
                  </a:cubicBezTo>
                  <a:cubicBezTo>
                    <a:pt x="4882" y="1424"/>
                    <a:pt x="4930" y="1424"/>
                    <a:pt x="4954" y="1400"/>
                  </a:cubicBezTo>
                  <a:cubicBezTo>
                    <a:pt x="5001" y="1377"/>
                    <a:pt x="5049" y="1305"/>
                    <a:pt x="5049" y="1257"/>
                  </a:cubicBezTo>
                  <a:cubicBezTo>
                    <a:pt x="6597" y="1591"/>
                    <a:pt x="7764" y="2996"/>
                    <a:pt x="7764" y="4663"/>
                  </a:cubicBezTo>
                  <a:cubicBezTo>
                    <a:pt x="7764" y="6592"/>
                    <a:pt x="6192" y="8164"/>
                    <a:pt x="4263" y="8164"/>
                  </a:cubicBezTo>
                  <a:cubicBezTo>
                    <a:pt x="3025" y="8164"/>
                    <a:pt x="1953" y="7521"/>
                    <a:pt x="1310" y="6568"/>
                  </a:cubicBezTo>
                  <a:lnTo>
                    <a:pt x="2310" y="6092"/>
                  </a:lnTo>
                  <a:cubicBezTo>
                    <a:pt x="2739" y="6687"/>
                    <a:pt x="3454" y="7068"/>
                    <a:pt x="4263" y="7068"/>
                  </a:cubicBezTo>
                  <a:cubicBezTo>
                    <a:pt x="5525" y="7068"/>
                    <a:pt x="6549" y="6116"/>
                    <a:pt x="6668" y="4877"/>
                  </a:cubicBezTo>
                  <a:lnTo>
                    <a:pt x="6740" y="4734"/>
                  </a:lnTo>
                  <a:lnTo>
                    <a:pt x="7145" y="4711"/>
                  </a:lnTo>
                  <a:cubicBezTo>
                    <a:pt x="7240" y="4711"/>
                    <a:pt x="7311" y="4615"/>
                    <a:pt x="7311" y="4520"/>
                  </a:cubicBezTo>
                  <a:cubicBezTo>
                    <a:pt x="7288" y="4425"/>
                    <a:pt x="7216" y="4353"/>
                    <a:pt x="7121" y="4353"/>
                  </a:cubicBezTo>
                  <a:lnTo>
                    <a:pt x="6716" y="4401"/>
                  </a:lnTo>
                  <a:lnTo>
                    <a:pt x="6645" y="4330"/>
                  </a:lnTo>
                  <a:cubicBezTo>
                    <a:pt x="6478" y="3139"/>
                    <a:pt x="5478" y="2258"/>
                    <a:pt x="4263" y="2258"/>
                  </a:cubicBezTo>
                  <a:cubicBezTo>
                    <a:pt x="3454" y="2258"/>
                    <a:pt x="2739" y="2639"/>
                    <a:pt x="2310" y="3234"/>
                  </a:cubicBezTo>
                  <a:lnTo>
                    <a:pt x="1310" y="2782"/>
                  </a:lnTo>
                  <a:cubicBezTo>
                    <a:pt x="1906" y="1853"/>
                    <a:pt x="2906" y="1234"/>
                    <a:pt x="4073" y="1162"/>
                  </a:cubicBezTo>
                  <a:lnTo>
                    <a:pt x="4073" y="1162"/>
                  </a:lnTo>
                  <a:lnTo>
                    <a:pt x="3954" y="1424"/>
                  </a:lnTo>
                  <a:lnTo>
                    <a:pt x="3644" y="1472"/>
                  </a:lnTo>
                  <a:cubicBezTo>
                    <a:pt x="3549" y="1472"/>
                    <a:pt x="3477" y="1567"/>
                    <a:pt x="3477" y="1662"/>
                  </a:cubicBezTo>
                  <a:cubicBezTo>
                    <a:pt x="3501" y="1758"/>
                    <a:pt x="3596" y="1829"/>
                    <a:pt x="3692" y="1829"/>
                  </a:cubicBezTo>
                  <a:lnTo>
                    <a:pt x="4001" y="1781"/>
                  </a:lnTo>
                  <a:lnTo>
                    <a:pt x="4168" y="2020"/>
                  </a:lnTo>
                  <a:cubicBezTo>
                    <a:pt x="4192" y="2067"/>
                    <a:pt x="4263" y="2115"/>
                    <a:pt x="4311" y="2115"/>
                  </a:cubicBezTo>
                  <a:cubicBezTo>
                    <a:pt x="4335" y="2115"/>
                    <a:pt x="4382" y="2091"/>
                    <a:pt x="4406" y="2067"/>
                  </a:cubicBezTo>
                  <a:cubicBezTo>
                    <a:pt x="4501" y="2020"/>
                    <a:pt x="4501" y="1900"/>
                    <a:pt x="4454" y="1829"/>
                  </a:cubicBezTo>
                  <a:lnTo>
                    <a:pt x="4287" y="1567"/>
                  </a:lnTo>
                  <a:lnTo>
                    <a:pt x="4454" y="1162"/>
                  </a:lnTo>
                  <a:close/>
                  <a:moveTo>
                    <a:pt x="4688" y="0"/>
                  </a:moveTo>
                  <a:cubicBezTo>
                    <a:pt x="4620" y="0"/>
                    <a:pt x="4560" y="45"/>
                    <a:pt x="4525" y="114"/>
                  </a:cubicBezTo>
                  <a:lnTo>
                    <a:pt x="4382" y="472"/>
                  </a:lnTo>
                  <a:lnTo>
                    <a:pt x="3739" y="614"/>
                  </a:lnTo>
                  <a:cubicBezTo>
                    <a:pt x="3644" y="638"/>
                    <a:pt x="3596" y="734"/>
                    <a:pt x="3620" y="829"/>
                  </a:cubicBezTo>
                  <a:cubicBezTo>
                    <a:pt x="3620" y="829"/>
                    <a:pt x="3620" y="853"/>
                    <a:pt x="3620" y="853"/>
                  </a:cubicBezTo>
                  <a:cubicBezTo>
                    <a:pt x="2525" y="1043"/>
                    <a:pt x="1572" y="1710"/>
                    <a:pt x="1001" y="2615"/>
                  </a:cubicBezTo>
                  <a:lnTo>
                    <a:pt x="286" y="2281"/>
                  </a:lnTo>
                  <a:cubicBezTo>
                    <a:pt x="260" y="2268"/>
                    <a:pt x="233" y="2262"/>
                    <a:pt x="207" y="2262"/>
                  </a:cubicBezTo>
                  <a:cubicBezTo>
                    <a:pt x="141" y="2262"/>
                    <a:pt x="82" y="2301"/>
                    <a:pt x="48" y="2353"/>
                  </a:cubicBezTo>
                  <a:cubicBezTo>
                    <a:pt x="0" y="2448"/>
                    <a:pt x="48" y="2543"/>
                    <a:pt x="119" y="2591"/>
                  </a:cubicBezTo>
                  <a:lnTo>
                    <a:pt x="810" y="2924"/>
                  </a:lnTo>
                  <a:cubicBezTo>
                    <a:pt x="548" y="3448"/>
                    <a:pt x="405" y="4044"/>
                    <a:pt x="405" y="4663"/>
                  </a:cubicBezTo>
                  <a:cubicBezTo>
                    <a:pt x="405" y="5282"/>
                    <a:pt x="548" y="5877"/>
                    <a:pt x="810" y="6401"/>
                  </a:cubicBezTo>
                  <a:lnTo>
                    <a:pt x="119" y="6735"/>
                  </a:lnTo>
                  <a:cubicBezTo>
                    <a:pt x="48" y="6782"/>
                    <a:pt x="0" y="6878"/>
                    <a:pt x="48" y="6973"/>
                  </a:cubicBezTo>
                  <a:cubicBezTo>
                    <a:pt x="72" y="7044"/>
                    <a:pt x="143" y="7068"/>
                    <a:pt x="215" y="7068"/>
                  </a:cubicBezTo>
                  <a:cubicBezTo>
                    <a:pt x="239" y="7068"/>
                    <a:pt x="262" y="7068"/>
                    <a:pt x="286" y="7044"/>
                  </a:cubicBezTo>
                  <a:lnTo>
                    <a:pt x="1001" y="6711"/>
                  </a:lnTo>
                  <a:cubicBezTo>
                    <a:pt x="1691" y="7806"/>
                    <a:pt x="2882" y="8521"/>
                    <a:pt x="4263" y="8521"/>
                  </a:cubicBezTo>
                  <a:cubicBezTo>
                    <a:pt x="6383" y="8521"/>
                    <a:pt x="8121" y="6782"/>
                    <a:pt x="8121" y="4663"/>
                  </a:cubicBezTo>
                  <a:cubicBezTo>
                    <a:pt x="8121" y="2734"/>
                    <a:pt x="6692" y="1115"/>
                    <a:pt x="4835" y="853"/>
                  </a:cubicBezTo>
                  <a:lnTo>
                    <a:pt x="4692" y="614"/>
                  </a:lnTo>
                  <a:lnTo>
                    <a:pt x="4859" y="257"/>
                  </a:lnTo>
                  <a:cubicBezTo>
                    <a:pt x="4882" y="162"/>
                    <a:pt x="4859" y="67"/>
                    <a:pt x="4763" y="19"/>
                  </a:cubicBezTo>
                  <a:cubicBezTo>
                    <a:pt x="4738" y="6"/>
                    <a:pt x="4712" y="0"/>
                    <a:pt x="46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Google Shape;1009;p66"/>
            <p:cNvSpPr/>
            <p:nvPr/>
          </p:nvSpPr>
          <p:spPr>
            <a:xfrm>
              <a:off x="5504040" y="2813400"/>
              <a:ext cx="450720" cy="489240"/>
            </a:xfrm>
            <a:custGeom>
              <a:avLst/>
              <a:gdLst>
                <a:gd name="textAreaLeft" fmla="*/ 0 w 450720"/>
                <a:gd name="textAreaRight" fmla="*/ 455400 w 450720"/>
                <a:gd name="textAreaTop" fmla="*/ 0 h 489240"/>
                <a:gd name="textAreaBottom" fmla="*/ 493920 h 489240"/>
              </a:gdLst>
              <a:ahLst/>
              <a:cxnLst/>
              <a:rect l="textAreaLeft" t="textAreaTop" r="textAreaRight" b="textAreaBottom"/>
              <a:pathLst>
                <a:path w="12099" h="12098">
                  <a:moveTo>
                    <a:pt x="6049" y="0"/>
                  </a:moveTo>
                  <a:cubicBezTo>
                    <a:pt x="4430" y="0"/>
                    <a:pt x="2906" y="619"/>
                    <a:pt x="1763" y="1762"/>
                  </a:cubicBezTo>
                  <a:cubicBezTo>
                    <a:pt x="619" y="2905"/>
                    <a:pt x="0" y="4430"/>
                    <a:pt x="0" y="6049"/>
                  </a:cubicBezTo>
                  <a:cubicBezTo>
                    <a:pt x="0" y="7668"/>
                    <a:pt x="619" y="9192"/>
                    <a:pt x="1763" y="10335"/>
                  </a:cubicBezTo>
                  <a:cubicBezTo>
                    <a:pt x="2906" y="11479"/>
                    <a:pt x="4430" y="12098"/>
                    <a:pt x="6049" y="12098"/>
                  </a:cubicBezTo>
                  <a:cubicBezTo>
                    <a:pt x="7097" y="12098"/>
                    <a:pt x="8145" y="11836"/>
                    <a:pt x="9050" y="11312"/>
                  </a:cubicBezTo>
                  <a:cubicBezTo>
                    <a:pt x="9121" y="11264"/>
                    <a:pt x="9169" y="11145"/>
                    <a:pt x="9097" y="11074"/>
                  </a:cubicBezTo>
                  <a:cubicBezTo>
                    <a:pt x="9066" y="11010"/>
                    <a:pt x="9013" y="10978"/>
                    <a:pt x="8953" y="10978"/>
                  </a:cubicBezTo>
                  <a:cubicBezTo>
                    <a:pt x="8923" y="10978"/>
                    <a:pt x="8891" y="10986"/>
                    <a:pt x="8859" y="11002"/>
                  </a:cubicBezTo>
                  <a:cubicBezTo>
                    <a:pt x="8002" y="11479"/>
                    <a:pt x="7049" y="11741"/>
                    <a:pt x="6049" y="11741"/>
                  </a:cubicBezTo>
                  <a:cubicBezTo>
                    <a:pt x="4525" y="11741"/>
                    <a:pt x="3096" y="11145"/>
                    <a:pt x="2025" y="10074"/>
                  </a:cubicBezTo>
                  <a:cubicBezTo>
                    <a:pt x="953" y="9002"/>
                    <a:pt x="358" y="7573"/>
                    <a:pt x="358" y="6049"/>
                  </a:cubicBezTo>
                  <a:cubicBezTo>
                    <a:pt x="358" y="4525"/>
                    <a:pt x="953" y="3096"/>
                    <a:pt x="2025" y="2024"/>
                  </a:cubicBezTo>
                  <a:cubicBezTo>
                    <a:pt x="3096" y="953"/>
                    <a:pt x="4525" y="357"/>
                    <a:pt x="6049" y="357"/>
                  </a:cubicBezTo>
                  <a:cubicBezTo>
                    <a:pt x="7573" y="357"/>
                    <a:pt x="9002" y="953"/>
                    <a:pt x="10074" y="2024"/>
                  </a:cubicBezTo>
                  <a:cubicBezTo>
                    <a:pt x="11145" y="3096"/>
                    <a:pt x="11741" y="4525"/>
                    <a:pt x="11741" y="6049"/>
                  </a:cubicBezTo>
                  <a:cubicBezTo>
                    <a:pt x="11741" y="6978"/>
                    <a:pt x="11527" y="7835"/>
                    <a:pt x="11122" y="8645"/>
                  </a:cubicBezTo>
                  <a:cubicBezTo>
                    <a:pt x="10717" y="9431"/>
                    <a:pt x="10145" y="10097"/>
                    <a:pt x="9455" y="10621"/>
                  </a:cubicBezTo>
                  <a:cubicBezTo>
                    <a:pt x="9359" y="10693"/>
                    <a:pt x="9359" y="10788"/>
                    <a:pt x="9407" y="10883"/>
                  </a:cubicBezTo>
                  <a:cubicBezTo>
                    <a:pt x="9449" y="10925"/>
                    <a:pt x="9498" y="10950"/>
                    <a:pt x="9551" y="10950"/>
                  </a:cubicBezTo>
                  <a:cubicBezTo>
                    <a:pt x="9589" y="10950"/>
                    <a:pt x="9629" y="10937"/>
                    <a:pt x="9669" y="10907"/>
                  </a:cubicBezTo>
                  <a:cubicBezTo>
                    <a:pt x="10407" y="10359"/>
                    <a:pt x="11003" y="9621"/>
                    <a:pt x="11431" y="8811"/>
                  </a:cubicBezTo>
                  <a:cubicBezTo>
                    <a:pt x="11884" y="7954"/>
                    <a:pt x="12098" y="7025"/>
                    <a:pt x="12098" y="6049"/>
                  </a:cubicBezTo>
                  <a:cubicBezTo>
                    <a:pt x="12098" y="4430"/>
                    <a:pt x="11479" y="2905"/>
                    <a:pt x="10336" y="1762"/>
                  </a:cubicBezTo>
                  <a:cubicBezTo>
                    <a:pt x="9193" y="619"/>
                    <a:pt x="7669" y="0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Google Shape;1010;p66"/>
            <p:cNvSpPr/>
            <p:nvPr/>
          </p:nvSpPr>
          <p:spPr>
            <a:xfrm>
              <a:off x="5534280" y="2846520"/>
              <a:ext cx="389880" cy="423000"/>
            </a:xfrm>
            <a:custGeom>
              <a:avLst/>
              <a:gdLst>
                <a:gd name="textAreaLeft" fmla="*/ 0 w 389880"/>
                <a:gd name="textAreaRight" fmla="*/ 394560 w 389880"/>
                <a:gd name="textAreaTop" fmla="*/ 0 h 423000"/>
                <a:gd name="textAreaBottom" fmla="*/ 427680 h 423000"/>
              </a:gdLst>
              <a:ahLst/>
              <a:cxnLst/>
              <a:rect l="textAreaLeft" t="textAreaTop" r="textAreaRight" b="textAreaBottom"/>
              <a:pathLst>
                <a:path w="10479" h="10480">
                  <a:moveTo>
                    <a:pt x="5239" y="1"/>
                  </a:moveTo>
                  <a:cubicBezTo>
                    <a:pt x="4025" y="1"/>
                    <a:pt x="2834" y="429"/>
                    <a:pt x="1881" y="1215"/>
                  </a:cubicBezTo>
                  <a:cubicBezTo>
                    <a:pt x="1810" y="1287"/>
                    <a:pt x="1810" y="1382"/>
                    <a:pt x="1858" y="1477"/>
                  </a:cubicBezTo>
                  <a:cubicBezTo>
                    <a:pt x="1897" y="1517"/>
                    <a:pt x="1943" y="1534"/>
                    <a:pt x="1993" y="1534"/>
                  </a:cubicBezTo>
                  <a:cubicBezTo>
                    <a:pt x="2034" y="1534"/>
                    <a:pt x="2077" y="1522"/>
                    <a:pt x="2119" y="1501"/>
                  </a:cubicBezTo>
                  <a:cubicBezTo>
                    <a:pt x="2977" y="763"/>
                    <a:pt x="4096" y="358"/>
                    <a:pt x="5239" y="358"/>
                  </a:cubicBezTo>
                  <a:cubicBezTo>
                    <a:pt x="7930" y="358"/>
                    <a:pt x="10121" y="2549"/>
                    <a:pt x="10121" y="5240"/>
                  </a:cubicBezTo>
                  <a:cubicBezTo>
                    <a:pt x="10121" y="7931"/>
                    <a:pt x="7930" y="10122"/>
                    <a:pt x="5239" y="10122"/>
                  </a:cubicBezTo>
                  <a:cubicBezTo>
                    <a:pt x="2548" y="10122"/>
                    <a:pt x="357" y="7931"/>
                    <a:pt x="357" y="5240"/>
                  </a:cubicBezTo>
                  <a:cubicBezTo>
                    <a:pt x="357" y="4025"/>
                    <a:pt x="810" y="2858"/>
                    <a:pt x="1619" y="1954"/>
                  </a:cubicBezTo>
                  <a:cubicBezTo>
                    <a:pt x="1691" y="1882"/>
                    <a:pt x="1667" y="1787"/>
                    <a:pt x="1596" y="1715"/>
                  </a:cubicBezTo>
                  <a:cubicBezTo>
                    <a:pt x="1560" y="1680"/>
                    <a:pt x="1518" y="1662"/>
                    <a:pt x="1477" y="1662"/>
                  </a:cubicBezTo>
                  <a:cubicBezTo>
                    <a:pt x="1435" y="1662"/>
                    <a:pt x="1393" y="1680"/>
                    <a:pt x="1357" y="1715"/>
                  </a:cubicBezTo>
                  <a:cubicBezTo>
                    <a:pt x="476" y="2692"/>
                    <a:pt x="0" y="3930"/>
                    <a:pt x="0" y="5240"/>
                  </a:cubicBezTo>
                  <a:cubicBezTo>
                    <a:pt x="0" y="6645"/>
                    <a:pt x="548" y="7955"/>
                    <a:pt x="1524" y="8955"/>
                  </a:cubicBezTo>
                  <a:cubicBezTo>
                    <a:pt x="2524" y="9931"/>
                    <a:pt x="3834" y="10479"/>
                    <a:pt x="5239" y="10479"/>
                  </a:cubicBezTo>
                  <a:cubicBezTo>
                    <a:pt x="6644" y="10479"/>
                    <a:pt x="7954" y="9931"/>
                    <a:pt x="8954" y="8955"/>
                  </a:cubicBezTo>
                  <a:cubicBezTo>
                    <a:pt x="9931" y="7955"/>
                    <a:pt x="10478" y="6645"/>
                    <a:pt x="10478" y="5240"/>
                  </a:cubicBezTo>
                  <a:cubicBezTo>
                    <a:pt x="10478" y="3835"/>
                    <a:pt x="9931" y="2525"/>
                    <a:pt x="8954" y="1525"/>
                  </a:cubicBezTo>
                  <a:cubicBezTo>
                    <a:pt x="7954" y="548"/>
                    <a:pt x="6644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0" name="Google Shape;9307;p87"/>
          <p:cNvGrpSpPr/>
          <p:nvPr/>
        </p:nvGrpSpPr>
        <p:grpSpPr>
          <a:xfrm>
            <a:off x="1348920" y="4220280"/>
            <a:ext cx="454320" cy="353880"/>
            <a:chOff x="1348920" y="4220280"/>
            <a:chExt cx="454320" cy="353880"/>
          </a:xfrm>
        </p:grpSpPr>
        <p:sp>
          <p:nvSpPr>
            <p:cNvPr id="431" name="Google Shape;9308;p 1"/>
            <p:cNvSpPr/>
            <p:nvPr/>
          </p:nvSpPr>
          <p:spPr>
            <a:xfrm>
              <a:off x="1348920" y="4222080"/>
              <a:ext cx="67320" cy="350280"/>
            </a:xfrm>
            <a:custGeom>
              <a:avLst/>
              <a:gdLst>
                <a:gd name="textAreaLeft" fmla="*/ 0 w 67320"/>
                <a:gd name="textAreaRight" fmla="*/ 72000 w 67320"/>
                <a:gd name="textAreaTop" fmla="*/ 0 h 350280"/>
                <a:gd name="textAreaBottom" fmla="*/ 354960 h 350280"/>
              </a:gdLst>
              <a:ahLst/>
              <a:cxnLst/>
              <a:rect l="textAreaLeft" t="textAreaTop" r="textAreaRight" b="textAreaBottom"/>
              <a:pathLst>
                <a:path w="2084" h="11074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Google Shape;9309;p 1"/>
            <p:cNvSpPr/>
            <p:nvPr/>
          </p:nvSpPr>
          <p:spPr>
            <a:xfrm>
              <a:off x="1427760" y="4304880"/>
              <a:ext cx="252720" cy="233640"/>
            </a:xfrm>
            <a:custGeom>
              <a:avLst/>
              <a:gdLst>
                <a:gd name="textAreaLeft" fmla="*/ 0 w 252720"/>
                <a:gd name="textAreaRight" fmla="*/ 257400 w 252720"/>
                <a:gd name="textAreaTop" fmla="*/ 0 h 233640"/>
                <a:gd name="textAreaBottom" fmla="*/ 238320 h 233640"/>
              </a:gdLst>
              <a:ahLst/>
              <a:cxnLst/>
              <a:rect l="textAreaLeft" t="textAreaTop" r="textAreaRight" b="textAreaBottom"/>
              <a:pathLst>
                <a:path w="7454" h="7441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Google Shape;9310;p 1"/>
            <p:cNvSpPr/>
            <p:nvPr/>
          </p:nvSpPr>
          <p:spPr>
            <a:xfrm>
              <a:off x="1480680" y="4254840"/>
              <a:ext cx="252720" cy="233280"/>
            </a:xfrm>
            <a:custGeom>
              <a:avLst/>
              <a:gdLst>
                <a:gd name="textAreaLeft" fmla="*/ 0 w 252720"/>
                <a:gd name="textAreaRight" fmla="*/ 257400 w 252720"/>
                <a:gd name="textAreaTop" fmla="*/ 0 h 233280"/>
                <a:gd name="textAreaBottom" fmla="*/ 237960 h 233280"/>
              </a:gdLst>
              <a:ahLst/>
              <a:cxnLst/>
              <a:rect l="textAreaLeft" t="textAreaTop" r="textAreaRight" b="textAreaBottom"/>
              <a:pathLst>
                <a:path w="7466" h="7431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Google Shape;9311;p 1"/>
            <p:cNvSpPr/>
            <p:nvPr/>
          </p:nvSpPr>
          <p:spPr>
            <a:xfrm>
              <a:off x="1456920" y="4282200"/>
              <a:ext cx="245880" cy="228600"/>
            </a:xfrm>
            <a:custGeom>
              <a:avLst/>
              <a:gdLst>
                <a:gd name="textAreaLeft" fmla="*/ 0 w 245880"/>
                <a:gd name="textAreaRight" fmla="*/ 250560 w 245880"/>
                <a:gd name="textAreaTop" fmla="*/ 0 h 228600"/>
                <a:gd name="textAreaBottom" fmla="*/ 233280 h 228600"/>
              </a:gdLst>
              <a:ahLst/>
              <a:cxnLst/>
              <a:rect l="textAreaLeft" t="textAreaTop" r="textAreaRight" b="textAreaBottom"/>
              <a:pathLst>
                <a:path w="7264" h="7264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Google Shape;9312;p 1"/>
            <p:cNvSpPr/>
            <p:nvPr/>
          </p:nvSpPr>
          <p:spPr>
            <a:xfrm>
              <a:off x="1751040" y="4220280"/>
              <a:ext cx="52200" cy="35388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353880"/>
                <a:gd name="textAreaBottom" fmla="*/ 358560 h 353880"/>
              </a:gdLst>
              <a:ahLst/>
              <a:cxnLst/>
              <a:rect l="textAreaLeft" t="textAreaTop" r="textAreaRight" b="textAreaBottom"/>
              <a:pathLst>
                <a:path w="1656" h="11187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70"/>
          <p:cNvSpPr/>
          <p:nvPr/>
        </p:nvSpPr>
        <p:spPr>
          <a:xfrm>
            <a:off x="878760" y="1511640"/>
            <a:ext cx="8455320" cy="67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 (cont.)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37" name="PlaceHolder 71"/>
          <p:cNvSpPr/>
          <p:nvPr/>
        </p:nvSpPr>
        <p:spPr>
          <a:xfrm>
            <a:off x="2228400" y="2495880"/>
            <a:ext cx="175248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Seat comfort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8" name="PlaceHolder 72"/>
          <p:cNvSpPr/>
          <p:nvPr/>
        </p:nvSpPr>
        <p:spPr>
          <a:xfrm>
            <a:off x="2228400" y="29286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We aim to make our customers comfortable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9" name="PlaceHolder 73"/>
          <p:cNvSpPr/>
          <p:nvPr/>
        </p:nvSpPr>
        <p:spPr>
          <a:xfrm>
            <a:off x="6381000" y="5137200"/>
            <a:ext cx="208692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Check in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PlaceHolder 74"/>
          <p:cNvSpPr/>
          <p:nvPr/>
        </p:nvSpPr>
        <p:spPr>
          <a:xfrm>
            <a:off x="6381000" y="55710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approve our customers to board an airplane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1" name="PlaceHolder 75"/>
          <p:cNvSpPr/>
          <p:nvPr/>
        </p:nvSpPr>
        <p:spPr>
          <a:xfrm>
            <a:off x="6381000" y="2495880"/>
            <a:ext cx="2086920" cy="42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Cleanliness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76"/>
          <p:cNvSpPr/>
          <p:nvPr/>
        </p:nvSpPr>
        <p:spPr>
          <a:xfrm>
            <a:off x="6381000" y="29286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Keeping airplanes neat and clean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3" name="PlaceHolder 77"/>
          <p:cNvSpPr/>
          <p:nvPr/>
        </p:nvSpPr>
        <p:spPr>
          <a:xfrm>
            <a:off x="2228400" y="3816360"/>
            <a:ext cx="212472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Baggage handling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PlaceHolder 78"/>
          <p:cNvSpPr/>
          <p:nvPr/>
        </p:nvSpPr>
        <p:spPr>
          <a:xfrm>
            <a:off x="2228400" y="42498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rampers will carefully carry them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5" name="PlaceHolder 79"/>
          <p:cNvSpPr/>
          <p:nvPr/>
        </p:nvSpPr>
        <p:spPr>
          <a:xfrm>
            <a:off x="2228400" y="5137200"/>
            <a:ext cx="21250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Leg room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6" name="PlaceHolder 80"/>
          <p:cNvSpPr/>
          <p:nvPr/>
        </p:nvSpPr>
        <p:spPr>
          <a:xfrm>
            <a:off x="2228400" y="55710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Our airplane seats has legroom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7" name="PlaceHolder 81"/>
          <p:cNvSpPr/>
          <p:nvPr/>
        </p:nvSpPr>
        <p:spPr>
          <a:xfrm>
            <a:off x="6381000" y="3816360"/>
            <a:ext cx="2544480" cy="4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3465A4"/>
                </a:solidFill>
                <a:latin typeface="Manrope"/>
                <a:ea typeface="Manrope"/>
              </a:rPr>
              <a:t>Inflight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PlaceHolder 82"/>
          <p:cNvSpPr/>
          <p:nvPr/>
        </p:nvSpPr>
        <p:spPr>
          <a:xfrm>
            <a:off x="6381000" y="42498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improve our customers' flying experience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9" name="Google Shape;965;p 1"/>
          <p:cNvSpPr/>
          <p:nvPr/>
        </p:nvSpPr>
        <p:spPr>
          <a:xfrm>
            <a:off x="1183680" y="262872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Google Shape;966;p 1"/>
          <p:cNvSpPr/>
          <p:nvPr/>
        </p:nvSpPr>
        <p:spPr>
          <a:xfrm>
            <a:off x="1183680" y="39499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Google Shape;967;p 1"/>
          <p:cNvSpPr/>
          <p:nvPr/>
        </p:nvSpPr>
        <p:spPr>
          <a:xfrm>
            <a:off x="1183680" y="527148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Google Shape;968;p 1"/>
          <p:cNvSpPr/>
          <p:nvPr/>
        </p:nvSpPr>
        <p:spPr>
          <a:xfrm>
            <a:off x="5333400" y="262872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Google Shape;969;p 1"/>
          <p:cNvSpPr/>
          <p:nvPr/>
        </p:nvSpPr>
        <p:spPr>
          <a:xfrm>
            <a:off x="5333400" y="39499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Google Shape;970;p 1"/>
          <p:cNvSpPr/>
          <p:nvPr/>
        </p:nvSpPr>
        <p:spPr>
          <a:xfrm>
            <a:off x="5333400" y="527148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5" name="Google Shape;9286;p87"/>
          <p:cNvGrpSpPr/>
          <p:nvPr/>
        </p:nvGrpSpPr>
        <p:grpSpPr>
          <a:xfrm>
            <a:off x="1348200" y="4218840"/>
            <a:ext cx="454320" cy="350280"/>
            <a:chOff x="1348200" y="4218840"/>
            <a:chExt cx="454320" cy="350280"/>
          </a:xfrm>
        </p:grpSpPr>
        <p:sp>
          <p:nvSpPr>
            <p:cNvPr id="456" name="Google Shape;9287;p 1"/>
            <p:cNvSpPr/>
            <p:nvPr/>
          </p:nvSpPr>
          <p:spPr>
            <a:xfrm>
              <a:off x="1555560" y="4450680"/>
              <a:ext cx="110160" cy="77040"/>
            </a:xfrm>
            <a:custGeom>
              <a:avLst/>
              <a:gdLst>
                <a:gd name="textAreaLeft" fmla="*/ 0 w 110160"/>
                <a:gd name="textAreaRight" fmla="*/ 114840 w 110160"/>
                <a:gd name="textAreaTop" fmla="*/ 0 h 77040"/>
                <a:gd name="textAreaBottom" fmla="*/ 81720 h 77040"/>
              </a:gdLst>
              <a:ahLst/>
              <a:cxnLst/>
              <a:rect l="textAreaLeft" t="textAreaTop" r="textAreaRight" b="textAreaBottom"/>
              <a:pathLst>
                <a:path w="3275" h="2573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Google Shape;9288;p 1"/>
            <p:cNvSpPr/>
            <p:nvPr/>
          </p:nvSpPr>
          <p:spPr>
            <a:xfrm>
              <a:off x="1580760" y="4336200"/>
              <a:ext cx="82800" cy="55800"/>
            </a:xfrm>
            <a:custGeom>
              <a:avLst/>
              <a:gdLst>
                <a:gd name="textAreaLeft" fmla="*/ 0 w 82800"/>
                <a:gd name="textAreaRight" fmla="*/ 87480 w 82800"/>
                <a:gd name="textAreaTop" fmla="*/ 0 h 55800"/>
                <a:gd name="textAreaBottom" fmla="*/ 60480 h 55800"/>
              </a:gdLst>
              <a:ahLst/>
              <a:cxnLst/>
              <a:rect l="textAreaLeft" t="textAreaTop" r="textAreaRight" b="textAreaBottom"/>
              <a:pathLst>
                <a:path w="2501" h="1906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Google Shape;9289;p 1"/>
            <p:cNvSpPr/>
            <p:nvPr/>
          </p:nvSpPr>
          <p:spPr>
            <a:xfrm>
              <a:off x="1479960" y="4375440"/>
              <a:ext cx="91080" cy="89640"/>
            </a:xfrm>
            <a:custGeom>
              <a:avLst/>
              <a:gdLst>
                <a:gd name="textAreaLeft" fmla="*/ 0 w 91080"/>
                <a:gd name="textAreaRight" fmla="*/ 95760 w 91080"/>
                <a:gd name="textAreaTop" fmla="*/ 0 h 89640"/>
                <a:gd name="textAreaBottom" fmla="*/ 94320 h 89640"/>
              </a:gdLst>
              <a:ahLst/>
              <a:cxnLst/>
              <a:rect l="textAreaLeft" t="textAreaTop" r="textAreaRight" b="textAreaBottom"/>
              <a:pathLst>
                <a:path w="2728" h="2966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Google Shape;9290;p 1"/>
            <p:cNvSpPr/>
            <p:nvPr/>
          </p:nvSpPr>
          <p:spPr>
            <a:xfrm>
              <a:off x="1511640" y="4399560"/>
              <a:ext cx="11880" cy="10440"/>
            </a:xfrm>
            <a:custGeom>
              <a:avLst/>
              <a:gdLst>
                <a:gd name="textAreaLeft" fmla="*/ 0 w 11880"/>
                <a:gd name="textAreaRight" fmla="*/ 16560 w 11880"/>
                <a:gd name="textAreaTop" fmla="*/ 0 h 10440"/>
                <a:gd name="textAreaBottom" fmla="*/ 15120 h 10440"/>
              </a:gdLst>
              <a:ahLst/>
              <a:cxnLst/>
              <a:rect l="textAreaLeft" t="textAreaTop" r="textAreaRight" b="textAreaBottom"/>
              <a:pathLst>
                <a:path w="477" h="477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Google Shape;9291;p 1"/>
            <p:cNvSpPr/>
            <p:nvPr/>
          </p:nvSpPr>
          <p:spPr>
            <a:xfrm>
              <a:off x="1348200" y="4218840"/>
              <a:ext cx="454320" cy="350280"/>
            </a:xfrm>
            <a:custGeom>
              <a:avLst/>
              <a:gdLst>
                <a:gd name="textAreaLeft" fmla="*/ 0 w 454320"/>
                <a:gd name="textAreaRight" fmla="*/ 459000 w 454320"/>
                <a:gd name="textAreaTop" fmla="*/ 0 h 350280"/>
                <a:gd name="textAreaBottom" fmla="*/ 354960 h 350280"/>
              </a:gdLst>
              <a:ahLst/>
              <a:cxnLst/>
              <a:rect l="textAreaLeft" t="textAreaTop" r="textAreaRight" b="textAreaBottom"/>
              <a:pathLst>
                <a:path w="13086" h="11181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1" name="Google Shape;11434;p90"/>
          <p:cNvGrpSpPr/>
          <p:nvPr/>
        </p:nvGrpSpPr>
        <p:grpSpPr>
          <a:xfrm>
            <a:off x="1395720" y="5482080"/>
            <a:ext cx="472680" cy="344880"/>
            <a:chOff x="1395720" y="5482080"/>
            <a:chExt cx="472680" cy="344880"/>
          </a:xfrm>
        </p:grpSpPr>
        <p:sp>
          <p:nvSpPr>
            <p:cNvPr id="462" name="Google Shape;11435;p 1"/>
            <p:cNvSpPr/>
            <p:nvPr/>
          </p:nvSpPr>
          <p:spPr>
            <a:xfrm>
              <a:off x="1675080" y="5482080"/>
              <a:ext cx="193320" cy="158400"/>
            </a:xfrm>
            <a:custGeom>
              <a:avLst/>
              <a:gdLst>
                <a:gd name="textAreaLeft" fmla="*/ 0 w 193320"/>
                <a:gd name="textAreaRight" fmla="*/ 198360 w 193320"/>
                <a:gd name="textAreaTop" fmla="*/ 0 h 158400"/>
                <a:gd name="textAreaBottom" fmla="*/ 163080 h 158400"/>
              </a:gdLst>
              <a:ahLst/>
              <a:cxnLst/>
              <a:rect l="textAreaLeft" t="textAreaTop" r="textAreaRight" b="textAreaBottom"/>
              <a:pathLst>
                <a:path w="4859" h="5145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Google Shape;11436;p 1"/>
            <p:cNvSpPr/>
            <p:nvPr/>
          </p:nvSpPr>
          <p:spPr>
            <a:xfrm>
              <a:off x="1758240" y="5536080"/>
              <a:ext cx="32040" cy="49680"/>
            </a:xfrm>
            <a:custGeom>
              <a:avLst/>
              <a:gdLst>
                <a:gd name="textAreaLeft" fmla="*/ 0 w 32040"/>
                <a:gd name="textAreaRight" fmla="*/ 37080 w 32040"/>
                <a:gd name="textAreaTop" fmla="*/ 0 h 49680"/>
                <a:gd name="textAreaBottom" fmla="*/ 54360 h 49680"/>
              </a:gdLst>
              <a:ahLst/>
              <a:cxnLst/>
              <a:rect l="textAreaLeft" t="textAreaTop" r="textAreaRight" b="textAreaBottom"/>
              <a:pathLst>
                <a:path w="906" h="171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Google Shape;11437;p 1"/>
            <p:cNvSpPr/>
            <p:nvPr/>
          </p:nvSpPr>
          <p:spPr>
            <a:xfrm>
              <a:off x="1762920" y="5519520"/>
              <a:ext cx="15120" cy="11520"/>
            </a:xfrm>
            <a:custGeom>
              <a:avLst/>
              <a:gdLst>
                <a:gd name="textAreaLeft" fmla="*/ 0 w 15120"/>
                <a:gd name="textAreaRight" fmla="*/ 20160 w 15120"/>
                <a:gd name="textAreaTop" fmla="*/ 0 h 11520"/>
                <a:gd name="textAreaBottom" fmla="*/ 16200 h 11520"/>
              </a:gdLst>
              <a:ahLst/>
              <a:cxnLst/>
              <a:rect l="textAreaLeft" t="textAreaTop" r="textAreaRight" b="textAreaBottom"/>
              <a:pathLst>
                <a:path w="501" h="513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Google Shape;11438;p 1"/>
            <p:cNvSpPr/>
            <p:nvPr/>
          </p:nvSpPr>
          <p:spPr>
            <a:xfrm>
              <a:off x="1395720" y="5514840"/>
              <a:ext cx="349200" cy="312120"/>
            </a:xfrm>
            <a:custGeom>
              <a:avLst/>
              <a:gdLst>
                <a:gd name="textAreaLeft" fmla="*/ 0 w 349200"/>
                <a:gd name="textAreaRight" fmla="*/ 354240 w 349200"/>
                <a:gd name="textAreaTop" fmla="*/ 0 h 312120"/>
                <a:gd name="textAreaBottom" fmla="*/ 316800 h 312120"/>
              </a:gdLst>
              <a:ahLst/>
              <a:cxnLst/>
              <a:rect l="textAreaLeft" t="textAreaTop" r="textAreaRight" b="textAreaBottom"/>
              <a:pathLst>
                <a:path w="8680" h="10002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Google Shape;11439;p 1"/>
            <p:cNvSpPr/>
            <p:nvPr/>
          </p:nvSpPr>
          <p:spPr>
            <a:xfrm>
              <a:off x="1567440" y="5760000"/>
              <a:ext cx="8280" cy="6840"/>
            </a:xfrm>
            <a:custGeom>
              <a:avLst/>
              <a:gdLst>
                <a:gd name="textAreaLeft" fmla="*/ 0 w 8280"/>
                <a:gd name="textAreaRight" fmla="*/ 13320 w 8280"/>
                <a:gd name="textAreaTop" fmla="*/ 0 h 6840"/>
                <a:gd name="textAreaBottom" fmla="*/ 11520 h 6840"/>
              </a:gdLst>
              <a:ahLst/>
              <a:cxnLst/>
              <a:rect l="textAreaLeft" t="textAreaTop" r="textAreaRight" b="textAreaBottom"/>
              <a:pathLst>
                <a:path w="323" h="358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Google Shape;11440;p 1"/>
            <p:cNvSpPr/>
            <p:nvPr/>
          </p:nvSpPr>
          <p:spPr>
            <a:xfrm>
              <a:off x="1567080" y="5778000"/>
              <a:ext cx="8280" cy="6840"/>
            </a:xfrm>
            <a:custGeom>
              <a:avLst/>
              <a:gdLst>
                <a:gd name="textAreaLeft" fmla="*/ 0 w 8280"/>
                <a:gd name="textAreaRight" fmla="*/ 13320 w 8280"/>
                <a:gd name="textAreaTop" fmla="*/ 0 h 6840"/>
                <a:gd name="textAreaBottom" fmla="*/ 11520 h 6840"/>
              </a:gdLst>
              <a:ahLst/>
              <a:cxnLst/>
              <a:rect l="textAreaLeft" t="textAreaTop" r="textAreaRight" b="textAreaBottom"/>
              <a:pathLst>
                <a:path w="323" h="35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11441;p 1"/>
            <p:cNvSpPr/>
            <p:nvPr/>
          </p:nvSpPr>
          <p:spPr>
            <a:xfrm>
              <a:off x="1625040" y="5775840"/>
              <a:ext cx="76680" cy="25920"/>
            </a:xfrm>
            <a:custGeom>
              <a:avLst/>
              <a:gdLst>
                <a:gd name="textAreaLeft" fmla="*/ 0 w 76680"/>
                <a:gd name="textAreaRight" fmla="*/ 81720 w 76680"/>
                <a:gd name="textAreaTop" fmla="*/ 0 h 25920"/>
                <a:gd name="textAreaBottom" fmla="*/ 30600 h 25920"/>
              </a:gdLst>
              <a:ahLst/>
              <a:cxnLst/>
              <a:rect l="textAreaLeft" t="textAreaTop" r="textAreaRight" b="textAreaBottom"/>
              <a:pathLst>
                <a:path w="2014" h="965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11442;p 1"/>
            <p:cNvSpPr/>
            <p:nvPr/>
          </p:nvSpPr>
          <p:spPr>
            <a:xfrm>
              <a:off x="1559880" y="5608080"/>
              <a:ext cx="23400" cy="32400"/>
            </a:xfrm>
            <a:custGeom>
              <a:avLst/>
              <a:gdLst>
                <a:gd name="textAreaLeft" fmla="*/ 0 w 23400"/>
                <a:gd name="textAreaRight" fmla="*/ 28440 w 23400"/>
                <a:gd name="textAreaTop" fmla="*/ 0 h 32400"/>
                <a:gd name="textAreaBottom" fmla="*/ 37080 h 32400"/>
              </a:gdLst>
              <a:ahLst/>
              <a:cxnLst/>
              <a:rect l="textAreaLeft" t="textAreaTop" r="textAreaRight" b="textAreaBottom"/>
              <a:pathLst>
                <a:path w="703" h="1167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0" name="Google Shape;1236;p74"/>
          <p:cNvGrpSpPr/>
          <p:nvPr/>
        </p:nvGrpSpPr>
        <p:grpSpPr>
          <a:xfrm>
            <a:off x="1348200" y="2809440"/>
            <a:ext cx="454320" cy="424080"/>
            <a:chOff x="1348200" y="2809440"/>
            <a:chExt cx="454320" cy="424080"/>
          </a:xfrm>
        </p:grpSpPr>
        <p:sp>
          <p:nvSpPr>
            <p:cNvPr id="471" name="Google Shape;1237;p 1"/>
            <p:cNvSpPr/>
            <p:nvPr/>
          </p:nvSpPr>
          <p:spPr>
            <a:xfrm>
              <a:off x="1688760" y="2853000"/>
              <a:ext cx="61920" cy="756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7560"/>
                <a:gd name="textAreaBottom" fmla="*/ 12240 h 756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86"/>
                    <a:pt x="1477" y="167"/>
                  </a:cubicBezTo>
                  <a:cubicBezTo>
                    <a:pt x="1477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Google Shape;1238;p 1"/>
            <p:cNvSpPr/>
            <p:nvPr/>
          </p:nvSpPr>
          <p:spPr>
            <a:xfrm>
              <a:off x="1688760" y="2875680"/>
              <a:ext cx="61920" cy="828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8280"/>
                <a:gd name="textAreaBottom" fmla="*/ 12960 h 8280"/>
              </a:gdLst>
              <a:ahLst/>
              <a:cxnLst/>
              <a:rect l="textAreaLeft" t="textAreaTop" r="textAreaRight" b="textAreaBottom"/>
              <a:pathLst>
                <a:path w="1477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2"/>
                    <a:pt x="191" y="382"/>
                  </a:cubicBezTo>
                  <a:lnTo>
                    <a:pt x="1286" y="382"/>
                  </a:lnTo>
                  <a:cubicBezTo>
                    <a:pt x="1381" y="382"/>
                    <a:pt x="1477" y="286"/>
                    <a:pt x="1477" y="191"/>
                  </a:cubicBezTo>
                  <a:cubicBezTo>
                    <a:pt x="1477" y="96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Google Shape;1239;p 1"/>
            <p:cNvSpPr/>
            <p:nvPr/>
          </p:nvSpPr>
          <p:spPr>
            <a:xfrm>
              <a:off x="1688760" y="2899440"/>
              <a:ext cx="61920" cy="756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7560"/>
                <a:gd name="textAreaBottom" fmla="*/ 12240 h 7560"/>
              </a:gdLst>
              <a:ahLst/>
              <a:cxn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286" y="357"/>
                  </a:lnTo>
                  <a:cubicBezTo>
                    <a:pt x="1381" y="357"/>
                    <a:pt x="1477" y="286"/>
                    <a:pt x="1477" y="191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Google Shape;1240;p 1"/>
            <p:cNvSpPr/>
            <p:nvPr/>
          </p:nvSpPr>
          <p:spPr>
            <a:xfrm>
              <a:off x="1348200" y="2809440"/>
              <a:ext cx="454320" cy="424080"/>
            </a:xfrm>
            <a:custGeom>
              <a:avLst/>
              <a:gdLst>
                <a:gd name="textAreaLeft" fmla="*/ 0 w 454320"/>
                <a:gd name="textAreaRight" fmla="*/ 459360 w 454320"/>
                <a:gd name="textAreaTop" fmla="*/ 0 h 424080"/>
                <a:gd name="textAreaBottom" fmla="*/ 428760 h 424080"/>
              </a:gdLst>
              <a:ahLst/>
              <a:cxnLst/>
              <a:rect l="textAreaLeft" t="textAreaTop" r="textAreaRight" b="textAreaBottom"/>
              <a:pathLst>
                <a:path w="10122" h="12480">
                  <a:moveTo>
                    <a:pt x="6216" y="2644"/>
                  </a:moveTo>
                  <a:lnTo>
                    <a:pt x="6216" y="3739"/>
                  </a:lnTo>
                  <a:lnTo>
                    <a:pt x="6002" y="3739"/>
                  </a:lnTo>
                  <a:cubicBezTo>
                    <a:pt x="5954" y="3739"/>
                    <a:pt x="5907" y="3692"/>
                    <a:pt x="5907" y="3644"/>
                  </a:cubicBezTo>
                  <a:lnTo>
                    <a:pt x="5907" y="2739"/>
                  </a:lnTo>
                  <a:cubicBezTo>
                    <a:pt x="5907" y="2692"/>
                    <a:pt x="5954" y="2644"/>
                    <a:pt x="6002" y="2644"/>
                  </a:cubicBezTo>
                  <a:close/>
                  <a:moveTo>
                    <a:pt x="4621" y="7574"/>
                  </a:moveTo>
                  <a:cubicBezTo>
                    <a:pt x="4644" y="7574"/>
                    <a:pt x="4668" y="7597"/>
                    <a:pt x="4668" y="7621"/>
                  </a:cubicBezTo>
                  <a:lnTo>
                    <a:pt x="4668" y="7931"/>
                  </a:lnTo>
                  <a:lnTo>
                    <a:pt x="4049" y="8121"/>
                  </a:lnTo>
                  <a:lnTo>
                    <a:pt x="4049" y="7621"/>
                  </a:lnTo>
                  <a:cubicBezTo>
                    <a:pt x="4049" y="7597"/>
                    <a:pt x="4073" y="7574"/>
                    <a:pt x="4097" y="7574"/>
                  </a:cubicBezTo>
                  <a:close/>
                  <a:moveTo>
                    <a:pt x="2811" y="9693"/>
                  </a:moveTo>
                  <a:lnTo>
                    <a:pt x="2811" y="11336"/>
                  </a:lnTo>
                  <a:lnTo>
                    <a:pt x="2406" y="11336"/>
                  </a:lnTo>
                  <a:lnTo>
                    <a:pt x="2406" y="9979"/>
                  </a:lnTo>
                  <a:cubicBezTo>
                    <a:pt x="2406" y="9836"/>
                    <a:pt x="2525" y="9693"/>
                    <a:pt x="2692" y="9693"/>
                  </a:cubicBezTo>
                  <a:close/>
                  <a:moveTo>
                    <a:pt x="5930" y="11693"/>
                  </a:moveTo>
                  <a:cubicBezTo>
                    <a:pt x="6049" y="11693"/>
                    <a:pt x="6145" y="11812"/>
                    <a:pt x="6145" y="11932"/>
                  </a:cubicBezTo>
                  <a:lnTo>
                    <a:pt x="6145" y="12122"/>
                  </a:lnTo>
                  <a:lnTo>
                    <a:pt x="4049" y="12122"/>
                  </a:lnTo>
                  <a:lnTo>
                    <a:pt x="4049" y="11932"/>
                  </a:lnTo>
                  <a:cubicBezTo>
                    <a:pt x="4049" y="11812"/>
                    <a:pt x="4144" y="11693"/>
                    <a:pt x="4263" y="11693"/>
                  </a:cubicBezTo>
                  <a:close/>
                  <a:moveTo>
                    <a:pt x="7216" y="10122"/>
                  </a:moveTo>
                  <a:cubicBezTo>
                    <a:pt x="7169" y="10336"/>
                    <a:pt x="7121" y="10550"/>
                    <a:pt x="7121" y="10788"/>
                  </a:cubicBezTo>
                  <a:lnTo>
                    <a:pt x="7145" y="12051"/>
                  </a:lnTo>
                  <a:cubicBezTo>
                    <a:pt x="7145" y="12098"/>
                    <a:pt x="7097" y="12122"/>
                    <a:pt x="7073" y="12122"/>
                  </a:cubicBezTo>
                  <a:lnTo>
                    <a:pt x="6526" y="12122"/>
                  </a:lnTo>
                  <a:lnTo>
                    <a:pt x="6526" y="11932"/>
                  </a:lnTo>
                  <a:cubicBezTo>
                    <a:pt x="6526" y="11598"/>
                    <a:pt x="6264" y="11336"/>
                    <a:pt x="5930" y="11336"/>
                  </a:cubicBezTo>
                  <a:lnTo>
                    <a:pt x="4263" y="11336"/>
                  </a:lnTo>
                  <a:cubicBezTo>
                    <a:pt x="3954" y="11336"/>
                    <a:pt x="3692" y="11598"/>
                    <a:pt x="3692" y="11932"/>
                  </a:cubicBezTo>
                  <a:lnTo>
                    <a:pt x="3692" y="12122"/>
                  </a:lnTo>
                  <a:lnTo>
                    <a:pt x="3192" y="12122"/>
                  </a:lnTo>
                  <a:lnTo>
                    <a:pt x="3192" y="10693"/>
                  </a:lnTo>
                  <a:lnTo>
                    <a:pt x="3287" y="10693"/>
                  </a:lnTo>
                  <a:cubicBezTo>
                    <a:pt x="3573" y="10693"/>
                    <a:pt x="4049" y="10669"/>
                    <a:pt x="4621" y="10622"/>
                  </a:cubicBezTo>
                  <a:cubicBezTo>
                    <a:pt x="5668" y="10550"/>
                    <a:pt x="6526" y="10384"/>
                    <a:pt x="7216" y="10122"/>
                  </a:cubicBezTo>
                  <a:close/>
                  <a:moveTo>
                    <a:pt x="6788" y="1"/>
                  </a:moveTo>
                  <a:cubicBezTo>
                    <a:pt x="6550" y="1"/>
                    <a:pt x="6288" y="72"/>
                    <a:pt x="6097" y="239"/>
                  </a:cubicBezTo>
                  <a:cubicBezTo>
                    <a:pt x="5645" y="620"/>
                    <a:pt x="5573" y="1287"/>
                    <a:pt x="5930" y="1763"/>
                  </a:cubicBezTo>
                  <a:lnTo>
                    <a:pt x="6216" y="2120"/>
                  </a:lnTo>
                  <a:lnTo>
                    <a:pt x="6216" y="2287"/>
                  </a:lnTo>
                  <a:lnTo>
                    <a:pt x="6002" y="2287"/>
                  </a:lnTo>
                  <a:cubicBezTo>
                    <a:pt x="5740" y="2287"/>
                    <a:pt x="5526" y="2501"/>
                    <a:pt x="5526" y="2739"/>
                  </a:cubicBezTo>
                  <a:lnTo>
                    <a:pt x="5526" y="3644"/>
                  </a:lnTo>
                  <a:cubicBezTo>
                    <a:pt x="5526" y="3906"/>
                    <a:pt x="5740" y="4097"/>
                    <a:pt x="6002" y="4097"/>
                  </a:cubicBezTo>
                  <a:lnTo>
                    <a:pt x="6216" y="4097"/>
                  </a:lnTo>
                  <a:lnTo>
                    <a:pt x="6216" y="4644"/>
                  </a:lnTo>
                  <a:cubicBezTo>
                    <a:pt x="6216" y="4763"/>
                    <a:pt x="6311" y="4835"/>
                    <a:pt x="6407" y="4835"/>
                  </a:cubicBezTo>
                  <a:cubicBezTo>
                    <a:pt x="6502" y="4835"/>
                    <a:pt x="6573" y="4763"/>
                    <a:pt x="6573" y="4644"/>
                  </a:cubicBezTo>
                  <a:lnTo>
                    <a:pt x="6573" y="2596"/>
                  </a:lnTo>
                  <a:cubicBezTo>
                    <a:pt x="6954" y="3096"/>
                    <a:pt x="7169" y="3716"/>
                    <a:pt x="7169" y="4335"/>
                  </a:cubicBezTo>
                  <a:lnTo>
                    <a:pt x="7169" y="6811"/>
                  </a:lnTo>
                  <a:cubicBezTo>
                    <a:pt x="7169" y="7050"/>
                    <a:pt x="7002" y="7288"/>
                    <a:pt x="6764" y="7335"/>
                  </a:cubicBezTo>
                  <a:lnTo>
                    <a:pt x="6169" y="7526"/>
                  </a:lnTo>
                  <a:lnTo>
                    <a:pt x="6169" y="7478"/>
                  </a:lnTo>
                  <a:cubicBezTo>
                    <a:pt x="6383" y="6811"/>
                    <a:pt x="6526" y="6097"/>
                    <a:pt x="6573" y="5406"/>
                  </a:cubicBezTo>
                  <a:cubicBezTo>
                    <a:pt x="6573" y="5287"/>
                    <a:pt x="6502" y="5216"/>
                    <a:pt x="6383" y="5216"/>
                  </a:cubicBezTo>
                  <a:cubicBezTo>
                    <a:pt x="6371" y="5213"/>
                    <a:pt x="6359" y="5211"/>
                    <a:pt x="6347" y="5211"/>
                  </a:cubicBezTo>
                  <a:cubicBezTo>
                    <a:pt x="6270" y="5211"/>
                    <a:pt x="6213" y="5279"/>
                    <a:pt x="6192" y="5383"/>
                  </a:cubicBezTo>
                  <a:cubicBezTo>
                    <a:pt x="6145" y="6049"/>
                    <a:pt x="6026" y="6716"/>
                    <a:pt x="5835" y="7359"/>
                  </a:cubicBezTo>
                  <a:lnTo>
                    <a:pt x="5740" y="7645"/>
                  </a:lnTo>
                  <a:lnTo>
                    <a:pt x="5049" y="7835"/>
                  </a:lnTo>
                  <a:lnTo>
                    <a:pt x="5049" y="7621"/>
                  </a:lnTo>
                  <a:cubicBezTo>
                    <a:pt x="5049" y="7383"/>
                    <a:pt x="4859" y="7192"/>
                    <a:pt x="4621" y="7192"/>
                  </a:cubicBezTo>
                  <a:lnTo>
                    <a:pt x="4097" y="7192"/>
                  </a:lnTo>
                  <a:cubicBezTo>
                    <a:pt x="3859" y="7192"/>
                    <a:pt x="3668" y="7383"/>
                    <a:pt x="3668" y="7621"/>
                  </a:cubicBezTo>
                  <a:lnTo>
                    <a:pt x="3668" y="8216"/>
                  </a:lnTo>
                  <a:lnTo>
                    <a:pt x="3620" y="8240"/>
                  </a:lnTo>
                  <a:cubicBezTo>
                    <a:pt x="3144" y="8359"/>
                    <a:pt x="2811" y="8812"/>
                    <a:pt x="2811" y="9288"/>
                  </a:cubicBezTo>
                  <a:lnTo>
                    <a:pt x="2811" y="9336"/>
                  </a:lnTo>
                  <a:lnTo>
                    <a:pt x="2692" y="9336"/>
                  </a:lnTo>
                  <a:cubicBezTo>
                    <a:pt x="2334" y="9336"/>
                    <a:pt x="2049" y="9622"/>
                    <a:pt x="2049" y="9979"/>
                  </a:cubicBezTo>
                  <a:lnTo>
                    <a:pt x="2049" y="10074"/>
                  </a:lnTo>
                  <a:lnTo>
                    <a:pt x="334" y="10741"/>
                  </a:lnTo>
                  <a:cubicBezTo>
                    <a:pt x="143" y="10812"/>
                    <a:pt x="1" y="11003"/>
                    <a:pt x="1" y="11217"/>
                  </a:cubicBezTo>
                  <a:lnTo>
                    <a:pt x="1" y="11812"/>
                  </a:lnTo>
                  <a:cubicBezTo>
                    <a:pt x="1" y="12003"/>
                    <a:pt x="96" y="12146"/>
                    <a:pt x="215" y="12241"/>
                  </a:cubicBezTo>
                  <a:cubicBezTo>
                    <a:pt x="310" y="12313"/>
                    <a:pt x="405" y="12336"/>
                    <a:pt x="524" y="12336"/>
                  </a:cubicBezTo>
                  <a:cubicBezTo>
                    <a:pt x="572" y="12336"/>
                    <a:pt x="644" y="12313"/>
                    <a:pt x="691" y="12289"/>
                  </a:cubicBezTo>
                  <a:lnTo>
                    <a:pt x="1001" y="12193"/>
                  </a:lnTo>
                  <a:cubicBezTo>
                    <a:pt x="1096" y="12146"/>
                    <a:pt x="1144" y="12051"/>
                    <a:pt x="1120" y="11955"/>
                  </a:cubicBezTo>
                  <a:cubicBezTo>
                    <a:pt x="1080" y="11876"/>
                    <a:pt x="1008" y="11830"/>
                    <a:pt x="930" y="11830"/>
                  </a:cubicBezTo>
                  <a:cubicBezTo>
                    <a:pt x="914" y="11830"/>
                    <a:pt x="898" y="11832"/>
                    <a:pt x="882" y="11836"/>
                  </a:cubicBezTo>
                  <a:lnTo>
                    <a:pt x="572" y="11955"/>
                  </a:lnTo>
                  <a:cubicBezTo>
                    <a:pt x="552" y="11965"/>
                    <a:pt x="533" y="11971"/>
                    <a:pt x="513" y="11971"/>
                  </a:cubicBezTo>
                  <a:cubicBezTo>
                    <a:pt x="485" y="11971"/>
                    <a:pt x="457" y="11959"/>
                    <a:pt x="429" y="11932"/>
                  </a:cubicBezTo>
                  <a:cubicBezTo>
                    <a:pt x="405" y="11908"/>
                    <a:pt x="382" y="11884"/>
                    <a:pt x="382" y="11812"/>
                  </a:cubicBezTo>
                  <a:lnTo>
                    <a:pt x="382" y="11217"/>
                  </a:lnTo>
                  <a:cubicBezTo>
                    <a:pt x="382" y="11146"/>
                    <a:pt x="405" y="11098"/>
                    <a:pt x="453" y="11074"/>
                  </a:cubicBezTo>
                  <a:lnTo>
                    <a:pt x="2049" y="10479"/>
                  </a:lnTo>
                  <a:lnTo>
                    <a:pt x="2049" y="11384"/>
                  </a:lnTo>
                  <a:lnTo>
                    <a:pt x="1596" y="11551"/>
                  </a:lnTo>
                  <a:cubicBezTo>
                    <a:pt x="1501" y="11598"/>
                    <a:pt x="1453" y="11693"/>
                    <a:pt x="1501" y="11789"/>
                  </a:cubicBezTo>
                  <a:cubicBezTo>
                    <a:pt x="1521" y="11868"/>
                    <a:pt x="1606" y="11914"/>
                    <a:pt x="1688" y="11914"/>
                  </a:cubicBezTo>
                  <a:cubicBezTo>
                    <a:pt x="1706" y="11914"/>
                    <a:pt x="1723" y="11912"/>
                    <a:pt x="1739" y="11908"/>
                  </a:cubicBezTo>
                  <a:lnTo>
                    <a:pt x="2263" y="11693"/>
                  </a:lnTo>
                  <a:lnTo>
                    <a:pt x="2811" y="11693"/>
                  </a:lnTo>
                  <a:lnTo>
                    <a:pt x="2811" y="12313"/>
                  </a:lnTo>
                  <a:cubicBezTo>
                    <a:pt x="2811" y="12408"/>
                    <a:pt x="2906" y="12479"/>
                    <a:pt x="3001" y="12479"/>
                  </a:cubicBezTo>
                  <a:lnTo>
                    <a:pt x="7073" y="12479"/>
                  </a:lnTo>
                  <a:cubicBezTo>
                    <a:pt x="7312" y="12479"/>
                    <a:pt x="7502" y="12289"/>
                    <a:pt x="7502" y="12051"/>
                  </a:cubicBezTo>
                  <a:lnTo>
                    <a:pt x="7502" y="10788"/>
                  </a:lnTo>
                  <a:cubicBezTo>
                    <a:pt x="7502" y="10384"/>
                    <a:pt x="7621" y="10003"/>
                    <a:pt x="7812" y="9693"/>
                  </a:cubicBezTo>
                  <a:lnTo>
                    <a:pt x="8169" y="10288"/>
                  </a:lnTo>
                  <a:lnTo>
                    <a:pt x="7931" y="10193"/>
                  </a:lnTo>
                  <a:cubicBezTo>
                    <a:pt x="7914" y="10189"/>
                    <a:pt x="7897" y="10187"/>
                    <a:pt x="7880" y="10187"/>
                  </a:cubicBezTo>
                  <a:cubicBezTo>
                    <a:pt x="7797" y="10187"/>
                    <a:pt x="7712" y="10233"/>
                    <a:pt x="7693" y="10312"/>
                  </a:cubicBezTo>
                  <a:cubicBezTo>
                    <a:pt x="7645" y="10384"/>
                    <a:pt x="7693" y="10503"/>
                    <a:pt x="7788" y="10550"/>
                  </a:cubicBezTo>
                  <a:lnTo>
                    <a:pt x="9836" y="11360"/>
                  </a:lnTo>
                  <a:lnTo>
                    <a:pt x="9907" y="11360"/>
                  </a:lnTo>
                  <a:cubicBezTo>
                    <a:pt x="9979" y="11360"/>
                    <a:pt x="10050" y="11312"/>
                    <a:pt x="10074" y="11241"/>
                  </a:cubicBezTo>
                  <a:cubicBezTo>
                    <a:pt x="10122" y="11146"/>
                    <a:pt x="10074" y="11050"/>
                    <a:pt x="9979" y="11003"/>
                  </a:cubicBezTo>
                  <a:lnTo>
                    <a:pt x="8693" y="10503"/>
                  </a:lnTo>
                  <a:lnTo>
                    <a:pt x="8050" y="9383"/>
                  </a:lnTo>
                  <a:cubicBezTo>
                    <a:pt x="8431" y="9002"/>
                    <a:pt x="8955" y="8740"/>
                    <a:pt x="9550" y="8740"/>
                  </a:cubicBezTo>
                  <a:cubicBezTo>
                    <a:pt x="9669" y="8740"/>
                    <a:pt x="9764" y="8693"/>
                    <a:pt x="9860" y="8621"/>
                  </a:cubicBezTo>
                  <a:cubicBezTo>
                    <a:pt x="9931" y="8526"/>
                    <a:pt x="9979" y="8431"/>
                    <a:pt x="9979" y="8312"/>
                  </a:cubicBezTo>
                  <a:lnTo>
                    <a:pt x="9979" y="1096"/>
                  </a:lnTo>
                  <a:cubicBezTo>
                    <a:pt x="9979" y="477"/>
                    <a:pt x="9503" y="1"/>
                    <a:pt x="8883" y="1"/>
                  </a:cubicBezTo>
                  <a:lnTo>
                    <a:pt x="8502" y="1"/>
                  </a:lnTo>
                  <a:cubicBezTo>
                    <a:pt x="8407" y="1"/>
                    <a:pt x="8312" y="72"/>
                    <a:pt x="8312" y="167"/>
                  </a:cubicBezTo>
                  <a:cubicBezTo>
                    <a:pt x="8312" y="262"/>
                    <a:pt x="8407" y="358"/>
                    <a:pt x="8502" y="358"/>
                  </a:cubicBezTo>
                  <a:lnTo>
                    <a:pt x="8883" y="358"/>
                  </a:lnTo>
                  <a:cubicBezTo>
                    <a:pt x="9288" y="358"/>
                    <a:pt x="9622" y="691"/>
                    <a:pt x="9622" y="1096"/>
                  </a:cubicBezTo>
                  <a:lnTo>
                    <a:pt x="9622" y="8312"/>
                  </a:lnTo>
                  <a:cubicBezTo>
                    <a:pt x="9622" y="8336"/>
                    <a:pt x="9598" y="8359"/>
                    <a:pt x="9598" y="8359"/>
                  </a:cubicBezTo>
                  <a:cubicBezTo>
                    <a:pt x="9598" y="8359"/>
                    <a:pt x="9574" y="8383"/>
                    <a:pt x="9550" y="8383"/>
                  </a:cubicBezTo>
                  <a:cubicBezTo>
                    <a:pt x="8621" y="8383"/>
                    <a:pt x="7836" y="8883"/>
                    <a:pt x="7431" y="9645"/>
                  </a:cubicBezTo>
                  <a:cubicBezTo>
                    <a:pt x="6127" y="10213"/>
                    <a:pt x="4302" y="10317"/>
                    <a:pt x="3467" y="10317"/>
                  </a:cubicBezTo>
                  <a:cubicBezTo>
                    <a:pt x="3357" y="10317"/>
                    <a:pt x="3264" y="10315"/>
                    <a:pt x="3192" y="10312"/>
                  </a:cubicBezTo>
                  <a:lnTo>
                    <a:pt x="3192" y="9288"/>
                  </a:lnTo>
                  <a:cubicBezTo>
                    <a:pt x="3192" y="8955"/>
                    <a:pt x="3406" y="8669"/>
                    <a:pt x="3716" y="8598"/>
                  </a:cubicBezTo>
                  <a:lnTo>
                    <a:pt x="6859" y="7693"/>
                  </a:lnTo>
                  <a:cubicBezTo>
                    <a:pt x="7240" y="7597"/>
                    <a:pt x="7526" y="7216"/>
                    <a:pt x="7526" y="6811"/>
                  </a:cubicBezTo>
                  <a:lnTo>
                    <a:pt x="7526" y="4335"/>
                  </a:lnTo>
                  <a:cubicBezTo>
                    <a:pt x="7526" y="3597"/>
                    <a:pt x="7264" y="2882"/>
                    <a:pt x="6812" y="2287"/>
                  </a:cubicBezTo>
                  <a:lnTo>
                    <a:pt x="6216" y="1525"/>
                  </a:lnTo>
                  <a:cubicBezTo>
                    <a:pt x="5978" y="1215"/>
                    <a:pt x="6026" y="763"/>
                    <a:pt x="6335" y="524"/>
                  </a:cubicBezTo>
                  <a:cubicBezTo>
                    <a:pt x="6454" y="405"/>
                    <a:pt x="6621" y="358"/>
                    <a:pt x="6788" y="358"/>
                  </a:cubicBezTo>
                  <a:lnTo>
                    <a:pt x="7764" y="358"/>
                  </a:lnTo>
                  <a:cubicBezTo>
                    <a:pt x="7859" y="358"/>
                    <a:pt x="7955" y="262"/>
                    <a:pt x="7955" y="167"/>
                  </a:cubicBezTo>
                  <a:cubicBezTo>
                    <a:pt x="7955" y="72"/>
                    <a:pt x="7859" y="1"/>
                    <a:pt x="776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Google Shape;1241;p 1"/>
            <p:cNvSpPr/>
            <p:nvPr/>
          </p:nvSpPr>
          <p:spPr>
            <a:xfrm>
              <a:off x="1542960" y="3109320"/>
              <a:ext cx="84600" cy="24480"/>
            </a:xfrm>
            <a:custGeom>
              <a:avLst/>
              <a:gdLst>
                <a:gd name="textAreaLeft" fmla="*/ 0 w 84600"/>
                <a:gd name="textAreaRight" fmla="*/ 89640 w 84600"/>
                <a:gd name="textAreaTop" fmla="*/ 0 h 24480"/>
                <a:gd name="textAreaBottom" fmla="*/ 29160 h 24480"/>
              </a:gdLst>
              <a:ahLst/>
              <a:cxnLst/>
              <a:rect l="textAreaLeft" t="textAreaTop" r="textAreaRight" b="textAreaBottom"/>
              <a:pathLst>
                <a:path w="1977" h="849">
                  <a:moveTo>
                    <a:pt x="1780" y="0"/>
                  </a:moveTo>
                  <a:cubicBezTo>
                    <a:pt x="1758" y="0"/>
                    <a:pt x="1736" y="5"/>
                    <a:pt x="1715" y="15"/>
                  </a:cubicBezTo>
                  <a:lnTo>
                    <a:pt x="143" y="492"/>
                  </a:lnTo>
                  <a:cubicBezTo>
                    <a:pt x="48" y="539"/>
                    <a:pt x="0" y="635"/>
                    <a:pt x="24" y="730"/>
                  </a:cubicBezTo>
                  <a:cubicBezTo>
                    <a:pt x="48" y="801"/>
                    <a:pt x="119" y="849"/>
                    <a:pt x="214" y="849"/>
                  </a:cubicBezTo>
                  <a:lnTo>
                    <a:pt x="262" y="849"/>
                  </a:lnTo>
                  <a:lnTo>
                    <a:pt x="1834" y="349"/>
                  </a:lnTo>
                  <a:cubicBezTo>
                    <a:pt x="1929" y="325"/>
                    <a:pt x="1977" y="230"/>
                    <a:pt x="1953" y="134"/>
                  </a:cubicBezTo>
                  <a:cubicBezTo>
                    <a:pt x="1934" y="60"/>
                    <a:pt x="1858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6" name="Google Shape;1183;p74"/>
          <p:cNvGrpSpPr/>
          <p:nvPr/>
        </p:nvGrpSpPr>
        <p:grpSpPr>
          <a:xfrm>
            <a:off x="5525280" y="5471280"/>
            <a:ext cx="454320" cy="424080"/>
            <a:chOff x="5525280" y="5471280"/>
            <a:chExt cx="454320" cy="424080"/>
          </a:xfrm>
        </p:grpSpPr>
        <p:sp>
          <p:nvSpPr>
            <p:cNvPr id="477" name="Google Shape;1184;p 1"/>
            <p:cNvSpPr/>
            <p:nvPr/>
          </p:nvSpPr>
          <p:spPr>
            <a:xfrm>
              <a:off x="5761440" y="5608440"/>
              <a:ext cx="29880" cy="26640"/>
            </a:xfrm>
            <a:custGeom>
              <a:avLst/>
              <a:gdLst>
                <a:gd name="textAreaLeft" fmla="*/ 0 w 29880"/>
                <a:gd name="textAreaRight" fmla="*/ 34560 w 29880"/>
                <a:gd name="textAreaTop" fmla="*/ 0 h 26640"/>
                <a:gd name="textAreaBottom" fmla="*/ 31320 h 26640"/>
              </a:gdLst>
              <a:ahLst/>
              <a:cxnLst/>
              <a:rect l="textAreaLeft" t="textAreaTop" r="textAreaRight" b="textAreaBottom"/>
              <a:pathLst>
                <a:path w="954" h="912">
                  <a:moveTo>
                    <a:pt x="203" y="0"/>
                  </a:moveTo>
                  <a:cubicBezTo>
                    <a:pt x="156" y="0"/>
                    <a:pt x="108" y="18"/>
                    <a:pt x="72" y="54"/>
                  </a:cubicBezTo>
                  <a:cubicBezTo>
                    <a:pt x="1" y="125"/>
                    <a:pt x="1" y="221"/>
                    <a:pt x="72" y="292"/>
                  </a:cubicBezTo>
                  <a:lnTo>
                    <a:pt x="644" y="864"/>
                  </a:lnTo>
                  <a:cubicBezTo>
                    <a:pt x="668" y="911"/>
                    <a:pt x="715" y="911"/>
                    <a:pt x="763" y="911"/>
                  </a:cubicBezTo>
                  <a:cubicBezTo>
                    <a:pt x="811" y="911"/>
                    <a:pt x="858" y="911"/>
                    <a:pt x="882" y="864"/>
                  </a:cubicBezTo>
                  <a:cubicBezTo>
                    <a:pt x="953" y="792"/>
                    <a:pt x="953" y="673"/>
                    <a:pt x="882" y="602"/>
                  </a:cubicBezTo>
                  <a:lnTo>
                    <a:pt x="334" y="54"/>
                  </a:lnTo>
                  <a:cubicBezTo>
                    <a:pt x="299" y="18"/>
                    <a:pt x="251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Google Shape;1185;p 1"/>
            <p:cNvSpPr/>
            <p:nvPr/>
          </p:nvSpPr>
          <p:spPr>
            <a:xfrm>
              <a:off x="5802120" y="5646960"/>
              <a:ext cx="30960" cy="27360"/>
            </a:xfrm>
            <a:custGeom>
              <a:avLst/>
              <a:gdLst>
                <a:gd name="textAreaLeft" fmla="*/ 0 w 30960"/>
                <a:gd name="textAreaRight" fmla="*/ 35640 w 30960"/>
                <a:gd name="textAreaTop" fmla="*/ 0 h 27360"/>
                <a:gd name="textAreaBottom" fmla="*/ 32040 h 27360"/>
              </a:gdLst>
              <a:ahLst/>
              <a:cxnLst/>
              <a:rect l="textAreaLeft" t="textAreaTop" r="textAreaRight" b="textAreaBottom"/>
              <a:pathLst>
                <a:path w="977" h="936">
                  <a:moveTo>
                    <a:pt x="203" y="1"/>
                  </a:moveTo>
                  <a:cubicBezTo>
                    <a:pt x="155" y="1"/>
                    <a:pt x="107" y="19"/>
                    <a:pt x="72" y="54"/>
                  </a:cubicBezTo>
                  <a:cubicBezTo>
                    <a:pt x="0" y="126"/>
                    <a:pt x="0" y="245"/>
                    <a:pt x="72" y="316"/>
                  </a:cubicBezTo>
                  <a:lnTo>
                    <a:pt x="643" y="864"/>
                  </a:lnTo>
                  <a:cubicBezTo>
                    <a:pt x="667" y="912"/>
                    <a:pt x="715" y="935"/>
                    <a:pt x="762" y="935"/>
                  </a:cubicBezTo>
                  <a:cubicBezTo>
                    <a:pt x="810" y="935"/>
                    <a:pt x="857" y="912"/>
                    <a:pt x="905" y="864"/>
                  </a:cubicBezTo>
                  <a:cubicBezTo>
                    <a:pt x="977" y="793"/>
                    <a:pt x="977" y="673"/>
                    <a:pt x="905" y="602"/>
                  </a:cubicBezTo>
                  <a:lnTo>
                    <a:pt x="334" y="54"/>
                  </a:lnTo>
                  <a:cubicBezTo>
                    <a:pt x="298" y="19"/>
                    <a:pt x="250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Google Shape;1186;p 1"/>
            <p:cNvSpPr/>
            <p:nvPr/>
          </p:nvSpPr>
          <p:spPr>
            <a:xfrm>
              <a:off x="5801040" y="5513040"/>
              <a:ext cx="49680" cy="46440"/>
            </a:xfrm>
            <a:custGeom>
              <a:avLst/>
              <a:gdLst>
                <a:gd name="textAreaLeft" fmla="*/ 0 w 49680"/>
                <a:gd name="textAreaRight" fmla="*/ 54360 w 49680"/>
                <a:gd name="textAreaTop" fmla="*/ 0 h 46440"/>
                <a:gd name="textAreaBottom" fmla="*/ 51120 h 46440"/>
              </a:gdLst>
              <a:ahLst/>
              <a:cxnLst/>
              <a:rect l="textAreaLeft" t="textAreaTop" r="textAreaRight" b="textAreaBottom"/>
              <a:pathLst>
                <a:path w="1501" h="1483">
                  <a:moveTo>
                    <a:pt x="1298" y="0"/>
                  </a:moveTo>
                  <a:cubicBezTo>
                    <a:pt x="1251" y="0"/>
                    <a:pt x="1203" y="18"/>
                    <a:pt x="1167" y="54"/>
                  </a:cubicBezTo>
                  <a:lnTo>
                    <a:pt x="929" y="316"/>
                  </a:lnTo>
                  <a:lnTo>
                    <a:pt x="334" y="220"/>
                  </a:lnTo>
                  <a:cubicBezTo>
                    <a:pt x="239" y="220"/>
                    <a:pt x="143" y="292"/>
                    <a:pt x="119" y="387"/>
                  </a:cubicBezTo>
                  <a:cubicBezTo>
                    <a:pt x="119" y="482"/>
                    <a:pt x="191" y="578"/>
                    <a:pt x="286" y="601"/>
                  </a:cubicBezTo>
                  <a:lnTo>
                    <a:pt x="596" y="625"/>
                  </a:lnTo>
                  <a:lnTo>
                    <a:pt x="453" y="768"/>
                  </a:lnTo>
                  <a:lnTo>
                    <a:pt x="215" y="744"/>
                  </a:lnTo>
                  <a:cubicBezTo>
                    <a:pt x="119" y="744"/>
                    <a:pt x="24" y="816"/>
                    <a:pt x="24" y="935"/>
                  </a:cubicBezTo>
                  <a:cubicBezTo>
                    <a:pt x="0" y="1030"/>
                    <a:pt x="96" y="1125"/>
                    <a:pt x="191" y="1125"/>
                  </a:cubicBezTo>
                  <a:lnTo>
                    <a:pt x="358" y="1125"/>
                  </a:lnTo>
                  <a:lnTo>
                    <a:pt x="358" y="1292"/>
                  </a:lnTo>
                  <a:cubicBezTo>
                    <a:pt x="381" y="1411"/>
                    <a:pt x="453" y="1483"/>
                    <a:pt x="548" y="1483"/>
                  </a:cubicBezTo>
                  <a:lnTo>
                    <a:pt x="572" y="1483"/>
                  </a:lnTo>
                  <a:cubicBezTo>
                    <a:pt x="667" y="1459"/>
                    <a:pt x="739" y="1387"/>
                    <a:pt x="739" y="1268"/>
                  </a:cubicBezTo>
                  <a:lnTo>
                    <a:pt x="715" y="1030"/>
                  </a:lnTo>
                  <a:lnTo>
                    <a:pt x="858" y="887"/>
                  </a:lnTo>
                  <a:lnTo>
                    <a:pt x="905" y="1197"/>
                  </a:lnTo>
                  <a:cubicBezTo>
                    <a:pt x="905" y="1292"/>
                    <a:pt x="1001" y="1363"/>
                    <a:pt x="1072" y="1363"/>
                  </a:cubicBezTo>
                  <a:lnTo>
                    <a:pt x="1096" y="1363"/>
                  </a:lnTo>
                  <a:cubicBezTo>
                    <a:pt x="1215" y="1363"/>
                    <a:pt x="1286" y="1268"/>
                    <a:pt x="1263" y="1149"/>
                  </a:cubicBezTo>
                  <a:lnTo>
                    <a:pt x="1191" y="554"/>
                  </a:lnTo>
                  <a:lnTo>
                    <a:pt x="1429" y="316"/>
                  </a:lnTo>
                  <a:cubicBezTo>
                    <a:pt x="1501" y="244"/>
                    <a:pt x="1501" y="125"/>
                    <a:pt x="1429" y="54"/>
                  </a:cubicBezTo>
                  <a:cubicBezTo>
                    <a:pt x="1394" y="18"/>
                    <a:pt x="1346" y="0"/>
                    <a:pt x="12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Google Shape;1187;p 1"/>
            <p:cNvSpPr/>
            <p:nvPr/>
          </p:nvSpPr>
          <p:spPr>
            <a:xfrm>
              <a:off x="5759280" y="5549400"/>
              <a:ext cx="53280" cy="48960"/>
            </a:xfrm>
            <a:custGeom>
              <a:avLst/>
              <a:gdLst>
                <a:gd name="textAreaLeft" fmla="*/ 0 w 53280"/>
                <a:gd name="textAreaRight" fmla="*/ 57960 w 53280"/>
                <a:gd name="textAreaTop" fmla="*/ 0 h 48960"/>
                <a:gd name="textAreaBottom" fmla="*/ 53640 h 48960"/>
              </a:gdLst>
              <a:ahLst/>
              <a:cxnLst/>
              <a:rect l="textAreaLeft" t="textAreaTop" r="textAreaRight" b="textAreaBottom"/>
              <a:pathLst>
                <a:path w="1596" h="1561">
                  <a:moveTo>
                    <a:pt x="786" y="394"/>
                  </a:moveTo>
                  <a:lnTo>
                    <a:pt x="1167" y="799"/>
                  </a:lnTo>
                  <a:lnTo>
                    <a:pt x="786" y="1180"/>
                  </a:lnTo>
                  <a:lnTo>
                    <a:pt x="381" y="799"/>
                  </a:lnTo>
                  <a:lnTo>
                    <a:pt x="786" y="394"/>
                  </a:lnTo>
                  <a:close/>
                  <a:moveTo>
                    <a:pt x="783" y="1"/>
                  </a:moveTo>
                  <a:cubicBezTo>
                    <a:pt x="703" y="1"/>
                    <a:pt x="619" y="37"/>
                    <a:pt x="548" y="108"/>
                  </a:cubicBezTo>
                  <a:lnTo>
                    <a:pt x="96" y="560"/>
                  </a:lnTo>
                  <a:cubicBezTo>
                    <a:pt x="24" y="632"/>
                    <a:pt x="0" y="703"/>
                    <a:pt x="0" y="799"/>
                  </a:cubicBezTo>
                  <a:cubicBezTo>
                    <a:pt x="0" y="870"/>
                    <a:pt x="24" y="941"/>
                    <a:pt x="96" y="1013"/>
                  </a:cubicBezTo>
                  <a:lnTo>
                    <a:pt x="548" y="1465"/>
                  </a:lnTo>
                  <a:cubicBezTo>
                    <a:pt x="619" y="1537"/>
                    <a:pt x="691" y="1561"/>
                    <a:pt x="786" y="1561"/>
                  </a:cubicBezTo>
                  <a:cubicBezTo>
                    <a:pt x="858" y="1561"/>
                    <a:pt x="953" y="1537"/>
                    <a:pt x="1000" y="1465"/>
                  </a:cubicBezTo>
                  <a:lnTo>
                    <a:pt x="1477" y="1013"/>
                  </a:lnTo>
                  <a:cubicBezTo>
                    <a:pt x="1596" y="894"/>
                    <a:pt x="1596" y="680"/>
                    <a:pt x="1477" y="560"/>
                  </a:cubicBezTo>
                  <a:lnTo>
                    <a:pt x="1000" y="108"/>
                  </a:lnTo>
                  <a:cubicBezTo>
                    <a:pt x="941" y="37"/>
                    <a:pt x="86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Google Shape;1188;p 1"/>
            <p:cNvSpPr/>
            <p:nvPr/>
          </p:nvSpPr>
          <p:spPr>
            <a:xfrm>
              <a:off x="5796720" y="5549760"/>
              <a:ext cx="89280" cy="82080"/>
            </a:xfrm>
            <a:custGeom>
              <a:avLst/>
              <a:gdLst>
                <a:gd name="textAreaLeft" fmla="*/ 0 w 89280"/>
                <a:gd name="textAreaRight" fmla="*/ 93960 w 89280"/>
                <a:gd name="textAreaTop" fmla="*/ 0 h 82080"/>
                <a:gd name="textAreaBottom" fmla="*/ 86760 h 82080"/>
              </a:gdLst>
              <a:ahLst/>
              <a:cxnLst/>
              <a:rect l="textAreaLeft" t="textAreaTop" r="textAreaRight" b="textAreaBottom"/>
              <a:pathLst>
                <a:path w="2573" h="2526">
                  <a:moveTo>
                    <a:pt x="2001" y="406"/>
                  </a:moveTo>
                  <a:lnTo>
                    <a:pt x="2144" y="548"/>
                  </a:lnTo>
                  <a:lnTo>
                    <a:pt x="572" y="2120"/>
                  </a:lnTo>
                  <a:lnTo>
                    <a:pt x="429" y="1953"/>
                  </a:lnTo>
                  <a:lnTo>
                    <a:pt x="2001" y="406"/>
                  </a:lnTo>
                  <a:close/>
                  <a:moveTo>
                    <a:pt x="1989" y="1"/>
                  </a:moveTo>
                  <a:cubicBezTo>
                    <a:pt x="1917" y="1"/>
                    <a:pt x="1846" y="25"/>
                    <a:pt x="1786" y="72"/>
                  </a:cubicBezTo>
                  <a:lnTo>
                    <a:pt x="96" y="1763"/>
                  </a:lnTo>
                  <a:cubicBezTo>
                    <a:pt x="0" y="1882"/>
                    <a:pt x="0" y="2049"/>
                    <a:pt x="96" y="2168"/>
                  </a:cubicBezTo>
                  <a:lnTo>
                    <a:pt x="381" y="2430"/>
                  </a:lnTo>
                  <a:cubicBezTo>
                    <a:pt x="429" y="2477"/>
                    <a:pt x="500" y="2525"/>
                    <a:pt x="572" y="2525"/>
                  </a:cubicBezTo>
                  <a:cubicBezTo>
                    <a:pt x="643" y="2525"/>
                    <a:pt x="715" y="2477"/>
                    <a:pt x="786" y="2430"/>
                  </a:cubicBezTo>
                  <a:lnTo>
                    <a:pt x="2453" y="739"/>
                  </a:lnTo>
                  <a:cubicBezTo>
                    <a:pt x="2572" y="644"/>
                    <a:pt x="2572" y="453"/>
                    <a:pt x="2453" y="358"/>
                  </a:cubicBezTo>
                  <a:lnTo>
                    <a:pt x="2191" y="72"/>
                  </a:lnTo>
                  <a:cubicBezTo>
                    <a:pt x="2132" y="25"/>
                    <a:pt x="2060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Google Shape;1189;p 1"/>
            <p:cNvSpPr/>
            <p:nvPr/>
          </p:nvSpPr>
          <p:spPr>
            <a:xfrm>
              <a:off x="5862960" y="5611680"/>
              <a:ext cx="64800" cy="59400"/>
            </a:xfrm>
            <a:custGeom>
              <a:avLst/>
              <a:gdLst>
                <a:gd name="textAreaLeft" fmla="*/ 0 w 64800"/>
                <a:gd name="textAreaRight" fmla="*/ 69480 w 64800"/>
                <a:gd name="textAreaTop" fmla="*/ 0 h 59400"/>
                <a:gd name="textAreaBottom" fmla="*/ 64080 h 59400"/>
              </a:gdLst>
              <a:ahLst/>
              <a:cxnLst/>
              <a:rect l="textAreaLeft" t="textAreaTop" r="textAreaRight" b="textAreaBottom"/>
              <a:pathLst>
                <a:path w="1906" h="1865">
                  <a:moveTo>
                    <a:pt x="1703" y="1"/>
                  </a:moveTo>
                  <a:cubicBezTo>
                    <a:pt x="1655" y="1"/>
                    <a:pt x="1608" y="19"/>
                    <a:pt x="1572" y="54"/>
                  </a:cubicBezTo>
                  <a:lnTo>
                    <a:pt x="72" y="1555"/>
                  </a:lnTo>
                  <a:cubicBezTo>
                    <a:pt x="0" y="1626"/>
                    <a:pt x="0" y="1745"/>
                    <a:pt x="72" y="1817"/>
                  </a:cubicBezTo>
                  <a:cubicBezTo>
                    <a:pt x="119" y="1864"/>
                    <a:pt x="167" y="1864"/>
                    <a:pt x="215" y="1864"/>
                  </a:cubicBezTo>
                  <a:cubicBezTo>
                    <a:pt x="262" y="1864"/>
                    <a:pt x="310" y="1864"/>
                    <a:pt x="334" y="1817"/>
                  </a:cubicBezTo>
                  <a:lnTo>
                    <a:pt x="1834" y="316"/>
                  </a:lnTo>
                  <a:cubicBezTo>
                    <a:pt x="1905" y="245"/>
                    <a:pt x="1905" y="126"/>
                    <a:pt x="1834" y="54"/>
                  </a:cubicBezTo>
                  <a:cubicBezTo>
                    <a:pt x="1798" y="19"/>
                    <a:pt x="1751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Google Shape;1190;p 1"/>
            <p:cNvSpPr/>
            <p:nvPr/>
          </p:nvSpPr>
          <p:spPr>
            <a:xfrm>
              <a:off x="5564880" y="5628240"/>
              <a:ext cx="144000" cy="133920"/>
            </a:xfrm>
            <a:custGeom>
              <a:avLst/>
              <a:gdLst>
                <a:gd name="textAreaLeft" fmla="*/ 0 w 144000"/>
                <a:gd name="textAreaRight" fmla="*/ 148680 w 144000"/>
                <a:gd name="textAreaTop" fmla="*/ 0 h 133920"/>
                <a:gd name="textAreaBottom" fmla="*/ 138600 h 133920"/>
              </a:gdLst>
              <a:ahLst/>
              <a:cxnLst/>
              <a:rect l="textAreaLeft" t="textAreaTop" r="textAreaRight" b="textAreaBottom"/>
              <a:pathLst>
                <a:path w="4074" h="4032">
                  <a:moveTo>
                    <a:pt x="3883" y="1"/>
                  </a:moveTo>
                  <a:cubicBezTo>
                    <a:pt x="3841" y="1"/>
                    <a:pt x="3799" y="19"/>
                    <a:pt x="3764" y="55"/>
                  </a:cubicBezTo>
                  <a:lnTo>
                    <a:pt x="72" y="3722"/>
                  </a:lnTo>
                  <a:cubicBezTo>
                    <a:pt x="1" y="3793"/>
                    <a:pt x="1" y="3912"/>
                    <a:pt x="72" y="3984"/>
                  </a:cubicBezTo>
                  <a:cubicBezTo>
                    <a:pt x="120" y="4008"/>
                    <a:pt x="168" y="4032"/>
                    <a:pt x="215" y="4032"/>
                  </a:cubicBezTo>
                  <a:cubicBezTo>
                    <a:pt x="263" y="4032"/>
                    <a:pt x="310" y="4008"/>
                    <a:pt x="334" y="3984"/>
                  </a:cubicBezTo>
                  <a:lnTo>
                    <a:pt x="4002" y="293"/>
                  </a:lnTo>
                  <a:cubicBezTo>
                    <a:pt x="4073" y="221"/>
                    <a:pt x="4073" y="126"/>
                    <a:pt x="4002" y="55"/>
                  </a:cubicBezTo>
                  <a:cubicBezTo>
                    <a:pt x="3966" y="19"/>
                    <a:pt x="3924" y="1"/>
                    <a:pt x="38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Google Shape;1191;p 1"/>
            <p:cNvSpPr/>
            <p:nvPr/>
          </p:nvSpPr>
          <p:spPr>
            <a:xfrm>
              <a:off x="5581440" y="5711760"/>
              <a:ext cx="72360" cy="65880"/>
            </a:xfrm>
            <a:custGeom>
              <a:avLst/>
              <a:gdLst>
                <a:gd name="textAreaLeft" fmla="*/ 0 w 72360"/>
                <a:gd name="textAreaRight" fmla="*/ 77040 w 72360"/>
                <a:gd name="textAreaTop" fmla="*/ 0 h 65880"/>
                <a:gd name="textAreaBottom" fmla="*/ 70560 h 65880"/>
              </a:gdLst>
              <a:ahLst/>
              <a:cxnLst/>
              <a:rect l="textAreaLeft" t="textAreaTop" r="textAreaRight" b="textAreaBottom"/>
              <a:pathLst>
                <a:path w="2120" h="2054">
                  <a:moveTo>
                    <a:pt x="1917" y="0"/>
                  </a:moveTo>
                  <a:cubicBezTo>
                    <a:pt x="1870" y="0"/>
                    <a:pt x="1822" y="18"/>
                    <a:pt x="1786" y="54"/>
                  </a:cubicBezTo>
                  <a:lnTo>
                    <a:pt x="72" y="1744"/>
                  </a:lnTo>
                  <a:cubicBezTo>
                    <a:pt x="0" y="1816"/>
                    <a:pt x="0" y="1935"/>
                    <a:pt x="72" y="2006"/>
                  </a:cubicBezTo>
                  <a:cubicBezTo>
                    <a:pt x="119" y="2030"/>
                    <a:pt x="167" y="2054"/>
                    <a:pt x="215" y="2054"/>
                  </a:cubicBezTo>
                  <a:cubicBezTo>
                    <a:pt x="262" y="2054"/>
                    <a:pt x="310" y="2030"/>
                    <a:pt x="334" y="2006"/>
                  </a:cubicBezTo>
                  <a:lnTo>
                    <a:pt x="2048" y="292"/>
                  </a:lnTo>
                  <a:cubicBezTo>
                    <a:pt x="2120" y="220"/>
                    <a:pt x="2120" y="125"/>
                    <a:pt x="2048" y="54"/>
                  </a:cubicBezTo>
                  <a:cubicBezTo>
                    <a:pt x="2013" y="18"/>
                    <a:pt x="196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Google Shape;1192;p 1"/>
            <p:cNvSpPr/>
            <p:nvPr/>
          </p:nvSpPr>
          <p:spPr>
            <a:xfrm>
              <a:off x="5668560" y="5724720"/>
              <a:ext cx="143640" cy="133920"/>
            </a:xfrm>
            <a:custGeom>
              <a:avLst/>
              <a:gdLst>
                <a:gd name="textAreaLeft" fmla="*/ 0 w 143640"/>
                <a:gd name="textAreaRight" fmla="*/ 148320 w 143640"/>
                <a:gd name="textAreaTop" fmla="*/ 0 h 133920"/>
                <a:gd name="textAreaBottom" fmla="*/ 138600 h 133920"/>
              </a:gdLst>
              <a:ahLst/>
              <a:cxnLst/>
              <a:rect l="textAreaLeft" t="textAreaTop" r="textAreaRight" b="textAreaBottom"/>
              <a:pathLst>
                <a:path w="4074" h="4031">
                  <a:moveTo>
                    <a:pt x="3871" y="0"/>
                  </a:moveTo>
                  <a:cubicBezTo>
                    <a:pt x="3823" y="0"/>
                    <a:pt x="3775" y="18"/>
                    <a:pt x="3740" y="54"/>
                  </a:cubicBezTo>
                  <a:lnTo>
                    <a:pt x="72" y="3721"/>
                  </a:lnTo>
                  <a:cubicBezTo>
                    <a:pt x="1" y="3792"/>
                    <a:pt x="1" y="3912"/>
                    <a:pt x="72" y="3983"/>
                  </a:cubicBezTo>
                  <a:cubicBezTo>
                    <a:pt x="96" y="4007"/>
                    <a:pt x="144" y="4031"/>
                    <a:pt x="191" y="4031"/>
                  </a:cubicBezTo>
                  <a:cubicBezTo>
                    <a:pt x="239" y="4031"/>
                    <a:pt x="287" y="4007"/>
                    <a:pt x="334" y="3983"/>
                  </a:cubicBezTo>
                  <a:lnTo>
                    <a:pt x="4002" y="316"/>
                  </a:lnTo>
                  <a:cubicBezTo>
                    <a:pt x="4073" y="244"/>
                    <a:pt x="4073" y="125"/>
                    <a:pt x="4002" y="54"/>
                  </a:cubicBezTo>
                  <a:cubicBezTo>
                    <a:pt x="3966" y="18"/>
                    <a:pt x="3918" y="0"/>
                    <a:pt x="387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Google Shape;1193;p 1"/>
            <p:cNvSpPr/>
            <p:nvPr/>
          </p:nvSpPr>
          <p:spPr>
            <a:xfrm>
              <a:off x="5652000" y="5777280"/>
              <a:ext cx="71640" cy="65880"/>
            </a:xfrm>
            <a:custGeom>
              <a:avLst/>
              <a:gdLst>
                <a:gd name="textAreaLeft" fmla="*/ 0 w 71640"/>
                <a:gd name="textAreaRight" fmla="*/ 76320 w 71640"/>
                <a:gd name="textAreaTop" fmla="*/ 0 h 65880"/>
                <a:gd name="textAreaBottom" fmla="*/ 70560 h 65880"/>
              </a:gdLst>
              <a:ahLst/>
              <a:cxnLst/>
              <a:rect l="textAreaLeft" t="textAreaTop" r="textAreaRight" b="textAreaBottom"/>
              <a:pathLst>
                <a:path w="2096" h="2055">
                  <a:moveTo>
                    <a:pt x="1894" y="0"/>
                  </a:moveTo>
                  <a:cubicBezTo>
                    <a:pt x="1846" y="0"/>
                    <a:pt x="1798" y="18"/>
                    <a:pt x="1763" y="54"/>
                  </a:cubicBezTo>
                  <a:lnTo>
                    <a:pt x="72" y="1745"/>
                  </a:lnTo>
                  <a:cubicBezTo>
                    <a:pt x="0" y="1816"/>
                    <a:pt x="0" y="1935"/>
                    <a:pt x="72" y="2007"/>
                  </a:cubicBezTo>
                  <a:cubicBezTo>
                    <a:pt x="96" y="2030"/>
                    <a:pt x="143" y="2054"/>
                    <a:pt x="191" y="2054"/>
                  </a:cubicBezTo>
                  <a:cubicBezTo>
                    <a:pt x="238" y="2054"/>
                    <a:pt x="286" y="2030"/>
                    <a:pt x="334" y="2007"/>
                  </a:cubicBezTo>
                  <a:lnTo>
                    <a:pt x="2025" y="316"/>
                  </a:lnTo>
                  <a:cubicBezTo>
                    <a:pt x="2096" y="244"/>
                    <a:pt x="2096" y="125"/>
                    <a:pt x="2025" y="54"/>
                  </a:cubicBezTo>
                  <a:cubicBezTo>
                    <a:pt x="1989" y="18"/>
                    <a:pt x="1941" y="0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Google Shape;1194;p 1"/>
            <p:cNvSpPr/>
            <p:nvPr/>
          </p:nvSpPr>
          <p:spPr>
            <a:xfrm>
              <a:off x="5639760" y="5760720"/>
              <a:ext cx="30960" cy="27360"/>
            </a:xfrm>
            <a:custGeom>
              <a:avLst/>
              <a:gdLst>
                <a:gd name="textAreaLeft" fmla="*/ 0 w 30960"/>
                <a:gd name="textAreaRight" fmla="*/ 35640 w 30960"/>
                <a:gd name="textAreaTop" fmla="*/ 0 h 27360"/>
                <a:gd name="textAreaBottom" fmla="*/ 32040 h 27360"/>
              </a:gdLst>
              <a:ahLst/>
              <a:cxnLst/>
              <a:rect l="textAreaLeft" t="textAreaTop" r="textAreaRight" b="textAreaBottom"/>
              <a:pathLst>
                <a:path w="978" h="936">
                  <a:moveTo>
                    <a:pt x="775" y="1"/>
                  </a:moveTo>
                  <a:cubicBezTo>
                    <a:pt x="727" y="1"/>
                    <a:pt x="680" y="19"/>
                    <a:pt x="644" y="54"/>
                  </a:cubicBezTo>
                  <a:lnTo>
                    <a:pt x="72" y="626"/>
                  </a:lnTo>
                  <a:cubicBezTo>
                    <a:pt x="1" y="697"/>
                    <a:pt x="1" y="817"/>
                    <a:pt x="72" y="888"/>
                  </a:cubicBezTo>
                  <a:cubicBezTo>
                    <a:pt x="120" y="912"/>
                    <a:pt x="168" y="936"/>
                    <a:pt x="215" y="936"/>
                  </a:cubicBezTo>
                  <a:cubicBezTo>
                    <a:pt x="263" y="936"/>
                    <a:pt x="310" y="912"/>
                    <a:pt x="334" y="888"/>
                  </a:cubicBezTo>
                  <a:lnTo>
                    <a:pt x="906" y="316"/>
                  </a:lnTo>
                  <a:cubicBezTo>
                    <a:pt x="977" y="245"/>
                    <a:pt x="977" y="126"/>
                    <a:pt x="906" y="54"/>
                  </a:cubicBezTo>
                  <a:cubicBezTo>
                    <a:pt x="870" y="19"/>
                    <a:pt x="822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Google Shape;1195;p 1"/>
            <p:cNvSpPr/>
            <p:nvPr/>
          </p:nvSpPr>
          <p:spPr>
            <a:xfrm>
              <a:off x="5679000" y="5682240"/>
              <a:ext cx="75600" cy="69840"/>
            </a:xfrm>
            <a:custGeom>
              <a:avLst/>
              <a:gdLst>
                <a:gd name="textAreaLeft" fmla="*/ 0 w 75600"/>
                <a:gd name="textAreaRight" fmla="*/ 80280 w 75600"/>
                <a:gd name="textAreaTop" fmla="*/ 0 h 69840"/>
                <a:gd name="textAreaBottom" fmla="*/ 74520 h 69840"/>
              </a:gdLst>
              <a:ahLst/>
              <a:cxnLst/>
              <a:rect l="textAreaLeft" t="textAreaTop" r="textAreaRight" b="textAreaBottom"/>
              <a:pathLst>
                <a:path w="2216" h="2174">
                  <a:moveTo>
                    <a:pt x="2013" y="1"/>
                  </a:moveTo>
                  <a:cubicBezTo>
                    <a:pt x="1965" y="1"/>
                    <a:pt x="1918" y="19"/>
                    <a:pt x="1882" y="54"/>
                  </a:cubicBezTo>
                  <a:lnTo>
                    <a:pt x="72" y="1864"/>
                  </a:lnTo>
                  <a:cubicBezTo>
                    <a:pt x="1" y="1936"/>
                    <a:pt x="1" y="2031"/>
                    <a:pt x="72" y="2102"/>
                  </a:cubicBezTo>
                  <a:cubicBezTo>
                    <a:pt x="96" y="2150"/>
                    <a:pt x="143" y="2174"/>
                    <a:pt x="191" y="2174"/>
                  </a:cubicBezTo>
                  <a:cubicBezTo>
                    <a:pt x="239" y="2174"/>
                    <a:pt x="286" y="2150"/>
                    <a:pt x="334" y="2102"/>
                  </a:cubicBezTo>
                  <a:lnTo>
                    <a:pt x="2144" y="316"/>
                  </a:lnTo>
                  <a:cubicBezTo>
                    <a:pt x="2215" y="245"/>
                    <a:pt x="2215" y="126"/>
                    <a:pt x="2144" y="54"/>
                  </a:cubicBezTo>
                  <a:cubicBezTo>
                    <a:pt x="2108" y="19"/>
                    <a:pt x="2060" y="1"/>
                    <a:pt x="2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Google Shape;1196;p 1"/>
            <p:cNvSpPr/>
            <p:nvPr/>
          </p:nvSpPr>
          <p:spPr>
            <a:xfrm>
              <a:off x="5827320" y="5578560"/>
              <a:ext cx="89280" cy="82080"/>
            </a:xfrm>
            <a:custGeom>
              <a:avLst/>
              <a:gdLst>
                <a:gd name="textAreaLeft" fmla="*/ 0 w 89280"/>
                <a:gd name="textAreaRight" fmla="*/ 93960 w 89280"/>
                <a:gd name="textAreaTop" fmla="*/ 0 h 82080"/>
                <a:gd name="textAreaBottom" fmla="*/ 86760 h 82080"/>
              </a:gdLst>
              <a:ahLst/>
              <a:cxnLst/>
              <a:rect l="textAreaLeft" t="textAreaTop" r="textAreaRight" b="textAreaBottom"/>
              <a:pathLst>
                <a:path w="2573" h="2525">
                  <a:moveTo>
                    <a:pt x="2001" y="0"/>
                  </a:moveTo>
                  <a:cubicBezTo>
                    <a:pt x="1930" y="0"/>
                    <a:pt x="1858" y="24"/>
                    <a:pt x="1811" y="72"/>
                  </a:cubicBezTo>
                  <a:lnTo>
                    <a:pt x="120" y="1762"/>
                  </a:lnTo>
                  <a:cubicBezTo>
                    <a:pt x="1" y="1882"/>
                    <a:pt x="1" y="2048"/>
                    <a:pt x="120" y="2167"/>
                  </a:cubicBezTo>
                  <a:lnTo>
                    <a:pt x="382" y="2429"/>
                  </a:lnTo>
                  <a:cubicBezTo>
                    <a:pt x="429" y="2501"/>
                    <a:pt x="501" y="2525"/>
                    <a:pt x="572" y="2525"/>
                  </a:cubicBezTo>
                  <a:cubicBezTo>
                    <a:pt x="644" y="2525"/>
                    <a:pt x="715" y="2501"/>
                    <a:pt x="787" y="2429"/>
                  </a:cubicBezTo>
                  <a:lnTo>
                    <a:pt x="1668" y="1548"/>
                  </a:lnTo>
                  <a:cubicBezTo>
                    <a:pt x="1739" y="1477"/>
                    <a:pt x="1739" y="1358"/>
                    <a:pt x="1668" y="1286"/>
                  </a:cubicBezTo>
                  <a:cubicBezTo>
                    <a:pt x="1632" y="1250"/>
                    <a:pt x="1584" y="1233"/>
                    <a:pt x="1537" y="1233"/>
                  </a:cubicBezTo>
                  <a:cubicBezTo>
                    <a:pt x="1489" y="1233"/>
                    <a:pt x="1442" y="1250"/>
                    <a:pt x="1406" y="1286"/>
                  </a:cubicBezTo>
                  <a:lnTo>
                    <a:pt x="572" y="2120"/>
                  </a:lnTo>
                  <a:lnTo>
                    <a:pt x="429" y="1977"/>
                  </a:lnTo>
                  <a:lnTo>
                    <a:pt x="2001" y="405"/>
                  </a:lnTo>
                  <a:lnTo>
                    <a:pt x="2144" y="548"/>
                  </a:lnTo>
                  <a:lnTo>
                    <a:pt x="1930" y="762"/>
                  </a:lnTo>
                  <a:cubicBezTo>
                    <a:pt x="1858" y="834"/>
                    <a:pt x="1858" y="953"/>
                    <a:pt x="1930" y="1024"/>
                  </a:cubicBezTo>
                  <a:cubicBezTo>
                    <a:pt x="1965" y="1060"/>
                    <a:pt x="2013" y="1078"/>
                    <a:pt x="2061" y="1078"/>
                  </a:cubicBezTo>
                  <a:cubicBezTo>
                    <a:pt x="2108" y="1078"/>
                    <a:pt x="2156" y="1060"/>
                    <a:pt x="2192" y="1024"/>
                  </a:cubicBezTo>
                  <a:lnTo>
                    <a:pt x="2478" y="738"/>
                  </a:lnTo>
                  <a:cubicBezTo>
                    <a:pt x="2573" y="643"/>
                    <a:pt x="2573" y="453"/>
                    <a:pt x="2478" y="357"/>
                  </a:cubicBezTo>
                  <a:lnTo>
                    <a:pt x="2192" y="72"/>
                  </a:lnTo>
                  <a:cubicBezTo>
                    <a:pt x="2144" y="24"/>
                    <a:pt x="2073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Google Shape;1197;p 1"/>
            <p:cNvSpPr/>
            <p:nvPr/>
          </p:nvSpPr>
          <p:spPr>
            <a:xfrm>
              <a:off x="5606640" y="5651640"/>
              <a:ext cx="180000" cy="167040"/>
            </a:xfrm>
            <a:custGeom>
              <a:avLst/>
              <a:gdLst>
                <a:gd name="textAreaLeft" fmla="*/ 0 w 180000"/>
                <a:gd name="textAreaRight" fmla="*/ 184680 w 180000"/>
                <a:gd name="textAreaTop" fmla="*/ 0 h 167040"/>
                <a:gd name="textAreaBottom" fmla="*/ 171720 h 167040"/>
              </a:gdLst>
              <a:ahLst/>
              <a:cxnLst/>
              <a:rect l="textAreaLeft" t="textAreaTop" r="textAreaRight" b="textAreaBottom"/>
              <a:pathLst>
                <a:path w="5074" h="4996">
                  <a:moveTo>
                    <a:pt x="4014" y="1"/>
                  </a:moveTo>
                  <a:cubicBezTo>
                    <a:pt x="3930" y="1"/>
                    <a:pt x="3847" y="30"/>
                    <a:pt x="3787" y="90"/>
                  </a:cubicBezTo>
                  <a:lnTo>
                    <a:pt x="144" y="3734"/>
                  </a:lnTo>
                  <a:cubicBezTo>
                    <a:pt x="1" y="3876"/>
                    <a:pt x="1" y="4067"/>
                    <a:pt x="144" y="4210"/>
                  </a:cubicBezTo>
                  <a:lnTo>
                    <a:pt x="834" y="4900"/>
                  </a:lnTo>
                  <a:cubicBezTo>
                    <a:pt x="906" y="4972"/>
                    <a:pt x="1001" y="4996"/>
                    <a:pt x="1073" y="4996"/>
                  </a:cubicBezTo>
                  <a:cubicBezTo>
                    <a:pt x="1168" y="4996"/>
                    <a:pt x="1239" y="4972"/>
                    <a:pt x="1311" y="4900"/>
                  </a:cubicBezTo>
                  <a:lnTo>
                    <a:pt x="2882" y="3353"/>
                  </a:lnTo>
                  <a:cubicBezTo>
                    <a:pt x="2954" y="3281"/>
                    <a:pt x="2954" y="3162"/>
                    <a:pt x="2882" y="3091"/>
                  </a:cubicBezTo>
                  <a:cubicBezTo>
                    <a:pt x="2847" y="3055"/>
                    <a:pt x="2799" y="3037"/>
                    <a:pt x="2751" y="3037"/>
                  </a:cubicBezTo>
                  <a:cubicBezTo>
                    <a:pt x="2704" y="3037"/>
                    <a:pt x="2656" y="3055"/>
                    <a:pt x="2621" y="3091"/>
                  </a:cubicBezTo>
                  <a:lnTo>
                    <a:pt x="1073" y="4615"/>
                  </a:lnTo>
                  <a:lnTo>
                    <a:pt x="430" y="3972"/>
                  </a:lnTo>
                  <a:lnTo>
                    <a:pt x="4002" y="376"/>
                  </a:lnTo>
                  <a:lnTo>
                    <a:pt x="4669" y="1043"/>
                  </a:lnTo>
                  <a:lnTo>
                    <a:pt x="3121" y="2567"/>
                  </a:lnTo>
                  <a:cubicBezTo>
                    <a:pt x="3049" y="2638"/>
                    <a:pt x="3049" y="2757"/>
                    <a:pt x="3121" y="2829"/>
                  </a:cubicBezTo>
                  <a:cubicBezTo>
                    <a:pt x="3156" y="2864"/>
                    <a:pt x="3204" y="2882"/>
                    <a:pt x="3252" y="2882"/>
                  </a:cubicBezTo>
                  <a:cubicBezTo>
                    <a:pt x="3299" y="2882"/>
                    <a:pt x="3347" y="2864"/>
                    <a:pt x="3383" y="2829"/>
                  </a:cubicBezTo>
                  <a:lnTo>
                    <a:pt x="4954" y="1281"/>
                  </a:lnTo>
                  <a:cubicBezTo>
                    <a:pt x="5073" y="1138"/>
                    <a:pt x="5073" y="923"/>
                    <a:pt x="4954" y="804"/>
                  </a:cubicBezTo>
                  <a:lnTo>
                    <a:pt x="4240" y="90"/>
                  </a:lnTo>
                  <a:cubicBezTo>
                    <a:pt x="4180" y="30"/>
                    <a:pt x="4097" y="1"/>
                    <a:pt x="40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Google Shape;1198;p 1"/>
            <p:cNvSpPr/>
            <p:nvPr/>
          </p:nvSpPr>
          <p:spPr>
            <a:xfrm>
              <a:off x="5525280" y="5471280"/>
              <a:ext cx="454320" cy="424080"/>
            </a:xfrm>
            <a:custGeom>
              <a:avLst/>
              <a:gdLst>
                <a:gd name="textAreaLeft" fmla="*/ 0 w 454320"/>
                <a:gd name="textAreaRight" fmla="*/ 459000 w 454320"/>
                <a:gd name="textAreaTop" fmla="*/ 0 h 424080"/>
                <a:gd name="textAreaBottom" fmla="*/ 428760 h 424080"/>
              </a:gdLst>
              <a:ahLst/>
              <a:cxnLst/>
              <a:rect l="textAreaLeft" t="textAreaTop" r="textAreaRight" b="textAreaBottom"/>
              <a:pathLst>
                <a:path w="12599" h="12480">
                  <a:moveTo>
                    <a:pt x="8621" y="1"/>
                  </a:moveTo>
                  <a:cubicBezTo>
                    <a:pt x="8478" y="1"/>
                    <a:pt x="8359" y="48"/>
                    <a:pt x="8264" y="143"/>
                  </a:cubicBezTo>
                  <a:lnTo>
                    <a:pt x="5906" y="2501"/>
                  </a:lnTo>
                  <a:cubicBezTo>
                    <a:pt x="5787" y="2620"/>
                    <a:pt x="5740" y="2787"/>
                    <a:pt x="5763" y="2930"/>
                  </a:cubicBezTo>
                  <a:lnTo>
                    <a:pt x="5787" y="3096"/>
                  </a:lnTo>
                  <a:cubicBezTo>
                    <a:pt x="5811" y="3144"/>
                    <a:pt x="5787" y="3192"/>
                    <a:pt x="5763" y="3215"/>
                  </a:cubicBezTo>
                  <a:cubicBezTo>
                    <a:pt x="5716" y="3263"/>
                    <a:pt x="5668" y="3263"/>
                    <a:pt x="5621" y="3263"/>
                  </a:cubicBezTo>
                  <a:lnTo>
                    <a:pt x="5454" y="3239"/>
                  </a:lnTo>
                  <a:cubicBezTo>
                    <a:pt x="5430" y="3235"/>
                    <a:pt x="5406" y="3233"/>
                    <a:pt x="5381" y="3233"/>
                  </a:cubicBezTo>
                  <a:cubicBezTo>
                    <a:pt x="5257" y="3233"/>
                    <a:pt x="5124" y="3283"/>
                    <a:pt x="5025" y="3382"/>
                  </a:cubicBezTo>
                  <a:lnTo>
                    <a:pt x="4835" y="3573"/>
                  </a:lnTo>
                  <a:cubicBezTo>
                    <a:pt x="4763" y="3644"/>
                    <a:pt x="4763" y="3763"/>
                    <a:pt x="4835" y="3835"/>
                  </a:cubicBezTo>
                  <a:cubicBezTo>
                    <a:pt x="4870" y="3870"/>
                    <a:pt x="4918" y="3888"/>
                    <a:pt x="4966" y="3888"/>
                  </a:cubicBezTo>
                  <a:cubicBezTo>
                    <a:pt x="5013" y="3888"/>
                    <a:pt x="5061" y="3870"/>
                    <a:pt x="5097" y="3835"/>
                  </a:cubicBezTo>
                  <a:lnTo>
                    <a:pt x="5287" y="3644"/>
                  </a:lnTo>
                  <a:cubicBezTo>
                    <a:pt x="5311" y="3620"/>
                    <a:pt x="5359" y="3597"/>
                    <a:pt x="5406" y="3597"/>
                  </a:cubicBezTo>
                  <a:lnTo>
                    <a:pt x="5573" y="3620"/>
                  </a:lnTo>
                  <a:cubicBezTo>
                    <a:pt x="5601" y="3627"/>
                    <a:pt x="5629" y="3630"/>
                    <a:pt x="5656" y="3630"/>
                  </a:cubicBezTo>
                  <a:cubicBezTo>
                    <a:pt x="5722" y="3630"/>
                    <a:pt x="5784" y="3613"/>
                    <a:pt x="5835" y="3597"/>
                  </a:cubicBezTo>
                  <a:lnTo>
                    <a:pt x="5978" y="3739"/>
                  </a:lnTo>
                  <a:cubicBezTo>
                    <a:pt x="6025" y="3763"/>
                    <a:pt x="6073" y="3787"/>
                    <a:pt x="6121" y="3787"/>
                  </a:cubicBezTo>
                  <a:cubicBezTo>
                    <a:pt x="6168" y="3787"/>
                    <a:pt x="6216" y="3763"/>
                    <a:pt x="6240" y="3739"/>
                  </a:cubicBezTo>
                  <a:cubicBezTo>
                    <a:pt x="6311" y="3668"/>
                    <a:pt x="6311" y="3549"/>
                    <a:pt x="6240" y="3477"/>
                  </a:cubicBezTo>
                  <a:lnTo>
                    <a:pt x="6121" y="3335"/>
                  </a:lnTo>
                  <a:cubicBezTo>
                    <a:pt x="6144" y="3263"/>
                    <a:pt x="6168" y="3144"/>
                    <a:pt x="6144" y="3049"/>
                  </a:cubicBezTo>
                  <a:lnTo>
                    <a:pt x="6121" y="2882"/>
                  </a:lnTo>
                  <a:cubicBezTo>
                    <a:pt x="6121" y="2834"/>
                    <a:pt x="6144" y="2787"/>
                    <a:pt x="6168" y="2763"/>
                  </a:cubicBezTo>
                  <a:lnTo>
                    <a:pt x="8526" y="405"/>
                  </a:lnTo>
                  <a:cubicBezTo>
                    <a:pt x="8550" y="382"/>
                    <a:pt x="8597" y="358"/>
                    <a:pt x="8621" y="358"/>
                  </a:cubicBezTo>
                  <a:cubicBezTo>
                    <a:pt x="8669" y="358"/>
                    <a:pt x="8693" y="382"/>
                    <a:pt x="8716" y="405"/>
                  </a:cubicBezTo>
                  <a:lnTo>
                    <a:pt x="9979" y="1668"/>
                  </a:lnTo>
                  <a:cubicBezTo>
                    <a:pt x="10026" y="1691"/>
                    <a:pt x="10026" y="1739"/>
                    <a:pt x="10026" y="1787"/>
                  </a:cubicBezTo>
                  <a:lnTo>
                    <a:pt x="10002" y="1953"/>
                  </a:lnTo>
                  <a:cubicBezTo>
                    <a:pt x="9979" y="2120"/>
                    <a:pt x="10026" y="2263"/>
                    <a:pt x="10145" y="2382"/>
                  </a:cubicBezTo>
                  <a:cubicBezTo>
                    <a:pt x="10245" y="2481"/>
                    <a:pt x="10377" y="2531"/>
                    <a:pt x="10501" y="2531"/>
                  </a:cubicBezTo>
                  <a:cubicBezTo>
                    <a:pt x="10526" y="2531"/>
                    <a:pt x="10550" y="2529"/>
                    <a:pt x="10574" y="2525"/>
                  </a:cubicBezTo>
                  <a:lnTo>
                    <a:pt x="10741" y="2501"/>
                  </a:lnTo>
                  <a:cubicBezTo>
                    <a:pt x="10788" y="2501"/>
                    <a:pt x="10836" y="2525"/>
                    <a:pt x="10884" y="2549"/>
                  </a:cubicBezTo>
                  <a:lnTo>
                    <a:pt x="12146" y="3811"/>
                  </a:lnTo>
                  <a:cubicBezTo>
                    <a:pt x="12193" y="3858"/>
                    <a:pt x="12193" y="3954"/>
                    <a:pt x="12146" y="4001"/>
                  </a:cubicBezTo>
                  <a:lnTo>
                    <a:pt x="9788" y="6359"/>
                  </a:lnTo>
                  <a:cubicBezTo>
                    <a:pt x="9740" y="6407"/>
                    <a:pt x="9693" y="6407"/>
                    <a:pt x="9645" y="6407"/>
                  </a:cubicBezTo>
                  <a:lnTo>
                    <a:pt x="9479" y="6383"/>
                  </a:lnTo>
                  <a:cubicBezTo>
                    <a:pt x="9453" y="6376"/>
                    <a:pt x="9427" y="6373"/>
                    <a:pt x="9402" y="6373"/>
                  </a:cubicBezTo>
                  <a:cubicBezTo>
                    <a:pt x="9332" y="6373"/>
                    <a:pt x="9262" y="6396"/>
                    <a:pt x="9193" y="6430"/>
                  </a:cubicBezTo>
                  <a:lnTo>
                    <a:pt x="9050" y="6288"/>
                  </a:lnTo>
                  <a:cubicBezTo>
                    <a:pt x="9014" y="6252"/>
                    <a:pt x="8967" y="6234"/>
                    <a:pt x="8919" y="6234"/>
                  </a:cubicBezTo>
                  <a:cubicBezTo>
                    <a:pt x="8871" y="6234"/>
                    <a:pt x="8824" y="6252"/>
                    <a:pt x="8788" y="6288"/>
                  </a:cubicBezTo>
                  <a:cubicBezTo>
                    <a:pt x="8716" y="6359"/>
                    <a:pt x="8716" y="6478"/>
                    <a:pt x="8788" y="6549"/>
                  </a:cubicBezTo>
                  <a:lnTo>
                    <a:pt x="8931" y="6692"/>
                  </a:lnTo>
                  <a:cubicBezTo>
                    <a:pt x="8907" y="6764"/>
                    <a:pt x="8883" y="6859"/>
                    <a:pt x="8907" y="6954"/>
                  </a:cubicBezTo>
                  <a:lnTo>
                    <a:pt x="8931" y="7121"/>
                  </a:lnTo>
                  <a:cubicBezTo>
                    <a:pt x="8931" y="7169"/>
                    <a:pt x="8931" y="7216"/>
                    <a:pt x="8883" y="7264"/>
                  </a:cubicBezTo>
                  <a:lnTo>
                    <a:pt x="4073" y="12074"/>
                  </a:lnTo>
                  <a:cubicBezTo>
                    <a:pt x="4037" y="12110"/>
                    <a:pt x="3995" y="12128"/>
                    <a:pt x="3957" y="12128"/>
                  </a:cubicBezTo>
                  <a:cubicBezTo>
                    <a:pt x="3918" y="12128"/>
                    <a:pt x="3882" y="12110"/>
                    <a:pt x="3858" y="12074"/>
                  </a:cubicBezTo>
                  <a:lnTo>
                    <a:pt x="2596" y="10812"/>
                  </a:lnTo>
                  <a:cubicBezTo>
                    <a:pt x="2572" y="10788"/>
                    <a:pt x="2549" y="10741"/>
                    <a:pt x="2549" y="10693"/>
                  </a:cubicBezTo>
                  <a:lnTo>
                    <a:pt x="2596" y="10526"/>
                  </a:lnTo>
                  <a:cubicBezTo>
                    <a:pt x="2620" y="10360"/>
                    <a:pt x="2549" y="10217"/>
                    <a:pt x="2453" y="10098"/>
                  </a:cubicBezTo>
                  <a:cubicBezTo>
                    <a:pt x="2354" y="9999"/>
                    <a:pt x="2222" y="9949"/>
                    <a:pt x="2084" y="9949"/>
                  </a:cubicBezTo>
                  <a:cubicBezTo>
                    <a:pt x="2056" y="9949"/>
                    <a:pt x="2029" y="9951"/>
                    <a:pt x="2001" y="9955"/>
                  </a:cubicBezTo>
                  <a:lnTo>
                    <a:pt x="1834" y="9979"/>
                  </a:lnTo>
                  <a:cubicBezTo>
                    <a:pt x="1786" y="9979"/>
                    <a:pt x="1739" y="9955"/>
                    <a:pt x="1715" y="9931"/>
                  </a:cubicBezTo>
                  <a:lnTo>
                    <a:pt x="453" y="8669"/>
                  </a:lnTo>
                  <a:cubicBezTo>
                    <a:pt x="405" y="8621"/>
                    <a:pt x="405" y="8526"/>
                    <a:pt x="453" y="8478"/>
                  </a:cubicBezTo>
                  <a:lnTo>
                    <a:pt x="4573" y="4359"/>
                  </a:lnTo>
                  <a:cubicBezTo>
                    <a:pt x="4644" y="4287"/>
                    <a:pt x="4644" y="4168"/>
                    <a:pt x="4573" y="4097"/>
                  </a:cubicBezTo>
                  <a:cubicBezTo>
                    <a:pt x="4537" y="4061"/>
                    <a:pt x="4489" y="4043"/>
                    <a:pt x="4442" y="4043"/>
                  </a:cubicBezTo>
                  <a:cubicBezTo>
                    <a:pt x="4394" y="4043"/>
                    <a:pt x="4347" y="4061"/>
                    <a:pt x="4311" y="4097"/>
                  </a:cubicBezTo>
                  <a:lnTo>
                    <a:pt x="191" y="8216"/>
                  </a:lnTo>
                  <a:cubicBezTo>
                    <a:pt x="0" y="8407"/>
                    <a:pt x="0" y="8740"/>
                    <a:pt x="191" y="8931"/>
                  </a:cubicBezTo>
                  <a:lnTo>
                    <a:pt x="1453" y="10193"/>
                  </a:lnTo>
                  <a:cubicBezTo>
                    <a:pt x="1552" y="10292"/>
                    <a:pt x="1685" y="10342"/>
                    <a:pt x="1822" y="10342"/>
                  </a:cubicBezTo>
                  <a:cubicBezTo>
                    <a:pt x="1850" y="10342"/>
                    <a:pt x="1878" y="10340"/>
                    <a:pt x="1906" y="10336"/>
                  </a:cubicBezTo>
                  <a:lnTo>
                    <a:pt x="2072" y="10312"/>
                  </a:lnTo>
                  <a:cubicBezTo>
                    <a:pt x="2096" y="10312"/>
                    <a:pt x="2144" y="10312"/>
                    <a:pt x="2191" y="10360"/>
                  </a:cubicBezTo>
                  <a:cubicBezTo>
                    <a:pt x="2215" y="10384"/>
                    <a:pt x="2239" y="10431"/>
                    <a:pt x="2215" y="10479"/>
                  </a:cubicBezTo>
                  <a:lnTo>
                    <a:pt x="2191" y="10646"/>
                  </a:lnTo>
                  <a:cubicBezTo>
                    <a:pt x="2167" y="10788"/>
                    <a:pt x="2215" y="10955"/>
                    <a:pt x="2334" y="11074"/>
                  </a:cubicBezTo>
                  <a:lnTo>
                    <a:pt x="3596" y="12336"/>
                  </a:lnTo>
                  <a:cubicBezTo>
                    <a:pt x="3692" y="12432"/>
                    <a:pt x="3834" y="12479"/>
                    <a:pt x="3954" y="12479"/>
                  </a:cubicBezTo>
                  <a:cubicBezTo>
                    <a:pt x="4096" y="12479"/>
                    <a:pt x="4216" y="12432"/>
                    <a:pt x="4335" y="12336"/>
                  </a:cubicBezTo>
                  <a:lnTo>
                    <a:pt x="9145" y="7502"/>
                  </a:lnTo>
                  <a:cubicBezTo>
                    <a:pt x="9264" y="7407"/>
                    <a:pt x="9312" y="7240"/>
                    <a:pt x="9288" y="7073"/>
                  </a:cubicBezTo>
                  <a:lnTo>
                    <a:pt x="9264" y="6907"/>
                  </a:lnTo>
                  <a:cubicBezTo>
                    <a:pt x="9264" y="6859"/>
                    <a:pt x="9264" y="6811"/>
                    <a:pt x="9312" y="6788"/>
                  </a:cubicBezTo>
                  <a:cubicBezTo>
                    <a:pt x="9336" y="6740"/>
                    <a:pt x="9383" y="6740"/>
                    <a:pt x="9431" y="6740"/>
                  </a:cubicBezTo>
                  <a:lnTo>
                    <a:pt x="9598" y="6764"/>
                  </a:lnTo>
                  <a:cubicBezTo>
                    <a:pt x="9625" y="6768"/>
                    <a:pt x="9653" y="6770"/>
                    <a:pt x="9681" y="6770"/>
                  </a:cubicBezTo>
                  <a:cubicBezTo>
                    <a:pt x="9819" y="6770"/>
                    <a:pt x="9951" y="6720"/>
                    <a:pt x="10050" y="6621"/>
                  </a:cubicBezTo>
                  <a:lnTo>
                    <a:pt x="12384" y="4263"/>
                  </a:lnTo>
                  <a:cubicBezTo>
                    <a:pt x="12598" y="4073"/>
                    <a:pt x="12598" y="3739"/>
                    <a:pt x="12384" y="3549"/>
                  </a:cubicBezTo>
                  <a:lnTo>
                    <a:pt x="11122" y="2287"/>
                  </a:lnTo>
                  <a:cubicBezTo>
                    <a:pt x="11042" y="2187"/>
                    <a:pt x="10913" y="2138"/>
                    <a:pt x="10776" y="2138"/>
                  </a:cubicBezTo>
                  <a:cubicBezTo>
                    <a:pt x="10749" y="2138"/>
                    <a:pt x="10721" y="2140"/>
                    <a:pt x="10693" y="2144"/>
                  </a:cubicBezTo>
                  <a:lnTo>
                    <a:pt x="10526" y="2168"/>
                  </a:lnTo>
                  <a:cubicBezTo>
                    <a:pt x="10479" y="2168"/>
                    <a:pt x="10431" y="2168"/>
                    <a:pt x="10407" y="2120"/>
                  </a:cubicBezTo>
                  <a:cubicBezTo>
                    <a:pt x="10360" y="2096"/>
                    <a:pt x="10360" y="2049"/>
                    <a:pt x="10360" y="2001"/>
                  </a:cubicBezTo>
                  <a:lnTo>
                    <a:pt x="10383" y="1834"/>
                  </a:lnTo>
                  <a:cubicBezTo>
                    <a:pt x="10407" y="1691"/>
                    <a:pt x="10360" y="1525"/>
                    <a:pt x="10241" y="1406"/>
                  </a:cubicBezTo>
                  <a:lnTo>
                    <a:pt x="8978" y="143"/>
                  </a:lnTo>
                  <a:cubicBezTo>
                    <a:pt x="8883" y="48"/>
                    <a:pt x="8764" y="1"/>
                    <a:pt x="8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2" name="Google Shape;13242;p93"/>
          <p:cNvGrpSpPr/>
          <p:nvPr/>
        </p:nvGrpSpPr>
        <p:grpSpPr>
          <a:xfrm>
            <a:off x="5499000" y="2862000"/>
            <a:ext cx="454320" cy="362880"/>
            <a:chOff x="5499000" y="2862000"/>
            <a:chExt cx="454320" cy="362880"/>
          </a:xfrm>
        </p:grpSpPr>
        <p:sp>
          <p:nvSpPr>
            <p:cNvPr id="493" name="Google Shape;13243;p 1"/>
            <p:cNvSpPr/>
            <p:nvPr/>
          </p:nvSpPr>
          <p:spPr>
            <a:xfrm>
              <a:off x="5499000" y="2862000"/>
              <a:ext cx="454320" cy="362880"/>
            </a:xfrm>
            <a:custGeom>
              <a:avLst/>
              <a:gdLst>
                <a:gd name="textAreaLeft" fmla="*/ 0 w 454320"/>
                <a:gd name="textAreaRight" fmla="*/ 459720 w 454320"/>
                <a:gd name="textAreaTop" fmla="*/ 0 h 362880"/>
                <a:gd name="textAreaBottom" fmla="*/ 367560 h 362880"/>
              </a:gdLst>
              <a:ahLst/>
              <a:cxnLst/>
              <a:rect l="textAreaLeft" t="textAreaTop" r="textAreaRight" b="textAreaBottom"/>
              <a:pathLst>
                <a:path w="8883" h="10693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Google Shape;13244;p 1"/>
            <p:cNvSpPr/>
            <p:nvPr/>
          </p:nvSpPr>
          <p:spPr>
            <a:xfrm>
              <a:off x="5706360" y="2985840"/>
              <a:ext cx="40680" cy="182520"/>
            </a:xfrm>
            <a:custGeom>
              <a:avLst/>
              <a:gdLst>
                <a:gd name="textAreaLeft" fmla="*/ 0 w 40680"/>
                <a:gd name="textAreaRight" fmla="*/ 46080 w 40680"/>
                <a:gd name="textAreaTop" fmla="*/ 0 h 182520"/>
                <a:gd name="textAreaBottom" fmla="*/ 187200 h 182520"/>
              </a:gdLst>
              <a:ahLst/>
              <a:cxnLst/>
              <a:rect l="textAreaLeft" t="textAreaTop" r="textAreaRight" b="textAreaBottom"/>
              <a:pathLst>
                <a:path w="894" h="5454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Google Shape;13245;p 1"/>
            <p:cNvSpPr/>
            <p:nvPr/>
          </p:nvSpPr>
          <p:spPr>
            <a:xfrm>
              <a:off x="5793120" y="2986200"/>
              <a:ext cx="48240" cy="182520"/>
            </a:xfrm>
            <a:custGeom>
              <a:avLst/>
              <a:gdLst>
                <a:gd name="textAreaLeft" fmla="*/ 0 w 48240"/>
                <a:gd name="textAreaRight" fmla="*/ 53640 w 48240"/>
                <a:gd name="textAreaTop" fmla="*/ 0 h 182520"/>
                <a:gd name="textAreaBottom" fmla="*/ 187200 h 182520"/>
              </a:gdLst>
              <a:ahLst/>
              <a:cxnLst/>
              <a:rect l="textAreaLeft" t="textAreaTop" r="textAreaRight" b="textAreaBottom"/>
              <a:pathLst>
                <a:path w="1037" h="5454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Google Shape;13246;p 1"/>
            <p:cNvSpPr/>
            <p:nvPr/>
          </p:nvSpPr>
          <p:spPr>
            <a:xfrm>
              <a:off x="5611680" y="2985840"/>
              <a:ext cx="48600" cy="182520"/>
            </a:xfrm>
            <a:custGeom>
              <a:avLst/>
              <a:gdLst>
                <a:gd name="textAreaLeft" fmla="*/ 0 w 48600"/>
                <a:gd name="textAreaRight" fmla="*/ 54000 w 48600"/>
                <a:gd name="textAreaTop" fmla="*/ 0 h 182520"/>
                <a:gd name="textAreaBottom" fmla="*/ 187200 h 182520"/>
              </a:gdLst>
              <a:ahLst/>
              <a:cxnLst/>
              <a:rect l="textAreaLeft" t="textAreaTop" r="textAreaRight" b="textAreaBottom"/>
              <a:pathLst>
                <a:path w="1049" h="5454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7" name="Google Shape;1258;p74"/>
          <p:cNvGrpSpPr/>
          <p:nvPr/>
        </p:nvGrpSpPr>
        <p:grpSpPr>
          <a:xfrm>
            <a:off x="5499000" y="4144320"/>
            <a:ext cx="463320" cy="424800"/>
            <a:chOff x="5499000" y="4144320"/>
            <a:chExt cx="463320" cy="424800"/>
          </a:xfrm>
        </p:grpSpPr>
        <p:sp>
          <p:nvSpPr>
            <p:cNvPr id="498" name="Google Shape;1259;p 1"/>
            <p:cNvSpPr/>
            <p:nvPr/>
          </p:nvSpPr>
          <p:spPr>
            <a:xfrm>
              <a:off x="5571360" y="4306320"/>
              <a:ext cx="63000" cy="8280"/>
            </a:xfrm>
            <a:custGeom>
              <a:avLst/>
              <a:gdLst>
                <a:gd name="textAreaLeft" fmla="*/ 0 w 63000"/>
                <a:gd name="textAreaRight" fmla="*/ 67680 w 63000"/>
                <a:gd name="textAreaTop" fmla="*/ 0 h 8280"/>
                <a:gd name="textAreaBottom" fmla="*/ 12960 h 828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Google Shape;1260;p 1"/>
            <p:cNvSpPr/>
            <p:nvPr/>
          </p:nvSpPr>
          <p:spPr>
            <a:xfrm>
              <a:off x="5826960" y="4306320"/>
              <a:ext cx="63000" cy="8280"/>
            </a:xfrm>
            <a:custGeom>
              <a:avLst/>
              <a:gdLst>
                <a:gd name="textAreaLeft" fmla="*/ 0 w 63000"/>
                <a:gd name="textAreaRight" fmla="*/ 67680 w 63000"/>
                <a:gd name="textAreaTop" fmla="*/ 0 h 8280"/>
                <a:gd name="textAreaBottom" fmla="*/ 12960 h 8280"/>
              </a:gdLst>
              <a:ahLst/>
              <a:cxn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Google Shape;1261;p 1"/>
            <p:cNvSpPr/>
            <p:nvPr/>
          </p:nvSpPr>
          <p:spPr>
            <a:xfrm>
              <a:off x="5702760" y="4257000"/>
              <a:ext cx="55800" cy="62280"/>
            </a:xfrm>
            <a:custGeom>
              <a:avLst/>
              <a:gdLst>
                <a:gd name="textAreaLeft" fmla="*/ 0 w 55800"/>
                <a:gd name="textAreaRight" fmla="*/ 60480 w 55800"/>
                <a:gd name="textAreaTop" fmla="*/ 0 h 62280"/>
                <a:gd name="textAreaBottom" fmla="*/ 66960 h 62280"/>
              </a:gdLst>
              <a:ahLst/>
              <a:cxn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Google Shape;1262;p 1"/>
            <p:cNvSpPr/>
            <p:nvPr/>
          </p:nvSpPr>
          <p:spPr>
            <a:xfrm>
              <a:off x="5725800" y="4500000"/>
              <a:ext cx="9360" cy="3312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33120"/>
                <a:gd name="textAreaBottom" fmla="*/ 37800 h 33120"/>
              </a:gdLst>
              <a:ahLst/>
              <a:cxn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Google Shape;1263;p 1"/>
            <p:cNvSpPr/>
            <p:nvPr/>
          </p:nvSpPr>
          <p:spPr>
            <a:xfrm>
              <a:off x="5499000" y="4144320"/>
              <a:ext cx="463320" cy="424800"/>
            </a:xfrm>
            <a:custGeom>
              <a:avLst/>
              <a:gdLst>
                <a:gd name="textAreaLeft" fmla="*/ 0 w 463320"/>
                <a:gd name="textAreaRight" fmla="*/ 468000 w 463320"/>
                <a:gd name="textAreaTop" fmla="*/ 0 h 424800"/>
                <a:gd name="textAreaBottom" fmla="*/ 429480 h 424800"/>
              </a:gdLst>
              <a:ahLst/>
              <a:cxn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webextension1.xml><?xml version="1.0" encoding="utf-8"?>
<we:webextension xmlns:we="http://schemas.microsoft.com/office/webextensions/webextension/2010/11" id="{8115D4DD-FFEF-41BF-A9B0-E6B364C947CE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bluestacksdemo9/5/&quot;,&quot;values&quot;:{},&quot;data&quot;:{&quot;uri&quot;:&quot;plotly.com/~bluestacksdemo9/5/&quot;},&quot;secure&quot;:false}],&quot;name&quot;:&quot;plotly.com/~bluestacksdemo9/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D224273-08FC-49F4-82F6-24D68D8DB25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bluestacksdemo9/9/&quot;,&quot;values&quot;:{},&quot;data&quot;:{&quot;uri&quot;:&quot;plotly.com/~bluestacksdemo9/9/&quot;},&quot;secure&quot;:false}],&quot;name&quot;:&quot;plotly.com/~bluestacksdemo9/9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59992D1-0A8A-4506-ABE0-822BC0ADF30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lotly.com/~bluestacksdemo9/15/&quot;,&quot;values&quot;:{},&quot;data&quot;:{&quot;uri&quot;:&quot;plotly.com/~bluestacksdemo9/15/&quot;},&quot;secure&quot;:false}],&quot;name&quot;:&quot;plotly.com/~bluestacksdemo9/15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902</Words>
  <Application>Microsoft Office PowerPoint</Application>
  <PresentationFormat>Custom</PresentationFormat>
  <Paragraphs>188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DejaVu Sans</vt:lpstr>
      <vt:lpstr>Manrope</vt:lpstr>
      <vt:lpstr>Noto Sans</vt:lpstr>
      <vt:lpstr>Segoe UI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sena.kim</dc:creator>
  <dc:description/>
  <cp:lastModifiedBy>Free BYTES</cp:lastModifiedBy>
  <cp:revision>103</cp:revision>
  <dcterms:created xsi:type="dcterms:W3CDTF">2019-08-14T11:07:19Z</dcterms:created>
  <dcterms:modified xsi:type="dcterms:W3CDTF">2022-10-05T14:58:07Z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41</vt:i4>
  </property>
</Properties>
</file>