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902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7001B822-378C-4D72-BC3B-CD1DCD99F0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182520" y="539640"/>
            <a:ext cx="6526800" cy="45201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7080" cy="38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09D59-5220-4C27-BEBA-E5863DA0CA0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430" descr=""/>
          <p:cNvPicPr/>
          <p:nvPr/>
        </p:nvPicPr>
        <p:blipFill>
          <a:blip r:embed="rId2"/>
          <a:stretch/>
        </p:blipFill>
        <p:spPr>
          <a:xfrm>
            <a:off x="0" y="0"/>
            <a:ext cx="990180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430"/>
          <p:cNvSpPr/>
          <p:nvPr/>
        </p:nvSpPr>
        <p:spPr>
          <a:xfrm>
            <a:off x="449640" y="450000"/>
            <a:ext cx="1280880" cy="196920"/>
          </a:xfrm>
          <a:custGeom>
            <a:avLst/>
            <a:gdLst>
              <a:gd name="textAreaLeft" fmla="*/ 0 w 1280880"/>
              <a:gd name="textAreaRight" fmla="*/ 1281960 w 1280880"/>
              <a:gd name="textAreaTop" fmla="*/ 0 h 196920"/>
              <a:gd name="textAreaBottom" fmla="*/ 198000 h 19692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3;p430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70520" cy="44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 descr=""/>
          <p:cNvPicPr/>
          <p:nvPr/>
        </p:nvPicPr>
        <p:blipFill>
          <a:blip r:embed="rId2"/>
          <a:stretch/>
        </p:blipFill>
        <p:spPr>
          <a:xfrm>
            <a:off x="0" y="0"/>
            <a:ext cx="9901800" cy="68569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80880" cy="196920"/>
          </a:xfrm>
          <a:custGeom>
            <a:avLst/>
            <a:gdLst>
              <a:gd name="textAreaLeft" fmla="*/ 0 w 1280880"/>
              <a:gd name="textAreaRight" fmla="*/ 1281960 w 1280880"/>
              <a:gd name="textAreaTop" fmla="*/ 0 h 196920"/>
              <a:gd name="textAreaBottom" fmla="*/ 198000 h 19692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42;p443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70520" cy="4489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901800" cy="685692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1800" cy="108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1272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1091F5-9258-47B7-9264-E738CFD67B8E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43;p436" descr=""/>
          <p:cNvPicPr/>
          <p:nvPr/>
        </p:nvPicPr>
        <p:blipFill>
          <a:blip r:embed="rId2"/>
          <a:stretch/>
        </p:blipFill>
        <p:spPr>
          <a:xfrm>
            <a:off x="0" y="4320"/>
            <a:ext cx="9898560" cy="685260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44;p436"/>
          <p:cNvSpPr/>
          <p:nvPr/>
        </p:nvSpPr>
        <p:spPr>
          <a:xfrm>
            <a:off x="0" y="0"/>
            <a:ext cx="9898560" cy="685692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45;p436"/>
          <p:cNvSpPr/>
          <p:nvPr/>
        </p:nvSpPr>
        <p:spPr>
          <a:xfrm>
            <a:off x="449640" y="5677200"/>
            <a:ext cx="899964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2021 SAMSUNG. All rights reserved.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Google Shape;46;p436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5000" cy="81108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47;p436"/>
          <p:cNvSpPr/>
          <p:nvPr/>
        </p:nvSpPr>
        <p:spPr>
          <a:xfrm>
            <a:off x="449640" y="450000"/>
            <a:ext cx="1289520" cy="196920"/>
          </a:xfrm>
          <a:custGeom>
            <a:avLst/>
            <a:gdLst>
              <a:gd name="textAreaLeft" fmla="*/ 0 w 1289520"/>
              <a:gd name="textAreaRight" fmla="*/ 1290600 w 1289520"/>
              <a:gd name="textAreaTop" fmla="*/ 0 h 196920"/>
              <a:gd name="textAreaBottom" fmla="*/ 198000 h 19692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8;p1"/>
          <p:cNvSpPr/>
          <p:nvPr/>
        </p:nvSpPr>
        <p:spPr>
          <a:xfrm>
            <a:off x="719640" y="1710720"/>
            <a:ext cx="8363160" cy="21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74" name="Google Shape;149;p1"/>
          <p:cNvGrpSpPr/>
          <p:nvPr/>
        </p:nvGrpSpPr>
        <p:grpSpPr>
          <a:xfrm>
            <a:off x="724320" y="4319640"/>
            <a:ext cx="6094800" cy="366840"/>
            <a:chOff x="724320" y="4319640"/>
            <a:chExt cx="6094800" cy="366840"/>
          </a:xfrm>
        </p:grpSpPr>
        <p:sp>
          <p:nvSpPr>
            <p:cNvPr id="175" name="Google Shape;150;p1"/>
            <p:cNvSpPr/>
            <p:nvPr/>
          </p:nvSpPr>
          <p:spPr>
            <a:xfrm>
              <a:off x="989640" y="4320720"/>
              <a:ext cx="5829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6" name="Google Shape;151;p1"/>
            <p:cNvSpPr/>
            <p:nvPr/>
          </p:nvSpPr>
          <p:spPr>
            <a:xfrm>
              <a:off x="724320" y="4319640"/>
              <a:ext cx="52920" cy="35892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70"/>
          <p:cNvSpPr txBox="1"/>
          <p:nvPr/>
        </p:nvSpPr>
        <p:spPr>
          <a:xfrm>
            <a:off x="878760" y="1511640"/>
            <a:ext cx="8458200" cy="678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71"/>
          <p:cNvSpPr txBox="1"/>
          <p:nvPr/>
        </p:nvSpPr>
        <p:spPr>
          <a:xfrm>
            <a:off x="2228400" y="2495880"/>
            <a:ext cx="17553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Seat comfort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PlaceHolder 72"/>
          <p:cNvSpPr txBox="1"/>
          <p:nvPr/>
        </p:nvSpPr>
        <p:spPr>
          <a:xfrm>
            <a:off x="2228400" y="292860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Mercury is the closest planet to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7" name="PlaceHolder 73"/>
          <p:cNvSpPr txBox="1"/>
          <p:nvPr/>
        </p:nvSpPr>
        <p:spPr>
          <a:xfrm>
            <a:off x="6381000" y="5137200"/>
            <a:ext cx="208980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Check in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PlaceHolder 74"/>
          <p:cNvSpPr txBox="1"/>
          <p:nvPr/>
        </p:nvSpPr>
        <p:spPr>
          <a:xfrm>
            <a:off x="6381000" y="557100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The Moon is Earth’s only natural satellite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9" name="PlaceHolder 75"/>
          <p:cNvSpPr txBox="1"/>
          <p:nvPr/>
        </p:nvSpPr>
        <p:spPr>
          <a:xfrm>
            <a:off x="6381000" y="2495880"/>
            <a:ext cx="2089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Cleanliness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PlaceHolder 76"/>
          <p:cNvSpPr txBox="1"/>
          <p:nvPr/>
        </p:nvSpPr>
        <p:spPr>
          <a:xfrm>
            <a:off x="6381000" y="292860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Jupiter is the biggest planet of them all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1" name="PlaceHolder 77"/>
          <p:cNvSpPr txBox="1"/>
          <p:nvPr/>
        </p:nvSpPr>
        <p:spPr>
          <a:xfrm>
            <a:off x="2228400" y="3816360"/>
            <a:ext cx="212760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Baggage handling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PlaceHolder 78"/>
          <p:cNvSpPr txBox="1"/>
          <p:nvPr/>
        </p:nvSpPr>
        <p:spPr>
          <a:xfrm>
            <a:off x="2228400" y="424980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Neptune is the farthest planet from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3" name="PlaceHolder 79"/>
          <p:cNvSpPr txBox="1"/>
          <p:nvPr/>
        </p:nvSpPr>
        <p:spPr>
          <a:xfrm>
            <a:off x="2228400" y="5137200"/>
            <a:ext cx="21279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Leg room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PlaceHolder 80"/>
          <p:cNvSpPr txBox="1"/>
          <p:nvPr/>
        </p:nvSpPr>
        <p:spPr>
          <a:xfrm>
            <a:off x="2228400" y="557100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Venus is the second planet from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5" name="PlaceHolder 81"/>
          <p:cNvSpPr txBox="1"/>
          <p:nvPr/>
        </p:nvSpPr>
        <p:spPr>
          <a:xfrm>
            <a:off x="6381000" y="3816360"/>
            <a:ext cx="25473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Inflight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PlaceHolder 82"/>
          <p:cNvSpPr txBox="1"/>
          <p:nvPr/>
        </p:nvSpPr>
        <p:spPr>
          <a:xfrm>
            <a:off x="6381000" y="424980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Earth is the only planet that harbors life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7" name="Google Shape;965;p 1"/>
          <p:cNvSpPr/>
          <p:nvPr/>
        </p:nvSpPr>
        <p:spPr>
          <a:xfrm>
            <a:off x="1183680" y="2628720"/>
            <a:ext cx="795600" cy="8629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Google Shape;966;p 1"/>
          <p:cNvSpPr/>
          <p:nvPr/>
        </p:nvSpPr>
        <p:spPr>
          <a:xfrm>
            <a:off x="1183680" y="394992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Google Shape;967;p 1"/>
          <p:cNvSpPr/>
          <p:nvPr/>
        </p:nvSpPr>
        <p:spPr>
          <a:xfrm>
            <a:off x="1183680" y="527148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Google Shape;968;p 1"/>
          <p:cNvSpPr/>
          <p:nvPr/>
        </p:nvSpPr>
        <p:spPr>
          <a:xfrm>
            <a:off x="5333400" y="2628720"/>
            <a:ext cx="795600" cy="8629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Google Shape;969;p 1"/>
          <p:cNvSpPr/>
          <p:nvPr/>
        </p:nvSpPr>
        <p:spPr>
          <a:xfrm>
            <a:off x="5333400" y="394992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Google Shape;970;p 1"/>
          <p:cNvSpPr/>
          <p:nvPr/>
        </p:nvSpPr>
        <p:spPr>
          <a:xfrm>
            <a:off x="5333400" y="527148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3" name="Google Shape;9286;p87"/>
          <p:cNvGrpSpPr/>
          <p:nvPr/>
        </p:nvGrpSpPr>
        <p:grpSpPr>
          <a:xfrm>
            <a:off x="1348200" y="4218840"/>
            <a:ext cx="457200" cy="353160"/>
            <a:chOff x="1348200" y="4218840"/>
            <a:chExt cx="457200" cy="353160"/>
          </a:xfrm>
        </p:grpSpPr>
        <p:sp>
          <p:nvSpPr>
            <p:cNvPr id="424" name="Google Shape;9287;p 1"/>
            <p:cNvSpPr/>
            <p:nvPr/>
          </p:nvSpPr>
          <p:spPr>
            <a:xfrm>
              <a:off x="1555560" y="4450680"/>
              <a:ext cx="113040" cy="79920"/>
            </a:xfrm>
            <a:custGeom>
              <a:avLst/>
              <a:gdLst>
                <a:gd name="textAreaLeft" fmla="*/ 0 w 113040"/>
                <a:gd name="textAreaRight" fmla="*/ 114840 w 113040"/>
                <a:gd name="textAreaTop" fmla="*/ 0 h 79920"/>
                <a:gd name="textAreaBottom" fmla="*/ 81720 h 79920"/>
              </a:gdLst>
              <a:ah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9288;p 1"/>
            <p:cNvSpPr/>
            <p:nvPr/>
          </p:nvSpPr>
          <p:spPr>
            <a:xfrm>
              <a:off x="1580760" y="4336200"/>
              <a:ext cx="85680" cy="58680"/>
            </a:xfrm>
            <a:custGeom>
              <a:avLst/>
              <a:gdLst>
                <a:gd name="textAreaLeft" fmla="*/ 0 w 85680"/>
                <a:gd name="textAreaRight" fmla="*/ 87480 w 85680"/>
                <a:gd name="textAreaTop" fmla="*/ 0 h 58680"/>
                <a:gd name="textAreaBottom" fmla="*/ 60480 h 58680"/>
              </a:gdLst>
              <a:ah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9289;p 1"/>
            <p:cNvSpPr/>
            <p:nvPr/>
          </p:nvSpPr>
          <p:spPr>
            <a:xfrm>
              <a:off x="1479960" y="4375440"/>
              <a:ext cx="93960" cy="92520"/>
            </a:xfrm>
            <a:custGeom>
              <a:avLst/>
              <a:gdLst>
                <a:gd name="textAreaLeft" fmla="*/ 0 w 93960"/>
                <a:gd name="textAreaRight" fmla="*/ 95760 w 93960"/>
                <a:gd name="textAreaTop" fmla="*/ 0 h 92520"/>
                <a:gd name="textAreaBottom" fmla="*/ 94320 h 92520"/>
              </a:gdLst>
              <a:ah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9290;p 1"/>
            <p:cNvSpPr/>
            <p:nvPr/>
          </p:nvSpPr>
          <p:spPr>
            <a:xfrm>
              <a:off x="1511640" y="4399560"/>
              <a:ext cx="14760" cy="13320"/>
            </a:xfrm>
            <a:custGeom>
              <a:avLst/>
              <a:gdLst>
                <a:gd name="textAreaLeft" fmla="*/ 0 w 14760"/>
                <a:gd name="textAreaRight" fmla="*/ 16560 w 14760"/>
                <a:gd name="textAreaTop" fmla="*/ 0 h 13320"/>
                <a:gd name="textAreaBottom" fmla="*/ 15120 h 13320"/>
              </a:gdLst>
              <a:ah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9291;p 1"/>
            <p:cNvSpPr/>
            <p:nvPr/>
          </p:nvSpPr>
          <p:spPr>
            <a:xfrm>
              <a:off x="1348200" y="4218840"/>
              <a:ext cx="457200" cy="353160"/>
            </a:xfrm>
            <a:custGeom>
              <a:avLst/>
              <a:gdLst>
                <a:gd name="textAreaLeft" fmla="*/ 0 w 457200"/>
                <a:gd name="textAreaRight" fmla="*/ 459000 w 457200"/>
                <a:gd name="textAreaTop" fmla="*/ 0 h 353160"/>
                <a:gd name="textAreaBottom" fmla="*/ 354960 h 353160"/>
              </a:gdLst>
              <a:ah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9" name="Google Shape;11434;p90"/>
          <p:cNvGrpSpPr/>
          <p:nvPr/>
        </p:nvGrpSpPr>
        <p:grpSpPr>
          <a:xfrm>
            <a:off x="1395720" y="5482080"/>
            <a:ext cx="475560" cy="347760"/>
            <a:chOff x="1395720" y="5482080"/>
            <a:chExt cx="475560" cy="347760"/>
          </a:xfrm>
        </p:grpSpPr>
        <p:sp>
          <p:nvSpPr>
            <p:cNvPr id="430" name="Google Shape;11435;p 1"/>
            <p:cNvSpPr/>
            <p:nvPr/>
          </p:nvSpPr>
          <p:spPr>
            <a:xfrm>
              <a:off x="1675080" y="5482080"/>
              <a:ext cx="196200" cy="161280"/>
            </a:xfrm>
            <a:custGeom>
              <a:avLst/>
              <a:gdLst>
                <a:gd name="textAreaLeft" fmla="*/ 0 w 196200"/>
                <a:gd name="textAreaRight" fmla="*/ 198360 w 196200"/>
                <a:gd name="textAreaTop" fmla="*/ 0 h 161280"/>
                <a:gd name="textAreaBottom" fmla="*/ 163080 h 161280"/>
              </a:gdLst>
              <a:ah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11436;p 1"/>
            <p:cNvSpPr/>
            <p:nvPr/>
          </p:nvSpPr>
          <p:spPr>
            <a:xfrm>
              <a:off x="1758240" y="5536080"/>
              <a:ext cx="34920" cy="52560"/>
            </a:xfrm>
            <a:custGeom>
              <a:avLst/>
              <a:gdLst>
                <a:gd name="textAreaLeft" fmla="*/ 0 w 34920"/>
                <a:gd name="textAreaRight" fmla="*/ 37080 w 34920"/>
                <a:gd name="textAreaTop" fmla="*/ 0 h 52560"/>
                <a:gd name="textAreaBottom" fmla="*/ 54360 h 52560"/>
              </a:gdLst>
              <a:ah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1437;p 1"/>
            <p:cNvSpPr/>
            <p:nvPr/>
          </p:nvSpPr>
          <p:spPr>
            <a:xfrm>
              <a:off x="1762920" y="5519520"/>
              <a:ext cx="18000" cy="14400"/>
            </a:xfrm>
            <a:custGeom>
              <a:avLst/>
              <a:gdLst>
                <a:gd name="textAreaLeft" fmla="*/ 0 w 18000"/>
                <a:gd name="textAreaRight" fmla="*/ 20160 w 18000"/>
                <a:gd name="textAreaTop" fmla="*/ 0 h 14400"/>
                <a:gd name="textAreaBottom" fmla="*/ 16200 h 14400"/>
              </a:gdLst>
              <a:ah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11438;p 1"/>
            <p:cNvSpPr/>
            <p:nvPr/>
          </p:nvSpPr>
          <p:spPr>
            <a:xfrm>
              <a:off x="1395720" y="5514840"/>
              <a:ext cx="352080" cy="315000"/>
            </a:xfrm>
            <a:custGeom>
              <a:avLst/>
              <a:gdLst>
                <a:gd name="textAreaLeft" fmla="*/ 0 w 352080"/>
                <a:gd name="textAreaRight" fmla="*/ 354240 w 352080"/>
                <a:gd name="textAreaTop" fmla="*/ 0 h 315000"/>
                <a:gd name="textAreaBottom" fmla="*/ 316800 h 315000"/>
              </a:gdLst>
              <a:ah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11439;p 1"/>
            <p:cNvSpPr/>
            <p:nvPr/>
          </p:nvSpPr>
          <p:spPr>
            <a:xfrm>
              <a:off x="1567440" y="5760000"/>
              <a:ext cx="11160" cy="9720"/>
            </a:xfrm>
            <a:custGeom>
              <a:avLst/>
              <a:gdLst>
                <a:gd name="textAreaLeft" fmla="*/ 0 w 11160"/>
                <a:gd name="textAreaRight" fmla="*/ 13320 w 11160"/>
                <a:gd name="textAreaTop" fmla="*/ 0 h 9720"/>
                <a:gd name="textAreaBottom" fmla="*/ 11520 h 972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11440;p 1"/>
            <p:cNvSpPr/>
            <p:nvPr/>
          </p:nvSpPr>
          <p:spPr>
            <a:xfrm>
              <a:off x="1567080" y="5778000"/>
              <a:ext cx="11160" cy="9720"/>
            </a:xfrm>
            <a:custGeom>
              <a:avLst/>
              <a:gdLst>
                <a:gd name="textAreaLeft" fmla="*/ 0 w 11160"/>
                <a:gd name="textAreaRight" fmla="*/ 13320 w 11160"/>
                <a:gd name="textAreaTop" fmla="*/ 0 h 9720"/>
                <a:gd name="textAreaBottom" fmla="*/ 11520 h 972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11441;p 1"/>
            <p:cNvSpPr/>
            <p:nvPr/>
          </p:nvSpPr>
          <p:spPr>
            <a:xfrm>
              <a:off x="1625040" y="5775840"/>
              <a:ext cx="79560" cy="28800"/>
            </a:xfrm>
            <a:custGeom>
              <a:avLst/>
              <a:gdLst>
                <a:gd name="textAreaLeft" fmla="*/ 0 w 79560"/>
                <a:gd name="textAreaRight" fmla="*/ 81720 w 79560"/>
                <a:gd name="textAreaTop" fmla="*/ 0 h 28800"/>
                <a:gd name="textAreaBottom" fmla="*/ 30600 h 28800"/>
              </a:gdLst>
              <a:ah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11442;p 1"/>
            <p:cNvSpPr/>
            <p:nvPr/>
          </p:nvSpPr>
          <p:spPr>
            <a:xfrm>
              <a:off x="1559880" y="5608080"/>
              <a:ext cx="26280" cy="35280"/>
            </a:xfrm>
            <a:custGeom>
              <a:avLst/>
              <a:gdLst>
                <a:gd name="textAreaLeft" fmla="*/ 0 w 26280"/>
                <a:gd name="textAreaRight" fmla="*/ 28440 w 26280"/>
                <a:gd name="textAreaTop" fmla="*/ 0 h 35280"/>
                <a:gd name="textAreaBottom" fmla="*/ 37080 h 35280"/>
              </a:gdLst>
              <a:ah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oogle Shape;1236;p74"/>
          <p:cNvGrpSpPr/>
          <p:nvPr/>
        </p:nvGrpSpPr>
        <p:grpSpPr>
          <a:xfrm>
            <a:off x="1348200" y="2809440"/>
            <a:ext cx="457200" cy="426960"/>
            <a:chOff x="1348200" y="2809440"/>
            <a:chExt cx="457200" cy="426960"/>
          </a:xfrm>
        </p:grpSpPr>
        <p:sp>
          <p:nvSpPr>
            <p:cNvPr id="439" name="Google Shape;1237;p 1"/>
            <p:cNvSpPr/>
            <p:nvPr/>
          </p:nvSpPr>
          <p:spPr>
            <a:xfrm>
              <a:off x="1688760" y="2853000"/>
              <a:ext cx="64800" cy="10440"/>
            </a:xfrm>
            <a:custGeom>
              <a:avLst/>
              <a:gdLst>
                <a:gd name="textAreaLeft" fmla="*/ 0 w 64800"/>
                <a:gd name="textAreaRight" fmla="*/ 66960 w 64800"/>
                <a:gd name="textAreaTop" fmla="*/ 0 h 10440"/>
                <a:gd name="textAreaBottom" fmla="*/ 12240 h 1044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238;p 1"/>
            <p:cNvSpPr/>
            <p:nvPr/>
          </p:nvSpPr>
          <p:spPr>
            <a:xfrm>
              <a:off x="1688760" y="2875680"/>
              <a:ext cx="64800" cy="11160"/>
            </a:xfrm>
            <a:custGeom>
              <a:avLst/>
              <a:gdLst>
                <a:gd name="textAreaLeft" fmla="*/ 0 w 64800"/>
                <a:gd name="textAreaRight" fmla="*/ 66960 w 64800"/>
                <a:gd name="textAreaTop" fmla="*/ 0 h 11160"/>
                <a:gd name="textAreaBottom" fmla="*/ 12960 h 11160"/>
              </a:gdLst>
              <a:ah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39;p 1"/>
            <p:cNvSpPr/>
            <p:nvPr/>
          </p:nvSpPr>
          <p:spPr>
            <a:xfrm>
              <a:off x="1688760" y="2899440"/>
              <a:ext cx="64800" cy="10440"/>
            </a:xfrm>
            <a:custGeom>
              <a:avLst/>
              <a:gdLst>
                <a:gd name="textAreaLeft" fmla="*/ 0 w 64800"/>
                <a:gd name="textAreaRight" fmla="*/ 66960 w 64800"/>
                <a:gd name="textAreaTop" fmla="*/ 0 h 10440"/>
                <a:gd name="textAreaBottom" fmla="*/ 12240 h 1044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240;p 1"/>
            <p:cNvSpPr/>
            <p:nvPr/>
          </p:nvSpPr>
          <p:spPr>
            <a:xfrm>
              <a:off x="1348200" y="2809440"/>
              <a:ext cx="457200" cy="426960"/>
            </a:xfrm>
            <a:custGeom>
              <a:avLst/>
              <a:gdLst>
                <a:gd name="textAreaLeft" fmla="*/ 0 w 457200"/>
                <a:gd name="textAreaRight" fmla="*/ 459360 w 457200"/>
                <a:gd name="textAreaTop" fmla="*/ 0 h 426960"/>
                <a:gd name="textAreaBottom" fmla="*/ 428760 h 426960"/>
              </a:gdLst>
              <a:ah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241;p 1"/>
            <p:cNvSpPr/>
            <p:nvPr/>
          </p:nvSpPr>
          <p:spPr>
            <a:xfrm>
              <a:off x="1542960" y="3109320"/>
              <a:ext cx="87480" cy="27360"/>
            </a:xfrm>
            <a:custGeom>
              <a:avLst/>
              <a:gdLst>
                <a:gd name="textAreaLeft" fmla="*/ 0 w 87480"/>
                <a:gd name="textAreaRight" fmla="*/ 89640 w 87480"/>
                <a:gd name="textAreaTop" fmla="*/ 0 h 27360"/>
                <a:gd name="textAreaBottom" fmla="*/ 29160 h 27360"/>
              </a:gdLst>
              <a:ah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4" name="Google Shape;1183;p74"/>
          <p:cNvGrpSpPr/>
          <p:nvPr/>
        </p:nvGrpSpPr>
        <p:grpSpPr>
          <a:xfrm>
            <a:off x="5525280" y="5471280"/>
            <a:ext cx="457200" cy="426960"/>
            <a:chOff x="5525280" y="5471280"/>
            <a:chExt cx="457200" cy="426960"/>
          </a:xfrm>
        </p:grpSpPr>
        <p:sp>
          <p:nvSpPr>
            <p:cNvPr id="445" name="Google Shape;1184;p 1"/>
            <p:cNvSpPr/>
            <p:nvPr/>
          </p:nvSpPr>
          <p:spPr>
            <a:xfrm>
              <a:off x="5761440" y="5608440"/>
              <a:ext cx="32760" cy="29520"/>
            </a:xfrm>
            <a:custGeom>
              <a:avLst/>
              <a:gdLst>
                <a:gd name="textAreaLeft" fmla="*/ 0 w 32760"/>
                <a:gd name="textAreaRight" fmla="*/ 34560 w 32760"/>
                <a:gd name="textAreaTop" fmla="*/ 0 h 29520"/>
                <a:gd name="textAreaBottom" fmla="*/ 31320 h 29520"/>
              </a:gdLst>
              <a:ah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1185;p 1"/>
            <p:cNvSpPr/>
            <p:nvPr/>
          </p:nvSpPr>
          <p:spPr>
            <a:xfrm>
              <a:off x="5802120" y="5646960"/>
              <a:ext cx="33840" cy="30240"/>
            </a:xfrm>
            <a:custGeom>
              <a:avLst/>
              <a:gdLst>
                <a:gd name="textAreaLeft" fmla="*/ 0 w 33840"/>
                <a:gd name="textAreaRight" fmla="*/ 35640 w 33840"/>
                <a:gd name="textAreaTop" fmla="*/ 0 h 30240"/>
                <a:gd name="textAreaBottom" fmla="*/ 32040 h 30240"/>
              </a:gdLst>
              <a:ah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1186;p 1"/>
            <p:cNvSpPr/>
            <p:nvPr/>
          </p:nvSpPr>
          <p:spPr>
            <a:xfrm>
              <a:off x="5801040" y="5513040"/>
              <a:ext cx="52560" cy="49320"/>
            </a:xfrm>
            <a:custGeom>
              <a:avLst/>
              <a:gdLst>
                <a:gd name="textAreaLeft" fmla="*/ 0 w 52560"/>
                <a:gd name="textAreaRight" fmla="*/ 54360 w 52560"/>
                <a:gd name="textAreaTop" fmla="*/ 0 h 49320"/>
                <a:gd name="textAreaBottom" fmla="*/ 51120 h 49320"/>
              </a:gdLst>
              <a:ah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1187;p 1"/>
            <p:cNvSpPr/>
            <p:nvPr/>
          </p:nvSpPr>
          <p:spPr>
            <a:xfrm>
              <a:off x="5759280" y="5549400"/>
              <a:ext cx="56160" cy="51840"/>
            </a:xfrm>
            <a:custGeom>
              <a:avLst/>
              <a:gdLst>
                <a:gd name="textAreaLeft" fmla="*/ 0 w 56160"/>
                <a:gd name="textAreaRight" fmla="*/ 57960 w 56160"/>
                <a:gd name="textAreaTop" fmla="*/ 0 h 51840"/>
                <a:gd name="textAreaBottom" fmla="*/ 53640 h 51840"/>
              </a:gdLst>
              <a:ah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1188;p 1"/>
            <p:cNvSpPr/>
            <p:nvPr/>
          </p:nvSpPr>
          <p:spPr>
            <a:xfrm>
              <a:off x="5796720" y="5549760"/>
              <a:ext cx="92160" cy="84960"/>
            </a:xfrm>
            <a:custGeom>
              <a:avLst/>
              <a:gdLst>
                <a:gd name="textAreaLeft" fmla="*/ 0 w 92160"/>
                <a:gd name="textAreaRight" fmla="*/ 93960 w 92160"/>
                <a:gd name="textAreaTop" fmla="*/ 0 h 84960"/>
                <a:gd name="textAreaBottom" fmla="*/ 86760 h 84960"/>
              </a:gdLst>
              <a:ah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1189;p 1"/>
            <p:cNvSpPr/>
            <p:nvPr/>
          </p:nvSpPr>
          <p:spPr>
            <a:xfrm>
              <a:off x="5862960" y="5611680"/>
              <a:ext cx="67680" cy="62280"/>
            </a:xfrm>
            <a:custGeom>
              <a:avLst/>
              <a:gdLst>
                <a:gd name="textAreaLeft" fmla="*/ 0 w 67680"/>
                <a:gd name="textAreaRight" fmla="*/ 69480 w 67680"/>
                <a:gd name="textAreaTop" fmla="*/ 0 h 62280"/>
                <a:gd name="textAreaBottom" fmla="*/ 64080 h 62280"/>
              </a:gdLst>
              <a:ah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1190;p 1"/>
            <p:cNvSpPr/>
            <p:nvPr/>
          </p:nvSpPr>
          <p:spPr>
            <a:xfrm>
              <a:off x="5564880" y="5628240"/>
              <a:ext cx="146880" cy="136800"/>
            </a:xfrm>
            <a:custGeom>
              <a:avLst/>
              <a:gdLst>
                <a:gd name="textAreaLeft" fmla="*/ 0 w 146880"/>
                <a:gd name="textAreaRight" fmla="*/ 148680 w 146880"/>
                <a:gd name="textAreaTop" fmla="*/ 0 h 136800"/>
                <a:gd name="textAreaBottom" fmla="*/ 138600 h 136800"/>
              </a:gdLst>
              <a:ah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1191;p 1"/>
            <p:cNvSpPr/>
            <p:nvPr/>
          </p:nvSpPr>
          <p:spPr>
            <a:xfrm>
              <a:off x="5581440" y="5711760"/>
              <a:ext cx="75240" cy="68760"/>
            </a:xfrm>
            <a:custGeom>
              <a:avLst/>
              <a:gdLst>
                <a:gd name="textAreaLeft" fmla="*/ 0 w 75240"/>
                <a:gd name="textAreaRight" fmla="*/ 77040 w 75240"/>
                <a:gd name="textAreaTop" fmla="*/ 0 h 68760"/>
                <a:gd name="textAreaBottom" fmla="*/ 70560 h 68760"/>
              </a:gdLst>
              <a:ah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1192;p 1"/>
            <p:cNvSpPr/>
            <p:nvPr/>
          </p:nvSpPr>
          <p:spPr>
            <a:xfrm>
              <a:off x="5668560" y="5724720"/>
              <a:ext cx="146520" cy="1368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136800"/>
                <a:gd name="textAreaBottom" fmla="*/ 138600 h 136800"/>
              </a:gdLst>
              <a:ah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1193;p 1"/>
            <p:cNvSpPr/>
            <p:nvPr/>
          </p:nvSpPr>
          <p:spPr>
            <a:xfrm>
              <a:off x="5652000" y="5777280"/>
              <a:ext cx="74520" cy="68760"/>
            </a:xfrm>
            <a:custGeom>
              <a:avLst/>
              <a:gdLst>
                <a:gd name="textAreaLeft" fmla="*/ 0 w 74520"/>
                <a:gd name="textAreaRight" fmla="*/ 76320 w 74520"/>
                <a:gd name="textAreaTop" fmla="*/ 0 h 68760"/>
                <a:gd name="textAreaBottom" fmla="*/ 70560 h 68760"/>
              </a:gdLst>
              <a:ah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1194;p 1"/>
            <p:cNvSpPr/>
            <p:nvPr/>
          </p:nvSpPr>
          <p:spPr>
            <a:xfrm>
              <a:off x="5639760" y="5760720"/>
              <a:ext cx="33840" cy="30240"/>
            </a:xfrm>
            <a:custGeom>
              <a:avLst/>
              <a:gdLst>
                <a:gd name="textAreaLeft" fmla="*/ 0 w 33840"/>
                <a:gd name="textAreaRight" fmla="*/ 35640 w 33840"/>
                <a:gd name="textAreaTop" fmla="*/ 0 h 30240"/>
                <a:gd name="textAreaBottom" fmla="*/ 32040 h 30240"/>
              </a:gdLst>
              <a:ah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1195;p 1"/>
            <p:cNvSpPr/>
            <p:nvPr/>
          </p:nvSpPr>
          <p:spPr>
            <a:xfrm>
              <a:off x="5679000" y="5682240"/>
              <a:ext cx="78480" cy="72720"/>
            </a:xfrm>
            <a:custGeom>
              <a:avLst/>
              <a:gdLst>
                <a:gd name="textAreaLeft" fmla="*/ 0 w 78480"/>
                <a:gd name="textAreaRight" fmla="*/ 80280 w 78480"/>
                <a:gd name="textAreaTop" fmla="*/ 0 h 72720"/>
                <a:gd name="textAreaBottom" fmla="*/ 74520 h 72720"/>
              </a:gdLst>
              <a:ah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1196;p 1"/>
            <p:cNvSpPr/>
            <p:nvPr/>
          </p:nvSpPr>
          <p:spPr>
            <a:xfrm>
              <a:off x="5827320" y="5578560"/>
              <a:ext cx="92160" cy="84960"/>
            </a:xfrm>
            <a:custGeom>
              <a:avLst/>
              <a:gdLst>
                <a:gd name="textAreaLeft" fmla="*/ 0 w 92160"/>
                <a:gd name="textAreaRight" fmla="*/ 93960 w 92160"/>
                <a:gd name="textAreaTop" fmla="*/ 0 h 84960"/>
                <a:gd name="textAreaBottom" fmla="*/ 86760 h 84960"/>
              </a:gdLst>
              <a:ah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1197;p 1"/>
            <p:cNvSpPr/>
            <p:nvPr/>
          </p:nvSpPr>
          <p:spPr>
            <a:xfrm>
              <a:off x="5606640" y="5651640"/>
              <a:ext cx="182880" cy="169920"/>
            </a:xfrm>
            <a:custGeom>
              <a:avLst/>
              <a:gdLst>
                <a:gd name="textAreaLeft" fmla="*/ 0 w 182880"/>
                <a:gd name="textAreaRight" fmla="*/ 184680 w 182880"/>
                <a:gd name="textAreaTop" fmla="*/ 0 h 169920"/>
                <a:gd name="textAreaBottom" fmla="*/ 171720 h 169920"/>
              </a:gdLst>
              <a:ah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1198;p 1"/>
            <p:cNvSpPr/>
            <p:nvPr/>
          </p:nvSpPr>
          <p:spPr>
            <a:xfrm>
              <a:off x="5525280" y="5471280"/>
              <a:ext cx="457200" cy="426960"/>
            </a:xfrm>
            <a:custGeom>
              <a:avLst/>
              <a:gdLst>
                <a:gd name="textAreaLeft" fmla="*/ 0 w 457200"/>
                <a:gd name="textAreaRight" fmla="*/ 459000 w 457200"/>
                <a:gd name="textAreaTop" fmla="*/ 0 h 426960"/>
                <a:gd name="textAreaBottom" fmla="*/ 428760 h 426960"/>
              </a:gdLst>
              <a:ah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0" name="Google Shape;13242;p93"/>
          <p:cNvGrpSpPr/>
          <p:nvPr/>
        </p:nvGrpSpPr>
        <p:grpSpPr>
          <a:xfrm>
            <a:off x="5499000" y="2862000"/>
            <a:ext cx="457200" cy="365760"/>
            <a:chOff x="5499000" y="2862000"/>
            <a:chExt cx="457200" cy="365760"/>
          </a:xfrm>
        </p:grpSpPr>
        <p:sp>
          <p:nvSpPr>
            <p:cNvPr id="461" name="Google Shape;13243;p 1"/>
            <p:cNvSpPr/>
            <p:nvPr/>
          </p:nvSpPr>
          <p:spPr>
            <a:xfrm>
              <a:off x="5499000" y="2862000"/>
              <a:ext cx="457200" cy="365760"/>
            </a:xfrm>
            <a:custGeom>
              <a:avLst/>
              <a:gdLst>
                <a:gd name="textAreaLeft" fmla="*/ 0 w 457200"/>
                <a:gd name="textAreaRight" fmla="*/ 459720 w 457200"/>
                <a:gd name="textAreaTop" fmla="*/ 0 h 365760"/>
                <a:gd name="textAreaBottom" fmla="*/ 367560 h 365760"/>
              </a:gdLst>
              <a:ah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13244;p 1"/>
            <p:cNvSpPr/>
            <p:nvPr/>
          </p:nvSpPr>
          <p:spPr>
            <a:xfrm>
              <a:off x="5706360" y="2985840"/>
              <a:ext cx="43560" cy="185400"/>
            </a:xfrm>
            <a:custGeom>
              <a:avLst/>
              <a:gdLst>
                <a:gd name="textAreaLeft" fmla="*/ 0 w 43560"/>
                <a:gd name="textAreaRight" fmla="*/ 46080 w 43560"/>
                <a:gd name="textAreaTop" fmla="*/ 0 h 185400"/>
                <a:gd name="textAreaBottom" fmla="*/ 187200 h 185400"/>
              </a:gdLst>
              <a:ah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3245;p 1"/>
            <p:cNvSpPr/>
            <p:nvPr/>
          </p:nvSpPr>
          <p:spPr>
            <a:xfrm>
              <a:off x="5793120" y="2986200"/>
              <a:ext cx="51120" cy="185400"/>
            </a:xfrm>
            <a:custGeom>
              <a:avLst/>
              <a:gdLst>
                <a:gd name="textAreaLeft" fmla="*/ 0 w 51120"/>
                <a:gd name="textAreaRight" fmla="*/ 53640 w 51120"/>
                <a:gd name="textAreaTop" fmla="*/ 0 h 185400"/>
                <a:gd name="textAreaBottom" fmla="*/ 187200 h 185400"/>
              </a:gdLst>
              <a:ah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3246;p 1"/>
            <p:cNvSpPr/>
            <p:nvPr/>
          </p:nvSpPr>
          <p:spPr>
            <a:xfrm>
              <a:off x="5611680" y="2985840"/>
              <a:ext cx="51480" cy="185400"/>
            </a:xfrm>
            <a:custGeom>
              <a:avLst/>
              <a:gdLst>
                <a:gd name="textAreaLeft" fmla="*/ 0 w 51480"/>
                <a:gd name="textAreaRight" fmla="*/ 54000 w 51480"/>
                <a:gd name="textAreaTop" fmla="*/ 0 h 185400"/>
                <a:gd name="textAreaBottom" fmla="*/ 187200 h 185400"/>
              </a:gdLst>
              <a:ah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" name="Google Shape;1258;p74"/>
          <p:cNvGrpSpPr/>
          <p:nvPr/>
        </p:nvGrpSpPr>
        <p:grpSpPr>
          <a:xfrm>
            <a:off x="5499000" y="4144320"/>
            <a:ext cx="466200" cy="427680"/>
            <a:chOff x="5499000" y="4144320"/>
            <a:chExt cx="466200" cy="427680"/>
          </a:xfrm>
        </p:grpSpPr>
        <p:sp>
          <p:nvSpPr>
            <p:cNvPr id="466" name="Google Shape;1259;p 1"/>
            <p:cNvSpPr/>
            <p:nvPr/>
          </p:nvSpPr>
          <p:spPr>
            <a:xfrm>
              <a:off x="5571360" y="4306320"/>
              <a:ext cx="65880" cy="11160"/>
            </a:xfrm>
            <a:custGeom>
              <a:avLst/>
              <a:gdLst>
                <a:gd name="textAreaLeft" fmla="*/ 0 w 65880"/>
                <a:gd name="textAreaRight" fmla="*/ 67680 w 65880"/>
                <a:gd name="textAreaTop" fmla="*/ 0 h 11160"/>
                <a:gd name="textAreaBottom" fmla="*/ 12960 h 1116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260;p 1"/>
            <p:cNvSpPr/>
            <p:nvPr/>
          </p:nvSpPr>
          <p:spPr>
            <a:xfrm>
              <a:off x="5826960" y="4306320"/>
              <a:ext cx="65880" cy="11160"/>
            </a:xfrm>
            <a:custGeom>
              <a:avLst/>
              <a:gdLst>
                <a:gd name="textAreaLeft" fmla="*/ 0 w 65880"/>
                <a:gd name="textAreaRight" fmla="*/ 67680 w 65880"/>
                <a:gd name="textAreaTop" fmla="*/ 0 h 11160"/>
                <a:gd name="textAreaBottom" fmla="*/ 12960 h 1116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261;p 1"/>
            <p:cNvSpPr/>
            <p:nvPr/>
          </p:nvSpPr>
          <p:spPr>
            <a:xfrm>
              <a:off x="5702760" y="4257000"/>
              <a:ext cx="58680" cy="65160"/>
            </a:xfrm>
            <a:custGeom>
              <a:avLst/>
              <a:gdLst>
                <a:gd name="textAreaLeft" fmla="*/ 0 w 58680"/>
                <a:gd name="textAreaRight" fmla="*/ 60480 w 58680"/>
                <a:gd name="textAreaTop" fmla="*/ 0 h 65160"/>
                <a:gd name="textAreaBottom" fmla="*/ 66960 h 6516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262;p 1"/>
            <p:cNvSpPr/>
            <p:nvPr/>
          </p:nvSpPr>
          <p:spPr>
            <a:xfrm>
              <a:off x="5725800" y="4500000"/>
              <a:ext cx="12240" cy="36000"/>
            </a:xfrm>
            <a:custGeom>
              <a:avLst/>
              <a:gdLst>
                <a:gd name="textAreaLeft" fmla="*/ 0 w 12240"/>
                <a:gd name="textAreaRight" fmla="*/ 14040 w 12240"/>
                <a:gd name="textAreaTop" fmla="*/ 0 h 36000"/>
                <a:gd name="textAreaBottom" fmla="*/ 37800 h 3600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263;p 1"/>
            <p:cNvSpPr/>
            <p:nvPr/>
          </p:nvSpPr>
          <p:spPr>
            <a:xfrm>
              <a:off x="5499000" y="4144320"/>
              <a:ext cx="466200" cy="427680"/>
            </a:xfrm>
            <a:custGeom>
              <a:avLst/>
              <a:gdLst>
                <a:gd name="textAreaLeft" fmla="*/ 0 w 466200"/>
                <a:gd name="textAreaRight" fmla="*/ 468000 w 466200"/>
                <a:gd name="textAreaTop" fmla="*/ 0 h 427680"/>
                <a:gd name="textAreaBottom" fmla="*/ 429480 h 42768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43;p 1"/>
          <p:cNvSpPr/>
          <p:nvPr/>
        </p:nvSpPr>
        <p:spPr>
          <a:xfrm>
            <a:off x="1923840" y="3265920"/>
            <a:ext cx="1018800" cy="1069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244;p 1"/>
          <p:cNvSpPr/>
          <p:nvPr/>
        </p:nvSpPr>
        <p:spPr>
          <a:xfrm>
            <a:off x="6400080" y="3264480"/>
            <a:ext cx="1018800" cy="1069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52"/>
          <p:cNvSpPr txBox="1"/>
          <p:nvPr/>
        </p:nvSpPr>
        <p:spPr>
          <a:xfrm>
            <a:off x="1000800" y="1583640"/>
            <a:ext cx="77158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53"/>
          <p:cNvSpPr txBox="1"/>
          <p:nvPr/>
        </p:nvSpPr>
        <p:spPr>
          <a:xfrm>
            <a:off x="1044360" y="4488840"/>
            <a:ext cx="2777760" cy="43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Satisfied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75" name="PlaceHolder 54"/>
          <p:cNvSpPr txBox="1"/>
          <p:nvPr/>
        </p:nvSpPr>
        <p:spPr>
          <a:xfrm>
            <a:off x="1044360" y="5499000"/>
            <a:ext cx="2777760" cy="72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6" name="PlaceHolder 55"/>
          <p:cNvSpPr txBox="1"/>
          <p:nvPr/>
        </p:nvSpPr>
        <p:spPr>
          <a:xfrm>
            <a:off x="5520600" y="4487400"/>
            <a:ext cx="2777760" cy="43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Dissatisfied</a:t>
            </a:r>
            <a:endParaRPr b="0" lang="en-US" sz="1800" spc="-1" strike="noStrike">
              <a:latin typeface="Times New Roman"/>
            </a:endParaRPr>
          </a:p>
        </p:txBody>
      </p:sp>
      <p:grpSp>
        <p:nvGrpSpPr>
          <p:cNvPr id="477" name="Google Shape;250;p 1"/>
          <p:cNvGrpSpPr/>
          <p:nvPr/>
        </p:nvGrpSpPr>
        <p:grpSpPr>
          <a:xfrm>
            <a:off x="6627240" y="3594960"/>
            <a:ext cx="564480" cy="417240"/>
            <a:chOff x="6627240" y="3594960"/>
            <a:chExt cx="564480" cy="417240"/>
          </a:xfrm>
        </p:grpSpPr>
        <p:sp>
          <p:nvSpPr>
            <p:cNvPr id="478" name="Google Shape;251;p 1"/>
            <p:cNvSpPr/>
            <p:nvPr/>
          </p:nvSpPr>
          <p:spPr>
            <a:xfrm>
              <a:off x="6627240" y="3594960"/>
              <a:ext cx="564480" cy="417240"/>
            </a:xfrm>
            <a:custGeom>
              <a:avLst/>
              <a:gdLst>
                <a:gd name="textAreaLeft" fmla="*/ 0 w 564480"/>
                <a:gd name="textAreaRight" fmla="*/ 566280 w 564480"/>
                <a:gd name="textAreaTop" fmla="*/ 0 h 417240"/>
                <a:gd name="textAreaBottom" fmla="*/ 419040 h 417240"/>
              </a:gdLst>
              <a:ah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252;p 1"/>
            <p:cNvSpPr/>
            <p:nvPr/>
          </p:nvSpPr>
          <p:spPr>
            <a:xfrm>
              <a:off x="6895080" y="3782880"/>
              <a:ext cx="208800" cy="167400"/>
            </a:xfrm>
            <a:custGeom>
              <a:avLst/>
              <a:gdLst>
                <a:gd name="textAreaLeft" fmla="*/ 0 w 208800"/>
                <a:gd name="textAreaRight" fmla="*/ 210600 w 208800"/>
                <a:gd name="textAreaTop" fmla="*/ 0 h 167400"/>
                <a:gd name="textAreaBottom" fmla="*/ 169200 h 167400"/>
              </a:gdLst>
              <a:ah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253;p 1"/>
            <p:cNvSpPr/>
            <p:nvPr/>
          </p:nvSpPr>
          <p:spPr>
            <a:xfrm>
              <a:off x="6717600" y="3738240"/>
              <a:ext cx="123480" cy="73440"/>
            </a:xfrm>
            <a:custGeom>
              <a:avLst/>
              <a:gdLst>
                <a:gd name="textAreaLeft" fmla="*/ 0 w 123480"/>
                <a:gd name="textAreaRight" fmla="*/ 125280 w 123480"/>
                <a:gd name="textAreaTop" fmla="*/ 0 h 73440"/>
                <a:gd name="textAreaBottom" fmla="*/ 75240 h 73440"/>
              </a:gdLst>
              <a:ah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1" name="Google Shape;254;p 1"/>
          <p:cNvGrpSpPr/>
          <p:nvPr/>
        </p:nvGrpSpPr>
        <p:grpSpPr>
          <a:xfrm>
            <a:off x="2151360" y="3589200"/>
            <a:ext cx="563040" cy="432000"/>
            <a:chOff x="2151360" y="3589200"/>
            <a:chExt cx="563040" cy="432000"/>
          </a:xfrm>
        </p:grpSpPr>
        <p:sp>
          <p:nvSpPr>
            <p:cNvPr id="482" name="Google Shape;255;p 1"/>
            <p:cNvSpPr/>
            <p:nvPr/>
          </p:nvSpPr>
          <p:spPr>
            <a:xfrm>
              <a:off x="2234520" y="382860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256;p 1"/>
            <p:cNvSpPr/>
            <p:nvPr/>
          </p:nvSpPr>
          <p:spPr>
            <a:xfrm>
              <a:off x="2234520" y="386280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257;p 1"/>
            <p:cNvSpPr/>
            <p:nvPr/>
          </p:nvSpPr>
          <p:spPr>
            <a:xfrm>
              <a:off x="2234520" y="389664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258;p 1"/>
            <p:cNvSpPr/>
            <p:nvPr/>
          </p:nvSpPr>
          <p:spPr>
            <a:xfrm>
              <a:off x="2234520" y="393048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259;p 1"/>
            <p:cNvSpPr/>
            <p:nvPr/>
          </p:nvSpPr>
          <p:spPr>
            <a:xfrm>
              <a:off x="2234520" y="396432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260;p 1"/>
            <p:cNvSpPr/>
            <p:nvPr/>
          </p:nvSpPr>
          <p:spPr>
            <a:xfrm>
              <a:off x="2408400" y="3890160"/>
              <a:ext cx="49320" cy="19440"/>
            </a:xfrm>
            <a:custGeom>
              <a:avLst/>
              <a:gdLst>
                <a:gd name="textAreaLeft" fmla="*/ 0 w 49320"/>
                <a:gd name="textAreaRight" fmla="*/ 51120 w 49320"/>
                <a:gd name="textAreaTop" fmla="*/ 0 h 19440"/>
                <a:gd name="textAreaBottom" fmla="*/ 21240 h 19440"/>
              </a:gdLst>
              <a:ah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261;p 1"/>
            <p:cNvSpPr/>
            <p:nvPr/>
          </p:nvSpPr>
          <p:spPr>
            <a:xfrm>
              <a:off x="2405520" y="3705480"/>
              <a:ext cx="55080" cy="15480"/>
            </a:xfrm>
            <a:custGeom>
              <a:avLst/>
              <a:gdLst>
                <a:gd name="textAreaLeft" fmla="*/ 0 w 55080"/>
                <a:gd name="textAreaRight" fmla="*/ 56880 w 550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262;p 1"/>
            <p:cNvSpPr/>
            <p:nvPr/>
          </p:nvSpPr>
          <p:spPr>
            <a:xfrm>
              <a:off x="2405520" y="3676320"/>
              <a:ext cx="55080" cy="15480"/>
            </a:xfrm>
            <a:custGeom>
              <a:avLst/>
              <a:gdLst>
                <a:gd name="textAreaLeft" fmla="*/ 0 w 55080"/>
                <a:gd name="textAreaRight" fmla="*/ 56880 w 550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263;p 1"/>
            <p:cNvSpPr/>
            <p:nvPr/>
          </p:nvSpPr>
          <p:spPr>
            <a:xfrm>
              <a:off x="2405520" y="3647520"/>
              <a:ext cx="55080" cy="15480"/>
            </a:xfrm>
            <a:custGeom>
              <a:avLst/>
              <a:gdLst>
                <a:gd name="textAreaLeft" fmla="*/ 0 w 55080"/>
                <a:gd name="textAreaRight" fmla="*/ 56880 w 550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264;p 1"/>
            <p:cNvSpPr/>
            <p:nvPr/>
          </p:nvSpPr>
          <p:spPr>
            <a:xfrm>
              <a:off x="2562120" y="382860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265;p 1"/>
            <p:cNvSpPr/>
            <p:nvPr/>
          </p:nvSpPr>
          <p:spPr>
            <a:xfrm>
              <a:off x="2562120" y="386280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266;p 1"/>
            <p:cNvSpPr/>
            <p:nvPr/>
          </p:nvSpPr>
          <p:spPr>
            <a:xfrm>
              <a:off x="2562120" y="389664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267;p 1"/>
            <p:cNvSpPr/>
            <p:nvPr/>
          </p:nvSpPr>
          <p:spPr>
            <a:xfrm>
              <a:off x="2562120" y="393048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268;p 1"/>
            <p:cNvSpPr/>
            <p:nvPr/>
          </p:nvSpPr>
          <p:spPr>
            <a:xfrm>
              <a:off x="2562120" y="3964320"/>
              <a:ext cx="69480" cy="15480"/>
            </a:xfrm>
            <a:custGeom>
              <a:avLst/>
              <a:gdLst>
                <a:gd name="textAreaLeft" fmla="*/ 0 w 69480"/>
                <a:gd name="textAreaRight" fmla="*/ 71280 w 69480"/>
                <a:gd name="textAreaTop" fmla="*/ 0 h 15480"/>
                <a:gd name="textAreaBottom" fmla="*/ 17280 h 1548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269;p 1"/>
            <p:cNvSpPr/>
            <p:nvPr/>
          </p:nvSpPr>
          <p:spPr>
            <a:xfrm>
              <a:off x="2151360" y="3589200"/>
              <a:ext cx="563040" cy="432000"/>
            </a:xfrm>
            <a:custGeom>
              <a:avLst/>
              <a:gdLst>
                <a:gd name="textAreaLeft" fmla="*/ 0 w 563040"/>
                <a:gd name="textAreaRight" fmla="*/ 564840 w 563040"/>
                <a:gd name="textAreaTop" fmla="*/ 0 h 432000"/>
                <a:gd name="textAreaBottom" fmla="*/ 433800 h 432000"/>
              </a:gdLst>
              <a:ah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7" name="Google Shape;270;p 1" descr=""/>
          <p:cNvPicPr/>
          <p:nvPr/>
        </p:nvPicPr>
        <p:blipFill>
          <a:blip r:embed="rId1"/>
          <a:srcRect l="5315" t="11256" r="3201" b="6512"/>
          <a:stretch/>
        </p:blipFill>
        <p:spPr>
          <a:xfrm>
            <a:off x="5346720" y="1648440"/>
            <a:ext cx="2476080" cy="1161720"/>
          </a:xfrm>
          <a:prstGeom prst="rect">
            <a:avLst/>
          </a:prstGeom>
          <a:ln w="0">
            <a:noFill/>
          </a:ln>
        </p:spPr>
      </p:pic>
      <p:sp>
        <p:nvSpPr>
          <p:cNvPr id="498" name="Google Shape;440;p 2"/>
          <p:cNvSpPr/>
          <p:nvPr/>
        </p:nvSpPr>
        <p:spPr>
          <a:xfrm>
            <a:off x="1369440" y="504540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Google Shape;441;p 2"/>
          <p:cNvSpPr/>
          <p:nvPr/>
        </p:nvSpPr>
        <p:spPr>
          <a:xfrm>
            <a:off x="3611520" y="500760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54.7%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Google Shape;445;p 2"/>
          <p:cNvSpPr/>
          <p:nvPr/>
        </p:nvSpPr>
        <p:spPr>
          <a:xfrm>
            <a:off x="1369440" y="5045400"/>
            <a:ext cx="128016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56"/>
          <p:cNvSpPr txBox="1"/>
          <p:nvPr/>
        </p:nvSpPr>
        <p:spPr>
          <a:xfrm>
            <a:off x="5472360" y="5499000"/>
            <a:ext cx="2777760" cy="72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2" name="Google Shape;440;p 3"/>
          <p:cNvSpPr/>
          <p:nvPr/>
        </p:nvSpPr>
        <p:spPr>
          <a:xfrm>
            <a:off x="5797440" y="504540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oogle Shape;441;p 3"/>
          <p:cNvSpPr/>
          <p:nvPr/>
        </p:nvSpPr>
        <p:spPr>
          <a:xfrm>
            <a:off x="8039520" y="500760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45.3%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Google Shape;445;p 3"/>
          <p:cNvSpPr/>
          <p:nvPr/>
        </p:nvSpPr>
        <p:spPr>
          <a:xfrm>
            <a:off x="5797440" y="5045400"/>
            <a:ext cx="105156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44"/>
          <p:cNvSpPr/>
          <p:nvPr/>
        </p:nvSpPr>
        <p:spPr>
          <a:xfrm>
            <a:off x="713520" y="479196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06" name="PlaceHolder 45"/>
          <p:cNvSpPr/>
          <p:nvPr/>
        </p:nvSpPr>
        <p:spPr>
          <a:xfrm>
            <a:off x="713520" y="397440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02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507" name="PlaceHolder 46"/>
          <p:cNvSpPr/>
          <p:nvPr/>
        </p:nvSpPr>
        <p:spPr>
          <a:xfrm>
            <a:off x="821520" y="5639760"/>
            <a:ext cx="44478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8" name="Google Shape;654;p56" descr=""/>
          <p:cNvPicPr/>
          <p:nvPr/>
        </p:nvPicPr>
        <p:blipFill>
          <a:blip r:embed="rId1"/>
          <a:stretch/>
        </p:blipFill>
        <p:spPr>
          <a:xfrm rot="276000">
            <a:off x="2625120" y="2068560"/>
            <a:ext cx="6098400" cy="19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47"/>
          <p:cNvSpPr/>
          <p:nvPr/>
        </p:nvSpPr>
        <p:spPr>
          <a:xfrm>
            <a:off x="4489200" y="2541240"/>
            <a:ext cx="419544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10" name="Google Shape;363;p48"/>
          <p:cNvSpPr/>
          <p:nvPr/>
        </p:nvSpPr>
        <p:spPr>
          <a:xfrm>
            <a:off x="797040" y="2133360"/>
            <a:ext cx="3180240" cy="3179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1" name="Google Shape;364;p48" descr=""/>
          <p:cNvPicPr/>
          <p:nvPr/>
        </p:nvPicPr>
        <p:blipFill>
          <a:blip r:embed="rId2"/>
          <a:srcRect l="5952" t="0" r="0" b="21365"/>
          <a:stretch/>
        </p:blipFill>
        <p:spPr>
          <a:xfrm flipH="1" rot="20796000">
            <a:off x="5107680" y="4740120"/>
            <a:ext cx="3458160" cy="1258560"/>
          </a:xfrm>
          <a:prstGeom prst="rect">
            <a:avLst/>
          </a:prstGeom>
          <a:ln w="0">
            <a:noFill/>
          </a:ln>
        </p:spPr>
      </p:pic>
      <p:sp>
        <p:nvSpPr>
          <p:cNvPr id="512" name="PlaceHolder 48"/>
          <p:cNvSpPr/>
          <p:nvPr/>
        </p:nvSpPr>
        <p:spPr>
          <a:xfrm>
            <a:off x="4500000" y="3865680"/>
            <a:ext cx="448236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49"/>
          <p:cNvSpPr/>
          <p:nvPr/>
        </p:nvSpPr>
        <p:spPr>
          <a:xfrm>
            <a:off x="738360" y="2955960"/>
            <a:ext cx="4518720" cy="27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23 columns (4 with outliers)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129,880 rows (393 with NULLs)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PlaceHolder 50"/>
          <p:cNvSpPr/>
          <p:nvPr/>
        </p:nvSpPr>
        <p:spPr>
          <a:xfrm>
            <a:off x="750600" y="2126160"/>
            <a:ext cx="361728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5" name="Google Shape;230;p41"/>
          <p:cNvSpPr/>
          <p:nvPr/>
        </p:nvSpPr>
        <p:spPr>
          <a:xfrm>
            <a:off x="5319720" y="2025360"/>
            <a:ext cx="3366360" cy="35809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40"/>
          <p:cNvSpPr/>
          <p:nvPr/>
        </p:nvSpPr>
        <p:spPr>
          <a:xfrm>
            <a:off x="2789280" y="490320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17" name="PlaceHolder 41"/>
          <p:cNvSpPr/>
          <p:nvPr/>
        </p:nvSpPr>
        <p:spPr>
          <a:xfrm>
            <a:off x="7382160" y="408564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03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518" name="PlaceHolder 42"/>
          <p:cNvSpPr/>
          <p:nvPr/>
        </p:nvSpPr>
        <p:spPr>
          <a:xfrm>
            <a:off x="4197240" y="5750640"/>
            <a:ext cx="44478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9" name="Google Shape;426;p5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4800">
            <a:off x="519840" y="1935000"/>
            <a:ext cx="6085440" cy="28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43"/>
          <p:cNvSpPr/>
          <p:nvPr/>
        </p:nvSpPr>
        <p:spPr>
          <a:xfrm>
            <a:off x="857520" y="1746360"/>
            <a:ext cx="37137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1" name="Google Shape;1024;p68"/>
          <p:cNvSpPr/>
          <p:nvPr/>
        </p:nvSpPr>
        <p:spPr>
          <a:xfrm>
            <a:off x="673200" y="5585760"/>
            <a:ext cx="20156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2" name="Google Shape;1025;p68"/>
          <p:cNvSpPr/>
          <p:nvPr/>
        </p:nvSpPr>
        <p:spPr>
          <a:xfrm>
            <a:off x="2868480" y="4978080"/>
            <a:ext cx="20152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3" name="Google Shape;1026;p68"/>
          <p:cNvSpPr/>
          <p:nvPr/>
        </p:nvSpPr>
        <p:spPr>
          <a:xfrm>
            <a:off x="5064120" y="5585760"/>
            <a:ext cx="20152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4" name="Google Shape;1027;p68"/>
          <p:cNvSpPr/>
          <p:nvPr/>
        </p:nvSpPr>
        <p:spPr>
          <a:xfrm>
            <a:off x="7259040" y="4978080"/>
            <a:ext cx="20156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Deductions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5" name="Google Shape;1028;p68"/>
          <p:cNvSpPr/>
          <p:nvPr/>
        </p:nvSpPr>
        <p:spPr>
          <a:xfrm>
            <a:off x="1167120" y="3952080"/>
            <a:ext cx="1026000" cy="10396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Google Shape;1029;p68"/>
          <p:cNvSpPr/>
          <p:nvPr/>
        </p:nvSpPr>
        <p:spPr>
          <a:xfrm>
            <a:off x="3363480" y="3344400"/>
            <a:ext cx="1025280" cy="1038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030;p68"/>
          <p:cNvSpPr/>
          <p:nvPr/>
        </p:nvSpPr>
        <p:spPr>
          <a:xfrm>
            <a:off x="5559120" y="3952080"/>
            <a:ext cx="1025280" cy="10396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1031;p68"/>
          <p:cNvSpPr/>
          <p:nvPr/>
        </p:nvSpPr>
        <p:spPr>
          <a:xfrm>
            <a:off x="7754400" y="3344400"/>
            <a:ext cx="1025280" cy="1038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29" name="Google Shape;1032;p68"/>
          <p:cNvCxnSpPr>
            <a:stCxn id="525" idx="6"/>
            <a:endCxn id="526" idx="2"/>
          </p:cNvCxnSpPr>
          <p:nvPr/>
        </p:nvCxnSpPr>
        <p:spPr>
          <a:xfrm flipV="1">
            <a:off x="2193120" y="3863880"/>
            <a:ext cx="117072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30" name="Google Shape;1033;p68"/>
          <p:cNvCxnSpPr>
            <a:stCxn id="526" idx="6"/>
            <a:endCxn id="527" idx="2"/>
          </p:cNvCxnSpPr>
          <p:nvPr/>
        </p:nvCxnSpPr>
        <p:spPr>
          <a:xfrm>
            <a:off x="4388760" y="3863880"/>
            <a:ext cx="117072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31" name="Google Shape;1034;p68"/>
          <p:cNvCxnSpPr>
            <a:stCxn id="527" idx="6"/>
            <a:endCxn id="528" idx="2"/>
          </p:cNvCxnSpPr>
          <p:nvPr/>
        </p:nvCxnSpPr>
        <p:spPr>
          <a:xfrm flipV="1">
            <a:off x="6584400" y="3863880"/>
            <a:ext cx="1170360" cy="608400"/>
          </a:xfrm>
          <a:prstGeom prst="bentConnector3">
            <a:avLst>
              <a:gd name="adj1" fmla="val 50000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532" name="Google Shape;1035;p68"/>
          <p:cNvSpPr/>
          <p:nvPr/>
        </p:nvSpPr>
        <p:spPr>
          <a:xfrm>
            <a:off x="916200" y="5157720"/>
            <a:ext cx="15310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Google Shape;1036;p68"/>
          <p:cNvSpPr/>
          <p:nvPr/>
        </p:nvSpPr>
        <p:spPr>
          <a:xfrm>
            <a:off x="5307840" y="5157720"/>
            <a:ext cx="15307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Google Shape;1037;p68"/>
          <p:cNvSpPr/>
          <p:nvPr/>
        </p:nvSpPr>
        <p:spPr>
          <a:xfrm>
            <a:off x="3112200" y="4549680"/>
            <a:ext cx="15310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Google Shape;1038;p68"/>
          <p:cNvSpPr/>
          <p:nvPr/>
        </p:nvSpPr>
        <p:spPr>
          <a:xfrm>
            <a:off x="7503120" y="4549680"/>
            <a:ext cx="15307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36" name="Google Shape;1039;p68"/>
          <p:cNvGrpSpPr/>
          <p:nvPr/>
        </p:nvGrpSpPr>
        <p:grpSpPr>
          <a:xfrm>
            <a:off x="3615840" y="3600360"/>
            <a:ext cx="519840" cy="527760"/>
            <a:chOff x="3615840" y="3600360"/>
            <a:chExt cx="519840" cy="527760"/>
          </a:xfrm>
        </p:grpSpPr>
        <p:sp>
          <p:nvSpPr>
            <p:cNvPr id="537" name="Google Shape;1040;p68"/>
            <p:cNvSpPr/>
            <p:nvPr/>
          </p:nvSpPr>
          <p:spPr>
            <a:xfrm>
              <a:off x="3760200" y="3736440"/>
              <a:ext cx="22320" cy="13680"/>
            </a:xfrm>
            <a:custGeom>
              <a:avLst/>
              <a:gdLst>
                <a:gd name="textAreaLeft" fmla="*/ 0 w 22320"/>
                <a:gd name="textAreaRight" fmla="*/ 24840 w 2232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041;p68"/>
            <p:cNvSpPr/>
            <p:nvPr/>
          </p:nvSpPr>
          <p:spPr>
            <a:xfrm>
              <a:off x="3793680" y="3736440"/>
              <a:ext cx="52560" cy="13680"/>
            </a:xfrm>
            <a:custGeom>
              <a:avLst/>
              <a:gdLst>
                <a:gd name="textAreaLeft" fmla="*/ 0 w 52560"/>
                <a:gd name="textAreaRight" fmla="*/ 55080 w 5256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042;p68"/>
            <p:cNvSpPr/>
            <p:nvPr/>
          </p:nvSpPr>
          <p:spPr>
            <a:xfrm>
              <a:off x="3760200" y="3767040"/>
              <a:ext cx="22320" cy="12600"/>
            </a:xfrm>
            <a:custGeom>
              <a:avLst/>
              <a:gdLst>
                <a:gd name="textAreaLeft" fmla="*/ 0 w 22320"/>
                <a:gd name="textAreaRight" fmla="*/ 24840 w 2232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043;p68"/>
            <p:cNvSpPr/>
            <p:nvPr/>
          </p:nvSpPr>
          <p:spPr>
            <a:xfrm>
              <a:off x="3793680" y="3767040"/>
              <a:ext cx="52560" cy="12600"/>
            </a:xfrm>
            <a:custGeom>
              <a:avLst/>
              <a:gdLst>
                <a:gd name="textAreaLeft" fmla="*/ 0 w 52560"/>
                <a:gd name="textAreaRight" fmla="*/ 55080 w 525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044;p68"/>
            <p:cNvSpPr/>
            <p:nvPr/>
          </p:nvSpPr>
          <p:spPr>
            <a:xfrm>
              <a:off x="3760200" y="3707640"/>
              <a:ext cx="22320" cy="12240"/>
            </a:xfrm>
            <a:custGeom>
              <a:avLst/>
              <a:gdLst>
                <a:gd name="textAreaLeft" fmla="*/ 0 w 22320"/>
                <a:gd name="textAreaRight" fmla="*/ 24840 w 22320"/>
                <a:gd name="textAreaTop" fmla="*/ 0 h 12240"/>
                <a:gd name="textAreaBottom" fmla="*/ 14760 h 1224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045;p68"/>
            <p:cNvSpPr/>
            <p:nvPr/>
          </p:nvSpPr>
          <p:spPr>
            <a:xfrm>
              <a:off x="3793680" y="3707640"/>
              <a:ext cx="52560" cy="12240"/>
            </a:xfrm>
            <a:custGeom>
              <a:avLst/>
              <a:gdLst>
                <a:gd name="textAreaLeft" fmla="*/ 0 w 52560"/>
                <a:gd name="textAreaRight" fmla="*/ 55080 w 52560"/>
                <a:gd name="textAreaTop" fmla="*/ 0 h 12240"/>
                <a:gd name="textAreaBottom" fmla="*/ 14760 h 1224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046;p68"/>
            <p:cNvSpPr/>
            <p:nvPr/>
          </p:nvSpPr>
          <p:spPr>
            <a:xfrm>
              <a:off x="3906720" y="3707640"/>
              <a:ext cx="21600" cy="12240"/>
            </a:xfrm>
            <a:custGeom>
              <a:avLst/>
              <a:gdLst>
                <a:gd name="textAreaLeft" fmla="*/ 0 w 21600"/>
                <a:gd name="textAreaRight" fmla="*/ 24120 w 21600"/>
                <a:gd name="textAreaTop" fmla="*/ 0 h 12240"/>
                <a:gd name="textAreaBottom" fmla="*/ 14760 h 1224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047;p68"/>
            <p:cNvSpPr/>
            <p:nvPr/>
          </p:nvSpPr>
          <p:spPr>
            <a:xfrm>
              <a:off x="3939120" y="3707640"/>
              <a:ext cx="52920" cy="12240"/>
            </a:xfrm>
            <a:custGeom>
              <a:avLst/>
              <a:gdLst>
                <a:gd name="textAreaLeft" fmla="*/ 0 w 52920"/>
                <a:gd name="textAreaRight" fmla="*/ 55440 w 52920"/>
                <a:gd name="textAreaTop" fmla="*/ 0 h 12240"/>
                <a:gd name="textAreaBottom" fmla="*/ 14760 h 1224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048;p68"/>
            <p:cNvSpPr/>
            <p:nvPr/>
          </p:nvSpPr>
          <p:spPr>
            <a:xfrm>
              <a:off x="3906720" y="3736440"/>
              <a:ext cx="21600" cy="13680"/>
            </a:xfrm>
            <a:custGeom>
              <a:avLst/>
              <a:gdLst>
                <a:gd name="textAreaLeft" fmla="*/ 0 w 21600"/>
                <a:gd name="textAreaRight" fmla="*/ 24120 w 2160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049;p68"/>
            <p:cNvSpPr/>
            <p:nvPr/>
          </p:nvSpPr>
          <p:spPr>
            <a:xfrm>
              <a:off x="3939120" y="3736440"/>
              <a:ext cx="52920" cy="13680"/>
            </a:xfrm>
            <a:custGeom>
              <a:avLst/>
              <a:gdLst>
                <a:gd name="textAreaLeft" fmla="*/ 0 w 52920"/>
                <a:gd name="textAreaRight" fmla="*/ 55440 w 5292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050;p68"/>
            <p:cNvSpPr/>
            <p:nvPr/>
          </p:nvSpPr>
          <p:spPr>
            <a:xfrm>
              <a:off x="3906720" y="3767040"/>
              <a:ext cx="21600" cy="12600"/>
            </a:xfrm>
            <a:custGeom>
              <a:avLst/>
              <a:gdLst>
                <a:gd name="textAreaLeft" fmla="*/ 0 w 21600"/>
                <a:gd name="textAreaRight" fmla="*/ 24120 w 2160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051;p68"/>
            <p:cNvSpPr/>
            <p:nvPr/>
          </p:nvSpPr>
          <p:spPr>
            <a:xfrm>
              <a:off x="3939120" y="3767040"/>
              <a:ext cx="52920" cy="12600"/>
            </a:xfrm>
            <a:custGeom>
              <a:avLst/>
              <a:gdLst>
                <a:gd name="textAreaLeft" fmla="*/ 0 w 52920"/>
                <a:gd name="textAreaRight" fmla="*/ 55440 w 5292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052;p68"/>
            <p:cNvSpPr/>
            <p:nvPr/>
          </p:nvSpPr>
          <p:spPr>
            <a:xfrm>
              <a:off x="3870000" y="3720600"/>
              <a:ext cx="12600" cy="4572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45720"/>
                <a:gd name="textAreaBottom" fmla="*/ 48240 h 4572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053;p68"/>
            <p:cNvSpPr/>
            <p:nvPr/>
          </p:nvSpPr>
          <p:spPr>
            <a:xfrm>
              <a:off x="3615840" y="3848040"/>
              <a:ext cx="519840" cy="280080"/>
            </a:xfrm>
            <a:custGeom>
              <a:avLst/>
              <a:gdLst>
                <a:gd name="textAreaLeft" fmla="*/ 0 w 519840"/>
                <a:gd name="textAreaRight" fmla="*/ 522360 w 519840"/>
                <a:gd name="textAreaTop" fmla="*/ 0 h 280080"/>
                <a:gd name="textAreaBottom" fmla="*/ 282600 h 28008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1054;p68"/>
            <p:cNvSpPr/>
            <p:nvPr/>
          </p:nvSpPr>
          <p:spPr>
            <a:xfrm>
              <a:off x="3729600" y="3600360"/>
              <a:ext cx="293760" cy="204480"/>
            </a:xfrm>
            <a:custGeom>
              <a:avLst/>
              <a:gdLst>
                <a:gd name="textAreaLeft" fmla="*/ 0 w 293760"/>
                <a:gd name="textAreaRight" fmla="*/ 296280 w 293760"/>
                <a:gd name="textAreaTop" fmla="*/ 0 h 204480"/>
                <a:gd name="textAreaBottom" fmla="*/ 207000 h 20448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2" name="Google Shape;1055;p68"/>
          <p:cNvGrpSpPr/>
          <p:nvPr/>
        </p:nvGrpSpPr>
        <p:grpSpPr>
          <a:xfrm>
            <a:off x="8071560" y="3600720"/>
            <a:ext cx="393840" cy="526680"/>
            <a:chOff x="8071560" y="3600720"/>
            <a:chExt cx="393840" cy="526680"/>
          </a:xfrm>
        </p:grpSpPr>
        <p:sp>
          <p:nvSpPr>
            <p:cNvPr id="553" name="Google Shape;1056;p68"/>
            <p:cNvSpPr/>
            <p:nvPr/>
          </p:nvSpPr>
          <p:spPr>
            <a:xfrm>
              <a:off x="8247960" y="3661560"/>
              <a:ext cx="41040" cy="12600"/>
            </a:xfrm>
            <a:custGeom>
              <a:avLst/>
              <a:gdLst>
                <a:gd name="textAreaLeft" fmla="*/ 0 w 41040"/>
                <a:gd name="textAreaRight" fmla="*/ 43560 w 4104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057;p68"/>
            <p:cNvSpPr/>
            <p:nvPr/>
          </p:nvSpPr>
          <p:spPr>
            <a:xfrm>
              <a:off x="8101080" y="3631320"/>
              <a:ext cx="334440" cy="465840"/>
            </a:xfrm>
            <a:custGeom>
              <a:avLst/>
              <a:gdLst>
                <a:gd name="textAreaLeft" fmla="*/ 0 w 334440"/>
                <a:gd name="textAreaRight" fmla="*/ 336960 w 334440"/>
                <a:gd name="textAreaTop" fmla="*/ 0 h 465840"/>
                <a:gd name="textAreaBottom" fmla="*/ 468360 h 465840"/>
              </a:gdLst>
              <a:ah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058;p68"/>
            <p:cNvSpPr/>
            <p:nvPr/>
          </p:nvSpPr>
          <p:spPr>
            <a:xfrm>
              <a:off x="8071560" y="3600720"/>
              <a:ext cx="393840" cy="526680"/>
            </a:xfrm>
            <a:custGeom>
              <a:avLst/>
              <a:gdLst>
                <a:gd name="textAreaLeft" fmla="*/ 0 w 393840"/>
                <a:gd name="textAreaRight" fmla="*/ 396360 w 393840"/>
                <a:gd name="textAreaTop" fmla="*/ 0 h 526680"/>
                <a:gd name="textAreaBottom" fmla="*/ 529200 h 526680"/>
              </a:gdLst>
              <a:ah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6" name="Google Shape;1059;p68"/>
          <p:cNvGrpSpPr/>
          <p:nvPr/>
        </p:nvGrpSpPr>
        <p:grpSpPr>
          <a:xfrm>
            <a:off x="5825520" y="4208400"/>
            <a:ext cx="491400" cy="527040"/>
            <a:chOff x="5825520" y="4208400"/>
            <a:chExt cx="491400" cy="527040"/>
          </a:xfrm>
        </p:grpSpPr>
        <p:sp>
          <p:nvSpPr>
            <p:cNvPr id="557" name="Google Shape;1060;p68"/>
            <p:cNvSpPr/>
            <p:nvPr/>
          </p:nvSpPr>
          <p:spPr>
            <a:xfrm>
              <a:off x="6118920" y="4253760"/>
              <a:ext cx="117360" cy="91800"/>
            </a:xfrm>
            <a:custGeom>
              <a:avLst/>
              <a:gdLst>
                <a:gd name="textAreaLeft" fmla="*/ 0 w 117360"/>
                <a:gd name="textAreaRight" fmla="*/ 119880 w 117360"/>
                <a:gd name="textAreaTop" fmla="*/ 0 h 91800"/>
                <a:gd name="textAreaBottom" fmla="*/ 94320 h 9180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061;p68"/>
            <p:cNvSpPr/>
            <p:nvPr/>
          </p:nvSpPr>
          <p:spPr>
            <a:xfrm>
              <a:off x="6176880" y="4369320"/>
              <a:ext cx="22320" cy="54720"/>
            </a:xfrm>
            <a:custGeom>
              <a:avLst/>
              <a:gdLst>
                <a:gd name="textAreaLeft" fmla="*/ 0 w 22320"/>
                <a:gd name="textAreaRight" fmla="*/ 24840 w 22320"/>
                <a:gd name="textAreaTop" fmla="*/ 0 h 54720"/>
                <a:gd name="textAreaBottom" fmla="*/ 57240 h 5472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062;p68"/>
            <p:cNvSpPr/>
            <p:nvPr/>
          </p:nvSpPr>
          <p:spPr>
            <a:xfrm>
              <a:off x="6204600" y="4375080"/>
              <a:ext cx="22680" cy="5400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54000"/>
                <a:gd name="textAreaBottom" fmla="*/ 56520 h 5400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063;p68"/>
            <p:cNvSpPr/>
            <p:nvPr/>
          </p:nvSpPr>
          <p:spPr>
            <a:xfrm>
              <a:off x="6231600" y="4380120"/>
              <a:ext cx="23040" cy="55440"/>
            </a:xfrm>
            <a:custGeom>
              <a:avLst/>
              <a:gdLst>
                <a:gd name="textAreaLeft" fmla="*/ 0 w 23040"/>
                <a:gd name="textAreaRight" fmla="*/ 25560 w 23040"/>
                <a:gd name="textAreaTop" fmla="*/ 0 h 55440"/>
                <a:gd name="textAreaBottom" fmla="*/ 57960 h 5544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064;p68"/>
            <p:cNvSpPr/>
            <p:nvPr/>
          </p:nvSpPr>
          <p:spPr>
            <a:xfrm>
              <a:off x="6176160" y="4502520"/>
              <a:ext cx="39240" cy="142200"/>
            </a:xfrm>
            <a:custGeom>
              <a:avLst/>
              <a:gdLst>
                <a:gd name="textAreaLeft" fmla="*/ 0 w 39240"/>
                <a:gd name="textAreaRight" fmla="*/ 41760 w 39240"/>
                <a:gd name="textAreaTop" fmla="*/ 0 h 142200"/>
                <a:gd name="textAreaBottom" fmla="*/ 144720 h 14220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065;p68"/>
            <p:cNvSpPr/>
            <p:nvPr/>
          </p:nvSpPr>
          <p:spPr>
            <a:xfrm>
              <a:off x="5894640" y="4394880"/>
              <a:ext cx="164880" cy="166680"/>
            </a:xfrm>
            <a:custGeom>
              <a:avLst/>
              <a:gdLst>
                <a:gd name="textAreaLeft" fmla="*/ 0 w 164880"/>
                <a:gd name="textAreaRight" fmla="*/ 167400 w 164880"/>
                <a:gd name="textAreaTop" fmla="*/ 0 h 166680"/>
                <a:gd name="textAreaBottom" fmla="*/ 169200 h 16668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066;p68"/>
            <p:cNvSpPr/>
            <p:nvPr/>
          </p:nvSpPr>
          <p:spPr>
            <a:xfrm>
              <a:off x="5897160" y="4576680"/>
              <a:ext cx="159120" cy="56880"/>
            </a:xfrm>
            <a:custGeom>
              <a:avLst/>
              <a:gdLst>
                <a:gd name="textAreaLeft" fmla="*/ 0 w 159120"/>
                <a:gd name="textAreaRight" fmla="*/ 161640 w 159120"/>
                <a:gd name="textAreaTop" fmla="*/ 0 h 56880"/>
                <a:gd name="textAreaBottom" fmla="*/ 59400 h 5688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1067;p68"/>
            <p:cNvSpPr/>
            <p:nvPr/>
          </p:nvSpPr>
          <p:spPr>
            <a:xfrm>
              <a:off x="5916600" y="4654440"/>
              <a:ext cx="120600" cy="12600"/>
            </a:xfrm>
            <a:custGeom>
              <a:avLst/>
              <a:gdLst>
                <a:gd name="textAreaLeft" fmla="*/ 0 w 120600"/>
                <a:gd name="textAreaRight" fmla="*/ 123120 w 12060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068;p68"/>
            <p:cNvSpPr/>
            <p:nvPr/>
          </p:nvSpPr>
          <p:spPr>
            <a:xfrm>
              <a:off x="5947560" y="4687560"/>
              <a:ext cx="59760" cy="12600"/>
            </a:xfrm>
            <a:custGeom>
              <a:avLst/>
              <a:gdLst>
                <a:gd name="textAreaLeft" fmla="*/ 0 w 59760"/>
                <a:gd name="textAreaRight" fmla="*/ 62280 w 597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069;p68"/>
            <p:cNvSpPr/>
            <p:nvPr/>
          </p:nvSpPr>
          <p:spPr>
            <a:xfrm>
              <a:off x="5825520" y="4208400"/>
              <a:ext cx="491400" cy="527040"/>
            </a:xfrm>
            <a:custGeom>
              <a:avLst/>
              <a:gdLst>
                <a:gd name="textAreaLeft" fmla="*/ 0 w 491400"/>
                <a:gd name="textAreaRight" fmla="*/ 493920 w 491400"/>
                <a:gd name="textAreaTop" fmla="*/ 0 h 527040"/>
                <a:gd name="textAreaBottom" fmla="*/ 529560 h 52704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" name="Google Shape;1070;p68"/>
          <p:cNvGrpSpPr/>
          <p:nvPr/>
        </p:nvGrpSpPr>
        <p:grpSpPr>
          <a:xfrm>
            <a:off x="1420560" y="4208760"/>
            <a:ext cx="520200" cy="526680"/>
            <a:chOff x="1420560" y="4208760"/>
            <a:chExt cx="520200" cy="526680"/>
          </a:xfrm>
        </p:grpSpPr>
        <p:sp>
          <p:nvSpPr>
            <p:cNvPr id="568" name="Google Shape;1071;p68"/>
            <p:cNvSpPr/>
            <p:nvPr/>
          </p:nvSpPr>
          <p:spPr>
            <a:xfrm>
              <a:off x="1570680" y="4594320"/>
              <a:ext cx="11880" cy="1944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072;p68"/>
            <p:cNvSpPr/>
            <p:nvPr/>
          </p:nvSpPr>
          <p:spPr>
            <a:xfrm>
              <a:off x="1605240" y="4594320"/>
              <a:ext cx="12600" cy="1944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073;p68"/>
            <p:cNvSpPr/>
            <p:nvPr/>
          </p:nvSpPr>
          <p:spPr>
            <a:xfrm>
              <a:off x="1639800" y="4594320"/>
              <a:ext cx="12600" cy="1944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074;p68"/>
            <p:cNvSpPr/>
            <p:nvPr/>
          </p:nvSpPr>
          <p:spPr>
            <a:xfrm>
              <a:off x="1674360" y="4594320"/>
              <a:ext cx="13320" cy="19440"/>
            </a:xfrm>
            <a:custGeom>
              <a:avLst/>
              <a:gdLst>
                <a:gd name="textAreaLeft" fmla="*/ 0 w 13320"/>
                <a:gd name="textAreaRight" fmla="*/ 15840 w 1332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1075;p68"/>
            <p:cNvSpPr/>
            <p:nvPr/>
          </p:nvSpPr>
          <p:spPr>
            <a:xfrm>
              <a:off x="1708920" y="4594320"/>
              <a:ext cx="11880" cy="1944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1076;p68"/>
            <p:cNvSpPr/>
            <p:nvPr/>
          </p:nvSpPr>
          <p:spPr>
            <a:xfrm>
              <a:off x="1744200" y="4594320"/>
              <a:ext cx="11880" cy="1944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077;p68"/>
            <p:cNvSpPr/>
            <p:nvPr/>
          </p:nvSpPr>
          <p:spPr>
            <a:xfrm>
              <a:off x="1778760" y="4594320"/>
              <a:ext cx="12600" cy="1944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078;p68"/>
            <p:cNvSpPr/>
            <p:nvPr/>
          </p:nvSpPr>
          <p:spPr>
            <a:xfrm>
              <a:off x="1570680" y="4628880"/>
              <a:ext cx="11880" cy="1836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079;p68"/>
            <p:cNvSpPr/>
            <p:nvPr/>
          </p:nvSpPr>
          <p:spPr>
            <a:xfrm>
              <a:off x="1605240" y="4628880"/>
              <a:ext cx="12600" cy="1836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080;p68"/>
            <p:cNvSpPr/>
            <p:nvPr/>
          </p:nvSpPr>
          <p:spPr>
            <a:xfrm>
              <a:off x="1639800" y="4628880"/>
              <a:ext cx="12600" cy="1836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1081;p68"/>
            <p:cNvSpPr/>
            <p:nvPr/>
          </p:nvSpPr>
          <p:spPr>
            <a:xfrm>
              <a:off x="1674360" y="4628880"/>
              <a:ext cx="13320" cy="18360"/>
            </a:xfrm>
            <a:custGeom>
              <a:avLst/>
              <a:gdLst>
                <a:gd name="textAreaLeft" fmla="*/ 0 w 13320"/>
                <a:gd name="textAreaRight" fmla="*/ 15840 w 1332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082;p68"/>
            <p:cNvSpPr/>
            <p:nvPr/>
          </p:nvSpPr>
          <p:spPr>
            <a:xfrm>
              <a:off x="1708920" y="4628880"/>
              <a:ext cx="11880" cy="1836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083;p68"/>
            <p:cNvSpPr/>
            <p:nvPr/>
          </p:nvSpPr>
          <p:spPr>
            <a:xfrm>
              <a:off x="1744200" y="4628880"/>
              <a:ext cx="11880" cy="1836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084;p68"/>
            <p:cNvSpPr/>
            <p:nvPr/>
          </p:nvSpPr>
          <p:spPr>
            <a:xfrm>
              <a:off x="1778760" y="4628880"/>
              <a:ext cx="12600" cy="1836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085;p68"/>
            <p:cNvSpPr/>
            <p:nvPr/>
          </p:nvSpPr>
          <p:spPr>
            <a:xfrm>
              <a:off x="1468440" y="4682160"/>
              <a:ext cx="12600" cy="1944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086;p68"/>
            <p:cNvSpPr/>
            <p:nvPr/>
          </p:nvSpPr>
          <p:spPr>
            <a:xfrm>
              <a:off x="1499400" y="4682160"/>
              <a:ext cx="13680" cy="19440"/>
            </a:xfrm>
            <a:custGeom>
              <a:avLst/>
              <a:gdLst>
                <a:gd name="textAreaLeft" fmla="*/ 0 w 13680"/>
                <a:gd name="textAreaRight" fmla="*/ 16200 w 1368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1087;p68"/>
            <p:cNvSpPr/>
            <p:nvPr/>
          </p:nvSpPr>
          <p:spPr>
            <a:xfrm>
              <a:off x="1848960" y="4682160"/>
              <a:ext cx="13320" cy="19440"/>
            </a:xfrm>
            <a:custGeom>
              <a:avLst/>
              <a:gdLst>
                <a:gd name="textAreaLeft" fmla="*/ 0 w 13320"/>
                <a:gd name="textAreaRight" fmla="*/ 15840 w 1332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1088;p68"/>
            <p:cNvSpPr/>
            <p:nvPr/>
          </p:nvSpPr>
          <p:spPr>
            <a:xfrm>
              <a:off x="1879920" y="4682160"/>
              <a:ext cx="12600" cy="1944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1089;p68"/>
            <p:cNvSpPr/>
            <p:nvPr/>
          </p:nvSpPr>
          <p:spPr>
            <a:xfrm>
              <a:off x="1848960" y="4655160"/>
              <a:ext cx="13320" cy="18360"/>
            </a:xfrm>
            <a:custGeom>
              <a:avLst/>
              <a:gdLst>
                <a:gd name="textAreaLeft" fmla="*/ 0 w 13320"/>
                <a:gd name="textAreaRight" fmla="*/ 15840 w 1332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1090;p68"/>
            <p:cNvSpPr/>
            <p:nvPr/>
          </p:nvSpPr>
          <p:spPr>
            <a:xfrm>
              <a:off x="1879920" y="4655160"/>
              <a:ext cx="12600" cy="1836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8360"/>
                <a:gd name="textAreaBottom" fmla="*/ 20880 h 1836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091;p68"/>
            <p:cNvSpPr/>
            <p:nvPr/>
          </p:nvSpPr>
          <p:spPr>
            <a:xfrm>
              <a:off x="1420560" y="4208760"/>
              <a:ext cx="520200" cy="526680"/>
            </a:xfrm>
            <a:custGeom>
              <a:avLst/>
              <a:gdLst>
                <a:gd name="textAreaLeft" fmla="*/ 0 w 520200"/>
                <a:gd name="textAreaRight" fmla="*/ 522720 w 520200"/>
                <a:gd name="textAreaTop" fmla="*/ 0 h 526680"/>
                <a:gd name="textAreaBottom" fmla="*/ 529200 h 526680"/>
              </a:gdLst>
              <a:ah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589" name="Google Shape;1092;p68"/>
          <p:cNvCxnSpPr>
            <a:stCxn id="525" idx="4"/>
            <a:endCxn id="532" idx="0"/>
          </p:cNvCxnSpPr>
          <p:nvPr/>
        </p:nvCxnSpPr>
        <p:spPr>
          <a:xfrm>
            <a:off x="1680120" y="4978440"/>
            <a:ext cx="1800" cy="1796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0" name="Google Shape;1093;p68"/>
          <p:cNvCxnSpPr>
            <a:stCxn id="526" idx="4"/>
            <a:endCxn id="534" idx="0"/>
          </p:cNvCxnSpPr>
          <p:nvPr/>
        </p:nvCxnSpPr>
        <p:spPr>
          <a:xfrm>
            <a:off x="3876120" y="4370040"/>
            <a:ext cx="1800" cy="18000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1" name="Google Shape;1094;p68"/>
          <p:cNvCxnSpPr>
            <a:endCxn id="533" idx="0"/>
          </p:cNvCxnSpPr>
          <p:nvPr/>
        </p:nvCxnSpPr>
        <p:spPr>
          <a:xfrm>
            <a:off x="6072840" y="4993920"/>
            <a:ext cx="72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2" name="Google Shape;1095;p68"/>
          <p:cNvCxnSpPr>
            <a:endCxn id="535" idx="0"/>
          </p:cNvCxnSpPr>
          <p:nvPr/>
        </p:nvCxnSpPr>
        <p:spPr>
          <a:xfrm>
            <a:off x="8268480" y="4386600"/>
            <a:ext cx="36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593" name="Google Shape;1096;p68" descr=""/>
          <p:cNvPicPr/>
          <p:nvPr/>
        </p:nvPicPr>
        <p:blipFill>
          <a:blip r:embed="rId1"/>
          <a:srcRect l="5952" t="0" r="0" b="21365"/>
          <a:stretch/>
        </p:blipFill>
        <p:spPr>
          <a:xfrm rot="646800">
            <a:off x="5146200" y="1712160"/>
            <a:ext cx="3971880" cy="14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281;p 1" descr=""/>
          <p:cNvPicPr/>
          <p:nvPr/>
        </p:nvPicPr>
        <p:blipFill>
          <a:blip r:embed="rId1"/>
          <a:stretch/>
        </p:blipFill>
        <p:spPr>
          <a:xfrm rot="496800">
            <a:off x="644040" y="3241440"/>
            <a:ext cx="5889600" cy="2268000"/>
          </a:xfrm>
          <a:prstGeom prst="rect">
            <a:avLst/>
          </a:prstGeom>
          <a:ln w="0">
            <a:noFill/>
          </a:ln>
        </p:spPr>
      </p:pic>
      <p:sp>
        <p:nvSpPr>
          <p:cNvPr id="595" name="PlaceHolder 86"/>
          <p:cNvSpPr txBox="1"/>
          <p:nvPr/>
        </p:nvSpPr>
        <p:spPr>
          <a:xfrm>
            <a:off x="5116680" y="3710880"/>
            <a:ext cx="3387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</a:t>
            </a: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John McCarthy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PlaceHolder 87"/>
          <p:cNvSpPr txBox="1"/>
          <p:nvPr/>
        </p:nvSpPr>
        <p:spPr>
          <a:xfrm>
            <a:off x="4148640" y="1944720"/>
            <a:ext cx="4356000" cy="164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“</a:t>
            </a: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ultimate objective is to make programs that learn from their experience as effectively as humans do.”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83"/>
          <p:cNvSpPr txBox="1"/>
          <p:nvPr/>
        </p:nvSpPr>
        <p:spPr>
          <a:xfrm>
            <a:off x="1808640" y="4759560"/>
            <a:ext cx="5964480" cy="8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98" name="PlaceHolder 84"/>
          <p:cNvSpPr txBox="1"/>
          <p:nvPr/>
        </p:nvSpPr>
        <p:spPr>
          <a:xfrm>
            <a:off x="2566800" y="5679000"/>
            <a:ext cx="444852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99" name="PlaceHolder 85"/>
          <p:cNvSpPr txBox="1"/>
          <p:nvPr/>
        </p:nvSpPr>
        <p:spPr>
          <a:xfrm>
            <a:off x="4105080" y="3942000"/>
            <a:ext cx="1371240" cy="73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04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600" name="Google Shape;868;p62" descr=""/>
          <p:cNvPicPr/>
          <p:nvPr/>
        </p:nvPicPr>
        <p:blipFill>
          <a:blip r:embed="rId1"/>
          <a:stretch/>
        </p:blipFill>
        <p:spPr>
          <a:xfrm>
            <a:off x="2036880" y="1634760"/>
            <a:ext cx="5508000" cy="18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88"/>
          <p:cNvSpPr txBox="1"/>
          <p:nvPr/>
        </p:nvSpPr>
        <p:spPr>
          <a:xfrm>
            <a:off x="766440" y="1661400"/>
            <a:ext cx="8010720" cy="592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602" name="Google Shape;584;p55"/>
          <p:cNvGraphicFramePr/>
          <p:nvPr/>
        </p:nvGraphicFramePr>
        <p:xfrm>
          <a:off x="457200" y="3200400"/>
          <a:ext cx="8958600" cy="2805480"/>
        </p:xfrm>
        <a:graphic>
          <a:graphicData uri="http://schemas.openxmlformats.org/drawingml/2006/table">
            <a:tbl>
              <a:tblPr/>
              <a:tblGrid>
                <a:gridCol w="764280"/>
                <a:gridCol w="2173680"/>
                <a:gridCol w="2007000"/>
                <a:gridCol w="2007000"/>
                <a:gridCol w="2007000"/>
              </a:tblGrid>
              <a:tr h="678240">
                <a:tc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chemeClr val="dk2"/>
                    </a:solidFill>
                  </a:tcPr>
                </a:tc>
              </a:tr>
              <a:tr h="7034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94%</a:t>
                      </a:r>
                      <a:endParaRPr b="0" lang="en-US" sz="2400" spc="-1" strike="noStrike">
                        <a:latin typeface="Times New Roman"/>
                        <a:ea typeface="Segoe UI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</a:rPr>
                        <a:t>96.3%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95.2%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1892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052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3" name="Google Shape;621;p55"/>
          <p:cNvSpPr/>
          <p:nvPr/>
        </p:nvSpPr>
        <p:spPr>
          <a:xfrm>
            <a:off x="604440" y="4006800"/>
            <a:ext cx="502560" cy="502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Google Shape;622;p55"/>
          <p:cNvSpPr/>
          <p:nvPr/>
        </p:nvSpPr>
        <p:spPr>
          <a:xfrm>
            <a:off x="604440" y="4711680"/>
            <a:ext cx="502560" cy="502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Google Shape;623;p55"/>
          <p:cNvSpPr/>
          <p:nvPr/>
        </p:nvSpPr>
        <p:spPr>
          <a:xfrm>
            <a:off x="604440" y="5416560"/>
            <a:ext cx="502560" cy="5025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6" name="Google Shape;624;p55"/>
          <p:cNvGrpSpPr/>
          <p:nvPr/>
        </p:nvGrpSpPr>
        <p:grpSpPr>
          <a:xfrm>
            <a:off x="691560" y="4811400"/>
            <a:ext cx="327960" cy="303480"/>
            <a:chOff x="691560" y="4811400"/>
            <a:chExt cx="327960" cy="303480"/>
          </a:xfrm>
        </p:grpSpPr>
        <p:sp>
          <p:nvSpPr>
            <p:cNvPr id="607" name="Google Shape;625;p55"/>
            <p:cNvSpPr/>
            <p:nvPr/>
          </p:nvSpPr>
          <p:spPr>
            <a:xfrm>
              <a:off x="852120" y="5063040"/>
              <a:ext cx="7200" cy="34200"/>
            </a:xfrm>
            <a:custGeom>
              <a:avLst/>
              <a:gdLst>
                <a:gd name="textAreaLeft" fmla="*/ 0 w 7200"/>
                <a:gd name="textAreaRight" fmla="*/ 9000 w 7200"/>
                <a:gd name="textAreaTop" fmla="*/ 0 h 34200"/>
                <a:gd name="textAreaBottom" fmla="*/ 36000 h 34200"/>
              </a:gdLst>
              <a:ah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626;p55"/>
            <p:cNvSpPr/>
            <p:nvPr/>
          </p:nvSpPr>
          <p:spPr>
            <a:xfrm>
              <a:off x="691560" y="4811400"/>
              <a:ext cx="327960" cy="303480"/>
            </a:xfrm>
            <a:custGeom>
              <a:avLst/>
              <a:gdLst>
                <a:gd name="textAreaLeft" fmla="*/ 0 w 327960"/>
                <a:gd name="textAreaRight" fmla="*/ 329760 w 327960"/>
                <a:gd name="textAreaTop" fmla="*/ 0 h 303480"/>
                <a:gd name="textAreaBottom" fmla="*/ 305280 h 303480"/>
              </a:gdLst>
              <a:ah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9" name="Google Shape;627;p55"/>
          <p:cNvGrpSpPr/>
          <p:nvPr/>
        </p:nvGrpSpPr>
        <p:grpSpPr>
          <a:xfrm>
            <a:off x="691920" y="5504040"/>
            <a:ext cx="327240" cy="327960"/>
            <a:chOff x="691920" y="5504040"/>
            <a:chExt cx="327240" cy="327960"/>
          </a:xfrm>
        </p:grpSpPr>
        <p:sp>
          <p:nvSpPr>
            <p:cNvPr id="610" name="Google Shape;628;p55"/>
            <p:cNvSpPr/>
            <p:nvPr/>
          </p:nvSpPr>
          <p:spPr>
            <a:xfrm>
              <a:off x="742680" y="5628600"/>
              <a:ext cx="46080" cy="8280"/>
            </a:xfrm>
            <a:custGeom>
              <a:avLst/>
              <a:gdLst>
                <a:gd name="textAreaLeft" fmla="*/ 0 w 46080"/>
                <a:gd name="textAreaRight" fmla="*/ 47880 w 46080"/>
                <a:gd name="textAreaTop" fmla="*/ 0 h 8280"/>
                <a:gd name="textAreaBottom" fmla="*/ 10080 h 828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629;p55"/>
            <p:cNvSpPr/>
            <p:nvPr/>
          </p:nvSpPr>
          <p:spPr>
            <a:xfrm>
              <a:off x="922680" y="5628600"/>
              <a:ext cx="45720" cy="8280"/>
            </a:xfrm>
            <a:custGeom>
              <a:avLst/>
              <a:gdLst>
                <a:gd name="textAreaLeft" fmla="*/ 0 w 45720"/>
                <a:gd name="textAreaRight" fmla="*/ 47520 w 45720"/>
                <a:gd name="textAreaTop" fmla="*/ 0 h 8280"/>
                <a:gd name="textAreaBottom" fmla="*/ 10080 h 828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630;p55"/>
            <p:cNvSpPr/>
            <p:nvPr/>
          </p:nvSpPr>
          <p:spPr>
            <a:xfrm>
              <a:off x="835200" y="5590800"/>
              <a:ext cx="40680" cy="49680"/>
            </a:xfrm>
            <a:custGeom>
              <a:avLst/>
              <a:gdLst>
                <a:gd name="textAreaLeft" fmla="*/ 0 w 40680"/>
                <a:gd name="textAreaRight" fmla="*/ 42480 w 40680"/>
                <a:gd name="textAreaTop" fmla="*/ 0 h 49680"/>
                <a:gd name="textAreaBottom" fmla="*/ 51480 h 4968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631;p55"/>
            <p:cNvSpPr/>
            <p:nvPr/>
          </p:nvSpPr>
          <p:spPr>
            <a:xfrm>
              <a:off x="851760" y="5777280"/>
              <a:ext cx="7920" cy="27000"/>
            </a:xfrm>
            <a:custGeom>
              <a:avLst/>
              <a:gdLst>
                <a:gd name="textAreaLeft" fmla="*/ 0 w 7920"/>
                <a:gd name="textAreaRight" fmla="*/ 9720 w 7920"/>
                <a:gd name="textAreaTop" fmla="*/ 0 h 27000"/>
                <a:gd name="textAreaBottom" fmla="*/ 28800 h 2700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632;p55"/>
            <p:cNvSpPr/>
            <p:nvPr/>
          </p:nvSpPr>
          <p:spPr>
            <a:xfrm>
              <a:off x="691920" y="5504040"/>
              <a:ext cx="327240" cy="327960"/>
            </a:xfrm>
            <a:custGeom>
              <a:avLst/>
              <a:gdLst>
                <a:gd name="textAreaLeft" fmla="*/ 0 w 327240"/>
                <a:gd name="textAreaRight" fmla="*/ 329040 w 327240"/>
                <a:gd name="textAreaTop" fmla="*/ 0 h 327960"/>
                <a:gd name="textAreaBottom" fmla="*/ 329760 h 32796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5" name="Google Shape;633;p55"/>
          <p:cNvGrpSpPr/>
          <p:nvPr/>
        </p:nvGrpSpPr>
        <p:grpSpPr>
          <a:xfrm>
            <a:off x="691560" y="4094280"/>
            <a:ext cx="327960" cy="326880"/>
            <a:chOff x="691560" y="4094280"/>
            <a:chExt cx="327960" cy="326880"/>
          </a:xfrm>
        </p:grpSpPr>
        <p:sp>
          <p:nvSpPr>
            <p:cNvPr id="616" name="Google Shape;634;p55"/>
            <p:cNvSpPr/>
            <p:nvPr/>
          </p:nvSpPr>
          <p:spPr>
            <a:xfrm>
              <a:off x="824760" y="4214880"/>
              <a:ext cx="11160" cy="90720"/>
            </a:xfrm>
            <a:custGeom>
              <a:avLst/>
              <a:gdLst>
                <a:gd name="textAreaLeft" fmla="*/ 0 w 11160"/>
                <a:gd name="textAreaRight" fmla="*/ 12960 w 11160"/>
                <a:gd name="textAreaTop" fmla="*/ 0 h 90720"/>
                <a:gd name="textAreaBottom" fmla="*/ 92520 h 90720"/>
              </a:gdLst>
              <a:ah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635;p55"/>
            <p:cNvSpPr/>
            <p:nvPr/>
          </p:nvSpPr>
          <p:spPr>
            <a:xfrm>
              <a:off x="875880" y="4214880"/>
              <a:ext cx="11160" cy="90720"/>
            </a:xfrm>
            <a:custGeom>
              <a:avLst/>
              <a:gdLst>
                <a:gd name="textAreaLeft" fmla="*/ 0 w 11160"/>
                <a:gd name="textAreaRight" fmla="*/ 12960 w 11160"/>
                <a:gd name="textAreaTop" fmla="*/ 0 h 90720"/>
                <a:gd name="textAreaBottom" fmla="*/ 92520 h 90720"/>
              </a:gdLst>
              <a:ah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636;p55"/>
            <p:cNvSpPr/>
            <p:nvPr/>
          </p:nvSpPr>
          <p:spPr>
            <a:xfrm>
              <a:off x="840960" y="4162320"/>
              <a:ext cx="29520" cy="12600"/>
            </a:xfrm>
            <a:custGeom>
              <a:avLst/>
              <a:gdLst>
                <a:gd name="textAreaLeft" fmla="*/ 0 w 29520"/>
                <a:gd name="textAreaRight" fmla="*/ 31320 w 2952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637;p55"/>
            <p:cNvSpPr/>
            <p:nvPr/>
          </p:nvSpPr>
          <p:spPr>
            <a:xfrm>
              <a:off x="852120" y="4335840"/>
              <a:ext cx="7920" cy="28800"/>
            </a:xfrm>
            <a:custGeom>
              <a:avLst/>
              <a:gdLst>
                <a:gd name="textAreaLeft" fmla="*/ 0 w 7920"/>
                <a:gd name="textAreaRight" fmla="*/ 9720 w 7920"/>
                <a:gd name="textAreaTop" fmla="*/ 0 h 28800"/>
                <a:gd name="textAreaBottom" fmla="*/ 30600 h 28800"/>
              </a:gdLst>
              <a:ah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638;p55"/>
            <p:cNvSpPr/>
            <p:nvPr/>
          </p:nvSpPr>
          <p:spPr>
            <a:xfrm>
              <a:off x="852120" y="4222440"/>
              <a:ext cx="7920" cy="83160"/>
            </a:xfrm>
            <a:custGeom>
              <a:avLst/>
              <a:gdLst>
                <a:gd name="textAreaLeft" fmla="*/ 0 w 7920"/>
                <a:gd name="textAreaRight" fmla="*/ 9720 w 7920"/>
                <a:gd name="textAreaTop" fmla="*/ 0 h 83160"/>
                <a:gd name="textAreaBottom" fmla="*/ 84960 h 83160"/>
              </a:gdLst>
              <a:ah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639;p55"/>
            <p:cNvSpPr/>
            <p:nvPr/>
          </p:nvSpPr>
          <p:spPr>
            <a:xfrm>
              <a:off x="711000" y="4231440"/>
              <a:ext cx="77400" cy="8028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80280"/>
                <a:gd name="textAreaBottom" fmla="*/ 82080 h 80280"/>
              </a:gdLst>
              <a:ah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640;p55"/>
            <p:cNvSpPr/>
            <p:nvPr/>
          </p:nvSpPr>
          <p:spPr>
            <a:xfrm>
              <a:off x="756000" y="4260240"/>
              <a:ext cx="19080" cy="27720"/>
            </a:xfrm>
            <a:custGeom>
              <a:avLst/>
              <a:gdLst>
                <a:gd name="textAreaLeft" fmla="*/ 0 w 19080"/>
                <a:gd name="textAreaRight" fmla="*/ 20880 w 19080"/>
                <a:gd name="textAreaTop" fmla="*/ 0 h 27720"/>
                <a:gd name="textAreaBottom" fmla="*/ 29520 h 27720"/>
              </a:gdLst>
              <a:ah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641;p55"/>
            <p:cNvSpPr/>
            <p:nvPr/>
          </p:nvSpPr>
          <p:spPr>
            <a:xfrm>
              <a:off x="780120" y="4256640"/>
              <a:ext cx="7560" cy="24480"/>
            </a:xfrm>
            <a:custGeom>
              <a:avLst/>
              <a:gdLst>
                <a:gd name="textAreaLeft" fmla="*/ 0 w 7560"/>
                <a:gd name="textAreaRight" fmla="*/ 9360 w 7560"/>
                <a:gd name="textAreaTop" fmla="*/ 0 h 24480"/>
                <a:gd name="textAreaBottom" fmla="*/ 26280 h 24480"/>
              </a:gdLst>
              <a:ah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642;p55"/>
            <p:cNvSpPr/>
            <p:nvPr/>
          </p:nvSpPr>
          <p:spPr>
            <a:xfrm>
              <a:off x="923400" y="4231440"/>
              <a:ext cx="77400" cy="8028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80280"/>
                <a:gd name="textAreaBottom" fmla="*/ 82080 h 80280"/>
              </a:gdLst>
              <a:ah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643;p55"/>
            <p:cNvSpPr/>
            <p:nvPr/>
          </p:nvSpPr>
          <p:spPr>
            <a:xfrm>
              <a:off x="937080" y="4260240"/>
              <a:ext cx="19080" cy="27720"/>
            </a:xfrm>
            <a:custGeom>
              <a:avLst/>
              <a:gdLst>
                <a:gd name="textAreaLeft" fmla="*/ 0 w 19080"/>
                <a:gd name="textAreaRight" fmla="*/ 20880 w 19080"/>
                <a:gd name="textAreaTop" fmla="*/ 0 h 27720"/>
                <a:gd name="textAreaBottom" fmla="*/ 29520 h 27720"/>
              </a:gdLst>
              <a:ah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644;p55"/>
            <p:cNvSpPr/>
            <p:nvPr/>
          </p:nvSpPr>
          <p:spPr>
            <a:xfrm>
              <a:off x="924120" y="4256640"/>
              <a:ext cx="7560" cy="24480"/>
            </a:xfrm>
            <a:custGeom>
              <a:avLst/>
              <a:gdLst>
                <a:gd name="textAreaLeft" fmla="*/ 0 w 7560"/>
                <a:gd name="textAreaRight" fmla="*/ 9360 w 7560"/>
                <a:gd name="textAreaTop" fmla="*/ 0 h 24480"/>
                <a:gd name="textAreaBottom" fmla="*/ 26280 h 24480"/>
              </a:gdLst>
              <a:ah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645;p55"/>
            <p:cNvSpPr/>
            <p:nvPr/>
          </p:nvSpPr>
          <p:spPr>
            <a:xfrm>
              <a:off x="691560" y="4094280"/>
              <a:ext cx="327960" cy="326880"/>
            </a:xfrm>
            <a:custGeom>
              <a:avLst/>
              <a:gdLst>
                <a:gd name="textAreaLeft" fmla="*/ 0 w 327960"/>
                <a:gd name="textAreaRight" fmla="*/ 329760 w 327960"/>
                <a:gd name="textAreaTop" fmla="*/ 0 h 326880"/>
                <a:gd name="textAreaBottom" fmla="*/ 328680 h 326880"/>
              </a:gdLst>
              <a:ah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28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91200" y="1920960"/>
            <a:ext cx="2675520" cy="125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2"/>
          <p:cNvSpPr/>
          <p:nvPr/>
        </p:nvSpPr>
        <p:spPr>
          <a:xfrm>
            <a:off x="459000" y="3429000"/>
            <a:ext cx="4798440" cy="19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4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Airline Business Plan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8" name="Google Shape;183;p 1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379200">
            <a:off x="2256480" y="898200"/>
            <a:ext cx="7102440" cy="259596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5486760" y="4294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5583600" y="4451400"/>
            <a:ext cx="310104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89"/>
          <p:cNvSpPr txBox="1"/>
          <p:nvPr/>
        </p:nvSpPr>
        <p:spPr>
          <a:xfrm>
            <a:off x="766800" y="1661760"/>
            <a:ext cx="8010720" cy="592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0" name="Google Shape;646;p 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89040" y="1915560"/>
            <a:ext cx="2549160" cy="1196640"/>
          </a:xfrm>
          <a:prstGeom prst="rect">
            <a:avLst/>
          </a:prstGeom>
          <a:ln w="0">
            <a:noFill/>
          </a:ln>
        </p:spPr>
      </p:pic>
      <p:pic>
        <p:nvPicPr>
          <p:cNvPr id="631" name="" descr=""/>
          <p:cNvPicPr/>
          <p:nvPr/>
        </p:nvPicPr>
        <p:blipFill>
          <a:blip r:embed="rId2"/>
          <a:stretch/>
        </p:blipFill>
        <p:spPr>
          <a:xfrm>
            <a:off x="1047960" y="3000600"/>
            <a:ext cx="6724440" cy="34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90"/>
          <p:cNvSpPr txBox="1"/>
          <p:nvPr/>
        </p:nvSpPr>
        <p:spPr>
          <a:xfrm>
            <a:off x="336600" y="2152800"/>
            <a:ext cx="8915400" cy="151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633" name="Google Shape;356;p 1" descr=""/>
          <p:cNvPicPr/>
          <p:nvPr/>
        </p:nvPicPr>
        <p:blipFill>
          <a:blip r:embed="rId1"/>
          <a:stretch/>
        </p:blipFill>
        <p:spPr>
          <a:xfrm rot="20998800">
            <a:off x="2899440" y="4164840"/>
            <a:ext cx="5843880" cy="15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91"/>
          <p:cNvSpPr txBox="1"/>
          <p:nvPr/>
        </p:nvSpPr>
        <p:spPr>
          <a:xfrm>
            <a:off x="1664640" y="2257200"/>
            <a:ext cx="5964480" cy="8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35" name="PlaceHolder 92"/>
          <p:cNvSpPr txBox="1"/>
          <p:nvPr/>
        </p:nvSpPr>
        <p:spPr>
          <a:xfrm>
            <a:off x="3961080" y="1439640"/>
            <a:ext cx="1371240" cy="73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05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36" name="PlaceHolder 93"/>
          <p:cNvSpPr txBox="1"/>
          <p:nvPr/>
        </p:nvSpPr>
        <p:spPr>
          <a:xfrm>
            <a:off x="2422800" y="3105000"/>
            <a:ext cx="444852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b="0" lang="en-US" sz="1800" spc="-1" strike="noStrike">
              <a:latin typeface="Times New Roman"/>
            </a:endParaRPr>
          </a:p>
        </p:txBody>
      </p:sp>
      <p:pic>
        <p:nvPicPr>
          <p:cNvPr id="637" name="Google Shape;1018;p67" descr=""/>
          <p:cNvPicPr/>
          <p:nvPr/>
        </p:nvPicPr>
        <p:blipFill>
          <a:blip r:embed="rId1"/>
          <a:srcRect l="2383" t="2861" r="1894" b="4563"/>
          <a:stretch/>
        </p:blipFill>
        <p:spPr>
          <a:xfrm rot="1551000">
            <a:off x="1433160" y="3047400"/>
            <a:ext cx="6289200" cy="31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" descr=""/>
          <p:cNvPicPr/>
          <p:nvPr/>
        </p:nvPicPr>
        <p:blipFill>
          <a:blip r:embed="rId1"/>
          <a:stretch/>
        </p:blipFill>
        <p:spPr>
          <a:xfrm>
            <a:off x="2717640" y="1972800"/>
            <a:ext cx="4826160" cy="4572000"/>
          </a:xfrm>
          <a:prstGeom prst="rect">
            <a:avLst/>
          </a:prstGeom>
          <a:ln w="0">
            <a:noFill/>
          </a:ln>
        </p:spPr>
      </p:pic>
      <p:sp>
        <p:nvSpPr>
          <p:cNvPr id="639" name="PlaceHolder 97"/>
          <p:cNvSpPr txBox="1"/>
          <p:nvPr/>
        </p:nvSpPr>
        <p:spPr>
          <a:xfrm>
            <a:off x="334800" y="1371600"/>
            <a:ext cx="5964480" cy="8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98"/>
          <p:cNvSpPr txBox="1"/>
          <p:nvPr/>
        </p:nvSpPr>
        <p:spPr>
          <a:xfrm>
            <a:off x="766800" y="1371960"/>
            <a:ext cx="5964480" cy="8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657000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1101;p69" descr=""/>
          <p:cNvPicPr/>
          <p:nvPr/>
        </p:nvPicPr>
        <p:blipFill>
          <a:blip r:embed="rId1"/>
          <a:stretch/>
        </p:blipFill>
        <p:spPr>
          <a:xfrm rot="635400">
            <a:off x="357480" y="3534840"/>
            <a:ext cx="5298840" cy="2948760"/>
          </a:xfrm>
          <a:prstGeom prst="rect">
            <a:avLst/>
          </a:prstGeom>
          <a:ln w="0">
            <a:noFill/>
          </a:ln>
        </p:spPr>
      </p:pic>
      <p:sp>
        <p:nvSpPr>
          <p:cNvPr id="643" name="PlaceHolder 94"/>
          <p:cNvSpPr txBox="1"/>
          <p:nvPr/>
        </p:nvSpPr>
        <p:spPr>
          <a:xfrm>
            <a:off x="2536920" y="2724840"/>
            <a:ext cx="5964480" cy="8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Business plan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44" name="PlaceHolder 95"/>
          <p:cNvSpPr txBox="1"/>
          <p:nvPr/>
        </p:nvSpPr>
        <p:spPr>
          <a:xfrm>
            <a:off x="7129800" y="1907280"/>
            <a:ext cx="1371240" cy="73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06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45" name="PlaceHolder 96"/>
          <p:cNvSpPr txBox="1"/>
          <p:nvPr/>
        </p:nvSpPr>
        <p:spPr>
          <a:xfrm>
            <a:off x="3296880" y="3572640"/>
            <a:ext cx="509112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our deduction to make a plan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30"/>
          <p:cNvSpPr/>
          <p:nvPr/>
        </p:nvSpPr>
        <p:spPr>
          <a:xfrm>
            <a:off x="1648800" y="2186280"/>
            <a:ext cx="376776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47" name="PlaceHolder 31"/>
          <p:cNvSpPr/>
          <p:nvPr/>
        </p:nvSpPr>
        <p:spPr>
          <a:xfrm>
            <a:off x="1638720" y="3402360"/>
            <a:ext cx="3145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7520" bIns="22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8" name="Google Shape;1155;p73" descr=""/>
          <p:cNvPicPr/>
          <p:nvPr/>
        </p:nvPicPr>
        <p:blipFill>
          <a:blip r:embed="rId1"/>
          <a:stretch/>
        </p:blipFill>
        <p:spPr>
          <a:xfrm>
            <a:off x="5636520" y="787680"/>
            <a:ext cx="3597480" cy="40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3"/>
          <p:cNvSpPr/>
          <p:nvPr/>
        </p:nvSpPr>
        <p:spPr>
          <a:xfrm>
            <a:off x="713160" y="1827720"/>
            <a:ext cx="77151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/>
          <p:nvPr/>
        </p:nvSpPr>
        <p:spPr>
          <a:xfrm>
            <a:off x="731160" y="2479680"/>
            <a:ext cx="201096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0" bIns="349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Peter Yasser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PlaceHolder 5"/>
          <p:cNvSpPr/>
          <p:nvPr/>
        </p:nvSpPr>
        <p:spPr>
          <a:xfrm>
            <a:off x="757800" y="2793240"/>
            <a:ext cx="2010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PlaceHolder 6"/>
          <p:cNvSpPr/>
          <p:nvPr/>
        </p:nvSpPr>
        <p:spPr>
          <a:xfrm>
            <a:off x="721800" y="3417840"/>
            <a:ext cx="201096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0" bIns="349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Injy ElSherbini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PlaceHolder 7"/>
          <p:cNvSpPr/>
          <p:nvPr/>
        </p:nvSpPr>
        <p:spPr>
          <a:xfrm>
            <a:off x="767160" y="3714120"/>
            <a:ext cx="2010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" name="Google Shape;886;p63" descr=""/>
          <p:cNvPicPr/>
          <p:nvPr/>
        </p:nvPicPr>
        <p:blipFill>
          <a:blip r:embed="rId1"/>
          <a:srcRect l="5952" t="0" r="0" b="21365"/>
          <a:stretch/>
        </p:blipFill>
        <p:spPr>
          <a:xfrm>
            <a:off x="5798520" y="1389960"/>
            <a:ext cx="3208680" cy="116748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0"/>
          <p:cNvSpPr/>
          <p:nvPr/>
        </p:nvSpPr>
        <p:spPr>
          <a:xfrm>
            <a:off x="713160" y="4384080"/>
            <a:ext cx="77151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8" name="PlaceHolder 21"/>
          <p:cNvSpPr/>
          <p:nvPr/>
        </p:nvSpPr>
        <p:spPr>
          <a:xfrm>
            <a:off x="722160" y="4894200"/>
            <a:ext cx="201096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0" bIns="349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Ziad Omar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PlaceHolder 22"/>
          <p:cNvSpPr/>
          <p:nvPr/>
        </p:nvSpPr>
        <p:spPr>
          <a:xfrm>
            <a:off x="767160" y="5190480"/>
            <a:ext cx="2010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8"/>
          <p:cNvSpPr/>
          <p:nvPr/>
        </p:nvSpPr>
        <p:spPr>
          <a:xfrm>
            <a:off x="713520" y="1746360"/>
            <a:ext cx="77151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9"/>
          <p:cNvSpPr/>
          <p:nvPr/>
        </p:nvSpPr>
        <p:spPr>
          <a:xfrm>
            <a:off x="752040" y="3247200"/>
            <a:ext cx="25038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10"/>
          <p:cNvSpPr/>
          <p:nvPr/>
        </p:nvSpPr>
        <p:spPr>
          <a:xfrm>
            <a:off x="752040" y="3682080"/>
            <a:ext cx="250380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PlaceHolder 11"/>
          <p:cNvSpPr/>
          <p:nvPr/>
        </p:nvSpPr>
        <p:spPr>
          <a:xfrm>
            <a:off x="3527640" y="3247200"/>
            <a:ext cx="250344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Data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12"/>
          <p:cNvSpPr/>
          <p:nvPr/>
        </p:nvSpPr>
        <p:spPr>
          <a:xfrm>
            <a:off x="6300360" y="3682080"/>
            <a:ext cx="250344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steps did we follow to make a business plan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PlaceHolder 13"/>
          <p:cNvSpPr/>
          <p:nvPr/>
        </p:nvSpPr>
        <p:spPr>
          <a:xfrm>
            <a:off x="1358640" y="2772720"/>
            <a:ext cx="12909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14"/>
          <p:cNvSpPr/>
          <p:nvPr/>
        </p:nvSpPr>
        <p:spPr>
          <a:xfrm>
            <a:off x="4134240" y="2772720"/>
            <a:ext cx="129060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15"/>
          <p:cNvSpPr/>
          <p:nvPr/>
        </p:nvSpPr>
        <p:spPr>
          <a:xfrm>
            <a:off x="6302880" y="3247200"/>
            <a:ext cx="25038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Steps we followed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16"/>
          <p:cNvSpPr/>
          <p:nvPr/>
        </p:nvSpPr>
        <p:spPr>
          <a:xfrm>
            <a:off x="3544920" y="3682080"/>
            <a:ext cx="250380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PlaceHolder 17"/>
          <p:cNvSpPr/>
          <p:nvPr/>
        </p:nvSpPr>
        <p:spPr>
          <a:xfrm>
            <a:off x="6909120" y="2772720"/>
            <a:ext cx="12909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18"/>
          <p:cNvSpPr/>
          <p:nvPr/>
        </p:nvSpPr>
        <p:spPr>
          <a:xfrm>
            <a:off x="752040" y="5106600"/>
            <a:ext cx="25038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The right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19"/>
          <p:cNvSpPr/>
          <p:nvPr/>
        </p:nvSpPr>
        <p:spPr>
          <a:xfrm>
            <a:off x="752040" y="5539680"/>
            <a:ext cx="2503800" cy="6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PlaceHolder 23"/>
          <p:cNvSpPr/>
          <p:nvPr/>
        </p:nvSpPr>
        <p:spPr>
          <a:xfrm>
            <a:off x="1358640" y="4632480"/>
            <a:ext cx="12909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PlaceHolder 24"/>
          <p:cNvSpPr/>
          <p:nvPr/>
        </p:nvSpPr>
        <p:spPr>
          <a:xfrm>
            <a:off x="3527640" y="5106600"/>
            <a:ext cx="250344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Evaluating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PlaceHolder 25"/>
          <p:cNvSpPr/>
          <p:nvPr/>
        </p:nvSpPr>
        <p:spPr>
          <a:xfrm>
            <a:off x="3527640" y="5541480"/>
            <a:ext cx="250344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26"/>
          <p:cNvSpPr/>
          <p:nvPr/>
        </p:nvSpPr>
        <p:spPr>
          <a:xfrm>
            <a:off x="4134240" y="4632480"/>
            <a:ext cx="129060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PlaceHolder 27"/>
          <p:cNvSpPr/>
          <p:nvPr/>
        </p:nvSpPr>
        <p:spPr>
          <a:xfrm>
            <a:off x="6302880" y="5106600"/>
            <a:ext cx="250380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Business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PlaceHolder 28"/>
          <p:cNvSpPr/>
          <p:nvPr/>
        </p:nvSpPr>
        <p:spPr>
          <a:xfrm>
            <a:off x="6302880" y="5541480"/>
            <a:ext cx="250380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can we make customers more satisfied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PlaceHolder 29"/>
          <p:cNvSpPr/>
          <p:nvPr/>
        </p:nvSpPr>
        <p:spPr>
          <a:xfrm>
            <a:off x="6909120" y="4632480"/>
            <a:ext cx="12909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Google Shape;216;p39" descr=""/>
          <p:cNvPicPr/>
          <p:nvPr/>
        </p:nvPicPr>
        <p:blipFill>
          <a:blip r:embed="rId1"/>
          <a:stretch/>
        </p:blipFill>
        <p:spPr>
          <a:xfrm flipH="1" rot="601800">
            <a:off x="6751440" y="1493280"/>
            <a:ext cx="2156400" cy="119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32"/>
          <p:cNvSpPr/>
          <p:nvPr/>
        </p:nvSpPr>
        <p:spPr>
          <a:xfrm>
            <a:off x="1093680" y="2359080"/>
            <a:ext cx="709956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b="0" lang="en-US" sz="7000" spc="-1" strike="noStrike">
              <a:latin typeface="Arial"/>
            </a:endParaRPr>
          </a:p>
        </p:txBody>
      </p:sp>
      <p:pic>
        <p:nvPicPr>
          <p:cNvPr id="211" name="Google Shape;276;p44" descr=""/>
          <p:cNvPicPr/>
          <p:nvPr/>
        </p:nvPicPr>
        <p:blipFill>
          <a:blip r:embed="rId1"/>
          <a:srcRect l="0" t="0" r="0" b="14448"/>
          <a:stretch/>
        </p:blipFill>
        <p:spPr>
          <a:xfrm>
            <a:off x="933840" y="3920400"/>
            <a:ext cx="7418880" cy="17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/>
          <p:nvPr/>
        </p:nvSpPr>
        <p:spPr>
          <a:xfrm>
            <a:off x="713520" y="2326320"/>
            <a:ext cx="614268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3" name="PlaceHolder 33"/>
          <p:cNvSpPr/>
          <p:nvPr/>
        </p:nvSpPr>
        <p:spPr>
          <a:xfrm>
            <a:off x="713520" y="150876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01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214" name="PlaceHolder 34"/>
          <p:cNvSpPr/>
          <p:nvPr/>
        </p:nvSpPr>
        <p:spPr>
          <a:xfrm>
            <a:off x="821520" y="3174120"/>
            <a:ext cx="44478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Google Shape;238;p 1" descr=""/>
          <p:cNvPicPr/>
          <p:nvPr/>
        </p:nvPicPr>
        <p:blipFill>
          <a:blip r:embed="rId1"/>
          <a:srcRect l="5952" t="0" r="0" b="21365"/>
          <a:stretch/>
        </p:blipFill>
        <p:spPr>
          <a:xfrm rot="285000">
            <a:off x="2622960" y="3640680"/>
            <a:ext cx="6561360" cy="238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35"/>
          <p:cNvSpPr/>
          <p:nvPr/>
        </p:nvSpPr>
        <p:spPr>
          <a:xfrm>
            <a:off x="713160" y="1686960"/>
            <a:ext cx="77151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6"/>
          <p:cNvSpPr/>
          <p:nvPr/>
        </p:nvSpPr>
        <p:spPr>
          <a:xfrm>
            <a:off x="1899720" y="3060720"/>
            <a:ext cx="1384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37"/>
          <p:cNvSpPr/>
          <p:nvPr/>
        </p:nvSpPr>
        <p:spPr>
          <a:xfrm>
            <a:off x="1080720" y="3454200"/>
            <a:ext cx="2203200" cy="7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PlaceHolder 38"/>
          <p:cNvSpPr/>
          <p:nvPr/>
        </p:nvSpPr>
        <p:spPr>
          <a:xfrm>
            <a:off x="5858640" y="4225680"/>
            <a:ext cx="1384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PlaceHolder 39"/>
          <p:cNvSpPr/>
          <p:nvPr/>
        </p:nvSpPr>
        <p:spPr>
          <a:xfrm>
            <a:off x="5858640" y="4619160"/>
            <a:ext cx="2203200" cy="7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Google Shape;293;p46"/>
          <p:cNvSpPr/>
          <p:nvPr/>
        </p:nvSpPr>
        <p:spPr>
          <a:xfrm>
            <a:off x="3438720" y="3174120"/>
            <a:ext cx="968760" cy="9687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294;p46"/>
          <p:cNvSpPr/>
          <p:nvPr/>
        </p:nvSpPr>
        <p:spPr>
          <a:xfrm>
            <a:off x="4734720" y="4335480"/>
            <a:ext cx="968760" cy="9687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" name="Google Shape;295;p46"/>
          <p:cNvGrpSpPr/>
          <p:nvPr/>
        </p:nvGrpSpPr>
        <p:grpSpPr>
          <a:xfrm>
            <a:off x="4957560" y="4586760"/>
            <a:ext cx="523440" cy="466200"/>
            <a:chOff x="4957560" y="4586760"/>
            <a:chExt cx="523440" cy="466200"/>
          </a:xfrm>
        </p:grpSpPr>
        <p:sp>
          <p:nvSpPr>
            <p:cNvPr id="224" name="Google Shape;296;p46"/>
            <p:cNvSpPr/>
            <p:nvPr/>
          </p:nvSpPr>
          <p:spPr>
            <a:xfrm>
              <a:off x="4987440" y="4863240"/>
              <a:ext cx="31680" cy="1368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97;p46"/>
            <p:cNvSpPr/>
            <p:nvPr/>
          </p:nvSpPr>
          <p:spPr>
            <a:xfrm>
              <a:off x="5035680" y="4863240"/>
              <a:ext cx="69480" cy="1368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98;p46"/>
            <p:cNvSpPr/>
            <p:nvPr/>
          </p:nvSpPr>
          <p:spPr>
            <a:xfrm>
              <a:off x="4987440" y="4895280"/>
              <a:ext cx="31680" cy="1368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99;p46"/>
            <p:cNvSpPr/>
            <p:nvPr/>
          </p:nvSpPr>
          <p:spPr>
            <a:xfrm>
              <a:off x="5035680" y="4895280"/>
              <a:ext cx="69480" cy="1368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300;p46"/>
            <p:cNvSpPr/>
            <p:nvPr/>
          </p:nvSpPr>
          <p:spPr>
            <a:xfrm>
              <a:off x="4987440" y="492840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301;p46"/>
            <p:cNvSpPr/>
            <p:nvPr/>
          </p:nvSpPr>
          <p:spPr>
            <a:xfrm>
              <a:off x="5035680" y="492840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302;p46"/>
            <p:cNvSpPr/>
            <p:nvPr/>
          </p:nvSpPr>
          <p:spPr>
            <a:xfrm>
              <a:off x="4987440" y="496044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303;p46"/>
            <p:cNvSpPr/>
            <p:nvPr/>
          </p:nvSpPr>
          <p:spPr>
            <a:xfrm>
              <a:off x="5035680" y="496044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304;p46"/>
            <p:cNvSpPr/>
            <p:nvPr/>
          </p:nvSpPr>
          <p:spPr>
            <a:xfrm>
              <a:off x="4987440" y="499248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305;p46"/>
            <p:cNvSpPr/>
            <p:nvPr/>
          </p:nvSpPr>
          <p:spPr>
            <a:xfrm>
              <a:off x="5035680" y="499248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306;p46"/>
            <p:cNvSpPr/>
            <p:nvPr/>
          </p:nvSpPr>
          <p:spPr>
            <a:xfrm>
              <a:off x="5159880" y="4863240"/>
              <a:ext cx="31680" cy="1368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307;p46"/>
            <p:cNvSpPr/>
            <p:nvPr/>
          </p:nvSpPr>
          <p:spPr>
            <a:xfrm>
              <a:off x="5207760" y="4863240"/>
              <a:ext cx="69480" cy="1368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308;p46"/>
            <p:cNvSpPr/>
            <p:nvPr/>
          </p:nvSpPr>
          <p:spPr>
            <a:xfrm>
              <a:off x="5159880" y="4895280"/>
              <a:ext cx="31680" cy="1368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309;p46"/>
            <p:cNvSpPr/>
            <p:nvPr/>
          </p:nvSpPr>
          <p:spPr>
            <a:xfrm>
              <a:off x="5207760" y="4895280"/>
              <a:ext cx="69480" cy="1368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310;p46"/>
            <p:cNvSpPr/>
            <p:nvPr/>
          </p:nvSpPr>
          <p:spPr>
            <a:xfrm>
              <a:off x="5159880" y="492840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311;p46"/>
            <p:cNvSpPr/>
            <p:nvPr/>
          </p:nvSpPr>
          <p:spPr>
            <a:xfrm>
              <a:off x="5207760" y="492840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312;p46"/>
            <p:cNvSpPr/>
            <p:nvPr/>
          </p:nvSpPr>
          <p:spPr>
            <a:xfrm>
              <a:off x="5159880" y="496044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313;p46"/>
            <p:cNvSpPr/>
            <p:nvPr/>
          </p:nvSpPr>
          <p:spPr>
            <a:xfrm>
              <a:off x="5207760" y="496044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314;p46"/>
            <p:cNvSpPr/>
            <p:nvPr/>
          </p:nvSpPr>
          <p:spPr>
            <a:xfrm>
              <a:off x="5159880" y="4992480"/>
              <a:ext cx="31680" cy="12600"/>
            </a:xfrm>
            <a:custGeom>
              <a:avLst/>
              <a:gdLst>
                <a:gd name="textAreaLeft" fmla="*/ 0 w 31680"/>
                <a:gd name="textAreaRight" fmla="*/ 34200 w 31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315;p46"/>
            <p:cNvSpPr/>
            <p:nvPr/>
          </p:nvSpPr>
          <p:spPr>
            <a:xfrm>
              <a:off x="5207760" y="4992480"/>
              <a:ext cx="69480" cy="126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316;p46"/>
            <p:cNvSpPr/>
            <p:nvPr/>
          </p:nvSpPr>
          <p:spPr>
            <a:xfrm>
              <a:off x="5333040" y="4863240"/>
              <a:ext cx="30600" cy="13680"/>
            </a:xfrm>
            <a:custGeom>
              <a:avLst/>
              <a:gdLst>
                <a:gd name="textAreaLeft" fmla="*/ 0 w 30600"/>
                <a:gd name="textAreaRight" fmla="*/ 33120 w 3060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317;p46"/>
            <p:cNvSpPr/>
            <p:nvPr/>
          </p:nvSpPr>
          <p:spPr>
            <a:xfrm>
              <a:off x="5381280" y="4863240"/>
              <a:ext cx="68760" cy="1368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318;p46"/>
            <p:cNvSpPr/>
            <p:nvPr/>
          </p:nvSpPr>
          <p:spPr>
            <a:xfrm>
              <a:off x="5333040" y="4895280"/>
              <a:ext cx="30600" cy="13680"/>
            </a:xfrm>
            <a:custGeom>
              <a:avLst/>
              <a:gdLst>
                <a:gd name="textAreaLeft" fmla="*/ 0 w 30600"/>
                <a:gd name="textAreaRight" fmla="*/ 33120 w 3060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319;p46"/>
            <p:cNvSpPr/>
            <p:nvPr/>
          </p:nvSpPr>
          <p:spPr>
            <a:xfrm>
              <a:off x="5381280" y="4895280"/>
              <a:ext cx="68760" cy="1368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320;p46"/>
            <p:cNvSpPr/>
            <p:nvPr/>
          </p:nvSpPr>
          <p:spPr>
            <a:xfrm>
              <a:off x="5333040" y="4928400"/>
              <a:ext cx="30600" cy="12600"/>
            </a:xfrm>
            <a:custGeom>
              <a:avLst/>
              <a:gdLst>
                <a:gd name="textAreaLeft" fmla="*/ 0 w 30600"/>
                <a:gd name="textAreaRight" fmla="*/ 33120 w 3060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321;p46"/>
            <p:cNvSpPr/>
            <p:nvPr/>
          </p:nvSpPr>
          <p:spPr>
            <a:xfrm>
              <a:off x="5381280" y="4928400"/>
              <a:ext cx="68760" cy="1260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22;p46"/>
            <p:cNvSpPr/>
            <p:nvPr/>
          </p:nvSpPr>
          <p:spPr>
            <a:xfrm>
              <a:off x="5333040" y="4960440"/>
              <a:ext cx="30600" cy="12600"/>
            </a:xfrm>
            <a:custGeom>
              <a:avLst/>
              <a:gdLst>
                <a:gd name="textAreaLeft" fmla="*/ 0 w 30600"/>
                <a:gd name="textAreaRight" fmla="*/ 33120 w 3060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323;p46"/>
            <p:cNvSpPr/>
            <p:nvPr/>
          </p:nvSpPr>
          <p:spPr>
            <a:xfrm>
              <a:off x="5381280" y="4960440"/>
              <a:ext cx="68760" cy="1260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324;p46"/>
            <p:cNvSpPr/>
            <p:nvPr/>
          </p:nvSpPr>
          <p:spPr>
            <a:xfrm>
              <a:off x="5333040" y="4992480"/>
              <a:ext cx="30600" cy="12600"/>
            </a:xfrm>
            <a:custGeom>
              <a:avLst/>
              <a:gdLst>
                <a:gd name="textAreaLeft" fmla="*/ 0 w 30600"/>
                <a:gd name="textAreaRight" fmla="*/ 33120 w 3060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325;p46"/>
            <p:cNvSpPr/>
            <p:nvPr/>
          </p:nvSpPr>
          <p:spPr>
            <a:xfrm>
              <a:off x="5381280" y="4992480"/>
              <a:ext cx="68760" cy="1260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326;p46"/>
            <p:cNvSpPr/>
            <p:nvPr/>
          </p:nvSpPr>
          <p:spPr>
            <a:xfrm>
              <a:off x="5121720" y="4849200"/>
              <a:ext cx="12600" cy="173880"/>
            </a:xfrm>
            <a:custGeom>
              <a:avLst/>
              <a:gdLst>
                <a:gd name="textAreaLeft" fmla="*/ 0 w 12600"/>
                <a:gd name="textAreaRight" fmla="*/ 15120 w 12600"/>
                <a:gd name="textAreaTop" fmla="*/ 0 h 173880"/>
                <a:gd name="textAreaBottom" fmla="*/ 176400 h 173880"/>
              </a:gdLst>
              <a:ah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327;p46"/>
            <p:cNvSpPr/>
            <p:nvPr/>
          </p:nvSpPr>
          <p:spPr>
            <a:xfrm>
              <a:off x="5303160" y="4849200"/>
              <a:ext cx="13680" cy="173880"/>
            </a:xfrm>
            <a:custGeom>
              <a:avLst/>
              <a:gdLst>
                <a:gd name="textAreaLeft" fmla="*/ 0 w 13680"/>
                <a:gd name="textAreaRight" fmla="*/ 16200 w 13680"/>
                <a:gd name="textAreaTop" fmla="*/ 0 h 173880"/>
                <a:gd name="textAreaBottom" fmla="*/ 176400 h 173880"/>
              </a:gdLst>
              <a:ah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328;p46"/>
            <p:cNvSpPr/>
            <p:nvPr/>
          </p:nvSpPr>
          <p:spPr>
            <a:xfrm>
              <a:off x="5004720" y="4738320"/>
              <a:ext cx="92880" cy="65520"/>
            </a:xfrm>
            <a:custGeom>
              <a:avLst/>
              <a:gdLst>
                <a:gd name="textAreaLeft" fmla="*/ 0 w 92880"/>
                <a:gd name="textAreaRight" fmla="*/ 95400 w 92880"/>
                <a:gd name="textAreaTop" fmla="*/ 0 h 65520"/>
                <a:gd name="textAreaBottom" fmla="*/ 68040 h 65520"/>
              </a:gdLst>
              <a:ah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329;p46"/>
            <p:cNvSpPr/>
            <p:nvPr/>
          </p:nvSpPr>
          <p:spPr>
            <a:xfrm>
              <a:off x="5353200" y="4750200"/>
              <a:ext cx="78480" cy="12600"/>
            </a:xfrm>
            <a:custGeom>
              <a:avLst/>
              <a:gdLst>
                <a:gd name="textAreaLeft" fmla="*/ 0 w 78480"/>
                <a:gd name="textAreaRight" fmla="*/ 81000 w 78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330;p46"/>
            <p:cNvSpPr/>
            <p:nvPr/>
          </p:nvSpPr>
          <p:spPr>
            <a:xfrm>
              <a:off x="5353200" y="4779000"/>
              <a:ext cx="78480" cy="12600"/>
            </a:xfrm>
            <a:custGeom>
              <a:avLst/>
              <a:gdLst>
                <a:gd name="textAreaLeft" fmla="*/ 0 w 78480"/>
                <a:gd name="textAreaRight" fmla="*/ 81000 w 784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331;p46"/>
            <p:cNvSpPr/>
            <p:nvPr/>
          </p:nvSpPr>
          <p:spPr>
            <a:xfrm>
              <a:off x="5119920" y="4743000"/>
              <a:ext cx="198720" cy="55440"/>
            </a:xfrm>
            <a:custGeom>
              <a:avLst/>
              <a:gdLst>
                <a:gd name="textAreaLeft" fmla="*/ 0 w 198720"/>
                <a:gd name="textAreaRight" fmla="*/ 201240 w 198720"/>
                <a:gd name="textAreaTop" fmla="*/ 0 h 55440"/>
                <a:gd name="textAreaBottom" fmla="*/ 57960 h 55440"/>
              </a:gdLst>
              <a:ah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332;p46"/>
            <p:cNvSpPr/>
            <p:nvPr/>
          </p:nvSpPr>
          <p:spPr>
            <a:xfrm>
              <a:off x="4957560" y="4586760"/>
              <a:ext cx="523440" cy="466200"/>
            </a:xfrm>
            <a:custGeom>
              <a:avLst/>
              <a:gdLst>
                <a:gd name="textAreaLeft" fmla="*/ 0 w 523440"/>
                <a:gd name="textAreaRight" fmla="*/ 525960 w 523440"/>
                <a:gd name="textAreaTop" fmla="*/ 0 h 466200"/>
                <a:gd name="textAreaBottom" fmla="*/ 468720 h 466200"/>
              </a:gdLst>
              <a:ah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" name="Google Shape;333;p46"/>
          <p:cNvGrpSpPr/>
          <p:nvPr/>
        </p:nvGrpSpPr>
        <p:grpSpPr>
          <a:xfrm>
            <a:off x="3659400" y="3398400"/>
            <a:ext cx="527760" cy="528120"/>
            <a:chOff x="3659400" y="3398400"/>
            <a:chExt cx="527760" cy="528120"/>
          </a:xfrm>
        </p:grpSpPr>
        <p:sp>
          <p:nvSpPr>
            <p:cNvPr id="262" name="Google Shape;334;p46"/>
            <p:cNvSpPr/>
            <p:nvPr/>
          </p:nvSpPr>
          <p:spPr>
            <a:xfrm>
              <a:off x="3805200" y="3534840"/>
              <a:ext cx="22680" cy="1368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335;p46"/>
            <p:cNvSpPr/>
            <p:nvPr/>
          </p:nvSpPr>
          <p:spPr>
            <a:xfrm>
              <a:off x="3839400" y="3534840"/>
              <a:ext cx="53280" cy="13680"/>
            </a:xfrm>
            <a:custGeom>
              <a:avLst/>
              <a:gdLst>
                <a:gd name="textAreaLeft" fmla="*/ 0 w 53280"/>
                <a:gd name="textAreaRight" fmla="*/ 55800 w 532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336;p46"/>
            <p:cNvSpPr/>
            <p:nvPr/>
          </p:nvSpPr>
          <p:spPr>
            <a:xfrm>
              <a:off x="3805200" y="3565080"/>
              <a:ext cx="22680" cy="1260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337;p46"/>
            <p:cNvSpPr/>
            <p:nvPr/>
          </p:nvSpPr>
          <p:spPr>
            <a:xfrm>
              <a:off x="3839400" y="3565080"/>
              <a:ext cx="53280" cy="12600"/>
            </a:xfrm>
            <a:custGeom>
              <a:avLst/>
              <a:gdLst>
                <a:gd name="textAreaLeft" fmla="*/ 0 w 53280"/>
                <a:gd name="textAreaRight" fmla="*/ 55800 w 532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338;p46"/>
            <p:cNvSpPr/>
            <p:nvPr/>
          </p:nvSpPr>
          <p:spPr>
            <a:xfrm>
              <a:off x="3805200" y="3505680"/>
              <a:ext cx="22680" cy="1260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339;p46"/>
            <p:cNvSpPr/>
            <p:nvPr/>
          </p:nvSpPr>
          <p:spPr>
            <a:xfrm>
              <a:off x="3839400" y="3505680"/>
              <a:ext cx="53280" cy="12600"/>
            </a:xfrm>
            <a:custGeom>
              <a:avLst/>
              <a:gdLst>
                <a:gd name="textAreaLeft" fmla="*/ 0 w 53280"/>
                <a:gd name="textAreaRight" fmla="*/ 55800 w 532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340;p46"/>
            <p:cNvSpPr/>
            <p:nvPr/>
          </p:nvSpPr>
          <p:spPr>
            <a:xfrm>
              <a:off x="3953880" y="3505680"/>
              <a:ext cx="22680" cy="1260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341;p46"/>
            <p:cNvSpPr/>
            <p:nvPr/>
          </p:nvSpPr>
          <p:spPr>
            <a:xfrm>
              <a:off x="3987360" y="3505680"/>
              <a:ext cx="54360" cy="1260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42;p46"/>
            <p:cNvSpPr/>
            <p:nvPr/>
          </p:nvSpPr>
          <p:spPr>
            <a:xfrm>
              <a:off x="3953880" y="3534840"/>
              <a:ext cx="22680" cy="1368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343;p46"/>
            <p:cNvSpPr/>
            <p:nvPr/>
          </p:nvSpPr>
          <p:spPr>
            <a:xfrm>
              <a:off x="3987360" y="3534840"/>
              <a:ext cx="54360" cy="1368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344;p46"/>
            <p:cNvSpPr/>
            <p:nvPr/>
          </p:nvSpPr>
          <p:spPr>
            <a:xfrm>
              <a:off x="3953880" y="3565080"/>
              <a:ext cx="22680" cy="12600"/>
            </a:xfrm>
            <a:custGeom>
              <a:avLst/>
              <a:gdLst>
                <a:gd name="textAreaLeft" fmla="*/ 0 w 22680"/>
                <a:gd name="textAreaRight" fmla="*/ 25200 w 2268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345;p46"/>
            <p:cNvSpPr/>
            <p:nvPr/>
          </p:nvSpPr>
          <p:spPr>
            <a:xfrm>
              <a:off x="3987360" y="3565080"/>
              <a:ext cx="54360" cy="1260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346;p46"/>
            <p:cNvSpPr/>
            <p:nvPr/>
          </p:nvSpPr>
          <p:spPr>
            <a:xfrm>
              <a:off x="3916440" y="3518640"/>
              <a:ext cx="13680" cy="46080"/>
            </a:xfrm>
            <a:custGeom>
              <a:avLst/>
              <a:gdLst>
                <a:gd name="textAreaLeft" fmla="*/ 0 w 13680"/>
                <a:gd name="textAreaRight" fmla="*/ 16200 w 13680"/>
                <a:gd name="textAreaTop" fmla="*/ 0 h 46080"/>
                <a:gd name="textAreaBottom" fmla="*/ 48600 h 4608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347;p46"/>
            <p:cNvSpPr/>
            <p:nvPr/>
          </p:nvSpPr>
          <p:spPr>
            <a:xfrm>
              <a:off x="3659400" y="3646080"/>
              <a:ext cx="527760" cy="280440"/>
            </a:xfrm>
            <a:custGeom>
              <a:avLst/>
              <a:gdLst>
                <a:gd name="textAreaLeft" fmla="*/ 0 w 527760"/>
                <a:gd name="textAreaRight" fmla="*/ 530280 w 527760"/>
                <a:gd name="textAreaTop" fmla="*/ 0 h 280440"/>
                <a:gd name="textAreaBottom" fmla="*/ 282960 h 28044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48;p46"/>
            <p:cNvSpPr/>
            <p:nvPr/>
          </p:nvSpPr>
          <p:spPr>
            <a:xfrm>
              <a:off x="3773880" y="3398400"/>
              <a:ext cx="299160" cy="204480"/>
            </a:xfrm>
            <a:custGeom>
              <a:avLst/>
              <a:gdLst>
                <a:gd name="textAreaLeft" fmla="*/ 0 w 299160"/>
                <a:gd name="textAreaRight" fmla="*/ 301680 w 299160"/>
                <a:gd name="textAreaTop" fmla="*/ 0 h 204480"/>
                <a:gd name="textAreaBottom" fmla="*/ 207000 h 20448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7" name="Google Shape;349;p46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647400">
            <a:off x="4817160" y="2074320"/>
            <a:ext cx="4745880" cy="173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51"/>
          <p:cNvSpPr txBox="1"/>
          <p:nvPr/>
        </p:nvSpPr>
        <p:spPr>
          <a:xfrm>
            <a:off x="712800" y="1619640"/>
            <a:ext cx="8659800" cy="69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Google Shape;432;p52"/>
          <p:cNvSpPr/>
          <p:nvPr/>
        </p:nvSpPr>
        <p:spPr>
          <a:xfrm>
            <a:off x="1573200" y="316368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Google Shape;433;p52"/>
          <p:cNvSpPr/>
          <p:nvPr/>
        </p:nvSpPr>
        <p:spPr>
          <a:xfrm>
            <a:off x="712800" y="2379600"/>
            <a:ext cx="167688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1440" bIns="36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Gender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Google Shape;434;p52"/>
          <p:cNvSpPr/>
          <p:nvPr/>
        </p:nvSpPr>
        <p:spPr>
          <a:xfrm>
            <a:off x="5043960" y="2379600"/>
            <a:ext cx="167652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1440" bIns="36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Age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Google Shape;435;p52"/>
          <p:cNvSpPr/>
          <p:nvPr/>
        </p:nvSpPr>
        <p:spPr>
          <a:xfrm>
            <a:off x="712800" y="4954680"/>
            <a:ext cx="18018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1440" bIns="36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Google Shape;436;p52"/>
          <p:cNvSpPr/>
          <p:nvPr/>
        </p:nvSpPr>
        <p:spPr>
          <a:xfrm>
            <a:off x="1573200" y="402480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Google Shape;437;p52"/>
          <p:cNvSpPr/>
          <p:nvPr/>
        </p:nvSpPr>
        <p:spPr>
          <a:xfrm>
            <a:off x="3413880" y="3017880"/>
            <a:ext cx="1434960" cy="1545480"/>
          </a:xfrm>
          <a:prstGeom prst="donut">
            <a:avLst>
              <a:gd name="adj" fmla="val 23353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438;p52"/>
          <p:cNvSpPr/>
          <p:nvPr/>
        </p:nvSpPr>
        <p:spPr>
          <a:xfrm>
            <a:off x="3414240" y="3017880"/>
            <a:ext cx="1434960" cy="154548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439;p52"/>
          <p:cNvSpPr/>
          <p:nvPr/>
        </p:nvSpPr>
        <p:spPr>
          <a:xfrm>
            <a:off x="5101200" y="2996640"/>
            <a:ext cx="961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Google Shape;440;p52"/>
          <p:cNvSpPr/>
          <p:nvPr/>
        </p:nvSpPr>
        <p:spPr>
          <a:xfrm>
            <a:off x="6108120" y="303444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441;p52"/>
          <p:cNvSpPr/>
          <p:nvPr/>
        </p:nvSpPr>
        <p:spPr>
          <a:xfrm>
            <a:off x="8350200" y="299664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Google Shape;442;p52"/>
          <p:cNvSpPr/>
          <p:nvPr/>
        </p:nvSpPr>
        <p:spPr>
          <a:xfrm>
            <a:off x="5101200" y="3529800"/>
            <a:ext cx="961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Google Shape;443;p52"/>
          <p:cNvSpPr/>
          <p:nvPr/>
        </p:nvSpPr>
        <p:spPr>
          <a:xfrm>
            <a:off x="6108120" y="356760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444;p52"/>
          <p:cNvSpPr/>
          <p:nvPr/>
        </p:nvSpPr>
        <p:spPr>
          <a:xfrm>
            <a:off x="8350200" y="352980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Google Shape;445;p52"/>
          <p:cNvSpPr/>
          <p:nvPr/>
        </p:nvSpPr>
        <p:spPr>
          <a:xfrm>
            <a:off x="6108120" y="3034440"/>
            <a:ext cx="29268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446;p52"/>
          <p:cNvSpPr/>
          <p:nvPr/>
        </p:nvSpPr>
        <p:spPr>
          <a:xfrm>
            <a:off x="6108120" y="3567600"/>
            <a:ext cx="100584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447;p52"/>
          <p:cNvSpPr/>
          <p:nvPr/>
        </p:nvSpPr>
        <p:spPr>
          <a:xfrm>
            <a:off x="5101200" y="4098960"/>
            <a:ext cx="961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" name="Google Shape;448;p52"/>
          <p:cNvSpPr/>
          <p:nvPr/>
        </p:nvSpPr>
        <p:spPr>
          <a:xfrm>
            <a:off x="6108120" y="413640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449;p52"/>
          <p:cNvSpPr/>
          <p:nvPr/>
        </p:nvSpPr>
        <p:spPr>
          <a:xfrm>
            <a:off x="8350200" y="409896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Google Shape;450;p52"/>
          <p:cNvSpPr/>
          <p:nvPr/>
        </p:nvSpPr>
        <p:spPr>
          <a:xfrm>
            <a:off x="6108120" y="4136400"/>
            <a:ext cx="105156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451;p52"/>
          <p:cNvSpPr/>
          <p:nvPr/>
        </p:nvSpPr>
        <p:spPr>
          <a:xfrm>
            <a:off x="1740240" y="5590800"/>
            <a:ext cx="158616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Google Shape;452;p52"/>
          <p:cNvSpPr/>
          <p:nvPr/>
        </p:nvSpPr>
        <p:spPr>
          <a:xfrm>
            <a:off x="4633920" y="5590800"/>
            <a:ext cx="158580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Google Shape;453;p52"/>
          <p:cNvSpPr/>
          <p:nvPr/>
        </p:nvSpPr>
        <p:spPr>
          <a:xfrm>
            <a:off x="7527600" y="5590800"/>
            <a:ext cx="158544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Google Shape;454;p52"/>
          <p:cNvSpPr/>
          <p:nvPr/>
        </p:nvSpPr>
        <p:spPr>
          <a:xfrm>
            <a:off x="907920" y="3015720"/>
            <a:ext cx="641160" cy="69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455;p52"/>
          <p:cNvSpPr/>
          <p:nvPr/>
        </p:nvSpPr>
        <p:spPr>
          <a:xfrm>
            <a:off x="907920" y="3876840"/>
            <a:ext cx="641160" cy="6901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456;p52"/>
          <p:cNvSpPr/>
          <p:nvPr/>
        </p:nvSpPr>
        <p:spPr>
          <a:xfrm>
            <a:off x="973800" y="5467680"/>
            <a:ext cx="641160" cy="69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457;p52"/>
          <p:cNvSpPr/>
          <p:nvPr/>
        </p:nvSpPr>
        <p:spPr>
          <a:xfrm>
            <a:off x="3867480" y="5467680"/>
            <a:ext cx="641160" cy="69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458;p52"/>
          <p:cNvSpPr/>
          <p:nvPr/>
        </p:nvSpPr>
        <p:spPr>
          <a:xfrm>
            <a:off x="6784200" y="5467680"/>
            <a:ext cx="641160" cy="69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6" name="Google Shape;459;p52"/>
          <p:cNvGrpSpPr/>
          <p:nvPr/>
        </p:nvGrpSpPr>
        <p:grpSpPr>
          <a:xfrm>
            <a:off x="1118520" y="3963960"/>
            <a:ext cx="219240" cy="516240"/>
            <a:chOff x="1118520" y="3963960"/>
            <a:chExt cx="219240" cy="516240"/>
          </a:xfrm>
        </p:grpSpPr>
        <p:sp>
          <p:nvSpPr>
            <p:cNvPr id="307" name="Google Shape;460;p52"/>
            <p:cNvSpPr/>
            <p:nvPr/>
          </p:nvSpPr>
          <p:spPr>
            <a:xfrm>
              <a:off x="1118520" y="3963960"/>
              <a:ext cx="219240" cy="516240"/>
            </a:xfrm>
            <a:custGeom>
              <a:avLst/>
              <a:gdLst>
                <a:gd name="textAreaLeft" fmla="*/ 0 w 219240"/>
                <a:gd name="textAreaRight" fmla="*/ 221040 w 219240"/>
                <a:gd name="textAreaTop" fmla="*/ 0 h 516240"/>
                <a:gd name="textAreaBottom" fmla="*/ 518040 h 516240"/>
              </a:gdLst>
              <a:ah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61;p52"/>
            <p:cNvSpPr/>
            <p:nvPr/>
          </p:nvSpPr>
          <p:spPr>
            <a:xfrm>
              <a:off x="1207800" y="4161960"/>
              <a:ext cx="41040" cy="17640"/>
            </a:xfrm>
            <a:custGeom>
              <a:avLst/>
              <a:gdLst>
                <a:gd name="textAreaLeft" fmla="*/ 0 w 41040"/>
                <a:gd name="textAreaRight" fmla="*/ 42840 w 41040"/>
                <a:gd name="textAreaTop" fmla="*/ 0 h 17640"/>
                <a:gd name="textAreaBottom" fmla="*/ 19440 h 17640"/>
              </a:gdLst>
              <a:ah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462;p52"/>
            <p:cNvSpPr/>
            <p:nvPr/>
          </p:nvSpPr>
          <p:spPr>
            <a:xfrm>
              <a:off x="1193760" y="4116600"/>
              <a:ext cx="11880" cy="20520"/>
            </a:xfrm>
            <a:custGeom>
              <a:avLst/>
              <a:gdLst>
                <a:gd name="textAreaLeft" fmla="*/ 0 w 11880"/>
                <a:gd name="textAreaRight" fmla="*/ 13680 w 11880"/>
                <a:gd name="textAreaTop" fmla="*/ 0 h 20520"/>
                <a:gd name="textAreaBottom" fmla="*/ 22320 h 20520"/>
              </a:gdLst>
              <a:ah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463;p52"/>
            <p:cNvSpPr/>
            <p:nvPr/>
          </p:nvSpPr>
          <p:spPr>
            <a:xfrm>
              <a:off x="1250640" y="4116600"/>
              <a:ext cx="11880" cy="20520"/>
            </a:xfrm>
            <a:custGeom>
              <a:avLst/>
              <a:gdLst>
                <a:gd name="textAreaLeft" fmla="*/ 0 w 11880"/>
                <a:gd name="textAreaRight" fmla="*/ 13680 w 11880"/>
                <a:gd name="textAreaTop" fmla="*/ 0 h 20520"/>
                <a:gd name="textAreaBottom" fmla="*/ 22320 h 2052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464;p52"/>
            <p:cNvSpPr/>
            <p:nvPr/>
          </p:nvSpPr>
          <p:spPr>
            <a:xfrm>
              <a:off x="1261800" y="4401000"/>
              <a:ext cx="27360" cy="12600"/>
            </a:xfrm>
            <a:custGeom>
              <a:avLst/>
              <a:gdLst>
                <a:gd name="textAreaLeft" fmla="*/ 0 w 27360"/>
                <a:gd name="textAreaRight" fmla="*/ 29160 w 2736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2" name="Google Shape;465;p52"/>
          <p:cNvGrpSpPr/>
          <p:nvPr/>
        </p:nvGrpSpPr>
        <p:grpSpPr>
          <a:xfrm>
            <a:off x="1118160" y="3101760"/>
            <a:ext cx="220320" cy="517320"/>
            <a:chOff x="1118160" y="3101760"/>
            <a:chExt cx="220320" cy="517320"/>
          </a:xfrm>
        </p:grpSpPr>
        <p:sp>
          <p:nvSpPr>
            <p:cNvPr id="313" name="Google Shape;466;p52"/>
            <p:cNvSpPr/>
            <p:nvPr/>
          </p:nvSpPr>
          <p:spPr>
            <a:xfrm>
              <a:off x="1118160" y="3101760"/>
              <a:ext cx="220320" cy="517320"/>
            </a:xfrm>
            <a:custGeom>
              <a:avLst/>
              <a:gdLst>
                <a:gd name="textAreaLeft" fmla="*/ 0 w 220320"/>
                <a:gd name="textAreaRight" fmla="*/ 222120 w 220320"/>
                <a:gd name="textAreaTop" fmla="*/ 0 h 517320"/>
                <a:gd name="textAreaBottom" fmla="*/ 519120 h 517320"/>
              </a:gdLst>
              <a:ah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467;p52"/>
            <p:cNvSpPr/>
            <p:nvPr/>
          </p:nvSpPr>
          <p:spPr>
            <a:xfrm>
              <a:off x="1207080" y="3300480"/>
              <a:ext cx="42120" cy="17640"/>
            </a:xfrm>
            <a:custGeom>
              <a:avLst/>
              <a:gdLst>
                <a:gd name="textAreaLeft" fmla="*/ 0 w 42120"/>
                <a:gd name="textAreaRight" fmla="*/ 43920 w 42120"/>
                <a:gd name="textAreaTop" fmla="*/ 0 h 17640"/>
                <a:gd name="textAreaBottom" fmla="*/ 19440 h 17640"/>
              </a:gdLst>
              <a:ah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468;p52"/>
            <p:cNvSpPr/>
            <p:nvPr/>
          </p:nvSpPr>
          <p:spPr>
            <a:xfrm>
              <a:off x="1194480" y="3254760"/>
              <a:ext cx="11520" cy="20160"/>
            </a:xfrm>
            <a:custGeom>
              <a:avLst/>
              <a:gdLst>
                <a:gd name="textAreaLeft" fmla="*/ 0 w 11520"/>
                <a:gd name="textAreaRight" fmla="*/ 13320 w 11520"/>
                <a:gd name="textAreaTop" fmla="*/ 0 h 20160"/>
                <a:gd name="textAreaBottom" fmla="*/ 21960 h 2016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469;p52"/>
            <p:cNvSpPr/>
            <p:nvPr/>
          </p:nvSpPr>
          <p:spPr>
            <a:xfrm>
              <a:off x="1250280" y="3254760"/>
              <a:ext cx="12600" cy="20160"/>
            </a:xfrm>
            <a:custGeom>
              <a:avLst/>
              <a:gdLst>
                <a:gd name="textAreaLeft" fmla="*/ 0 w 12600"/>
                <a:gd name="textAreaRight" fmla="*/ 14400 w 12600"/>
                <a:gd name="textAreaTop" fmla="*/ 0 h 20160"/>
                <a:gd name="textAreaBottom" fmla="*/ 21960 h 20160"/>
              </a:gdLst>
              <a:ah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470;p52"/>
            <p:cNvSpPr/>
            <p:nvPr/>
          </p:nvSpPr>
          <p:spPr>
            <a:xfrm>
              <a:off x="1256040" y="3527280"/>
              <a:ext cx="41760" cy="12960"/>
            </a:xfrm>
            <a:custGeom>
              <a:avLst/>
              <a:gdLst>
                <a:gd name="textAreaLeft" fmla="*/ 0 w 41760"/>
                <a:gd name="textAreaRight" fmla="*/ 43560 w 41760"/>
                <a:gd name="textAreaTop" fmla="*/ 0 h 12960"/>
                <a:gd name="textAreaBottom" fmla="*/ 14760 h 12960"/>
              </a:gdLst>
              <a:ah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" name="Google Shape;471;p52"/>
          <p:cNvGrpSpPr/>
          <p:nvPr/>
        </p:nvGrpSpPr>
        <p:grpSpPr>
          <a:xfrm>
            <a:off x="4060440" y="5609520"/>
            <a:ext cx="254880" cy="406800"/>
            <a:chOff x="4060440" y="5609520"/>
            <a:chExt cx="254880" cy="406800"/>
          </a:xfrm>
        </p:grpSpPr>
        <p:sp>
          <p:nvSpPr>
            <p:cNvPr id="319" name="Google Shape;472;p52"/>
            <p:cNvSpPr/>
            <p:nvPr/>
          </p:nvSpPr>
          <p:spPr>
            <a:xfrm>
              <a:off x="4060440" y="5609520"/>
              <a:ext cx="253440" cy="123120"/>
            </a:xfrm>
            <a:custGeom>
              <a:avLst/>
              <a:gdLst>
                <a:gd name="textAreaLeft" fmla="*/ 0 w 253440"/>
                <a:gd name="textAreaRight" fmla="*/ 255240 w 253440"/>
                <a:gd name="textAreaTop" fmla="*/ 0 h 123120"/>
                <a:gd name="textAreaBottom" fmla="*/ 124920 h 123120"/>
              </a:gdLst>
              <a:ah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473;p52"/>
            <p:cNvSpPr/>
            <p:nvPr/>
          </p:nvSpPr>
          <p:spPr>
            <a:xfrm>
              <a:off x="4060440" y="5713920"/>
              <a:ext cx="254880" cy="302400"/>
            </a:xfrm>
            <a:custGeom>
              <a:avLst/>
              <a:gdLst>
                <a:gd name="textAreaLeft" fmla="*/ 0 w 254880"/>
                <a:gd name="textAreaRight" fmla="*/ 256680 w 254880"/>
                <a:gd name="textAreaTop" fmla="*/ 0 h 302400"/>
                <a:gd name="textAreaBottom" fmla="*/ 304200 h 302400"/>
              </a:gdLst>
              <a:ah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1" name="Google Shape;474;p52"/>
          <p:cNvGrpSpPr/>
          <p:nvPr/>
        </p:nvGrpSpPr>
        <p:grpSpPr>
          <a:xfrm>
            <a:off x="1105560" y="5607000"/>
            <a:ext cx="377280" cy="411480"/>
            <a:chOff x="1105560" y="5607000"/>
            <a:chExt cx="377280" cy="411480"/>
          </a:xfrm>
        </p:grpSpPr>
        <p:sp>
          <p:nvSpPr>
            <p:cNvPr id="322" name="Google Shape;475;p52"/>
            <p:cNvSpPr/>
            <p:nvPr/>
          </p:nvSpPr>
          <p:spPr>
            <a:xfrm>
              <a:off x="1270800" y="5607000"/>
              <a:ext cx="18000" cy="116280"/>
            </a:xfrm>
            <a:custGeom>
              <a:avLst/>
              <a:gdLst>
                <a:gd name="textAreaLeft" fmla="*/ 0 w 18000"/>
                <a:gd name="textAreaRight" fmla="*/ 19800 w 18000"/>
                <a:gd name="textAreaTop" fmla="*/ 0 h 116280"/>
                <a:gd name="textAreaBottom" fmla="*/ 118080 h 116280"/>
              </a:gdLst>
              <a:ah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476;p52"/>
            <p:cNvSpPr/>
            <p:nvPr/>
          </p:nvSpPr>
          <p:spPr>
            <a:xfrm>
              <a:off x="1319040" y="5607000"/>
              <a:ext cx="18360" cy="116280"/>
            </a:xfrm>
            <a:custGeom>
              <a:avLst/>
              <a:gdLst>
                <a:gd name="textAreaLeft" fmla="*/ 0 w 18360"/>
                <a:gd name="textAreaRight" fmla="*/ 20160 w 18360"/>
                <a:gd name="textAreaTop" fmla="*/ 0 h 116280"/>
                <a:gd name="textAreaBottom" fmla="*/ 118080 h 116280"/>
              </a:gdLst>
              <a:ah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477;p52"/>
            <p:cNvSpPr/>
            <p:nvPr/>
          </p:nvSpPr>
          <p:spPr>
            <a:xfrm>
              <a:off x="1125720" y="5974920"/>
              <a:ext cx="357120" cy="43560"/>
            </a:xfrm>
            <a:custGeom>
              <a:avLst/>
              <a:gdLst>
                <a:gd name="textAreaLeft" fmla="*/ 0 w 357120"/>
                <a:gd name="textAreaRight" fmla="*/ 358920 w 357120"/>
                <a:gd name="textAreaTop" fmla="*/ 0 h 43560"/>
                <a:gd name="textAreaBottom" fmla="*/ 45360 h 43560"/>
              </a:gdLst>
              <a:ah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478;p52"/>
            <p:cNvSpPr/>
            <p:nvPr/>
          </p:nvSpPr>
          <p:spPr>
            <a:xfrm>
              <a:off x="1130400" y="5767200"/>
              <a:ext cx="61920" cy="81360"/>
            </a:xfrm>
            <a:custGeom>
              <a:avLst/>
              <a:gdLst>
                <a:gd name="textAreaLeft" fmla="*/ 0 w 61920"/>
                <a:gd name="textAreaRight" fmla="*/ 63720 w 61920"/>
                <a:gd name="textAreaTop" fmla="*/ 0 h 81360"/>
                <a:gd name="textAreaBottom" fmla="*/ 83160 h 81360"/>
              </a:gdLst>
              <a:ah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479;p52"/>
            <p:cNvSpPr/>
            <p:nvPr/>
          </p:nvSpPr>
          <p:spPr>
            <a:xfrm>
              <a:off x="1105560" y="5739840"/>
              <a:ext cx="323640" cy="220320"/>
            </a:xfrm>
            <a:custGeom>
              <a:avLst/>
              <a:gdLst>
                <a:gd name="textAreaLeft" fmla="*/ 0 w 323640"/>
                <a:gd name="textAreaRight" fmla="*/ 325440 w 323640"/>
                <a:gd name="textAreaTop" fmla="*/ 0 h 220320"/>
                <a:gd name="textAreaBottom" fmla="*/ 222120 h 220320"/>
              </a:gdLst>
              <a:ah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480;p52"/>
            <p:cNvSpPr/>
            <p:nvPr/>
          </p:nvSpPr>
          <p:spPr>
            <a:xfrm>
              <a:off x="1299600" y="5804640"/>
              <a:ext cx="96840" cy="117720"/>
            </a:xfrm>
            <a:custGeom>
              <a:avLst/>
              <a:gdLst>
                <a:gd name="textAreaLeft" fmla="*/ 0 w 96840"/>
                <a:gd name="textAreaRight" fmla="*/ 98640 w 96840"/>
                <a:gd name="textAreaTop" fmla="*/ 0 h 117720"/>
                <a:gd name="textAreaBottom" fmla="*/ 119520 h 117720"/>
              </a:gdLst>
              <a:ah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8" name="Google Shape;481;p52"/>
          <p:cNvGrpSpPr/>
          <p:nvPr/>
        </p:nvGrpSpPr>
        <p:grpSpPr>
          <a:xfrm>
            <a:off x="6895440" y="5609520"/>
            <a:ext cx="418680" cy="406800"/>
            <a:chOff x="6895440" y="5609520"/>
            <a:chExt cx="418680" cy="406800"/>
          </a:xfrm>
        </p:grpSpPr>
        <p:sp>
          <p:nvSpPr>
            <p:cNvPr id="329" name="Google Shape;482;p52"/>
            <p:cNvSpPr/>
            <p:nvPr/>
          </p:nvSpPr>
          <p:spPr>
            <a:xfrm>
              <a:off x="6939000" y="5626080"/>
              <a:ext cx="65160" cy="75240"/>
            </a:xfrm>
            <a:custGeom>
              <a:avLst/>
              <a:gdLst>
                <a:gd name="textAreaLeft" fmla="*/ 0 w 65160"/>
                <a:gd name="textAreaRight" fmla="*/ 66960 w 65160"/>
                <a:gd name="textAreaTop" fmla="*/ 0 h 75240"/>
                <a:gd name="textAreaBottom" fmla="*/ 77040 h 75240"/>
              </a:gdLst>
              <a:ah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483;p52"/>
            <p:cNvSpPr/>
            <p:nvPr/>
          </p:nvSpPr>
          <p:spPr>
            <a:xfrm>
              <a:off x="6895440" y="5682600"/>
              <a:ext cx="61200" cy="62280"/>
            </a:xfrm>
            <a:custGeom>
              <a:avLst/>
              <a:gdLst>
                <a:gd name="textAreaLeft" fmla="*/ 0 w 61200"/>
                <a:gd name="textAreaRight" fmla="*/ 63000 w 61200"/>
                <a:gd name="textAreaTop" fmla="*/ 0 h 62280"/>
                <a:gd name="textAreaBottom" fmla="*/ 64080 h 62280"/>
              </a:gdLst>
              <a:ah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84;p52"/>
            <p:cNvSpPr/>
            <p:nvPr/>
          </p:nvSpPr>
          <p:spPr>
            <a:xfrm>
              <a:off x="7010640" y="5609520"/>
              <a:ext cx="57960" cy="78480"/>
            </a:xfrm>
            <a:custGeom>
              <a:avLst/>
              <a:gdLst>
                <a:gd name="textAreaLeft" fmla="*/ 0 w 57960"/>
                <a:gd name="textAreaRight" fmla="*/ 59760 w 57960"/>
                <a:gd name="textAreaTop" fmla="*/ 0 h 78480"/>
                <a:gd name="textAreaBottom" fmla="*/ 80280 h 78480"/>
              </a:gdLst>
              <a:ah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85;p52"/>
            <p:cNvSpPr/>
            <p:nvPr/>
          </p:nvSpPr>
          <p:spPr>
            <a:xfrm>
              <a:off x="7072200" y="5641920"/>
              <a:ext cx="54720" cy="67680"/>
            </a:xfrm>
            <a:custGeom>
              <a:avLst/>
              <a:gdLst>
                <a:gd name="textAreaLeft" fmla="*/ 0 w 54720"/>
                <a:gd name="textAreaRight" fmla="*/ 56520 w 54720"/>
                <a:gd name="textAreaTop" fmla="*/ 0 h 67680"/>
                <a:gd name="textAreaBottom" fmla="*/ 69480 h 67680"/>
              </a:gdLst>
              <a:ah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86;p52"/>
            <p:cNvSpPr/>
            <p:nvPr/>
          </p:nvSpPr>
          <p:spPr>
            <a:xfrm>
              <a:off x="6950880" y="5704920"/>
              <a:ext cx="153720" cy="117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17720"/>
                <a:gd name="textAreaBottom" fmla="*/ 119520 h 117720"/>
              </a:gdLst>
              <a:ah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87;p52"/>
            <p:cNvSpPr/>
            <p:nvPr/>
          </p:nvSpPr>
          <p:spPr>
            <a:xfrm>
              <a:off x="7155360" y="5796360"/>
              <a:ext cx="57600" cy="80280"/>
            </a:xfrm>
            <a:custGeom>
              <a:avLst/>
              <a:gdLst>
                <a:gd name="textAreaLeft" fmla="*/ 0 w 57600"/>
                <a:gd name="textAreaRight" fmla="*/ 59400 w 57600"/>
                <a:gd name="textAreaTop" fmla="*/ 0 h 80280"/>
                <a:gd name="textAreaBottom" fmla="*/ 82080 h 80280"/>
              </a:gdLst>
              <a:ah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88;p52"/>
            <p:cNvSpPr/>
            <p:nvPr/>
          </p:nvSpPr>
          <p:spPr>
            <a:xfrm>
              <a:off x="7089840" y="5815440"/>
              <a:ext cx="56520" cy="70920"/>
            </a:xfrm>
            <a:custGeom>
              <a:avLst/>
              <a:gdLst>
                <a:gd name="textAreaLeft" fmla="*/ 0 w 56520"/>
                <a:gd name="textAreaRight" fmla="*/ 58320 w 56520"/>
                <a:gd name="textAreaTop" fmla="*/ 0 h 70920"/>
                <a:gd name="textAreaBottom" fmla="*/ 72720 h 70920"/>
              </a:gdLst>
              <a:ah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489;p52"/>
            <p:cNvSpPr/>
            <p:nvPr/>
          </p:nvSpPr>
          <p:spPr>
            <a:xfrm>
              <a:off x="7209720" y="5826600"/>
              <a:ext cx="70200" cy="70920"/>
            </a:xfrm>
            <a:custGeom>
              <a:avLst/>
              <a:gdLst>
                <a:gd name="textAreaLeft" fmla="*/ 0 w 70200"/>
                <a:gd name="textAreaRight" fmla="*/ 72000 w 70200"/>
                <a:gd name="textAreaTop" fmla="*/ 0 h 70920"/>
                <a:gd name="textAreaBottom" fmla="*/ 72720 h 70920"/>
              </a:gdLst>
              <a:ah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490;p52"/>
            <p:cNvSpPr/>
            <p:nvPr/>
          </p:nvSpPr>
          <p:spPr>
            <a:xfrm>
              <a:off x="7249680" y="5892120"/>
              <a:ext cx="64440" cy="58320"/>
            </a:xfrm>
            <a:custGeom>
              <a:avLst/>
              <a:gdLst>
                <a:gd name="textAreaLeft" fmla="*/ 0 w 64440"/>
                <a:gd name="textAreaRight" fmla="*/ 66240 w 64440"/>
                <a:gd name="textAreaTop" fmla="*/ 0 h 58320"/>
                <a:gd name="textAreaBottom" fmla="*/ 60120 h 58320"/>
              </a:gdLst>
              <a:ah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491;p52"/>
            <p:cNvSpPr/>
            <p:nvPr/>
          </p:nvSpPr>
          <p:spPr>
            <a:xfrm>
              <a:off x="7096320" y="5890320"/>
              <a:ext cx="151200" cy="126000"/>
            </a:xfrm>
            <a:custGeom>
              <a:avLst/>
              <a:gdLst>
                <a:gd name="textAreaLeft" fmla="*/ 0 w 151200"/>
                <a:gd name="textAreaRight" fmla="*/ 153000 w 151200"/>
                <a:gd name="textAreaTop" fmla="*/ 0 h 126000"/>
                <a:gd name="textAreaBottom" fmla="*/ 127800 h 126000"/>
              </a:gdLst>
              <a:ah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Google Shape;492;p52"/>
          <p:cNvSpPr/>
          <p:nvPr/>
        </p:nvSpPr>
        <p:spPr>
          <a:xfrm>
            <a:off x="2537640" y="3161880"/>
            <a:ext cx="961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7600" bIns="327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0" name="Google Shape;493;p52"/>
          <p:cNvSpPr/>
          <p:nvPr/>
        </p:nvSpPr>
        <p:spPr>
          <a:xfrm>
            <a:off x="2537640" y="4023360"/>
            <a:ext cx="961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7600" bIns="327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1" name="Google Shape;439;p 1"/>
          <p:cNvSpPr/>
          <p:nvPr/>
        </p:nvSpPr>
        <p:spPr>
          <a:xfrm>
            <a:off x="5101200" y="4652640"/>
            <a:ext cx="961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2" name="Google Shape;440;p 1"/>
          <p:cNvSpPr/>
          <p:nvPr/>
        </p:nvSpPr>
        <p:spPr>
          <a:xfrm>
            <a:off x="6108120" y="4690440"/>
            <a:ext cx="2197440" cy="31896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441;p 1"/>
          <p:cNvSpPr/>
          <p:nvPr/>
        </p:nvSpPr>
        <p:spPr>
          <a:xfrm>
            <a:off x="8350200" y="4652640"/>
            <a:ext cx="962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880" bIns="3268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Google Shape;445;p 1"/>
          <p:cNvSpPr/>
          <p:nvPr/>
        </p:nvSpPr>
        <p:spPr>
          <a:xfrm>
            <a:off x="6108120" y="4690440"/>
            <a:ext cx="292680" cy="31896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57"/>
          <p:cNvSpPr txBox="1"/>
          <p:nvPr/>
        </p:nvSpPr>
        <p:spPr>
          <a:xfrm>
            <a:off x="878400" y="1511280"/>
            <a:ext cx="8458200" cy="678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58"/>
          <p:cNvSpPr txBox="1"/>
          <p:nvPr/>
        </p:nvSpPr>
        <p:spPr>
          <a:xfrm>
            <a:off x="2228040" y="2495520"/>
            <a:ext cx="17553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Online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PlaceHolder 59"/>
          <p:cNvSpPr txBox="1"/>
          <p:nvPr/>
        </p:nvSpPr>
        <p:spPr>
          <a:xfrm>
            <a:off x="2228040" y="292824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Mercury is the closest planet to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8" name="PlaceHolder 60"/>
          <p:cNvSpPr txBox="1"/>
          <p:nvPr/>
        </p:nvSpPr>
        <p:spPr>
          <a:xfrm>
            <a:off x="6380640" y="5136840"/>
            <a:ext cx="18615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Online boarding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PlaceHolder 61"/>
          <p:cNvSpPr txBox="1"/>
          <p:nvPr/>
        </p:nvSpPr>
        <p:spPr>
          <a:xfrm>
            <a:off x="6380640" y="557064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The Moon is Earth’s only natural satellite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0" name="PlaceHolder 62"/>
          <p:cNvSpPr txBox="1"/>
          <p:nvPr/>
        </p:nvSpPr>
        <p:spPr>
          <a:xfrm>
            <a:off x="6380640" y="2495520"/>
            <a:ext cx="14403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Inflight Wi-Fi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PlaceHolder 63"/>
          <p:cNvSpPr txBox="1"/>
          <p:nvPr/>
        </p:nvSpPr>
        <p:spPr>
          <a:xfrm>
            <a:off x="6380640" y="292824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Jupiter is the biggest planet of them all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2" name="PlaceHolder 64"/>
          <p:cNvSpPr txBox="1"/>
          <p:nvPr/>
        </p:nvSpPr>
        <p:spPr>
          <a:xfrm>
            <a:off x="2228040" y="3816000"/>
            <a:ext cx="18993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Food and drink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PlaceHolder 65"/>
          <p:cNvSpPr txBox="1"/>
          <p:nvPr/>
        </p:nvSpPr>
        <p:spPr>
          <a:xfrm>
            <a:off x="2228040" y="424944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Neptune is the farthest planet from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4" name="PlaceHolder 66"/>
          <p:cNvSpPr txBox="1"/>
          <p:nvPr/>
        </p:nvSpPr>
        <p:spPr>
          <a:xfrm>
            <a:off x="2228040" y="5136840"/>
            <a:ext cx="21279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On-board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PlaceHolder 67"/>
          <p:cNvSpPr txBox="1"/>
          <p:nvPr/>
        </p:nvSpPr>
        <p:spPr>
          <a:xfrm>
            <a:off x="2228040" y="5570640"/>
            <a:ext cx="211104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Venus is the second planet from the Sun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6" name="PlaceHolder 68"/>
          <p:cNvSpPr txBox="1"/>
          <p:nvPr/>
        </p:nvSpPr>
        <p:spPr>
          <a:xfrm>
            <a:off x="6380640" y="3816000"/>
            <a:ext cx="2547360" cy="43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Inflight entertainment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PlaceHolder 69"/>
          <p:cNvSpPr txBox="1"/>
          <p:nvPr/>
        </p:nvSpPr>
        <p:spPr>
          <a:xfrm>
            <a:off x="6380640" y="4249440"/>
            <a:ext cx="2111400" cy="65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Earth is the only planet that harbors life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8" name="Google Shape;965;p66"/>
          <p:cNvSpPr/>
          <p:nvPr/>
        </p:nvSpPr>
        <p:spPr>
          <a:xfrm>
            <a:off x="1183320" y="2628360"/>
            <a:ext cx="795600" cy="8629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966;p66"/>
          <p:cNvSpPr/>
          <p:nvPr/>
        </p:nvSpPr>
        <p:spPr>
          <a:xfrm>
            <a:off x="1183320" y="394956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967;p66"/>
          <p:cNvSpPr/>
          <p:nvPr/>
        </p:nvSpPr>
        <p:spPr>
          <a:xfrm>
            <a:off x="1183320" y="527112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968;p66"/>
          <p:cNvSpPr/>
          <p:nvPr/>
        </p:nvSpPr>
        <p:spPr>
          <a:xfrm>
            <a:off x="5333040" y="2628360"/>
            <a:ext cx="795600" cy="8629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969;p66"/>
          <p:cNvSpPr/>
          <p:nvPr/>
        </p:nvSpPr>
        <p:spPr>
          <a:xfrm>
            <a:off x="5333040" y="394956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970;p66"/>
          <p:cNvSpPr/>
          <p:nvPr/>
        </p:nvSpPr>
        <p:spPr>
          <a:xfrm>
            <a:off x="5333040" y="5271120"/>
            <a:ext cx="795600" cy="863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4" name="Google Shape;971;p66"/>
          <p:cNvGrpSpPr/>
          <p:nvPr/>
        </p:nvGrpSpPr>
        <p:grpSpPr>
          <a:xfrm>
            <a:off x="1346760" y="5502600"/>
            <a:ext cx="468720" cy="400680"/>
            <a:chOff x="1346760" y="5502600"/>
            <a:chExt cx="468720" cy="400680"/>
          </a:xfrm>
        </p:grpSpPr>
        <p:sp>
          <p:nvSpPr>
            <p:cNvPr id="365" name="Google Shape;972;p66"/>
            <p:cNvSpPr/>
            <p:nvPr/>
          </p:nvSpPr>
          <p:spPr>
            <a:xfrm>
              <a:off x="1472400" y="5565960"/>
              <a:ext cx="71280" cy="12240"/>
            </a:xfrm>
            <a:custGeom>
              <a:avLst/>
              <a:gdLst>
                <a:gd name="textAreaLeft" fmla="*/ 0 w 71280"/>
                <a:gd name="textAreaRight" fmla="*/ 73080 w 71280"/>
                <a:gd name="textAreaTop" fmla="*/ 0 h 12240"/>
                <a:gd name="textAreaBottom" fmla="*/ 14040 h 12240"/>
              </a:gdLst>
              <a:ah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973;p66"/>
            <p:cNvSpPr/>
            <p:nvPr/>
          </p:nvSpPr>
          <p:spPr>
            <a:xfrm>
              <a:off x="1411560" y="5811840"/>
              <a:ext cx="17640" cy="13320"/>
            </a:xfrm>
            <a:custGeom>
              <a:avLst/>
              <a:gdLst>
                <a:gd name="textAreaLeft" fmla="*/ 0 w 17640"/>
                <a:gd name="textAreaRight" fmla="*/ 19440 w 17640"/>
                <a:gd name="textAreaTop" fmla="*/ 0 h 13320"/>
                <a:gd name="textAreaBottom" fmla="*/ 15120 h 13320"/>
              </a:gdLst>
              <a:ah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974;p66"/>
            <p:cNvSpPr/>
            <p:nvPr/>
          </p:nvSpPr>
          <p:spPr>
            <a:xfrm>
              <a:off x="1346760" y="5502600"/>
              <a:ext cx="468720" cy="400680"/>
            </a:xfrm>
            <a:custGeom>
              <a:avLst/>
              <a:gdLst>
                <a:gd name="textAreaLeft" fmla="*/ 0 w 468720"/>
                <a:gd name="textAreaRight" fmla="*/ 470520 w 468720"/>
                <a:gd name="textAreaTop" fmla="*/ 0 h 400680"/>
                <a:gd name="textAreaBottom" fmla="*/ 402480 h 400680"/>
              </a:gdLst>
              <a:ah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oogle Shape;981;p66"/>
          <p:cNvGrpSpPr/>
          <p:nvPr/>
        </p:nvGrpSpPr>
        <p:grpSpPr>
          <a:xfrm>
            <a:off x="5566320" y="5448600"/>
            <a:ext cx="329040" cy="508680"/>
            <a:chOff x="5566320" y="5448600"/>
            <a:chExt cx="329040" cy="508680"/>
          </a:xfrm>
        </p:grpSpPr>
        <p:sp>
          <p:nvSpPr>
            <p:cNvPr id="369" name="Google Shape;982;p66"/>
            <p:cNvSpPr/>
            <p:nvPr/>
          </p:nvSpPr>
          <p:spPr>
            <a:xfrm>
              <a:off x="5668560" y="5477760"/>
              <a:ext cx="123480" cy="53280"/>
            </a:xfrm>
            <a:custGeom>
              <a:avLst/>
              <a:gdLst>
                <a:gd name="textAreaLeft" fmla="*/ 0 w 123480"/>
                <a:gd name="textAreaRight" fmla="*/ 125280 w 123480"/>
                <a:gd name="textAreaTop" fmla="*/ 0 h 53280"/>
                <a:gd name="textAreaBottom" fmla="*/ 55080 h 53280"/>
              </a:gdLst>
              <a:ah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983;p66"/>
            <p:cNvSpPr/>
            <p:nvPr/>
          </p:nvSpPr>
          <p:spPr>
            <a:xfrm>
              <a:off x="5689800" y="5888880"/>
              <a:ext cx="81360" cy="12600"/>
            </a:xfrm>
            <a:custGeom>
              <a:avLst/>
              <a:gdLst>
                <a:gd name="textAreaLeft" fmla="*/ 0 w 81360"/>
                <a:gd name="textAreaRight" fmla="*/ 83160 w 8136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984;p66"/>
            <p:cNvSpPr/>
            <p:nvPr/>
          </p:nvSpPr>
          <p:spPr>
            <a:xfrm>
              <a:off x="5689800" y="5916600"/>
              <a:ext cx="81360" cy="12240"/>
            </a:xfrm>
            <a:custGeom>
              <a:avLst/>
              <a:gdLst>
                <a:gd name="textAreaLeft" fmla="*/ 0 w 81360"/>
                <a:gd name="textAreaRight" fmla="*/ 83160 w 81360"/>
                <a:gd name="textAreaTop" fmla="*/ 0 h 12240"/>
                <a:gd name="textAreaBottom" fmla="*/ 14040 h 1224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985;p66"/>
            <p:cNvSpPr/>
            <p:nvPr/>
          </p:nvSpPr>
          <p:spPr>
            <a:xfrm>
              <a:off x="5821560" y="5728320"/>
              <a:ext cx="24120" cy="12600"/>
            </a:xfrm>
            <a:custGeom>
              <a:avLst/>
              <a:gdLst>
                <a:gd name="textAreaLeft" fmla="*/ 0 w 24120"/>
                <a:gd name="textAreaRight" fmla="*/ 25920 w 2412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986;p66"/>
            <p:cNvSpPr/>
            <p:nvPr/>
          </p:nvSpPr>
          <p:spPr>
            <a:xfrm>
              <a:off x="5729040" y="5645880"/>
              <a:ext cx="113760" cy="53640"/>
            </a:xfrm>
            <a:custGeom>
              <a:avLst/>
              <a:gdLst>
                <a:gd name="textAreaLeft" fmla="*/ 0 w 113760"/>
                <a:gd name="textAreaRight" fmla="*/ 115560 w 113760"/>
                <a:gd name="textAreaTop" fmla="*/ 0 h 53640"/>
                <a:gd name="textAreaBottom" fmla="*/ 55440 h 53640"/>
              </a:gdLst>
              <a:ah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987;p66"/>
            <p:cNvSpPr/>
            <p:nvPr/>
          </p:nvSpPr>
          <p:spPr>
            <a:xfrm>
              <a:off x="5784120" y="5671080"/>
              <a:ext cx="16920" cy="12600"/>
            </a:xfrm>
            <a:custGeom>
              <a:avLst/>
              <a:gdLst>
                <a:gd name="textAreaLeft" fmla="*/ 0 w 16920"/>
                <a:gd name="textAreaRight" fmla="*/ 18720 w 1692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988;p66"/>
            <p:cNvSpPr/>
            <p:nvPr/>
          </p:nvSpPr>
          <p:spPr>
            <a:xfrm>
              <a:off x="5738400" y="5709240"/>
              <a:ext cx="12240" cy="49680"/>
            </a:xfrm>
            <a:custGeom>
              <a:avLst/>
              <a:gdLst>
                <a:gd name="textAreaLeft" fmla="*/ 0 w 12240"/>
                <a:gd name="textAreaRight" fmla="*/ 14040 w 12240"/>
                <a:gd name="textAreaTop" fmla="*/ 0 h 49680"/>
                <a:gd name="textAreaBottom" fmla="*/ 51480 h 49680"/>
              </a:gdLst>
              <a:ah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989;p66"/>
            <p:cNvSpPr/>
            <p:nvPr/>
          </p:nvSpPr>
          <p:spPr>
            <a:xfrm>
              <a:off x="5668560" y="5686920"/>
              <a:ext cx="12240" cy="32040"/>
            </a:xfrm>
            <a:custGeom>
              <a:avLst/>
              <a:gdLst>
                <a:gd name="textAreaLeft" fmla="*/ 0 w 12240"/>
                <a:gd name="textAreaRight" fmla="*/ 14040 w 12240"/>
                <a:gd name="textAreaTop" fmla="*/ 0 h 32040"/>
                <a:gd name="textAreaBottom" fmla="*/ 33840 h 32040"/>
              </a:gdLst>
              <a:ah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990;p66"/>
            <p:cNvSpPr/>
            <p:nvPr/>
          </p:nvSpPr>
          <p:spPr>
            <a:xfrm>
              <a:off x="5608080" y="5549400"/>
              <a:ext cx="59040" cy="71280"/>
            </a:xfrm>
            <a:custGeom>
              <a:avLst/>
              <a:gdLst>
                <a:gd name="textAreaLeft" fmla="*/ 0 w 59040"/>
                <a:gd name="textAreaRight" fmla="*/ 60840 w 59040"/>
                <a:gd name="textAreaTop" fmla="*/ 0 h 71280"/>
                <a:gd name="textAreaBottom" fmla="*/ 73080 h 71280"/>
              </a:gdLst>
              <a:ah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991;p66"/>
            <p:cNvSpPr/>
            <p:nvPr/>
          </p:nvSpPr>
          <p:spPr>
            <a:xfrm>
              <a:off x="5697000" y="5552640"/>
              <a:ext cx="66240" cy="13320"/>
            </a:xfrm>
            <a:custGeom>
              <a:avLst/>
              <a:gdLst>
                <a:gd name="textAreaLeft" fmla="*/ 0 w 66240"/>
                <a:gd name="textAreaRight" fmla="*/ 68040 w 66240"/>
                <a:gd name="textAreaTop" fmla="*/ 0 h 13320"/>
                <a:gd name="textAreaBottom" fmla="*/ 15120 h 1332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992;p66"/>
            <p:cNvSpPr/>
            <p:nvPr/>
          </p:nvSpPr>
          <p:spPr>
            <a:xfrm>
              <a:off x="5697000" y="5578560"/>
              <a:ext cx="66240" cy="12600"/>
            </a:xfrm>
            <a:custGeom>
              <a:avLst/>
              <a:gdLst>
                <a:gd name="textAreaLeft" fmla="*/ 0 w 66240"/>
                <a:gd name="textAreaRight" fmla="*/ 68040 w 66240"/>
                <a:gd name="textAreaTop" fmla="*/ 0 h 12600"/>
                <a:gd name="textAreaBottom" fmla="*/ 14400 h 12600"/>
              </a:gdLst>
              <a:ah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993;p66"/>
            <p:cNvSpPr/>
            <p:nvPr/>
          </p:nvSpPr>
          <p:spPr>
            <a:xfrm>
              <a:off x="5774040" y="5705280"/>
              <a:ext cx="96120" cy="60480"/>
            </a:xfrm>
            <a:custGeom>
              <a:avLst/>
              <a:gdLst>
                <a:gd name="textAreaLeft" fmla="*/ 0 w 96120"/>
                <a:gd name="textAreaRight" fmla="*/ 97920 w 96120"/>
                <a:gd name="textAreaTop" fmla="*/ 0 h 60480"/>
                <a:gd name="textAreaBottom" fmla="*/ 62280 h 60480"/>
              </a:gdLst>
              <a:ah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994;p66"/>
            <p:cNvSpPr/>
            <p:nvPr/>
          </p:nvSpPr>
          <p:spPr>
            <a:xfrm>
              <a:off x="5566320" y="5448600"/>
              <a:ext cx="329040" cy="508680"/>
            </a:xfrm>
            <a:custGeom>
              <a:avLst/>
              <a:gdLst>
                <a:gd name="textAreaLeft" fmla="*/ 0 w 329040"/>
                <a:gd name="textAreaRight" fmla="*/ 330840 w 329040"/>
                <a:gd name="textAreaTop" fmla="*/ 0 h 508680"/>
                <a:gd name="textAreaBottom" fmla="*/ 510480 h 508680"/>
              </a:gdLst>
              <a:ah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oogle Shape;995;p66"/>
          <p:cNvGrpSpPr/>
          <p:nvPr/>
        </p:nvGrpSpPr>
        <p:grpSpPr>
          <a:xfrm>
            <a:off x="1360080" y="2805480"/>
            <a:ext cx="442080" cy="507960"/>
            <a:chOff x="1360080" y="2805480"/>
            <a:chExt cx="442080" cy="507960"/>
          </a:xfrm>
        </p:grpSpPr>
        <p:sp>
          <p:nvSpPr>
            <p:cNvPr id="383" name="Google Shape;996;p66"/>
            <p:cNvSpPr/>
            <p:nvPr/>
          </p:nvSpPr>
          <p:spPr>
            <a:xfrm>
              <a:off x="1623600" y="2849040"/>
              <a:ext cx="105840" cy="88920"/>
            </a:xfrm>
            <a:custGeom>
              <a:avLst/>
              <a:gdLst>
                <a:gd name="textAreaLeft" fmla="*/ 0 w 105840"/>
                <a:gd name="textAreaRight" fmla="*/ 107640 w 105840"/>
                <a:gd name="textAreaTop" fmla="*/ 0 h 88920"/>
                <a:gd name="textAreaBottom" fmla="*/ 90720 h 8892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997;p66"/>
            <p:cNvSpPr/>
            <p:nvPr/>
          </p:nvSpPr>
          <p:spPr>
            <a:xfrm>
              <a:off x="1675800" y="2961000"/>
              <a:ext cx="20520" cy="53280"/>
            </a:xfrm>
            <a:custGeom>
              <a:avLst/>
              <a:gdLst>
                <a:gd name="textAreaLeft" fmla="*/ 0 w 20520"/>
                <a:gd name="textAreaRight" fmla="*/ 22320 w 20520"/>
                <a:gd name="textAreaTop" fmla="*/ 0 h 53280"/>
                <a:gd name="textAreaBottom" fmla="*/ 55080 h 5328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998;p66"/>
            <p:cNvSpPr/>
            <p:nvPr/>
          </p:nvSpPr>
          <p:spPr>
            <a:xfrm>
              <a:off x="1701000" y="2966400"/>
              <a:ext cx="20520" cy="52560"/>
            </a:xfrm>
            <a:custGeom>
              <a:avLst/>
              <a:gdLst>
                <a:gd name="textAreaLeft" fmla="*/ 0 w 20520"/>
                <a:gd name="textAreaRight" fmla="*/ 22320 w 20520"/>
                <a:gd name="textAreaTop" fmla="*/ 0 h 52560"/>
                <a:gd name="textAreaBottom" fmla="*/ 54360 h 5256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999;p66"/>
            <p:cNvSpPr/>
            <p:nvPr/>
          </p:nvSpPr>
          <p:spPr>
            <a:xfrm>
              <a:off x="1725120" y="2971080"/>
              <a:ext cx="20520" cy="53640"/>
            </a:xfrm>
            <a:custGeom>
              <a:avLst/>
              <a:gdLst>
                <a:gd name="textAreaLeft" fmla="*/ 0 w 20520"/>
                <a:gd name="textAreaRight" fmla="*/ 22320 w 20520"/>
                <a:gd name="textAreaTop" fmla="*/ 0 h 53640"/>
                <a:gd name="textAreaBottom" fmla="*/ 55440 h 5364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1000;p66"/>
            <p:cNvSpPr/>
            <p:nvPr/>
          </p:nvSpPr>
          <p:spPr>
            <a:xfrm>
              <a:off x="1675080" y="3088800"/>
              <a:ext cx="36000" cy="137160"/>
            </a:xfrm>
            <a:custGeom>
              <a:avLst/>
              <a:gdLst>
                <a:gd name="textAreaLeft" fmla="*/ 0 w 36000"/>
                <a:gd name="textAreaRight" fmla="*/ 37800 w 36000"/>
                <a:gd name="textAreaTop" fmla="*/ 0 h 137160"/>
                <a:gd name="textAreaBottom" fmla="*/ 138960 h 13716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1001;p66"/>
            <p:cNvSpPr/>
            <p:nvPr/>
          </p:nvSpPr>
          <p:spPr>
            <a:xfrm>
              <a:off x="1422000" y="2984760"/>
              <a:ext cx="149040" cy="161280"/>
            </a:xfrm>
            <a:custGeom>
              <a:avLst/>
              <a:gdLst>
                <a:gd name="textAreaLeft" fmla="*/ 0 w 149040"/>
                <a:gd name="textAreaRight" fmla="*/ 150840 w 149040"/>
                <a:gd name="textAreaTop" fmla="*/ 0 h 161280"/>
                <a:gd name="textAreaBottom" fmla="*/ 163080 h 16128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1002;p66"/>
            <p:cNvSpPr/>
            <p:nvPr/>
          </p:nvSpPr>
          <p:spPr>
            <a:xfrm>
              <a:off x="1423800" y="3159720"/>
              <a:ext cx="144360" cy="55440"/>
            </a:xfrm>
            <a:custGeom>
              <a:avLst/>
              <a:gdLst>
                <a:gd name="textAreaLeft" fmla="*/ 0 w 144360"/>
                <a:gd name="textAreaRight" fmla="*/ 146160 w 144360"/>
                <a:gd name="textAreaTop" fmla="*/ 0 h 55440"/>
                <a:gd name="textAreaBottom" fmla="*/ 57240 h 5544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1003;p66"/>
            <p:cNvSpPr/>
            <p:nvPr/>
          </p:nvSpPr>
          <p:spPr>
            <a:xfrm>
              <a:off x="1441800" y="3234960"/>
              <a:ext cx="109440" cy="12240"/>
            </a:xfrm>
            <a:custGeom>
              <a:avLst/>
              <a:gdLst>
                <a:gd name="textAreaLeft" fmla="*/ 0 w 109440"/>
                <a:gd name="textAreaRight" fmla="*/ 111240 w 109440"/>
                <a:gd name="textAreaTop" fmla="*/ 0 h 12240"/>
                <a:gd name="textAreaBottom" fmla="*/ 14040 h 1224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1004;p66"/>
            <p:cNvSpPr/>
            <p:nvPr/>
          </p:nvSpPr>
          <p:spPr>
            <a:xfrm>
              <a:off x="1469520" y="3267000"/>
              <a:ext cx="53640" cy="12240"/>
            </a:xfrm>
            <a:custGeom>
              <a:avLst/>
              <a:gdLst>
                <a:gd name="textAreaLeft" fmla="*/ 0 w 53640"/>
                <a:gd name="textAreaRight" fmla="*/ 55440 w 53640"/>
                <a:gd name="textAreaTop" fmla="*/ 0 h 12240"/>
                <a:gd name="textAreaBottom" fmla="*/ 14040 h 1224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1005;p66"/>
            <p:cNvSpPr/>
            <p:nvPr/>
          </p:nvSpPr>
          <p:spPr>
            <a:xfrm>
              <a:off x="1360080" y="2805480"/>
              <a:ext cx="442080" cy="507960"/>
            </a:xfrm>
            <a:custGeom>
              <a:avLst/>
              <a:gdLst>
                <a:gd name="textAreaLeft" fmla="*/ 0 w 442080"/>
                <a:gd name="textAreaRight" fmla="*/ 443880 w 442080"/>
                <a:gd name="textAreaTop" fmla="*/ 0 h 507960"/>
                <a:gd name="textAreaBottom" fmla="*/ 509760 h 50796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3" name="Google Shape;1006;p66"/>
          <p:cNvSpPr/>
          <p:nvPr/>
        </p:nvSpPr>
        <p:spPr>
          <a:xfrm>
            <a:off x="5551560" y="4127040"/>
            <a:ext cx="357480" cy="508680"/>
          </a:xfrm>
          <a:custGeom>
            <a:avLst/>
            <a:gdLst>
              <a:gd name="textAreaLeft" fmla="*/ 0 w 357480"/>
              <a:gd name="textAreaRight" fmla="*/ 359280 w 357480"/>
              <a:gd name="textAreaTop" fmla="*/ 0 h 508680"/>
              <a:gd name="textAreaBottom" fmla="*/ 510480 h 508680"/>
            </a:gdLst>
            <a:ah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4" name="Google Shape;1007;p66"/>
          <p:cNvGrpSpPr/>
          <p:nvPr/>
        </p:nvGrpSpPr>
        <p:grpSpPr>
          <a:xfrm>
            <a:off x="5504040" y="2813400"/>
            <a:ext cx="453600" cy="492120"/>
            <a:chOff x="5504040" y="2813400"/>
            <a:chExt cx="453600" cy="492120"/>
          </a:xfrm>
        </p:grpSpPr>
        <p:sp>
          <p:nvSpPr>
            <p:cNvPr id="395" name="Google Shape;1008;p66"/>
            <p:cNvSpPr/>
            <p:nvPr/>
          </p:nvSpPr>
          <p:spPr>
            <a:xfrm>
              <a:off x="5571000" y="2869920"/>
              <a:ext cx="303840" cy="34596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345960"/>
                <a:gd name="textAreaBottom" fmla="*/ 347760 h 345960"/>
              </a:gdLst>
              <a:ah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1009;p66"/>
            <p:cNvSpPr/>
            <p:nvPr/>
          </p:nvSpPr>
          <p:spPr>
            <a:xfrm>
              <a:off x="5504040" y="2813400"/>
              <a:ext cx="453600" cy="492120"/>
            </a:xfrm>
            <a:custGeom>
              <a:avLst/>
              <a:gdLst>
                <a:gd name="textAreaLeft" fmla="*/ 0 w 453600"/>
                <a:gd name="textAreaRight" fmla="*/ 455400 w 453600"/>
                <a:gd name="textAreaTop" fmla="*/ 0 h 492120"/>
                <a:gd name="textAreaBottom" fmla="*/ 493920 h 492120"/>
              </a:gdLst>
              <a:ah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1010;p66"/>
            <p:cNvSpPr/>
            <p:nvPr/>
          </p:nvSpPr>
          <p:spPr>
            <a:xfrm>
              <a:off x="5534280" y="2846520"/>
              <a:ext cx="392760" cy="425880"/>
            </a:xfrm>
            <a:custGeom>
              <a:avLst/>
              <a:gdLst>
                <a:gd name="textAreaLeft" fmla="*/ 0 w 392760"/>
                <a:gd name="textAreaRight" fmla="*/ 394560 w 392760"/>
                <a:gd name="textAreaTop" fmla="*/ 0 h 425880"/>
                <a:gd name="textAreaBottom" fmla="*/ 427680 h 425880"/>
              </a:gdLst>
              <a:ah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oogle Shape;9307;p87"/>
          <p:cNvGrpSpPr/>
          <p:nvPr/>
        </p:nvGrpSpPr>
        <p:grpSpPr>
          <a:xfrm>
            <a:off x="1348920" y="4220280"/>
            <a:ext cx="457200" cy="356760"/>
            <a:chOff x="1348920" y="4220280"/>
            <a:chExt cx="457200" cy="356760"/>
          </a:xfrm>
        </p:grpSpPr>
        <p:sp>
          <p:nvSpPr>
            <p:cNvPr id="399" name="Google Shape;9308;p 1"/>
            <p:cNvSpPr/>
            <p:nvPr/>
          </p:nvSpPr>
          <p:spPr>
            <a:xfrm>
              <a:off x="1348920" y="4222080"/>
              <a:ext cx="70200" cy="353160"/>
            </a:xfrm>
            <a:custGeom>
              <a:avLst/>
              <a:gdLst>
                <a:gd name="textAreaLeft" fmla="*/ 0 w 70200"/>
                <a:gd name="textAreaRight" fmla="*/ 72000 w 70200"/>
                <a:gd name="textAreaTop" fmla="*/ 0 h 353160"/>
                <a:gd name="textAreaBottom" fmla="*/ 354960 h 353160"/>
              </a:gdLst>
              <a:ah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9309;p 1"/>
            <p:cNvSpPr/>
            <p:nvPr/>
          </p:nvSpPr>
          <p:spPr>
            <a:xfrm>
              <a:off x="1427760" y="4304880"/>
              <a:ext cx="255600" cy="236520"/>
            </a:xfrm>
            <a:custGeom>
              <a:avLst/>
              <a:gdLst>
                <a:gd name="textAreaLeft" fmla="*/ 0 w 255600"/>
                <a:gd name="textAreaRight" fmla="*/ 257400 w 255600"/>
                <a:gd name="textAreaTop" fmla="*/ 0 h 236520"/>
                <a:gd name="textAreaBottom" fmla="*/ 238320 h 236520"/>
              </a:gdLst>
              <a:ah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9310;p 1"/>
            <p:cNvSpPr/>
            <p:nvPr/>
          </p:nvSpPr>
          <p:spPr>
            <a:xfrm>
              <a:off x="1480680" y="4254840"/>
              <a:ext cx="255600" cy="236160"/>
            </a:xfrm>
            <a:custGeom>
              <a:avLst/>
              <a:gdLst>
                <a:gd name="textAreaLeft" fmla="*/ 0 w 255600"/>
                <a:gd name="textAreaRight" fmla="*/ 257400 w 255600"/>
                <a:gd name="textAreaTop" fmla="*/ 0 h 236160"/>
                <a:gd name="textAreaBottom" fmla="*/ 237960 h 236160"/>
              </a:gdLst>
              <a:ah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9311;p 1"/>
            <p:cNvSpPr/>
            <p:nvPr/>
          </p:nvSpPr>
          <p:spPr>
            <a:xfrm>
              <a:off x="1456920" y="4282200"/>
              <a:ext cx="248760" cy="231480"/>
            </a:xfrm>
            <a:custGeom>
              <a:avLst/>
              <a:gdLst>
                <a:gd name="textAreaLeft" fmla="*/ 0 w 248760"/>
                <a:gd name="textAreaRight" fmla="*/ 250560 w 248760"/>
                <a:gd name="textAreaTop" fmla="*/ 0 h 231480"/>
                <a:gd name="textAreaBottom" fmla="*/ 233280 h 231480"/>
              </a:gdLst>
              <a:ah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9312;p 1"/>
            <p:cNvSpPr/>
            <p:nvPr/>
          </p:nvSpPr>
          <p:spPr>
            <a:xfrm>
              <a:off x="1751040" y="4220280"/>
              <a:ext cx="55080" cy="356760"/>
            </a:xfrm>
            <a:custGeom>
              <a:avLst/>
              <a:gdLst>
                <a:gd name="textAreaLeft" fmla="*/ 0 w 55080"/>
                <a:gd name="textAreaRight" fmla="*/ 56880 w 55080"/>
                <a:gd name="textAreaTop" fmla="*/ 0 h 356760"/>
                <a:gd name="textAreaBottom" fmla="*/ 358560 h 356760"/>
              </a:gdLst>
              <a:ah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LibreOffice/7.4.1.2$Windows_X86_64 LibreOffice_project/3c58a8f3a960df8bc8fd77b461821e42c061c5f0</Application>
  <AppVersion>15.0000</AppVersion>
  <Words>8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2019-08-14T11:07:19Z</dcterms:created>
  <dc:creator>sena.kim</dc:creator>
  <dc:description/>
  <dc:language>en-US</dc:language>
  <cp:lastModifiedBy/>
  <dcterms:modified xsi:type="dcterms:W3CDTF">2022-10-04T02:04:10Z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3</vt:i4>
  </property>
  <property fmtid="{D5CDD505-2E9C-101B-9397-08002B2CF9AE}" pid="4" name="PresentationFormat">
    <vt:lpwstr>Custom</vt:lpwstr>
  </property>
  <property fmtid="{D5CDD505-2E9C-101B-9397-08002B2CF9AE}" pid="5" name="Slides">
    <vt:i4>5</vt:i4>
  </property>
</Properties>
</file>