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686" r:id="rId3"/>
    <p:sldId id="687" r:id="rId4"/>
    <p:sldId id="688" r:id="rId5"/>
    <p:sldId id="693" r:id="rId6"/>
    <p:sldId id="701" r:id="rId7"/>
    <p:sldId id="700" r:id="rId8"/>
    <p:sldId id="705" r:id="rId9"/>
    <p:sldId id="703" r:id="rId10"/>
    <p:sldId id="706" r:id="rId11"/>
    <p:sldId id="691" r:id="rId12"/>
    <p:sldId id="708" r:id="rId13"/>
    <p:sldId id="707" r:id="rId14"/>
    <p:sldId id="694" r:id="rId15"/>
    <p:sldId id="709" r:id="rId16"/>
    <p:sldId id="710" r:id="rId17"/>
    <p:sldId id="711" r:id="rId18"/>
    <p:sldId id="697" r:id="rId19"/>
    <p:sldId id="712" r:id="rId20"/>
    <p:sldId id="696" r:id="rId21"/>
    <p:sldId id="699" r:id="rId22"/>
    <p:sldId id="695" r:id="rId23"/>
    <p:sldId id="692" r:id="rId24"/>
    <p:sldId id="698" r:id="rId25"/>
    <p:sldId id="684" r:id="rId26"/>
    <p:sldId id="683" r:id="rId27"/>
  </p:sldIdLst>
  <p:sldSz cx="9902825" cy="6858000"/>
  <p:notesSz cx="6858000" cy="9144000"/>
  <p:embeddedFontLst>
    <p:embeddedFont>
      <p:font typeface="Barlow Semi Condensed" panose="00000506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Hind Siliguri" panose="02000000000000000000" pitchFamily="2" charset="0"/>
      <p:regular r:id="rId37"/>
      <p:bold r:id="rId38"/>
    </p:embeddedFont>
    <p:embeddedFont>
      <p:font typeface="Kumbh Sans Black" panose="020B0604020202020204" charset="0"/>
      <p:bold r:id="rId39"/>
    </p:embeddedFont>
    <p:embeddedFont>
      <p:font typeface="Malgun Gothic" panose="020B0503020000020004" pitchFamily="34" charset="-127"/>
      <p:regular r:id="rId40"/>
      <p:bold r:id="rId41"/>
    </p:embeddedFont>
    <p:embeddedFont>
      <p:font typeface="Titillium Web" panose="000005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
          <p15:clr>
            <a:srgbClr val="A4A3A4"/>
          </p15:clr>
        </p15:guide>
        <p15:guide id="2" orient="horz" pos="1071">
          <p15:clr>
            <a:srgbClr val="A4A3A4"/>
          </p15:clr>
        </p15:guide>
        <p15:guide id="3" pos="3119">
          <p15:clr>
            <a:srgbClr val="A4A3A4"/>
          </p15:clr>
        </p15:guide>
        <p15:guide id="4" pos="420">
          <p15:clr>
            <a:srgbClr val="A4A3A4"/>
          </p15:clr>
        </p15:guide>
        <p15:guide id="5" pos="284">
          <p15:clr>
            <a:srgbClr val="A4A3A4"/>
          </p15:clr>
        </p15:guide>
        <p15:guide id="6" orient="horz" pos="1207">
          <p15:clr>
            <a:srgbClr val="A4A3A4"/>
          </p15:clr>
        </p15:guide>
        <p15:guide id="7" pos="5886">
          <p15:clr>
            <a:srgbClr val="A4A3A4"/>
          </p15:clr>
        </p15:guide>
        <p15:guide id="8" orient="horz" pos="2160">
          <p15:clr>
            <a:srgbClr val="A4A3A4"/>
          </p15:clr>
        </p15:guide>
        <p15:guide id="9" orient="horz" pos="1117">
          <p15:clr>
            <a:srgbClr val="A4A3A4"/>
          </p15:clr>
        </p15:guide>
        <p15:guide id="10" pos="352">
          <p15:clr>
            <a:srgbClr val="A4A3A4"/>
          </p15:clr>
        </p15:guide>
        <p15:guide id="11" pos="5954">
          <p15:clr>
            <a:srgbClr val="A4A3A4"/>
          </p15:clr>
        </p15:guide>
        <p15:guide id="12" orient="horz" pos="867">
          <p15:clr>
            <a:srgbClr val="A4A3A4"/>
          </p15:clr>
        </p15:guide>
        <p15:guide id="13" orient="horz" pos="1298">
          <p15:clr>
            <a:srgbClr val="A4A3A4"/>
          </p15:clr>
        </p15:guide>
        <p15:guide id="14" pos="534">
          <p15:clr>
            <a:srgbClr val="A4A3A4"/>
          </p15:clr>
        </p15:guide>
        <p15:guide id="15" orient="horz" pos="3997">
          <p15:clr>
            <a:srgbClr val="A4A3A4"/>
          </p15:clr>
        </p15:guide>
        <p15:guide id="16" orient="horz" pos="1003">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6" roundtripDataSignature="AMtx7mgZezm+cf7/isNj4V/Ews4uChY2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9A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4F5B7E-3F88-4AFB-B216-29724BD72461}">
  <a:tblStyle styleId="{724F5B7E-3F88-4AFB-B216-29724BD72461}"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39AC56-17E9-49AA-B4E0-EA12E96140D4}"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566" y="258"/>
      </p:cViewPr>
      <p:guideLst>
        <p:guide orient="horz" pos="777"/>
        <p:guide orient="horz" pos="1071"/>
        <p:guide pos="3119"/>
        <p:guide pos="420"/>
        <p:guide pos="284"/>
        <p:guide orient="horz" pos="1207"/>
        <p:guide pos="5886"/>
        <p:guide orient="horz" pos="2160"/>
        <p:guide orient="horz" pos="1117"/>
        <p:guide pos="352"/>
        <p:guide pos="5954"/>
        <p:guide orient="horz" pos="867"/>
        <p:guide orient="horz" pos="1298"/>
        <p:guide pos="534"/>
        <p:guide orient="horz" pos="3997"/>
        <p:guide orient="horz" pos="1003"/>
      </p:guideLst>
    </p:cSldViewPr>
  </p:slideViewPr>
  <p:notesTextViewPr>
    <p:cViewPr>
      <p:scale>
        <a:sx n="1" d="1"/>
        <a:sy n="1" d="1"/>
      </p:scale>
      <p:origin x="0" y="0"/>
    </p:cViewPr>
  </p:notesTextViewPr>
  <p:sorterViewPr>
    <p:cViewPr>
      <p:scale>
        <a:sx n="70" d="100"/>
        <a:sy n="70" d="100"/>
      </p:scale>
      <p:origin x="0" y="-10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437" Type="http://schemas.openxmlformats.org/officeDocument/2006/relationships/presProps" Target="presProps.xml"/><Relationship Id="rId4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43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dirty="0">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182563" y="539750"/>
            <a:ext cx="6527800" cy="4521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79768" y="5376929"/>
            <a:ext cx="5438140" cy="38052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a:t>
            </a:fld>
            <a:endParaRPr sz="13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182563" y="539750"/>
            <a:ext cx="6527800" cy="45212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79768" y="5376929"/>
            <a:ext cx="5438140" cy="38052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2</a:t>
            </a:fld>
            <a:endParaRPr sz="13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3820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9"/>
        <p:cNvGrpSpPr/>
        <p:nvPr/>
      </p:nvGrpSpPr>
      <p:grpSpPr>
        <a:xfrm>
          <a:off x="0" y="0"/>
          <a:ext cx="0" cy="0"/>
          <a:chOff x="0" y="0"/>
          <a:chExt cx="0" cy="0"/>
        </a:xfrm>
      </p:grpSpPr>
      <p:sp>
        <p:nvSpPr>
          <p:cNvPr id="8730" name="Google Shape;8730;p4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31" name="Google Shape;8731;p42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Front Cover">
  <p:cSld name="1_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430"/>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430"/>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b="0" i="0" u="none" strike="noStrike" cap="none" dirty="0">
              <a:solidFill>
                <a:schemeClr val="dk1"/>
              </a:solidFill>
              <a:latin typeface="Calibri"/>
              <a:ea typeface="Calibri"/>
              <a:cs typeface="Calibri"/>
              <a:sym typeface="Calibri"/>
            </a:endParaRPr>
          </a:p>
        </p:txBody>
      </p:sp>
      <p:pic>
        <p:nvPicPr>
          <p:cNvPr id="13" name="Google Shape;13;p430"/>
          <p:cNvPicPr preferRelativeResize="0"/>
          <p:nvPr/>
        </p:nvPicPr>
        <p:blipFill rotWithShape="1">
          <a:blip r:embed="rId3">
            <a:alphaModFix/>
          </a:blip>
          <a:srcRect/>
          <a:stretch/>
        </p:blipFill>
        <p:spPr>
          <a:xfrm>
            <a:off x="4265631" y="6141164"/>
            <a:ext cx="1371564"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14"/>
        <p:cNvGrpSpPr/>
        <p:nvPr/>
      </p:nvGrpSpPr>
      <p:grpSpPr>
        <a:xfrm>
          <a:off x="0" y="0"/>
          <a:ext cx="0" cy="0"/>
          <a:chOff x="0" y="0"/>
          <a:chExt cx="0" cy="0"/>
        </a:xfrm>
      </p:grpSpPr>
      <p:pic>
        <p:nvPicPr>
          <p:cNvPr id="15" name="Google Shape;15;p431"/>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16" name="Google Shape;16;p431"/>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7" name="Google Shape;17;p431"/>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dirty="0">
              <a:solidFill>
                <a:srgbClr val="7F7F7F"/>
              </a:solidFill>
              <a:latin typeface="Arial"/>
              <a:ea typeface="Arial"/>
              <a:cs typeface="Arial"/>
              <a:sym typeface="Arial"/>
            </a:endParaRPr>
          </a:p>
        </p:txBody>
      </p:sp>
      <p:sp>
        <p:nvSpPr>
          <p:cNvPr id="18" name="Google Shape;18;p431"/>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i="0" u="none" strike="noStrike" cap="none" dirty="0">
                <a:solidFill>
                  <a:srgbClr val="7F7F7F"/>
                </a:solidFill>
                <a:latin typeface="Arial"/>
                <a:ea typeface="Arial"/>
                <a:cs typeface="Arial"/>
                <a:sym typeface="Arial"/>
              </a:rPr>
              <a:t>Samsung Innovation Campus</a:t>
            </a: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42"/>
        <p:cNvGrpSpPr/>
        <p:nvPr/>
      </p:nvGrpSpPr>
      <p:grpSpPr>
        <a:xfrm>
          <a:off x="0" y="0"/>
          <a:ext cx="0" cy="0"/>
          <a:chOff x="0" y="0"/>
          <a:chExt cx="0" cy="0"/>
        </a:xfrm>
      </p:grpSpPr>
      <p:pic>
        <p:nvPicPr>
          <p:cNvPr id="43" name="Google Shape;43;p436"/>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44" name="Google Shape;44;p436"/>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dirty="0">
              <a:solidFill>
                <a:schemeClr val="lt1"/>
              </a:solidFill>
              <a:latin typeface="Calibri"/>
              <a:ea typeface="Calibri"/>
              <a:cs typeface="Calibri"/>
              <a:sym typeface="Calibri"/>
            </a:endParaRPr>
          </a:p>
        </p:txBody>
      </p:sp>
      <p:sp>
        <p:nvSpPr>
          <p:cNvPr id="45" name="Google Shape;45;p436"/>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ⓒ2021 SAMSUNG. All rights reserved.</a:t>
            </a:r>
            <a:endParaRPr dirty="0"/>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Samsung Electronics Corporate Citizenship Office holds the copyright of book.</a:t>
            </a:r>
            <a:endParaRPr dirty="0"/>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This book is a literary property protected by copyright law so reprint and reproduction without permission are prohibited. </a:t>
            </a:r>
            <a:endParaRPr dirty="0"/>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dirty="0"/>
          </a:p>
        </p:txBody>
      </p:sp>
      <p:pic>
        <p:nvPicPr>
          <p:cNvPr id="46" name="Google Shape;46;p436"/>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47" name="Google Shape;47;p436"/>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dirty="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48"/>
        <p:cNvGrpSpPr/>
        <p:nvPr/>
      </p:nvGrpSpPr>
      <p:grpSpPr>
        <a:xfrm>
          <a:off x="0" y="0"/>
          <a:ext cx="0" cy="0"/>
          <a:chOff x="0" y="0"/>
          <a:chExt cx="0" cy="0"/>
        </a:xfrm>
      </p:grpSpPr>
      <p:cxnSp>
        <p:nvCxnSpPr>
          <p:cNvPr id="49" name="Google Shape;49;p437"/>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50" name="Google Shape;50;p437"/>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51" name="Google Shape;51;p437"/>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grpSp>
        <p:nvGrpSpPr>
          <p:cNvPr id="52" name="Google Shape;52;p437"/>
          <p:cNvGrpSpPr/>
          <p:nvPr/>
        </p:nvGrpSpPr>
        <p:grpSpPr>
          <a:xfrm>
            <a:off x="0" y="1"/>
            <a:ext cx="9902825" cy="999802"/>
            <a:chOff x="0" y="1"/>
            <a:chExt cx="9906000" cy="999802"/>
          </a:xfrm>
        </p:grpSpPr>
        <p:sp>
          <p:nvSpPr>
            <p:cNvPr id="53" name="Google Shape;53;p437"/>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54" name="Google Shape;54;p437"/>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grpSp>
      <p:grpSp>
        <p:nvGrpSpPr>
          <p:cNvPr id="55" name="Google Shape;55;p437"/>
          <p:cNvGrpSpPr/>
          <p:nvPr/>
        </p:nvGrpSpPr>
        <p:grpSpPr>
          <a:xfrm>
            <a:off x="449855" y="1251376"/>
            <a:ext cx="9015111" cy="4993976"/>
            <a:chOff x="578678" y="1436154"/>
            <a:chExt cx="8748000" cy="4993976"/>
          </a:xfrm>
        </p:grpSpPr>
        <p:sp>
          <p:nvSpPr>
            <p:cNvPr id="56" name="Google Shape;56;p437"/>
            <p:cNvSpPr/>
            <p:nvPr/>
          </p:nvSpPr>
          <p:spPr>
            <a:xfrm>
              <a:off x="578678" y="1436154"/>
              <a:ext cx="874800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57" name="Google Shape;57;p437"/>
            <p:cNvSpPr/>
            <p:nvPr/>
          </p:nvSpPr>
          <p:spPr>
            <a:xfrm>
              <a:off x="578678" y="2286000"/>
              <a:ext cx="8748000" cy="4144130"/>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58" name="Google Shape;58;p437"/>
            <p:cNvSpPr/>
            <p:nvPr/>
          </p:nvSpPr>
          <p:spPr>
            <a:xfrm>
              <a:off x="768350" y="1631455"/>
              <a:ext cx="1029652" cy="492443"/>
            </a:xfrm>
            <a:prstGeom prst="rect">
              <a:avLst/>
            </a:prstGeom>
            <a:solidFill>
              <a:srgbClr val="ECEFF6"/>
            </a:solidFill>
            <a:ln>
              <a:noFill/>
            </a:ln>
          </p:spPr>
          <p:txBody>
            <a:bodyPr spcFirstLastPara="1" wrap="square" lIns="0" tIns="0" rIns="0" bIns="0" anchor="t" anchorCtr="0">
              <a:spAutoFit/>
            </a:bodyPr>
            <a:lstStyle/>
            <a:p>
              <a:pPr marL="0" marR="0" lvl="0" indent="0" algn="l" rtl="0">
                <a:spcBef>
                  <a:spcPts val="0"/>
                </a:spcBef>
                <a:spcAft>
                  <a:spcPts val="0"/>
                </a:spcAft>
                <a:buNone/>
              </a:pPr>
              <a:r>
                <a:rPr lang="en-US" sz="3199" dirty="0">
                  <a:solidFill>
                    <a:srgbClr val="0D0D0D"/>
                  </a:solidFill>
                  <a:latin typeface="Arial"/>
                  <a:ea typeface="Arial"/>
                  <a:cs typeface="Arial"/>
                  <a:sym typeface="Arial"/>
                </a:rPr>
                <a:t>Q1.</a:t>
              </a:r>
              <a:endParaRPr dirty="0"/>
            </a:p>
          </p:txBody>
        </p:sp>
      </p:grpSp>
      <p:sp>
        <p:nvSpPr>
          <p:cNvPr id="59" name="Google Shape;59;p437"/>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Chapter 5. Machine Learning 1 – Supervised Learning</a:t>
            </a:r>
            <a:endParaRPr sz="900" dirty="0">
              <a:solidFill>
                <a:srgbClr val="7F7F7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more">
  <p:cSld name="onemore">
    <p:spTree>
      <p:nvGrpSpPr>
        <p:cNvPr id="1" name="Shape 60"/>
        <p:cNvGrpSpPr/>
        <p:nvPr/>
      </p:nvGrpSpPr>
      <p:grpSpPr>
        <a:xfrm>
          <a:off x="0" y="0"/>
          <a:ext cx="0" cy="0"/>
          <a:chOff x="0" y="0"/>
          <a:chExt cx="0" cy="0"/>
        </a:xfrm>
      </p:grpSpPr>
      <p:grpSp>
        <p:nvGrpSpPr>
          <p:cNvPr id="61" name="Google Shape;61;p438"/>
          <p:cNvGrpSpPr/>
          <p:nvPr/>
        </p:nvGrpSpPr>
        <p:grpSpPr>
          <a:xfrm>
            <a:off x="449468" y="1462227"/>
            <a:ext cx="9000714" cy="4500283"/>
            <a:chOff x="578678" y="1445207"/>
            <a:chExt cx="8748000" cy="4136077"/>
          </a:xfrm>
        </p:grpSpPr>
        <p:sp>
          <p:nvSpPr>
            <p:cNvPr id="62" name="Google Shape;62;p438"/>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63" name="Google Shape;63;p438"/>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64" name="Google Shape;64;p438"/>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grpSp>
      <p:grpSp>
        <p:nvGrpSpPr>
          <p:cNvPr id="65" name="Google Shape;65;p438"/>
          <p:cNvGrpSpPr/>
          <p:nvPr/>
        </p:nvGrpSpPr>
        <p:grpSpPr>
          <a:xfrm>
            <a:off x="0" y="1"/>
            <a:ext cx="9902825" cy="999802"/>
            <a:chOff x="0" y="1"/>
            <a:chExt cx="9906000" cy="999802"/>
          </a:xfrm>
        </p:grpSpPr>
        <p:sp>
          <p:nvSpPr>
            <p:cNvPr id="66" name="Google Shape;66;p438"/>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67" name="Google Shape;67;p438"/>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grpSp>
      <p:cxnSp>
        <p:nvCxnSpPr>
          <p:cNvPr id="68" name="Google Shape;68;p438"/>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69" name="Google Shape;69;p438"/>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70" name="Google Shape;70;p438"/>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grpSp>
        <p:nvGrpSpPr>
          <p:cNvPr id="71" name="Google Shape;71;p438"/>
          <p:cNvGrpSpPr/>
          <p:nvPr/>
        </p:nvGrpSpPr>
        <p:grpSpPr>
          <a:xfrm>
            <a:off x="747594" y="2408824"/>
            <a:ext cx="8536863" cy="3303528"/>
            <a:chOff x="747834" y="2129937"/>
            <a:chExt cx="8539600" cy="3303528"/>
          </a:xfrm>
        </p:grpSpPr>
        <p:grpSp>
          <p:nvGrpSpPr>
            <p:cNvPr id="72" name="Google Shape;72;p438"/>
            <p:cNvGrpSpPr/>
            <p:nvPr/>
          </p:nvGrpSpPr>
          <p:grpSpPr>
            <a:xfrm>
              <a:off x="747834" y="2129937"/>
              <a:ext cx="8539600" cy="1267182"/>
              <a:chOff x="805623" y="2423005"/>
              <a:chExt cx="8539600" cy="1267182"/>
            </a:xfrm>
          </p:grpSpPr>
          <p:grpSp>
            <p:nvGrpSpPr>
              <p:cNvPr id="73" name="Google Shape;73;p438"/>
              <p:cNvGrpSpPr/>
              <p:nvPr/>
            </p:nvGrpSpPr>
            <p:grpSpPr>
              <a:xfrm>
                <a:off x="966158" y="2423005"/>
                <a:ext cx="8379065" cy="1267182"/>
                <a:chOff x="1098893" y="2558690"/>
                <a:chExt cx="8379065" cy="1267182"/>
              </a:xfrm>
            </p:grpSpPr>
            <p:sp>
              <p:nvSpPr>
                <p:cNvPr id="74" name="Google Shape;74;p438"/>
                <p:cNvSpPr/>
                <p:nvPr/>
              </p:nvSpPr>
              <p:spPr>
                <a:xfrm>
                  <a:off x="1098894" y="2558690"/>
                  <a:ext cx="7907946" cy="20737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400" b="1" dirty="0">
                      <a:solidFill>
                        <a:srgbClr val="0D0D0D"/>
                      </a:solidFill>
                      <a:latin typeface="Arial"/>
                      <a:ea typeface="Arial"/>
                      <a:cs typeface="Arial"/>
                      <a:sym typeface="Arial"/>
                    </a:rPr>
                    <a:t>Guideline, mechanisms &amp; contingency plan</a:t>
                  </a:r>
                  <a:endParaRPr dirty="0"/>
                </a:p>
              </p:txBody>
            </p:sp>
            <p:sp>
              <p:nvSpPr>
                <p:cNvPr id="75" name="Google Shape;75;p438"/>
                <p:cNvSpPr/>
                <p:nvPr/>
              </p:nvSpPr>
              <p:spPr>
                <a:xfrm>
                  <a:off x="1098893" y="2799950"/>
                  <a:ext cx="8379065" cy="102592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dirty="0">
                      <a:solidFill>
                        <a:srgbClr val="0D0D0D"/>
                      </a:solidFill>
                      <a:latin typeface="Arial"/>
                      <a:ea typeface="Arial"/>
                      <a:cs typeface="Arial"/>
                      <a:sym typeface="Arial"/>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endParaRPr dirty="0"/>
                </a:p>
              </p:txBody>
            </p:sp>
          </p:grpSp>
          <p:sp>
            <p:nvSpPr>
              <p:cNvPr id="76" name="Google Shape;76;p438"/>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rgbClr val="FFFFFF"/>
                  </a:solidFill>
                  <a:latin typeface="Arial"/>
                  <a:ea typeface="Arial"/>
                  <a:cs typeface="Arial"/>
                  <a:sym typeface="Arial"/>
                </a:endParaRPr>
              </a:p>
            </p:txBody>
          </p:sp>
        </p:grpSp>
        <p:grpSp>
          <p:nvGrpSpPr>
            <p:cNvPr id="77" name="Google Shape;77;p438"/>
            <p:cNvGrpSpPr/>
            <p:nvPr/>
          </p:nvGrpSpPr>
          <p:grpSpPr>
            <a:xfrm>
              <a:off x="747834" y="3559917"/>
              <a:ext cx="8539600" cy="1055714"/>
              <a:chOff x="805623" y="3889855"/>
              <a:chExt cx="8539600" cy="1055714"/>
            </a:xfrm>
          </p:grpSpPr>
          <p:grpSp>
            <p:nvGrpSpPr>
              <p:cNvPr id="78" name="Google Shape;78;p438"/>
              <p:cNvGrpSpPr/>
              <p:nvPr/>
            </p:nvGrpSpPr>
            <p:grpSpPr>
              <a:xfrm>
                <a:off x="958539" y="3889855"/>
                <a:ext cx="8386684" cy="1055714"/>
                <a:chOff x="1098894" y="2558690"/>
                <a:chExt cx="8386684" cy="1055714"/>
              </a:xfrm>
            </p:grpSpPr>
            <p:sp>
              <p:nvSpPr>
                <p:cNvPr id="79" name="Google Shape;79;p43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400" b="1" dirty="0">
                      <a:solidFill>
                        <a:srgbClr val="0D0D0D"/>
                      </a:solidFill>
                      <a:latin typeface="Arial"/>
                      <a:ea typeface="Arial"/>
                      <a:cs typeface="Arial"/>
                      <a:sym typeface="Arial"/>
                    </a:rPr>
                    <a:t>Pairing similar, not necessarily equal, abilities as partners</a:t>
                  </a:r>
                  <a:endParaRPr dirty="0"/>
                </a:p>
              </p:txBody>
            </p:sp>
            <p:sp>
              <p:nvSpPr>
                <p:cNvPr id="80" name="Google Shape;80;p438"/>
                <p:cNvSpPr/>
                <p:nvPr/>
              </p:nvSpPr>
              <p:spPr>
                <a:xfrm>
                  <a:off x="1098894" y="2799950"/>
                  <a:ext cx="8386684" cy="814454"/>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dirty="0">
                      <a:solidFill>
                        <a:srgbClr val="0D0D0D"/>
                      </a:solidFill>
                      <a:latin typeface="Arial"/>
                      <a:ea typeface="Arial"/>
                      <a:cs typeface="Arial"/>
                      <a:sym typeface="Arial"/>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endParaRPr dirty="0"/>
                </a:p>
              </p:txBody>
            </p:sp>
          </p:grpSp>
          <p:sp>
            <p:nvSpPr>
              <p:cNvPr id="81" name="Google Shape;81;p438"/>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rgbClr val="FFFFFF"/>
                  </a:solidFill>
                  <a:latin typeface="Arial"/>
                  <a:ea typeface="Arial"/>
                  <a:cs typeface="Arial"/>
                  <a:sym typeface="Arial"/>
                </a:endParaRPr>
              </a:p>
            </p:txBody>
          </p:sp>
        </p:grpSp>
        <p:grpSp>
          <p:nvGrpSpPr>
            <p:cNvPr id="82" name="Google Shape;82;p438"/>
            <p:cNvGrpSpPr/>
            <p:nvPr/>
          </p:nvGrpSpPr>
          <p:grpSpPr>
            <a:xfrm>
              <a:off x="747834" y="4781836"/>
              <a:ext cx="8539600" cy="651629"/>
              <a:chOff x="805623" y="5143345"/>
              <a:chExt cx="8539600" cy="651629"/>
            </a:xfrm>
          </p:grpSpPr>
          <p:grpSp>
            <p:nvGrpSpPr>
              <p:cNvPr id="83" name="Google Shape;83;p438"/>
              <p:cNvGrpSpPr/>
              <p:nvPr/>
            </p:nvGrpSpPr>
            <p:grpSpPr>
              <a:xfrm>
                <a:off x="966159" y="5143345"/>
                <a:ext cx="8379064" cy="651629"/>
                <a:chOff x="1098894" y="2558690"/>
                <a:chExt cx="8379064" cy="651629"/>
              </a:xfrm>
            </p:grpSpPr>
            <p:sp>
              <p:nvSpPr>
                <p:cNvPr id="84" name="Google Shape;84;p438"/>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b="1" dirty="0">
                      <a:solidFill>
                        <a:srgbClr val="0D0D0D"/>
                      </a:solidFill>
                      <a:latin typeface="Arial"/>
                      <a:ea typeface="Arial"/>
                      <a:cs typeface="Arial"/>
                      <a:sym typeface="Arial"/>
                    </a:rPr>
                    <a:t>Motivate students by offering extra incentives </a:t>
                  </a:r>
                  <a:endParaRPr dirty="0"/>
                </a:p>
              </p:txBody>
            </p:sp>
            <p:sp>
              <p:nvSpPr>
                <p:cNvPr id="85" name="Google Shape;85;p438"/>
                <p:cNvSpPr/>
                <p:nvPr/>
              </p:nvSpPr>
              <p:spPr>
                <a:xfrm>
                  <a:off x="1098894" y="2799950"/>
                  <a:ext cx="8379064" cy="410369"/>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dirty="0">
                      <a:solidFill>
                        <a:srgbClr val="0D0D0D"/>
                      </a:solidFill>
                      <a:latin typeface="Arial"/>
                      <a:ea typeface="Arial"/>
                      <a:cs typeface="Arial"/>
                      <a:sym typeface="Arial"/>
                    </a:rPr>
                    <a:t>Offering extra incentives can help motivate students to pair, especially with advanced students. Some teachers have found it helpful to require students to pair for only one or two assignments. </a:t>
                  </a:r>
                  <a:endParaRPr dirty="0"/>
                </a:p>
              </p:txBody>
            </p:sp>
          </p:grpSp>
          <p:sp>
            <p:nvSpPr>
              <p:cNvPr id="86" name="Google Shape;86;p438"/>
              <p:cNvSpPr/>
              <p:nvPr/>
            </p:nvSpPr>
            <p:spPr>
              <a:xfrm>
                <a:off x="805623" y="515601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rgbClr val="FFFFFF"/>
                  </a:solidFill>
                  <a:latin typeface="Arial"/>
                  <a:ea typeface="Arial"/>
                  <a:cs typeface="Arial"/>
                  <a:sym typeface="Arial"/>
                </a:endParaRPr>
              </a:p>
            </p:txBody>
          </p:sp>
        </p:grpSp>
      </p:grpSp>
      <p:grpSp>
        <p:nvGrpSpPr>
          <p:cNvPr id="87" name="Google Shape;87;p438"/>
          <p:cNvGrpSpPr/>
          <p:nvPr/>
        </p:nvGrpSpPr>
        <p:grpSpPr>
          <a:xfrm>
            <a:off x="589619" y="1588472"/>
            <a:ext cx="6613544" cy="430887"/>
            <a:chOff x="790976" y="1592058"/>
            <a:chExt cx="6615664" cy="430887"/>
          </a:xfrm>
        </p:grpSpPr>
        <p:sp>
          <p:nvSpPr>
            <p:cNvPr id="88" name="Google Shape;88;p438"/>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799" b="1" dirty="0">
                  <a:solidFill>
                    <a:srgbClr val="0D0D0D"/>
                  </a:solidFill>
                  <a:latin typeface="Arial"/>
                  <a:ea typeface="Arial"/>
                  <a:cs typeface="Arial"/>
                  <a:sym typeface="Arial"/>
                </a:rPr>
                <a:t>Pair Programming Practice</a:t>
              </a:r>
              <a:endParaRPr dirty="0"/>
            </a:p>
          </p:txBody>
        </p:sp>
        <p:pic>
          <p:nvPicPr>
            <p:cNvPr id="89" name="Google Shape;89;p438"/>
            <p:cNvPicPr preferRelativeResize="0"/>
            <p:nvPr/>
          </p:nvPicPr>
          <p:blipFill rotWithShape="1">
            <a:blip r:embed="rId2">
              <a:alphaModFix/>
            </a:blip>
            <a:srcRect/>
            <a:stretch/>
          </p:blipFill>
          <p:spPr>
            <a:xfrm>
              <a:off x="790976" y="1653961"/>
              <a:ext cx="374669" cy="323867"/>
            </a:xfrm>
            <a:prstGeom prst="rect">
              <a:avLst/>
            </a:prstGeom>
            <a:noFill/>
            <a:ln>
              <a:noFill/>
            </a:ln>
          </p:spPr>
        </p:pic>
      </p:grpSp>
      <p:sp>
        <p:nvSpPr>
          <p:cNvPr id="90" name="Google Shape;90;p438"/>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Chapter 5. Machine Learning 1 – Supervised Learning</a:t>
            </a:r>
            <a:endParaRPr sz="900" dirty="0">
              <a:solidFill>
                <a:srgbClr val="7F7F7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onemore">
  <p:cSld name="1_onemore">
    <p:spTree>
      <p:nvGrpSpPr>
        <p:cNvPr id="1" name="Shape 91"/>
        <p:cNvGrpSpPr/>
        <p:nvPr/>
      </p:nvGrpSpPr>
      <p:grpSpPr>
        <a:xfrm>
          <a:off x="0" y="0"/>
          <a:ext cx="0" cy="0"/>
          <a:chOff x="0" y="0"/>
          <a:chExt cx="0" cy="0"/>
        </a:xfrm>
      </p:grpSpPr>
      <p:grpSp>
        <p:nvGrpSpPr>
          <p:cNvPr id="92" name="Google Shape;92;p439"/>
          <p:cNvGrpSpPr/>
          <p:nvPr/>
        </p:nvGrpSpPr>
        <p:grpSpPr>
          <a:xfrm>
            <a:off x="0" y="1"/>
            <a:ext cx="9902825" cy="999802"/>
            <a:chOff x="0" y="1"/>
            <a:chExt cx="9906000" cy="999802"/>
          </a:xfrm>
        </p:grpSpPr>
        <p:sp>
          <p:nvSpPr>
            <p:cNvPr id="93" name="Google Shape;93;p439"/>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94" name="Google Shape;94;p439"/>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grpSp>
      <p:cxnSp>
        <p:nvCxnSpPr>
          <p:cNvPr id="95" name="Google Shape;95;p43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96" name="Google Shape;96;p43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97" name="Google Shape;97;p43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grpSp>
        <p:nvGrpSpPr>
          <p:cNvPr id="98" name="Google Shape;98;p439"/>
          <p:cNvGrpSpPr/>
          <p:nvPr/>
        </p:nvGrpSpPr>
        <p:grpSpPr>
          <a:xfrm>
            <a:off x="449468" y="1462227"/>
            <a:ext cx="9000714" cy="4500283"/>
            <a:chOff x="449612" y="1219200"/>
            <a:chExt cx="9003600" cy="4500283"/>
          </a:xfrm>
        </p:grpSpPr>
        <p:grpSp>
          <p:nvGrpSpPr>
            <p:cNvPr id="99" name="Google Shape;99;p439"/>
            <p:cNvGrpSpPr/>
            <p:nvPr/>
          </p:nvGrpSpPr>
          <p:grpSpPr>
            <a:xfrm>
              <a:off x="449612" y="1219200"/>
              <a:ext cx="9003600" cy="4500283"/>
              <a:chOff x="578678" y="1445207"/>
              <a:chExt cx="8748000" cy="4136077"/>
            </a:xfrm>
          </p:grpSpPr>
          <p:sp>
            <p:nvSpPr>
              <p:cNvPr id="100" name="Google Shape;100;p439"/>
              <p:cNvSpPr/>
              <p:nvPr/>
            </p:nvSpPr>
            <p:spPr>
              <a:xfrm>
                <a:off x="578678" y="2038352"/>
                <a:ext cx="8748000" cy="3542932"/>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101" name="Google Shape;101;p439"/>
              <p:cNvSpPr/>
              <p:nvPr/>
            </p:nvSpPr>
            <p:spPr>
              <a:xfrm>
                <a:off x="578678" y="1445207"/>
                <a:ext cx="8748000" cy="617940"/>
              </a:xfrm>
              <a:prstGeom prst="rect">
                <a:avLst/>
              </a:prstGeom>
              <a:solidFill>
                <a:srgbClr val="ECEFF6"/>
              </a:solidFill>
              <a:ln w="38100" cap="flat" cmpd="sng">
                <a:solidFill>
                  <a:srgbClr val="0D0D0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102" name="Google Shape;102;p439"/>
              <p:cNvSpPr/>
              <p:nvPr/>
            </p:nvSpPr>
            <p:spPr>
              <a:xfrm rot="2700000">
                <a:off x="8915045" y="1573924"/>
                <a:ext cx="396525" cy="198725"/>
              </a:xfrm>
              <a:prstGeom prst="triangle">
                <a:avLst>
                  <a:gd name="adj" fmla="val 50000"/>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grpSp>
        <p:grpSp>
          <p:nvGrpSpPr>
            <p:cNvPr id="103" name="Google Shape;103;p439"/>
            <p:cNvGrpSpPr/>
            <p:nvPr/>
          </p:nvGrpSpPr>
          <p:grpSpPr>
            <a:xfrm>
              <a:off x="747834" y="2165797"/>
              <a:ext cx="8539600" cy="1267182"/>
              <a:chOff x="805623" y="2423005"/>
              <a:chExt cx="8539600" cy="1267182"/>
            </a:xfrm>
          </p:grpSpPr>
          <p:grpSp>
            <p:nvGrpSpPr>
              <p:cNvPr id="104" name="Google Shape;104;p439"/>
              <p:cNvGrpSpPr/>
              <p:nvPr/>
            </p:nvGrpSpPr>
            <p:grpSpPr>
              <a:xfrm>
                <a:off x="966158" y="2423005"/>
                <a:ext cx="8379065" cy="1267182"/>
                <a:chOff x="1098893" y="2558690"/>
                <a:chExt cx="8379065" cy="1267182"/>
              </a:xfrm>
            </p:grpSpPr>
            <p:sp>
              <p:nvSpPr>
                <p:cNvPr id="105" name="Google Shape;105;p439"/>
                <p:cNvSpPr/>
                <p:nvPr/>
              </p:nvSpPr>
              <p:spPr>
                <a:xfrm>
                  <a:off x="1098894" y="2558690"/>
                  <a:ext cx="7907946" cy="207370"/>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400" b="1" dirty="0">
                      <a:solidFill>
                        <a:srgbClr val="0D0D0D"/>
                      </a:solidFill>
                      <a:latin typeface="Arial"/>
                      <a:ea typeface="Arial"/>
                      <a:cs typeface="Arial"/>
                      <a:sym typeface="Arial"/>
                    </a:rPr>
                    <a:t>Prevent collaboration cheating</a:t>
                  </a:r>
                  <a:endParaRPr dirty="0"/>
                </a:p>
              </p:txBody>
            </p:sp>
            <p:sp>
              <p:nvSpPr>
                <p:cNvPr id="106" name="Google Shape;106;p439"/>
                <p:cNvSpPr/>
                <p:nvPr/>
              </p:nvSpPr>
              <p:spPr>
                <a:xfrm>
                  <a:off x="1098893" y="2799950"/>
                  <a:ext cx="8379065" cy="1025922"/>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dirty="0">
                      <a:solidFill>
                        <a:srgbClr val="0D0D0D"/>
                      </a:solidFill>
                      <a:latin typeface="Arial"/>
                      <a:ea typeface="Arial"/>
                      <a:cs typeface="Arial"/>
                      <a:sym typeface="Arial"/>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endParaRPr dirty="0"/>
                </a:p>
              </p:txBody>
            </p:sp>
          </p:grpSp>
          <p:sp>
            <p:nvSpPr>
              <p:cNvPr id="107" name="Google Shape;107;p439"/>
              <p:cNvSpPr/>
              <p:nvPr/>
            </p:nvSpPr>
            <p:spPr>
              <a:xfrm>
                <a:off x="805623" y="2439855"/>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rgbClr val="FFFFFF"/>
                  </a:solidFill>
                  <a:latin typeface="Arial"/>
                  <a:ea typeface="Arial"/>
                  <a:cs typeface="Arial"/>
                  <a:sym typeface="Arial"/>
                </a:endParaRPr>
              </a:p>
            </p:txBody>
          </p:sp>
        </p:grpSp>
        <p:grpSp>
          <p:nvGrpSpPr>
            <p:cNvPr id="108" name="Google Shape;108;p439"/>
            <p:cNvGrpSpPr/>
            <p:nvPr/>
          </p:nvGrpSpPr>
          <p:grpSpPr>
            <a:xfrm>
              <a:off x="747834" y="3595777"/>
              <a:ext cx="8539600" cy="1876451"/>
              <a:chOff x="805623" y="3889855"/>
              <a:chExt cx="8539600" cy="1876451"/>
            </a:xfrm>
          </p:grpSpPr>
          <p:grpSp>
            <p:nvGrpSpPr>
              <p:cNvPr id="109" name="Google Shape;109;p439"/>
              <p:cNvGrpSpPr/>
              <p:nvPr/>
            </p:nvGrpSpPr>
            <p:grpSpPr>
              <a:xfrm>
                <a:off x="958539" y="3889855"/>
                <a:ext cx="8386684" cy="1876451"/>
                <a:chOff x="1098894" y="2558690"/>
                <a:chExt cx="8386684" cy="1876451"/>
              </a:xfrm>
            </p:grpSpPr>
            <p:sp>
              <p:nvSpPr>
                <p:cNvPr id="110" name="Google Shape;110;p439"/>
                <p:cNvSpPr/>
                <p:nvPr/>
              </p:nvSpPr>
              <p:spPr>
                <a:xfrm>
                  <a:off x="1098894" y="2558690"/>
                  <a:ext cx="7907946" cy="205184"/>
                </a:xfrm>
                <a:prstGeom prst="rect">
                  <a:avLst/>
                </a:prstGeom>
                <a:noFill/>
                <a:ln>
                  <a:noFill/>
                </a:ln>
              </p:spPr>
              <p:txBody>
                <a:bodyPr spcFirstLastPara="1" wrap="square" lIns="0" tIns="0" rIns="0" bIns="0" anchor="t" anchorCtr="0">
                  <a:spAutoFit/>
                </a:bodyPr>
                <a:lstStyle/>
                <a:p>
                  <a:pPr marL="0" marR="0" lvl="0" indent="0" algn="l" rtl="0">
                    <a:lnSpc>
                      <a:spcPct val="114285"/>
                    </a:lnSpc>
                    <a:spcBef>
                      <a:spcPts val="0"/>
                    </a:spcBef>
                    <a:spcAft>
                      <a:spcPts val="0"/>
                    </a:spcAft>
                    <a:buNone/>
                  </a:pPr>
                  <a:r>
                    <a:rPr lang="en-US" sz="1400" b="1" dirty="0">
                      <a:solidFill>
                        <a:srgbClr val="0D0D0D"/>
                      </a:solidFill>
                      <a:latin typeface="Arial"/>
                      <a:ea typeface="Arial"/>
                      <a:cs typeface="Arial"/>
                      <a:sym typeface="Arial"/>
                    </a:rPr>
                    <a:t>Collaborative learning environment</a:t>
                  </a:r>
                  <a:endParaRPr dirty="0"/>
                </a:p>
              </p:txBody>
            </p:sp>
            <p:sp>
              <p:nvSpPr>
                <p:cNvPr id="111" name="Google Shape;111;p439"/>
                <p:cNvSpPr/>
                <p:nvPr/>
              </p:nvSpPr>
              <p:spPr>
                <a:xfrm>
                  <a:off x="1098894" y="2799950"/>
                  <a:ext cx="8386684" cy="1635191"/>
                </a:xfrm>
                <a:prstGeom prst="rect">
                  <a:avLst/>
                </a:prstGeom>
                <a:noFill/>
                <a:ln>
                  <a:noFill/>
                </a:ln>
              </p:spPr>
              <p:txBody>
                <a:bodyPr spcFirstLastPara="1" wrap="square" lIns="0" tIns="0" rIns="0" bIns="0" anchor="t" anchorCtr="0">
                  <a:spAutoFit/>
                </a:bodyPr>
                <a:lstStyle/>
                <a:p>
                  <a:pPr marL="0" marR="0" lvl="0" indent="0" algn="l" rtl="0">
                    <a:lnSpc>
                      <a:spcPct val="123076"/>
                    </a:lnSpc>
                    <a:spcBef>
                      <a:spcPts val="0"/>
                    </a:spcBef>
                    <a:spcAft>
                      <a:spcPts val="0"/>
                    </a:spcAft>
                    <a:buNone/>
                  </a:pPr>
                  <a:r>
                    <a:rPr lang="en-US" sz="1300" dirty="0">
                      <a:solidFill>
                        <a:srgbClr val="0D0D0D"/>
                      </a:solidFill>
                      <a:latin typeface="Arial"/>
                      <a:ea typeface="Arial"/>
                      <a:cs typeface="Arial"/>
                      <a:sym typeface="Arial"/>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endParaRPr dirty="0"/>
                </a:p>
              </p:txBody>
            </p:sp>
          </p:grpSp>
          <p:sp>
            <p:nvSpPr>
              <p:cNvPr id="112" name="Google Shape;112;p439"/>
              <p:cNvSpPr/>
              <p:nvPr/>
            </p:nvSpPr>
            <p:spPr>
              <a:xfrm>
                <a:off x="805623" y="3897487"/>
                <a:ext cx="36000" cy="179958"/>
              </a:xfrm>
              <a:prstGeom prst="rect">
                <a:avLst/>
              </a:prstGeom>
              <a:solidFill>
                <a:srgbClr val="0D0D0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rgbClr val="FFFFFF"/>
                  </a:solidFill>
                  <a:latin typeface="Arial"/>
                  <a:ea typeface="Arial"/>
                  <a:cs typeface="Arial"/>
                  <a:sym typeface="Arial"/>
                </a:endParaRPr>
              </a:p>
            </p:txBody>
          </p:sp>
        </p:grpSp>
        <p:grpSp>
          <p:nvGrpSpPr>
            <p:cNvPr id="113" name="Google Shape;113;p439"/>
            <p:cNvGrpSpPr/>
            <p:nvPr/>
          </p:nvGrpSpPr>
          <p:grpSpPr>
            <a:xfrm>
              <a:off x="589808" y="1345444"/>
              <a:ext cx="6615664" cy="430887"/>
              <a:chOff x="790976" y="1592058"/>
              <a:chExt cx="6615664" cy="430887"/>
            </a:xfrm>
          </p:grpSpPr>
          <p:sp>
            <p:nvSpPr>
              <p:cNvPr id="114" name="Google Shape;114;p439"/>
              <p:cNvSpPr/>
              <p:nvPr/>
            </p:nvSpPr>
            <p:spPr>
              <a:xfrm>
                <a:off x="1332314" y="1592058"/>
                <a:ext cx="607432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799" b="1" dirty="0">
                    <a:solidFill>
                      <a:srgbClr val="0D0D0D"/>
                    </a:solidFill>
                    <a:latin typeface="Arial"/>
                    <a:ea typeface="Arial"/>
                    <a:cs typeface="Arial"/>
                    <a:sym typeface="Arial"/>
                  </a:rPr>
                  <a:t>Pair Programming Practice</a:t>
                </a:r>
                <a:endParaRPr dirty="0"/>
              </a:p>
            </p:txBody>
          </p:sp>
          <p:pic>
            <p:nvPicPr>
              <p:cNvPr id="115" name="Google Shape;115;p439"/>
              <p:cNvPicPr preferRelativeResize="0"/>
              <p:nvPr/>
            </p:nvPicPr>
            <p:blipFill rotWithShape="1">
              <a:blip r:embed="rId2">
                <a:alphaModFix/>
              </a:blip>
              <a:srcRect/>
              <a:stretch/>
            </p:blipFill>
            <p:spPr>
              <a:xfrm>
                <a:off x="790976" y="1653961"/>
                <a:ext cx="374669" cy="323867"/>
              </a:xfrm>
              <a:prstGeom prst="rect">
                <a:avLst/>
              </a:prstGeom>
              <a:noFill/>
              <a:ln>
                <a:noFill/>
              </a:ln>
            </p:spPr>
          </p:pic>
        </p:grpSp>
      </p:grpSp>
      <p:sp>
        <p:nvSpPr>
          <p:cNvPr id="116" name="Google Shape;116;p439"/>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Chapter 5. Machine Learning 1 – Supervised Learning</a:t>
            </a:r>
            <a:endParaRPr sz="900" dirty="0">
              <a:solidFill>
                <a:srgbClr val="7F7F7F"/>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117"/>
        <p:cNvGrpSpPr/>
        <p:nvPr/>
      </p:nvGrpSpPr>
      <p:grpSpPr>
        <a:xfrm>
          <a:off x="0" y="0"/>
          <a:ext cx="0" cy="0"/>
          <a:chOff x="0" y="0"/>
          <a:chExt cx="0" cy="0"/>
        </a:xfrm>
      </p:grpSpPr>
      <p:sp>
        <p:nvSpPr>
          <p:cNvPr id="118" name="Google Shape;118;p440"/>
          <p:cNvSpPr/>
          <p:nvPr/>
        </p:nvSpPr>
        <p:spPr>
          <a:xfrm>
            <a:off x="451162" y="1220478"/>
            <a:ext cx="8999020" cy="811746"/>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119" name="Google Shape;119;p440"/>
          <p:cNvSpPr/>
          <p:nvPr/>
        </p:nvSpPr>
        <p:spPr>
          <a:xfrm>
            <a:off x="451162" y="2070324"/>
            <a:ext cx="8999020" cy="4231864"/>
          </a:xfrm>
          <a:prstGeom prst="rect">
            <a:avLst/>
          </a:prstGeom>
          <a:solidFill>
            <a:srgbClr val="ECEF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120" name="Google Shape;120;p440"/>
          <p:cNvSpPr/>
          <p:nvPr/>
        </p:nvSpPr>
        <p:spPr>
          <a:xfrm>
            <a:off x="646276" y="1415780"/>
            <a:ext cx="1059197"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199" dirty="0">
                <a:solidFill>
                  <a:srgbClr val="0D0D0D"/>
                </a:solidFill>
                <a:latin typeface="Arial"/>
                <a:ea typeface="Arial"/>
                <a:cs typeface="Arial"/>
                <a:sym typeface="Arial"/>
              </a:rPr>
              <a:t>Q1.</a:t>
            </a:r>
            <a:endParaRPr dirty="0"/>
          </a:p>
        </p:txBody>
      </p:sp>
      <p:pic>
        <p:nvPicPr>
          <p:cNvPr id="121" name="Google Shape;121;p440"/>
          <p:cNvPicPr preferRelativeResize="0"/>
          <p:nvPr/>
        </p:nvPicPr>
        <p:blipFill rotWithShape="1">
          <a:blip r:embed="rId2">
            <a:alphaModFix/>
          </a:blip>
          <a:srcRect/>
          <a:stretch/>
        </p:blipFill>
        <p:spPr>
          <a:xfrm>
            <a:off x="802139" y="5406365"/>
            <a:ext cx="112868" cy="109719"/>
          </a:xfrm>
          <a:prstGeom prst="rect">
            <a:avLst/>
          </a:prstGeom>
          <a:noFill/>
          <a:ln>
            <a:noFill/>
          </a:ln>
        </p:spPr>
      </p:pic>
      <p:cxnSp>
        <p:nvCxnSpPr>
          <p:cNvPr id="122" name="Google Shape;122;p44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123" name="Google Shape;123;p44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124" name="Google Shape;124;p44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grpSp>
        <p:nvGrpSpPr>
          <p:cNvPr id="125" name="Google Shape;125;p440"/>
          <p:cNvGrpSpPr/>
          <p:nvPr/>
        </p:nvGrpSpPr>
        <p:grpSpPr>
          <a:xfrm>
            <a:off x="0" y="1"/>
            <a:ext cx="9902825" cy="999802"/>
            <a:chOff x="0" y="1"/>
            <a:chExt cx="9906000" cy="999802"/>
          </a:xfrm>
        </p:grpSpPr>
        <p:sp>
          <p:nvSpPr>
            <p:cNvPr id="126" name="Google Shape;126;p440"/>
            <p:cNvSpPr/>
            <p:nvPr/>
          </p:nvSpPr>
          <p:spPr>
            <a:xfrm>
              <a:off x="0" y="619930"/>
              <a:ext cx="9906000" cy="379873"/>
            </a:xfrm>
            <a:prstGeom prst="rect">
              <a:avLst/>
            </a:prstGeom>
            <a:solidFill>
              <a:srgbClr val="F1F1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sp>
          <p:nvSpPr>
            <p:cNvPr id="127" name="Google Shape;127;p440"/>
            <p:cNvSpPr/>
            <p:nvPr/>
          </p:nvSpPr>
          <p:spPr>
            <a:xfrm>
              <a:off x="0" y="1"/>
              <a:ext cx="9906000" cy="877824"/>
            </a:xfrm>
            <a:prstGeom prst="rect">
              <a:avLst/>
            </a:prstGeom>
            <a:solidFill>
              <a:srgbClr val="1429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dirty="0">
                <a:solidFill>
                  <a:schemeClr val="lt1"/>
                </a:solidFill>
                <a:latin typeface="Calibri"/>
                <a:ea typeface="Calibri"/>
                <a:cs typeface="Calibri"/>
                <a:sym typeface="Calibri"/>
              </a:endParaRPr>
            </a:p>
          </p:txBody>
        </p:sp>
      </p:grpSp>
      <p:sp>
        <p:nvSpPr>
          <p:cNvPr id="128" name="Google Shape;128;p440"/>
          <p:cNvSpPr txBox="1"/>
          <p:nvPr/>
        </p:nvSpPr>
        <p:spPr>
          <a:xfrm>
            <a:off x="4735388" y="6498001"/>
            <a:ext cx="446097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Chapter 5. Machine Learning 1 – Supervised Learning</a:t>
            </a:r>
            <a:endParaRPr sz="900" dirty="0">
              <a:solidFill>
                <a:srgbClr val="7F7F7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39"/>
        <p:cNvGrpSpPr/>
        <p:nvPr/>
      </p:nvGrpSpPr>
      <p:grpSpPr>
        <a:xfrm>
          <a:off x="0" y="0"/>
          <a:ext cx="0" cy="0"/>
          <a:chOff x="0" y="0"/>
          <a:chExt cx="0" cy="0"/>
        </a:xfrm>
      </p:grpSpPr>
      <p:pic>
        <p:nvPicPr>
          <p:cNvPr id="140" name="Google Shape;140;p443"/>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41" name="Google Shape;141;p443"/>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Calibri"/>
              <a:buNone/>
            </a:pPr>
            <a:endParaRPr sz="1959" dirty="0">
              <a:solidFill>
                <a:schemeClr val="dk1"/>
              </a:solidFill>
              <a:latin typeface="Calibri"/>
              <a:ea typeface="Calibri"/>
              <a:cs typeface="Calibri"/>
              <a:sym typeface="Calibri"/>
            </a:endParaRPr>
          </a:p>
        </p:txBody>
      </p:sp>
      <p:pic>
        <p:nvPicPr>
          <p:cNvPr id="142" name="Google Shape;142;p443"/>
          <p:cNvPicPr preferRelativeResize="0"/>
          <p:nvPr/>
        </p:nvPicPr>
        <p:blipFill rotWithShape="1">
          <a:blip r:embed="rId3">
            <a:alphaModFix/>
          </a:blip>
          <a:srcRect/>
          <a:stretch/>
        </p:blipFill>
        <p:spPr>
          <a:xfrm>
            <a:off x="4265631" y="6141164"/>
            <a:ext cx="1371564" cy="450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 id="2147483659" r:id="rId7"/>
    <p:sldLayoutId id="214748366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mercury-i-brain-tumor-detection.streamlit.a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mercury-i/Brain-Tumor-Detection" TargetMode="Externa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kaggle.com/code/iinjyi/brain-tumor-detection-with-different-dl-model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ispub.com/xml/journals/ija/vol8n2/pregnant-fig1.jp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p:nvPr/>
        </p:nvSpPr>
        <p:spPr>
          <a:xfrm>
            <a:off x="719769" y="1710551"/>
            <a:ext cx="8364302" cy="221528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799" b="0" i="0" u="none" strike="noStrike" cap="none" dirty="0">
                <a:solidFill>
                  <a:srgbClr val="000000"/>
                </a:solidFill>
                <a:latin typeface="Arial"/>
                <a:ea typeface="Arial"/>
                <a:cs typeface="Arial"/>
                <a:sym typeface="Arial"/>
              </a:rPr>
              <a:t>Samsung </a:t>
            </a:r>
            <a:endParaRPr dirty="0"/>
          </a:p>
          <a:p>
            <a:pPr marL="0" marR="0" lvl="0" indent="0" algn="l" rtl="0">
              <a:spcBef>
                <a:spcPts val="0"/>
              </a:spcBef>
              <a:spcAft>
                <a:spcPts val="0"/>
              </a:spcAft>
              <a:buNone/>
            </a:pPr>
            <a:r>
              <a:rPr lang="en-US" sz="4799" b="0" i="0" u="none" strike="noStrike" cap="none" dirty="0">
                <a:solidFill>
                  <a:srgbClr val="000000"/>
                </a:solidFill>
                <a:latin typeface="Arial"/>
                <a:ea typeface="Arial"/>
                <a:cs typeface="Arial"/>
                <a:sym typeface="Arial"/>
              </a:rPr>
              <a:t>Innovation </a:t>
            </a:r>
            <a:endParaRPr dirty="0"/>
          </a:p>
          <a:p>
            <a:pPr marL="0" marR="0" lvl="0" indent="0" algn="l" rtl="0">
              <a:spcBef>
                <a:spcPts val="0"/>
              </a:spcBef>
              <a:spcAft>
                <a:spcPts val="0"/>
              </a:spcAft>
              <a:buNone/>
            </a:pPr>
            <a:r>
              <a:rPr lang="en-US" sz="4799" b="0" i="0" u="none" strike="noStrike" cap="none" dirty="0">
                <a:solidFill>
                  <a:srgbClr val="000000"/>
                </a:solidFill>
                <a:latin typeface="Arial"/>
                <a:ea typeface="Arial"/>
                <a:cs typeface="Arial"/>
                <a:sym typeface="Arial"/>
              </a:rPr>
              <a:t>Campus</a:t>
            </a:r>
            <a:endParaRPr dirty="0"/>
          </a:p>
        </p:txBody>
      </p:sp>
      <p:grpSp>
        <p:nvGrpSpPr>
          <p:cNvPr id="149" name="Google Shape;149;p1"/>
          <p:cNvGrpSpPr/>
          <p:nvPr/>
        </p:nvGrpSpPr>
        <p:grpSpPr>
          <a:xfrm>
            <a:off x="724457" y="4319714"/>
            <a:ext cx="6095883" cy="369214"/>
            <a:chOff x="724689" y="4320000"/>
            <a:chExt cx="6097837" cy="369332"/>
          </a:xfrm>
        </p:grpSpPr>
        <p:sp>
          <p:nvSpPr>
            <p:cNvPr id="150" name="Google Shape;150;p1"/>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1428A0"/>
                </a:buClr>
                <a:buSzPts val="2399"/>
                <a:buFont typeface="Arial"/>
                <a:buNone/>
              </a:pPr>
              <a:r>
                <a:rPr lang="en-US" sz="2399" b="0" i="0" u="none" strike="noStrike" cap="none" dirty="0">
                  <a:solidFill>
                    <a:srgbClr val="1428A0"/>
                  </a:solidFill>
                  <a:latin typeface="Arial"/>
                  <a:ea typeface="Arial"/>
                  <a:cs typeface="Arial"/>
                  <a:sym typeface="Arial"/>
                </a:rPr>
                <a:t>Artificial Intelligence Course</a:t>
              </a:r>
              <a:endParaRPr sz="2399" b="0" i="0" u="none" strike="noStrike" cap="none" dirty="0">
                <a:solidFill>
                  <a:srgbClr val="1428A0"/>
                </a:solidFill>
                <a:latin typeface="Arial"/>
                <a:ea typeface="Arial"/>
                <a:cs typeface="Arial"/>
                <a:sym typeface="Arial"/>
              </a:endParaRPr>
            </a:p>
          </p:txBody>
        </p:sp>
        <p:sp>
          <p:nvSpPr>
            <p:cNvPr id="151" name="Google Shape;151;p1"/>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9" b="0" i="0" u="none" strike="noStrike" cap="none" dirty="0">
                <a:solidFill>
                  <a:srgbClr val="FFFFFF"/>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3BD7-4783-477C-A8F5-330E1F3EF229}"/>
              </a:ext>
            </a:extLst>
          </p:cNvPr>
          <p:cNvSpPr>
            <a:spLocks noGrp="1"/>
          </p:cNvSpPr>
          <p:nvPr/>
        </p:nvSpPr>
        <p:spPr>
          <a:xfrm>
            <a:off x="1335600" y="918498"/>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solidFill>
                <a:latin typeface="Arial"/>
                <a:ea typeface="+mj-ea"/>
                <a:cs typeface="Arial"/>
              </a:defRPr>
            </a:lvl1pPr>
          </a:lstStyle>
          <a:p>
            <a:r>
              <a:rPr lang="en-US" dirty="0"/>
              <a:t>Pituitary Adenoma </a:t>
            </a:r>
          </a:p>
        </p:txBody>
      </p:sp>
      <p:sp>
        <p:nvSpPr>
          <p:cNvPr id="3" name="Content Placeholder 2">
            <a:extLst>
              <a:ext uri="{FF2B5EF4-FFF2-40B4-BE49-F238E27FC236}">
                <a16:creationId xmlns:a16="http://schemas.microsoft.com/office/drawing/2014/main" id="{996DA3FC-40AB-F6E2-E944-B862B1EE500A}"/>
              </a:ext>
            </a:extLst>
          </p:cNvPr>
          <p:cNvSpPr>
            <a:spLocks noGrp="1"/>
          </p:cNvSpPr>
          <p:nvPr/>
        </p:nvSpPr>
        <p:spPr>
          <a:xfrm>
            <a:off x="836612" y="1819239"/>
            <a:ext cx="7448341" cy="4525963"/>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ts val="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ts val="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ts val="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2200" baseline="0" dirty="0"/>
              <a:t>Scientists aren’t sure of the exact cause of pituitary adenomas.</a:t>
            </a:r>
          </a:p>
          <a:p>
            <a:pPr algn="l"/>
            <a:r>
              <a:rPr lang="en-US" sz="2200" baseline="0" dirty="0"/>
              <a:t>But some adenomas have been linked to accidental changes, or mutations in DNA</a:t>
            </a:r>
          </a:p>
        </p:txBody>
      </p:sp>
      <p:pic>
        <p:nvPicPr>
          <p:cNvPr id="5" name="Picture 4">
            <a:extLst>
              <a:ext uri="{FF2B5EF4-FFF2-40B4-BE49-F238E27FC236}">
                <a16:creationId xmlns:a16="http://schemas.microsoft.com/office/drawing/2014/main" id="{DD5FDAD3-99BC-4F72-F301-16CE85AB83E2}"/>
              </a:ext>
            </a:extLst>
          </p:cNvPr>
          <p:cNvPicPr>
            <a:picLocks noChangeAspect="1"/>
          </p:cNvPicPr>
          <p:nvPr/>
        </p:nvPicPr>
        <p:blipFill>
          <a:blip r:embed="rId2"/>
          <a:stretch>
            <a:fillRect/>
          </a:stretch>
        </p:blipFill>
        <p:spPr>
          <a:xfrm>
            <a:off x="1617872" y="3219599"/>
            <a:ext cx="6081400" cy="3184386"/>
          </a:xfrm>
          <a:prstGeom prst="rect">
            <a:avLst/>
          </a:prstGeom>
        </p:spPr>
      </p:pic>
    </p:spTree>
    <p:extLst>
      <p:ext uri="{BB962C8B-B14F-4D97-AF65-F5344CB8AC3E}">
        <p14:creationId xmlns:p14="http://schemas.microsoft.com/office/powerpoint/2010/main" val="6034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7;p70">
            <a:extLst>
              <a:ext uri="{FF2B5EF4-FFF2-40B4-BE49-F238E27FC236}">
                <a16:creationId xmlns:a16="http://schemas.microsoft.com/office/drawing/2014/main" id="{79D5EE0B-F5EA-D2F8-773C-9E750879E0D4}"/>
              </a:ext>
            </a:extLst>
          </p:cNvPr>
          <p:cNvSpPr/>
          <p:nvPr/>
        </p:nvSpPr>
        <p:spPr>
          <a:xfrm>
            <a:off x="3017726" y="3870960"/>
            <a:ext cx="4618800" cy="5487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 name="Google Shape;1628;p70">
            <a:extLst>
              <a:ext uri="{FF2B5EF4-FFF2-40B4-BE49-F238E27FC236}">
                <a16:creationId xmlns:a16="http://schemas.microsoft.com/office/drawing/2014/main" id="{7284D072-C7B5-EF3B-C941-A61A0B73339F}"/>
              </a:ext>
            </a:extLst>
          </p:cNvPr>
          <p:cNvSpPr/>
          <p:nvPr/>
        </p:nvSpPr>
        <p:spPr>
          <a:xfrm>
            <a:off x="1507474" y="2900985"/>
            <a:ext cx="1367100" cy="1370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 name="Google Shape;1629;p70">
            <a:extLst>
              <a:ext uri="{FF2B5EF4-FFF2-40B4-BE49-F238E27FC236}">
                <a16:creationId xmlns:a16="http://schemas.microsoft.com/office/drawing/2014/main" id="{C0A604F9-2422-99F6-071D-36161171CDBB}"/>
              </a:ext>
            </a:extLst>
          </p:cNvPr>
          <p:cNvSpPr txBox="1">
            <a:spLocks/>
          </p:cNvSpPr>
          <p:nvPr/>
        </p:nvSpPr>
        <p:spPr>
          <a:xfrm>
            <a:off x="3017725" y="2920410"/>
            <a:ext cx="5807620" cy="96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Kumbh Sans Black"/>
              <a:buNone/>
              <a:defRPr sz="5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Kumbh Sans Black"/>
              <a:buNone/>
              <a:tabLst/>
              <a:defRPr/>
            </a:pPr>
            <a:r>
              <a:rPr kumimoji="0" lang="en-US" sz="5500" b="0" i="1" u="none" strike="noStrike" kern="0" cap="none" spc="0" normalizeH="0" baseline="0" noProof="0" dirty="0">
                <a:ln>
                  <a:noFill/>
                </a:ln>
                <a:solidFill>
                  <a:srgbClr val="000000"/>
                </a:solidFill>
                <a:effectLst/>
                <a:uLnTx/>
                <a:uFillTx/>
                <a:latin typeface="Kumbh Sans Black"/>
                <a:sym typeface="Kumbh Sans Black"/>
              </a:rPr>
              <a:t>Data Description</a:t>
            </a:r>
          </a:p>
        </p:txBody>
      </p:sp>
      <p:sp>
        <p:nvSpPr>
          <p:cNvPr id="8" name="Google Shape;1630;p70">
            <a:extLst>
              <a:ext uri="{FF2B5EF4-FFF2-40B4-BE49-F238E27FC236}">
                <a16:creationId xmlns:a16="http://schemas.microsoft.com/office/drawing/2014/main" id="{D4091B07-34F1-5B29-17BD-088587789D5B}"/>
              </a:ext>
            </a:extLst>
          </p:cNvPr>
          <p:cNvSpPr txBox="1">
            <a:spLocks/>
          </p:cNvSpPr>
          <p:nvPr/>
        </p:nvSpPr>
        <p:spPr>
          <a:xfrm>
            <a:off x="1733826" y="3193619"/>
            <a:ext cx="9144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Kumbh Sans Black"/>
              <a:buNone/>
              <a:defRPr sz="6500" b="0" i="0" u="none" strike="noStrike" cap="none">
                <a:solidFill>
                  <a:schemeClr val="lt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6000"/>
              <a:buFont typeface="Kumbh Sans Black"/>
              <a:buNone/>
              <a:tabLst/>
              <a:defRPr/>
            </a:pPr>
            <a:r>
              <a:rPr kumimoji="0" lang="en" sz="6500" b="0" i="0" u="none" strike="noStrike" kern="0" cap="none" spc="0" normalizeH="0" baseline="0" noProof="0">
                <a:ln>
                  <a:noFill/>
                </a:ln>
                <a:solidFill>
                  <a:srgbClr val="FFFFFF"/>
                </a:solidFill>
                <a:effectLst/>
                <a:uLnTx/>
                <a:uFillTx/>
                <a:latin typeface="Kumbh Sans Black"/>
                <a:sym typeface="Kumbh Sans Black"/>
              </a:rPr>
              <a:t>2</a:t>
            </a:r>
          </a:p>
        </p:txBody>
      </p:sp>
      <p:sp>
        <p:nvSpPr>
          <p:cNvPr id="9" name="Google Shape;1631;p70">
            <a:extLst>
              <a:ext uri="{FF2B5EF4-FFF2-40B4-BE49-F238E27FC236}">
                <a16:creationId xmlns:a16="http://schemas.microsoft.com/office/drawing/2014/main" id="{965BB520-64F2-44F4-4F5D-5238531E2533}"/>
              </a:ext>
            </a:extLst>
          </p:cNvPr>
          <p:cNvSpPr txBox="1">
            <a:spLocks/>
          </p:cNvSpPr>
          <p:nvPr/>
        </p:nvSpPr>
        <p:spPr>
          <a:xfrm>
            <a:off x="3017876" y="3962460"/>
            <a:ext cx="4618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Hind Siliguri"/>
              <a:buNone/>
              <a:defRPr sz="1700" b="0" i="0" u="none" strike="noStrike" cap="none">
                <a:solidFill>
                  <a:schemeClr val="lt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ctr" defTabSz="914400" rtl="0" eaLnBrk="1" fontAlgn="auto" latinLnBrk="0" hangingPunct="1">
              <a:lnSpc>
                <a:spcPct val="100000"/>
              </a:lnSpc>
              <a:spcBef>
                <a:spcPts val="0"/>
              </a:spcBef>
              <a:spcAft>
                <a:spcPts val="0"/>
              </a:spcAft>
              <a:buClr>
                <a:srgbClr val="000000"/>
              </a:buClr>
              <a:buSzPts val="1500"/>
              <a:buFont typeface="Hind Siliguri"/>
              <a:buNone/>
              <a:tabLst/>
              <a:defRPr/>
            </a:pPr>
            <a:r>
              <a:rPr kumimoji="0" lang="en-US" sz="1700" b="0" i="0" u="none" strike="noStrike" kern="0" cap="none" spc="0" normalizeH="0" baseline="0" noProof="0" dirty="0">
                <a:ln>
                  <a:noFill/>
                </a:ln>
                <a:solidFill>
                  <a:srgbClr val="FFFFFF"/>
                </a:solidFill>
                <a:effectLst/>
                <a:uLnTx/>
                <a:uFillTx/>
                <a:latin typeface="Hind Siliguri"/>
                <a:cs typeface="Hind Siliguri"/>
                <a:sym typeface="Hind Siliguri"/>
              </a:rPr>
              <a:t>What info do we have?</a:t>
            </a:r>
          </a:p>
        </p:txBody>
      </p:sp>
      <p:sp>
        <p:nvSpPr>
          <p:cNvPr id="10" name="Google Shape;1632;p70">
            <a:extLst>
              <a:ext uri="{FF2B5EF4-FFF2-40B4-BE49-F238E27FC236}">
                <a16:creationId xmlns:a16="http://schemas.microsoft.com/office/drawing/2014/main" id="{E709833C-1F2E-C4D9-83AE-368611B82BFA}"/>
              </a:ext>
            </a:extLst>
          </p:cNvPr>
          <p:cNvSpPr/>
          <p:nvPr/>
        </p:nvSpPr>
        <p:spPr>
          <a:xfrm>
            <a:off x="4013988" y="1327247"/>
            <a:ext cx="1116024" cy="1079707"/>
          </a:xfrm>
          <a:custGeom>
            <a:avLst/>
            <a:gdLst/>
            <a:ahLst/>
            <a:cxnLst/>
            <a:rect l="l" t="t" r="r" b="b"/>
            <a:pathLst>
              <a:path w="30576" h="29581" extrusionOk="0">
                <a:moveTo>
                  <a:pt x="383" y="0"/>
                </a:moveTo>
                <a:lnTo>
                  <a:pt x="307" y="19"/>
                </a:lnTo>
                <a:lnTo>
                  <a:pt x="230" y="38"/>
                </a:lnTo>
                <a:lnTo>
                  <a:pt x="173" y="77"/>
                </a:lnTo>
                <a:lnTo>
                  <a:pt x="115" y="115"/>
                </a:lnTo>
                <a:lnTo>
                  <a:pt x="58" y="172"/>
                </a:lnTo>
                <a:lnTo>
                  <a:pt x="19" y="230"/>
                </a:lnTo>
                <a:lnTo>
                  <a:pt x="0" y="306"/>
                </a:lnTo>
                <a:lnTo>
                  <a:pt x="0" y="383"/>
                </a:lnTo>
                <a:lnTo>
                  <a:pt x="0" y="460"/>
                </a:lnTo>
                <a:lnTo>
                  <a:pt x="19" y="517"/>
                </a:lnTo>
                <a:lnTo>
                  <a:pt x="58" y="594"/>
                </a:lnTo>
                <a:lnTo>
                  <a:pt x="115" y="651"/>
                </a:lnTo>
                <a:lnTo>
                  <a:pt x="173" y="689"/>
                </a:lnTo>
                <a:lnTo>
                  <a:pt x="230" y="728"/>
                </a:lnTo>
                <a:lnTo>
                  <a:pt x="307" y="747"/>
                </a:lnTo>
                <a:lnTo>
                  <a:pt x="460" y="747"/>
                </a:lnTo>
                <a:lnTo>
                  <a:pt x="517" y="728"/>
                </a:lnTo>
                <a:lnTo>
                  <a:pt x="594" y="689"/>
                </a:lnTo>
                <a:lnTo>
                  <a:pt x="632" y="651"/>
                </a:lnTo>
                <a:lnTo>
                  <a:pt x="689" y="594"/>
                </a:lnTo>
                <a:lnTo>
                  <a:pt x="728" y="517"/>
                </a:lnTo>
                <a:lnTo>
                  <a:pt x="747" y="460"/>
                </a:lnTo>
                <a:lnTo>
                  <a:pt x="747" y="383"/>
                </a:lnTo>
                <a:lnTo>
                  <a:pt x="747" y="306"/>
                </a:lnTo>
                <a:lnTo>
                  <a:pt x="728" y="230"/>
                </a:lnTo>
                <a:lnTo>
                  <a:pt x="689" y="172"/>
                </a:lnTo>
                <a:lnTo>
                  <a:pt x="632" y="115"/>
                </a:lnTo>
                <a:lnTo>
                  <a:pt x="594" y="77"/>
                </a:lnTo>
                <a:lnTo>
                  <a:pt x="517" y="38"/>
                </a:lnTo>
                <a:lnTo>
                  <a:pt x="460" y="19"/>
                </a:lnTo>
                <a:lnTo>
                  <a:pt x="383" y="0"/>
                </a:lnTo>
                <a:close/>
                <a:moveTo>
                  <a:pt x="4634" y="0"/>
                </a:moveTo>
                <a:lnTo>
                  <a:pt x="4557" y="19"/>
                </a:lnTo>
                <a:lnTo>
                  <a:pt x="4499" y="38"/>
                </a:lnTo>
                <a:lnTo>
                  <a:pt x="4423" y="77"/>
                </a:lnTo>
                <a:lnTo>
                  <a:pt x="4365" y="115"/>
                </a:lnTo>
                <a:lnTo>
                  <a:pt x="4327" y="172"/>
                </a:lnTo>
                <a:lnTo>
                  <a:pt x="4289" y="230"/>
                </a:lnTo>
                <a:lnTo>
                  <a:pt x="4270" y="306"/>
                </a:lnTo>
                <a:lnTo>
                  <a:pt x="4270" y="383"/>
                </a:lnTo>
                <a:lnTo>
                  <a:pt x="4270" y="460"/>
                </a:lnTo>
                <a:lnTo>
                  <a:pt x="4289" y="517"/>
                </a:lnTo>
                <a:lnTo>
                  <a:pt x="4327" y="594"/>
                </a:lnTo>
                <a:lnTo>
                  <a:pt x="4365" y="651"/>
                </a:lnTo>
                <a:lnTo>
                  <a:pt x="4423" y="689"/>
                </a:lnTo>
                <a:lnTo>
                  <a:pt x="4499" y="728"/>
                </a:lnTo>
                <a:lnTo>
                  <a:pt x="4557" y="747"/>
                </a:lnTo>
                <a:lnTo>
                  <a:pt x="4710" y="747"/>
                </a:lnTo>
                <a:lnTo>
                  <a:pt x="4787" y="728"/>
                </a:lnTo>
                <a:lnTo>
                  <a:pt x="4844" y="689"/>
                </a:lnTo>
                <a:lnTo>
                  <a:pt x="4902" y="651"/>
                </a:lnTo>
                <a:lnTo>
                  <a:pt x="4940" y="594"/>
                </a:lnTo>
                <a:lnTo>
                  <a:pt x="4978" y="517"/>
                </a:lnTo>
                <a:lnTo>
                  <a:pt x="4997" y="460"/>
                </a:lnTo>
                <a:lnTo>
                  <a:pt x="5016" y="383"/>
                </a:lnTo>
                <a:lnTo>
                  <a:pt x="4997" y="306"/>
                </a:lnTo>
                <a:lnTo>
                  <a:pt x="4978" y="230"/>
                </a:lnTo>
                <a:lnTo>
                  <a:pt x="4940" y="172"/>
                </a:lnTo>
                <a:lnTo>
                  <a:pt x="4902" y="115"/>
                </a:lnTo>
                <a:lnTo>
                  <a:pt x="4844" y="77"/>
                </a:lnTo>
                <a:lnTo>
                  <a:pt x="4787" y="38"/>
                </a:lnTo>
                <a:lnTo>
                  <a:pt x="4710" y="19"/>
                </a:lnTo>
                <a:lnTo>
                  <a:pt x="4634" y="0"/>
                </a:lnTo>
                <a:close/>
                <a:moveTo>
                  <a:pt x="8903" y="0"/>
                </a:moveTo>
                <a:lnTo>
                  <a:pt x="8826" y="19"/>
                </a:lnTo>
                <a:lnTo>
                  <a:pt x="8750" y="38"/>
                </a:lnTo>
                <a:lnTo>
                  <a:pt x="8692" y="77"/>
                </a:lnTo>
                <a:lnTo>
                  <a:pt x="8635" y="115"/>
                </a:lnTo>
                <a:lnTo>
                  <a:pt x="8578" y="172"/>
                </a:lnTo>
                <a:lnTo>
                  <a:pt x="8558" y="230"/>
                </a:lnTo>
                <a:lnTo>
                  <a:pt x="8539" y="306"/>
                </a:lnTo>
                <a:lnTo>
                  <a:pt x="8520" y="383"/>
                </a:lnTo>
                <a:lnTo>
                  <a:pt x="8539" y="460"/>
                </a:lnTo>
                <a:lnTo>
                  <a:pt x="8558" y="517"/>
                </a:lnTo>
                <a:lnTo>
                  <a:pt x="8578" y="594"/>
                </a:lnTo>
                <a:lnTo>
                  <a:pt x="8635" y="651"/>
                </a:lnTo>
                <a:lnTo>
                  <a:pt x="8692" y="689"/>
                </a:lnTo>
                <a:lnTo>
                  <a:pt x="8750" y="728"/>
                </a:lnTo>
                <a:lnTo>
                  <a:pt x="8826" y="747"/>
                </a:lnTo>
                <a:lnTo>
                  <a:pt x="8980" y="747"/>
                </a:lnTo>
                <a:lnTo>
                  <a:pt x="9037" y="728"/>
                </a:lnTo>
                <a:lnTo>
                  <a:pt x="9114" y="689"/>
                </a:lnTo>
                <a:lnTo>
                  <a:pt x="9171" y="651"/>
                </a:lnTo>
                <a:lnTo>
                  <a:pt x="9209" y="594"/>
                </a:lnTo>
                <a:lnTo>
                  <a:pt x="9248" y="517"/>
                </a:lnTo>
                <a:lnTo>
                  <a:pt x="9267" y="460"/>
                </a:lnTo>
                <a:lnTo>
                  <a:pt x="9267" y="383"/>
                </a:lnTo>
                <a:lnTo>
                  <a:pt x="9267" y="306"/>
                </a:lnTo>
                <a:lnTo>
                  <a:pt x="9248" y="230"/>
                </a:lnTo>
                <a:lnTo>
                  <a:pt x="9209" y="172"/>
                </a:lnTo>
                <a:lnTo>
                  <a:pt x="9171" y="115"/>
                </a:lnTo>
                <a:lnTo>
                  <a:pt x="9114" y="77"/>
                </a:lnTo>
                <a:lnTo>
                  <a:pt x="9037" y="38"/>
                </a:lnTo>
                <a:lnTo>
                  <a:pt x="8980" y="19"/>
                </a:lnTo>
                <a:lnTo>
                  <a:pt x="8903" y="0"/>
                </a:lnTo>
                <a:close/>
                <a:moveTo>
                  <a:pt x="13153" y="0"/>
                </a:moveTo>
                <a:lnTo>
                  <a:pt x="13077" y="19"/>
                </a:lnTo>
                <a:lnTo>
                  <a:pt x="13019" y="38"/>
                </a:lnTo>
                <a:lnTo>
                  <a:pt x="12943" y="77"/>
                </a:lnTo>
                <a:lnTo>
                  <a:pt x="12885" y="115"/>
                </a:lnTo>
                <a:lnTo>
                  <a:pt x="12847" y="172"/>
                </a:lnTo>
                <a:lnTo>
                  <a:pt x="12809" y="230"/>
                </a:lnTo>
                <a:lnTo>
                  <a:pt x="12790" y="306"/>
                </a:lnTo>
                <a:lnTo>
                  <a:pt x="12790" y="383"/>
                </a:lnTo>
                <a:lnTo>
                  <a:pt x="12790" y="460"/>
                </a:lnTo>
                <a:lnTo>
                  <a:pt x="12809" y="517"/>
                </a:lnTo>
                <a:lnTo>
                  <a:pt x="12847" y="594"/>
                </a:lnTo>
                <a:lnTo>
                  <a:pt x="12885" y="651"/>
                </a:lnTo>
                <a:lnTo>
                  <a:pt x="12943" y="689"/>
                </a:lnTo>
                <a:lnTo>
                  <a:pt x="13019" y="728"/>
                </a:lnTo>
                <a:lnTo>
                  <a:pt x="13077" y="747"/>
                </a:lnTo>
                <a:lnTo>
                  <a:pt x="13230" y="747"/>
                </a:lnTo>
                <a:lnTo>
                  <a:pt x="13307" y="728"/>
                </a:lnTo>
                <a:lnTo>
                  <a:pt x="13364" y="689"/>
                </a:lnTo>
                <a:lnTo>
                  <a:pt x="13421" y="651"/>
                </a:lnTo>
                <a:lnTo>
                  <a:pt x="13479" y="594"/>
                </a:lnTo>
                <a:lnTo>
                  <a:pt x="13498" y="517"/>
                </a:lnTo>
                <a:lnTo>
                  <a:pt x="13536" y="460"/>
                </a:lnTo>
                <a:lnTo>
                  <a:pt x="13536" y="383"/>
                </a:lnTo>
                <a:lnTo>
                  <a:pt x="13536" y="306"/>
                </a:lnTo>
                <a:lnTo>
                  <a:pt x="13498" y="230"/>
                </a:lnTo>
                <a:lnTo>
                  <a:pt x="13479" y="172"/>
                </a:lnTo>
                <a:lnTo>
                  <a:pt x="13421" y="115"/>
                </a:lnTo>
                <a:lnTo>
                  <a:pt x="13364" y="77"/>
                </a:lnTo>
                <a:lnTo>
                  <a:pt x="13307" y="38"/>
                </a:lnTo>
                <a:lnTo>
                  <a:pt x="13230" y="19"/>
                </a:lnTo>
                <a:lnTo>
                  <a:pt x="13153" y="0"/>
                </a:lnTo>
                <a:close/>
                <a:moveTo>
                  <a:pt x="17423" y="0"/>
                </a:moveTo>
                <a:lnTo>
                  <a:pt x="17346" y="19"/>
                </a:lnTo>
                <a:lnTo>
                  <a:pt x="17270" y="38"/>
                </a:lnTo>
                <a:lnTo>
                  <a:pt x="17212" y="77"/>
                </a:lnTo>
                <a:lnTo>
                  <a:pt x="17155" y="115"/>
                </a:lnTo>
                <a:lnTo>
                  <a:pt x="17117" y="172"/>
                </a:lnTo>
                <a:lnTo>
                  <a:pt x="17078" y="230"/>
                </a:lnTo>
                <a:lnTo>
                  <a:pt x="17059" y="306"/>
                </a:lnTo>
                <a:lnTo>
                  <a:pt x="17040" y="383"/>
                </a:lnTo>
                <a:lnTo>
                  <a:pt x="17059" y="460"/>
                </a:lnTo>
                <a:lnTo>
                  <a:pt x="17078" y="517"/>
                </a:lnTo>
                <a:lnTo>
                  <a:pt x="17117" y="594"/>
                </a:lnTo>
                <a:lnTo>
                  <a:pt x="17155" y="651"/>
                </a:lnTo>
                <a:lnTo>
                  <a:pt x="17212" y="689"/>
                </a:lnTo>
                <a:lnTo>
                  <a:pt x="17270" y="728"/>
                </a:lnTo>
                <a:lnTo>
                  <a:pt x="17346" y="747"/>
                </a:lnTo>
                <a:lnTo>
                  <a:pt x="17499" y="747"/>
                </a:lnTo>
                <a:lnTo>
                  <a:pt x="17576" y="728"/>
                </a:lnTo>
                <a:lnTo>
                  <a:pt x="17633" y="689"/>
                </a:lnTo>
                <a:lnTo>
                  <a:pt x="17691" y="651"/>
                </a:lnTo>
                <a:lnTo>
                  <a:pt x="17729" y="594"/>
                </a:lnTo>
                <a:lnTo>
                  <a:pt x="17767" y="517"/>
                </a:lnTo>
                <a:lnTo>
                  <a:pt x="17787" y="460"/>
                </a:lnTo>
                <a:lnTo>
                  <a:pt x="17806" y="383"/>
                </a:lnTo>
                <a:lnTo>
                  <a:pt x="17787" y="306"/>
                </a:lnTo>
                <a:lnTo>
                  <a:pt x="17767" y="230"/>
                </a:lnTo>
                <a:lnTo>
                  <a:pt x="17729" y="172"/>
                </a:lnTo>
                <a:lnTo>
                  <a:pt x="17691" y="115"/>
                </a:lnTo>
                <a:lnTo>
                  <a:pt x="17633" y="77"/>
                </a:lnTo>
                <a:lnTo>
                  <a:pt x="17576" y="38"/>
                </a:lnTo>
                <a:lnTo>
                  <a:pt x="17499" y="19"/>
                </a:lnTo>
                <a:lnTo>
                  <a:pt x="17423" y="0"/>
                </a:lnTo>
                <a:close/>
                <a:moveTo>
                  <a:pt x="21692" y="0"/>
                </a:moveTo>
                <a:lnTo>
                  <a:pt x="21616" y="19"/>
                </a:lnTo>
                <a:lnTo>
                  <a:pt x="21539" y="38"/>
                </a:lnTo>
                <a:lnTo>
                  <a:pt x="21482" y="77"/>
                </a:lnTo>
                <a:lnTo>
                  <a:pt x="21424" y="115"/>
                </a:lnTo>
                <a:lnTo>
                  <a:pt x="21367" y="172"/>
                </a:lnTo>
                <a:lnTo>
                  <a:pt x="21329" y="230"/>
                </a:lnTo>
                <a:lnTo>
                  <a:pt x="21309" y="306"/>
                </a:lnTo>
                <a:lnTo>
                  <a:pt x="21309" y="383"/>
                </a:lnTo>
                <a:lnTo>
                  <a:pt x="21309" y="460"/>
                </a:lnTo>
                <a:lnTo>
                  <a:pt x="21329" y="517"/>
                </a:lnTo>
                <a:lnTo>
                  <a:pt x="21367" y="594"/>
                </a:lnTo>
                <a:lnTo>
                  <a:pt x="21424" y="651"/>
                </a:lnTo>
                <a:lnTo>
                  <a:pt x="21482" y="689"/>
                </a:lnTo>
                <a:lnTo>
                  <a:pt x="21539" y="728"/>
                </a:lnTo>
                <a:lnTo>
                  <a:pt x="21616" y="747"/>
                </a:lnTo>
                <a:lnTo>
                  <a:pt x="21750" y="747"/>
                </a:lnTo>
                <a:lnTo>
                  <a:pt x="21826" y="728"/>
                </a:lnTo>
                <a:lnTo>
                  <a:pt x="21903" y="689"/>
                </a:lnTo>
                <a:lnTo>
                  <a:pt x="21941" y="651"/>
                </a:lnTo>
                <a:lnTo>
                  <a:pt x="21999" y="594"/>
                </a:lnTo>
                <a:lnTo>
                  <a:pt x="22037" y="517"/>
                </a:lnTo>
                <a:lnTo>
                  <a:pt x="22056" y="460"/>
                </a:lnTo>
                <a:lnTo>
                  <a:pt x="22056" y="383"/>
                </a:lnTo>
                <a:lnTo>
                  <a:pt x="22056" y="306"/>
                </a:lnTo>
                <a:lnTo>
                  <a:pt x="22037" y="230"/>
                </a:lnTo>
                <a:lnTo>
                  <a:pt x="21999" y="172"/>
                </a:lnTo>
                <a:lnTo>
                  <a:pt x="21941" y="115"/>
                </a:lnTo>
                <a:lnTo>
                  <a:pt x="21903" y="77"/>
                </a:lnTo>
                <a:lnTo>
                  <a:pt x="21826" y="38"/>
                </a:lnTo>
                <a:lnTo>
                  <a:pt x="21750" y="19"/>
                </a:lnTo>
                <a:lnTo>
                  <a:pt x="21692" y="0"/>
                </a:lnTo>
                <a:close/>
                <a:moveTo>
                  <a:pt x="25943" y="0"/>
                </a:moveTo>
                <a:lnTo>
                  <a:pt x="25866" y="19"/>
                </a:lnTo>
                <a:lnTo>
                  <a:pt x="25790" y="38"/>
                </a:lnTo>
                <a:lnTo>
                  <a:pt x="25732" y="77"/>
                </a:lnTo>
                <a:lnTo>
                  <a:pt x="25675" y="115"/>
                </a:lnTo>
                <a:lnTo>
                  <a:pt x="25636" y="172"/>
                </a:lnTo>
                <a:lnTo>
                  <a:pt x="25598" y="230"/>
                </a:lnTo>
                <a:lnTo>
                  <a:pt x="25579" y="306"/>
                </a:lnTo>
                <a:lnTo>
                  <a:pt x="25560" y="383"/>
                </a:lnTo>
                <a:lnTo>
                  <a:pt x="25579" y="460"/>
                </a:lnTo>
                <a:lnTo>
                  <a:pt x="25598" y="517"/>
                </a:lnTo>
                <a:lnTo>
                  <a:pt x="25636" y="594"/>
                </a:lnTo>
                <a:lnTo>
                  <a:pt x="25675" y="651"/>
                </a:lnTo>
                <a:lnTo>
                  <a:pt x="25732" y="689"/>
                </a:lnTo>
                <a:lnTo>
                  <a:pt x="25790" y="728"/>
                </a:lnTo>
                <a:lnTo>
                  <a:pt x="25866" y="747"/>
                </a:lnTo>
                <a:lnTo>
                  <a:pt x="26019" y="747"/>
                </a:lnTo>
                <a:lnTo>
                  <a:pt x="26096" y="728"/>
                </a:lnTo>
                <a:lnTo>
                  <a:pt x="26153" y="689"/>
                </a:lnTo>
                <a:lnTo>
                  <a:pt x="26211" y="651"/>
                </a:lnTo>
                <a:lnTo>
                  <a:pt x="26249" y="594"/>
                </a:lnTo>
                <a:lnTo>
                  <a:pt x="26287" y="517"/>
                </a:lnTo>
                <a:lnTo>
                  <a:pt x="26306" y="460"/>
                </a:lnTo>
                <a:lnTo>
                  <a:pt x="26326" y="383"/>
                </a:lnTo>
                <a:lnTo>
                  <a:pt x="26306" y="306"/>
                </a:lnTo>
                <a:lnTo>
                  <a:pt x="26287" y="230"/>
                </a:lnTo>
                <a:lnTo>
                  <a:pt x="26249" y="172"/>
                </a:lnTo>
                <a:lnTo>
                  <a:pt x="26211" y="115"/>
                </a:lnTo>
                <a:lnTo>
                  <a:pt x="26153" y="77"/>
                </a:lnTo>
                <a:lnTo>
                  <a:pt x="26096" y="38"/>
                </a:lnTo>
                <a:lnTo>
                  <a:pt x="26019" y="19"/>
                </a:lnTo>
                <a:lnTo>
                  <a:pt x="25943" y="0"/>
                </a:lnTo>
                <a:close/>
                <a:moveTo>
                  <a:pt x="30212" y="0"/>
                </a:moveTo>
                <a:lnTo>
                  <a:pt x="30136" y="19"/>
                </a:lnTo>
                <a:lnTo>
                  <a:pt x="30059" y="38"/>
                </a:lnTo>
                <a:lnTo>
                  <a:pt x="30002" y="77"/>
                </a:lnTo>
                <a:lnTo>
                  <a:pt x="29944" y="115"/>
                </a:lnTo>
                <a:lnTo>
                  <a:pt x="29887" y="172"/>
                </a:lnTo>
                <a:lnTo>
                  <a:pt x="29868" y="230"/>
                </a:lnTo>
                <a:lnTo>
                  <a:pt x="29829" y="306"/>
                </a:lnTo>
                <a:lnTo>
                  <a:pt x="29829" y="383"/>
                </a:lnTo>
                <a:lnTo>
                  <a:pt x="29829" y="460"/>
                </a:lnTo>
                <a:lnTo>
                  <a:pt x="29868" y="517"/>
                </a:lnTo>
                <a:lnTo>
                  <a:pt x="29887" y="594"/>
                </a:lnTo>
                <a:lnTo>
                  <a:pt x="29944" y="651"/>
                </a:lnTo>
                <a:lnTo>
                  <a:pt x="30002" y="689"/>
                </a:lnTo>
                <a:lnTo>
                  <a:pt x="30059" y="728"/>
                </a:lnTo>
                <a:lnTo>
                  <a:pt x="30136" y="747"/>
                </a:lnTo>
                <a:lnTo>
                  <a:pt x="30289" y="747"/>
                </a:lnTo>
                <a:lnTo>
                  <a:pt x="30346" y="728"/>
                </a:lnTo>
                <a:lnTo>
                  <a:pt x="30423" y="689"/>
                </a:lnTo>
                <a:lnTo>
                  <a:pt x="30480" y="651"/>
                </a:lnTo>
                <a:lnTo>
                  <a:pt x="30519" y="594"/>
                </a:lnTo>
                <a:lnTo>
                  <a:pt x="30557" y="517"/>
                </a:lnTo>
                <a:lnTo>
                  <a:pt x="30576" y="460"/>
                </a:lnTo>
                <a:lnTo>
                  <a:pt x="30576" y="383"/>
                </a:lnTo>
                <a:lnTo>
                  <a:pt x="30576" y="306"/>
                </a:lnTo>
                <a:lnTo>
                  <a:pt x="30557" y="230"/>
                </a:lnTo>
                <a:lnTo>
                  <a:pt x="30519" y="172"/>
                </a:lnTo>
                <a:lnTo>
                  <a:pt x="30480" y="115"/>
                </a:lnTo>
                <a:lnTo>
                  <a:pt x="30423" y="77"/>
                </a:lnTo>
                <a:lnTo>
                  <a:pt x="30346" y="38"/>
                </a:lnTo>
                <a:lnTo>
                  <a:pt x="30289" y="19"/>
                </a:lnTo>
                <a:lnTo>
                  <a:pt x="30212" y="0"/>
                </a:lnTo>
                <a:close/>
                <a:moveTo>
                  <a:pt x="383" y="4806"/>
                </a:moveTo>
                <a:lnTo>
                  <a:pt x="307" y="4825"/>
                </a:lnTo>
                <a:lnTo>
                  <a:pt x="230" y="4844"/>
                </a:lnTo>
                <a:lnTo>
                  <a:pt x="173" y="4882"/>
                </a:lnTo>
                <a:lnTo>
                  <a:pt x="115" y="4921"/>
                </a:lnTo>
                <a:lnTo>
                  <a:pt x="58" y="4978"/>
                </a:lnTo>
                <a:lnTo>
                  <a:pt x="19" y="5035"/>
                </a:lnTo>
                <a:lnTo>
                  <a:pt x="0" y="5112"/>
                </a:lnTo>
                <a:lnTo>
                  <a:pt x="0" y="5189"/>
                </a:lnTo>
                <a:lnTo>
                  <a:pt x="0" y="5265"/>
                </a:lnTo>
                <a:lnTo>
                  <a:pt x="19" y="5323"/>
                </a:lnTo>
                <a:lnTo>
                  <a:pt x="58" y="5399"/>
                </a:lnTo>
                <a:lnTo>
                  <a:pt x="115" y="5457"/>
                </a:lnTo>
                <a:lnTo>
                  <a:pt x="173" y="5495"/>
                </a:lnTo>
                <a:lnTo>
                  <a:pt x="230" y="5533"/>
                </a:lnTo>
                <a:lnTo>
                  <a:pt x="307" y="5552"/>
                </a:lnTo>
                <a:lnTo>
                  <a:pt x="460" y="5552"/>
                </a:lnTo>
                <a:lnTo>
                  <a:pt x="517" y="5533"/>
                </a:lnTo>
                <a:lnTo>
                  <a:pt x="594" y="5495"/>
                </a:lnTo>
                <a:lnTo>
                  <a:pt x="632" y="5457"/>
                </a:lnTo>
                <a:lnTo>
                  <a:pt x="689" y="5399"/>
                </a:lnTo>
                <a:lnTo>
                  <a:pt x="728" y="5323"/>
                </a:lnTo>
                <a:lnTo>
                  <a:pt x="747" y="5265"/>
                </a:lnTo>
                <a:lnTo>
                  <a:pt x="747" y="5189"/>
                </a:lnTo>
                <a:lnTo>
                  <a:pt x="747" y="5112"/>
                </a:lnTo>
                <a:lnTo>
                  <a:pt x="728" y="5035"/>
                </a:lnTo>
                <a:lnTo>
                  <a:pt x="689" y="4978"/>
                </a:lnTo>
                <a:lnTo>
                  <a:pt x="632" y="4921"/>
                </a:lnTo>
                <a:lnTo>
                  <a:pt x="594" y="4882"/>
                </a:lnTo>
                <a:lnTo>
                  <a:pt x="517" y="4844"/>
                </a:lnTo>
                <a:lnTo>
                  <a:pt x="460" y="4825"/>
                </a:lnTo>
                <a:lnTo>
                  <a:pt x="383" y="4806"/>
                </a:lnTo>
                <a:close/>
                <a:moveTo>
                  <a:pt x="4634" y="4806"/>
                </a:moveTo>
                <a:lnTo>
                  <a:pt x="4557" y="4825"/>
                </a:lnTo>
                <a:lnTo>
                  <a:pt x="4499" y="4844"/>
                </a:lnTo>
                <a:lnTo>
                  <a:pt x="4423" y="4882"/>
                </a:lnTo>
                <a:lnTo>
                  <a:pt x="4365" y="4921"/>
                </a:lnTo>
                <a:lnTo>
                  <a:pt x="4327" y="4978"/>
                </a:lnTo>
                <a:lnTo>
                  <a:pt x="4289" y="5035"/>
                </a:lnTo>
                <a:lnTo>
                  <a:pt x="4270" y="5112"/>
                </a:lnTo>
                <a:lnTo>
                  <a:pt x="4270" y="5189"/>
                </a:lnTo>
                <a:lnTo>
                  <a:pt x="4270" y="5265"/>
                </a:lnTo>
                <a:lnTo>
                  <a:pt x="4289" y="5323"/>
                </a:lnTo>
                <a:lnTo>
                  <a:pt x="4327" y="5399"/>
                </a:lnTo>
                <a:lnTo>
                  <a:pt x="4365" y="5457"/>
                </a:lnTo>
                <a:lnTo>
                  <a:pt x="4423" y="5495"/>
                </a:lnTo>
                <a:lnTo>
                  <a:pt x="4499" y="5533"/>
                </a:lnTo>
                <a:lnTo>
                  <a:pt x="4557" y="5552"/>
                </a:lnTo>
                <a:lnTo>
                  <a:pt x="4710" y="5552"/>
                </a:lnTo>
                <a:lnTo>
                  <a:pt x="4787" y="5533"/>
                </a:lnTo>
                <a:lnTo>
                  <a:pt x="4844" y="5495"/>
                </a:lnTo>
                <a:lnTo>
                  <a:pt x="4902" y="5457"/>
                </a:lnTo>
                <a:lnTo>
                  <a:pt x="4940" y="5399"/>
                </a:lnTo>
                <a:lnTo>
                  <a:pt x="4978" y="5323"/>
                </a:lnTo>
                <a:lnTo>
                  <a:pt x="4997" y="5265"/>
                </a:lnTo>
                <a:lnTo>
                  <a:pt x="5016" y="5189"/>
                </a:lnTo>
                <a:lnTo>
                  <a:pt x="4997" y="5112"/>
                </a:lnTo>
                <a:lnTo>
                  <a:pt x="4978" y="5035"/>
                </a:lnTo>
                <a:lnTo>
                  <a:pt x="4940" y="4978"/>
                </a:lnTo>
                <a:lnTo>
                  <a:pt x="4902" y="4921"/>
                </a:lnTo>
                <a:lnTo>
                  <a:pt x="4844" y="4882"/>
                </a:lnTo>
                <a:lnTo>
                  <a:pt x="4787" y="4844"/>
                </a:lnTo>
                <a:lnTo>
                  <a:pt x="4710" y="4825"/>
                </a:lnTo>
                <a:lnTo>
                  <a:pt x="4634" y="4806"/>
                </a:lnTo>
                <a:close/>
                <a:moveTo>
                  <a:pt x="8903" y="4806"/>
                </a:moveTo>
                <a:lnTo>
                  <a:pt x="8826" y="4825"/>
                </a:lnTo>
                <a:lnTo>
                  <a:pt x="8750" y="4844"/>
                </a:lnTo>
                <a:lnTo>
                  <a:pt x="8692" y="4882"/>
                </a:lnTo>
                <a:lnTo>
                  <a:pt x="8635" y="4921"/>
                </a:lnTo>
                <a:lnTo>
                  <a:pt x="8578" y="4978"/>
                </a:lnTo>
                <a:lnTo>
                  <a:pt x="8558" y="5035"/>
                </a:lnTo>
                <a:lnTo>
                  <a:pt x="8539" y="5112"/>
                </a:lnTo>
                <a:lnTo>
                  <a:pt x="8520" y="5189"/>
                </a:lnTo>
                <a:lnTo>
                  <a:pt x="8539" y="5265"/>
                </a:lnTo>
                <a:lnTo>
                  <a:pt x="8558" y="5323"/>
                </a:lnTo>
                <a:lnTo>
                  <a:pt x="8578" y="5399"/>
                </a:lnTo>
                <a:lnTo>
                  <a:pt x="8635" y="5457"/>
                </a:lnTo>
                <a:lnTo>
                  <a:pt x="8692" y="5495"/>
                </a:lnTo>
                <a:lnTo>
                  <a:pt x="8750" y="5533"/>
                </a:lnTo>
                <a:lnTo>
                  <a:pt x="8826" y="5552"/>
                </a:lnTo>
                <a:lnTo>
                  <a:pt x="8980" y="5552"/>
                </a:lnTo>
                <a:lnTo>
                  <a:pt x="9037" y="5533"/>
                </a:lnTo>
                <a:lnTo>
                  <a:pt x="9114" y="5495"/>
                </a:lnTo>
                <a:lnTo>
                  <a:pt x="9171" y="5457"/>
                </a:lnTo>
                <a:lnTo>
                  <a:pt x="9209" y="5399"/>
                </a:lnTo>
                <a:lnTo>
                  <a:pt x="9248" y="5323"/>
                </a:lnTo>
                <a:lnTo>
                  <a:pt x="9267" y="5265"/>
                </a:lnTo>
                <a:lnTo>
                  <a:pt x="9267" y="5189"/>
                </a:lnTo>
                <a:lnTo>
                  <a:pt x="9267" y="5112"/>
                </a:lnTo>
                <a:lnTo>
                  <a:pt x="9248" y="5035"/>
                </a:lnTo>
                <a:lnTo>
                  <a:pt x="9209" y="4978"/>
                </a:lnTo>
                <a:lnTo>
                  <a:pt x="9171" y="4921"/>
                </a:lnTo>
                <a:lnTo>
                  <a:pt x="9114" y="4882"/>
                </a:lnTo>
                <a:lnTo>
                  <a:pt x="9037" y="4844"/>
                </a:lnTo>
                <a:lnTo>
                  <a:pt x="8980" y="4825"/>
                </a:lnTo>
                <a:lnTo>
                  <a:pt x="8903" y="4806"/>
                </a:lnTo>
                <a:close/>
                <a:moveTo>
                  <a:pt x="13153" y="4806"/>
                </a:moveTo>
                <a:lnTo>
                  <a:pt x="13077" y="4825"/>
                </a:lnTo>
                <a:lnTo>
                  <a:pt x="13019" y="4844"/>
                </a:lnTo>
                <a:lnTo>
                  <a:pt x="12943" y="4882"/>
                </a:lnTo>
                <a:lnTo>
                  <a:pt x="12885" y="4921"/>
                </a:lnTo>
                <a:lnTo>
                  <a:pt x="12847" y="4978"/>
                </a:lnTo>
                <a:lnTo>
                  <a:pt x="12809" y="5035"/>
                </a:lnTo>
                <a:lnTo>
                  <a:pt x="12790" y="5112"/>
                </a:lnTo>
                <a:lnTo>
                  <a:pt x="12790" y="5189"/>
                </a:lnTo>
                <a:lnTo>
                  <a:pt x="12790" y="5265"/>
                </a:lnTo>
                <a:lnTo>
                  <a:pt x="12809" y="5323"/>
                </a:lnTo>
                <a:lnTo>
                  <a:pt x="12847" y="5399"/>
                </a:lnTo>
                <a:lnTo>
                  <a:pt x="12885" y="5457"/>
                </a:lnTo>
                <a:lnTo>
                  <a:pt x="12943" y="5495"/>
                </a:lnTo>
                <a:lnTo>
                  <a:pt x="13019" y="5533"/>
                </a:lnTo>
                <a:lnTo>
                  <a:pt x="13077" y="5552"/>
                </a:lnTo>
                <a:lnTo>
                  <a:pt x="13230" y="5552"/>
                </a:lnTo>
                <a:lnTo>
                  <a:pt x="13307" y="5533"/>
                </a:lnTo>
                <a:lnTo>
                  <a:pt x="13364" y="5495"/>
                </a:lnTo>
                <a:lnTo>
                  <a:pt x="13421" y="5457"/>
                </a:lnTo>
                <a:lnTo>
                  <a:pt x="13479" y="5399"/>
                </a:lnTo>
                <a:lnTo>
                  <a:pt x="13498" y="5323"/>
                </a:lnTo>
                <a:lnTo>
                  <a:pt x="13536" y="5265"/>
                </a:lnTo>
                <a:lnTo>
                  <a:pt x="13536" y="5189"/>
                </a:lnTo>
                <a:lnTo>
                  <a:pt x="13536" y="5112"/>
                </a:lnTo>
                <a:lnTo>
                  <a:pt x="13498" y="5035"/>
                </a:lnTo>
                <a:lnTo>
                  <a:pt x="13479" y="4978"/>
                </a:lnTo>
                <a:lnTo>
                  <a:pt x="13421" y="4921"/>
                </a:lnTo>
                <a:lnTo>
                  <a:pt x="13364" y="4882"/>
                </a:lnTo>
                <a:lnTo>
                  <a:pt x="13307" y="4844"/>
                </a:lnTo>
                <a:lnTo>
                  <a:pt x="13230" y="4825"/>
                </a:lnTo>
                <a:lnTo>
                  <a:pt x="13153" y="4806"/>
                </a:lnTo>
                <a:close/>
                <a:moveTo>
                  <a:pt x="17423" y="4806"/>
                </a:moveTo>
                <a:lnTo>
                  <a:pt x="17346" y="4825"/>
                </a:lnTo>
                <a:lnTo>
                  <a:pt x="17270" y="4844"/>
                </a:lnTo>
                <a:lnTo>
                  <a:pt x="17212" y="4882"/>
                </a:lnTo>
                <a:lnTo>
                  <a:pt x="17155" y="4921"/>
                </a:lnTo>
                <a:lnTo>
                  <a:pt x="17117" y="4978"/>
                </a:lnTo>
                <a:lnTo>
                  <a:pt x="17078" y="5035"/>
                </a:lnTo>
                <a:lnTo>
                  <a:pt x="17059" y="5112"/>
                </a:lnTo>
                <a:lnTo>
                  <a:pt x="17040" y="5189"/>
                </a:lnTo>
                <a:lnTo>
                  <a:pt x="17059" y="5265"/>
                </a:lnTo>
                <a:lnTo>
                  <a:pt x="17078" y="5323"/>
                </a:lnTo>
                <a:lnTo>
                  <a:pt x="17117" y="5399"/>
                </a:lnTo>
                <a:lnTo>
                  <a:pt x="17155" y="5457"/>
                </a:lnTo>
                <a:lnTo>
                  <a:pt x="17212" y="5495"/>
                </a:lnTo>
                <a:lnTo>
                  <a:pt x="17270" y="5533"/>
                </a:lnTo>
                <a:lnTo>
                  <a:pt x="17346" y="5552"/>
                </a:lnTo>
                <a:lnTo>
                  <a:pt x="17499" y="5552"/>
                </a:lnTo>
                <a:lnTo>
                  <a:pt x="17576" y="5533"/>
                </a:lnTo>
                <a:lnTo>
                  <a:pt x="17633" y="5495"/>
                </a:lnTo>
                <a:lnTo>
                  <a:pt x="17691" y="5457"/>
                </a:lnTo>
                <a:lnTo>
                  <a:pt x="17729" y="5399"/>
                </a:lnTo>
                <a:lnTo>
                  <a:pt x="17767" y="5323"/>
                </a:lnTo>
                <a:lnTo>
                  <a:pt x="17787" y="5265"/>
                </a:lnTo>
                <a:lnTo>
                  <a:pt x="17806" y="5189"/>
                </a:lnTo>
                <a:lnTo>
                  <a:pt x="17787" y="5112"/>
                </a:lnTo>
                <a:lnTo>
                  <a:pt x="17767" y="5035"/>
                </a:lnTo>
                <a:lnTo>
                  <a:pt x="17729" y="4978"/>
                </a:lnTo>
                <a:lnTo>
                  <a:pt x="17691" y="4921"/>
                </a:lnTo>
                <a:lnTo>
                  <a:pt x="17633" y="4882"/>
                </a:lnTo>
                <a:lnTo>
                  <a:pt x="17576" y="4844"/>
                </a:lnTo>
                <a:lnTo>
                  <a:pt x="17499" y="4825"/>
                </a:lnTo>
                <a:lnTo>
                  <a:pt x="17423" y="4806"/>
                </a:lnTo>
                <a:close/>
                <a:moveTo>
                  <a:pt x="21692" y="4806"/>
                </a:moveTo>
                <a:lnTo>
                  <a:pt x="21616" y="4825"/>
                </a:lnTo>
                <a:lnTo>
                  <a:pt x="21539" y="4844"/>
                </a:lnTo>
                <a:lnTo>
                  <a:pt x="21482" y="4882"/>
                </a:lnTo>
                <a:lnTo>
                  <a:pt x="21424" y="4921"/>
                </a:lnTo>
                <a:lnTo>
                  <a:pt x="21367" y="4978"/>
                </a:lnTo>
                <a:lnTo>
                  <a:pt x="21329" y="5035"/>
                </a:lnTo>
                <a:lnTo>
                  <a:pt x="21309" y="5112"/>
                </a:lnTo>
                <a:lnTo>
                  <a:pt x="21309" y="5189"/>
                </a:lnTo>
                <a:lnTo>
                  <a:pt x="21309" y="5265"/>
                </a:lnTo>
                <a:lnTo>
                  <a:pt x="21329" y="5323"/>
                </a:lnTo>
                <a:lnTo>
                  <a:pt x="21367" y="5399"/>
                </a:lnTo>
                <a:lnTo>
                  <a:pt x="21424" y="5457"/>
                </a:lnTo>
                <a:lnTo>
                  <a:pt x="21482" y="5495"/>
                </a:lnTo>
                <a:lnTo>
                  <a:pt x="21539" y="5533"/>
                </a:lnTo>
                <a:lnTo>
                  <a:pt x="21616" y="5552"/>
                </a:lnTo>
                <a:lnTo>
                  <a:pt x="21750" y="5552"/>
                </a:lnTo>
                <a:lnTo>
                  <a:pt x="21826" y="5533"/>
                </a:lnTo>
                <a:lnTo>
                  <a:pt x="21903" y="5495"/>
                </a:lnTo>
                <a:lnTo>
                  <a:pt x="21941" y="5457"/>
                </a:lnTo>
                <a:lnTo>
                  <a:pt x="21999" y="5399"/>
                </a:lnTo>
                <a:lnTo>
                  <a:pt x="22037" y="5323"/>
                </a:lnTo>
                <a:lnTo>
                  <a:pt x="22056" y="5265"/>
                </a:lnTo>
                <a:lnTo>
                  <a:pt x="22056" y="5189"/>
                </a:lnTo>
                <a:lnTo>
                  <a:pt x="22056" y="5112"/>
                </a:lnTo>
                <a:lnTo>
                  <a:pt x="22037" y="5035"/>
                </a:lnTo>
                <a:lnTo>
                  <a:pt x="21999" y="4978"/>
                </a:lnTo>
                <a:lnTo>
                  <a:pt x="21941" y="4921"/>
                </a:lnTo>
                <a:lnTo>
                  <a:pt x="21903" y="4882"/>
                </a:lnTo>
                <a:lnTo>
                  <a:pt x="21826" y="4844"/>
                </a:lnTo>
                <a:lnTo>
                  <a:pt x="21750" y="4825"/>
                </a:lnTo>
                <a:lnTo>
                  <a:pt x="21692" y="4806"/>
                </a:lnTo>
                <a:close/>
                <a:moveTo>
                  <a:pt x="25943" y="4806"/>
                </a:moveTo>
                <a:lnTo>
                  <a:pt x="25866" y="4825"/>
                </a:lnTo>
                <a:lnTo>
                  <a:pt x="25790" y="4844"/>
                </a:lnTo>
                <a:lnTo>
                  <a:pt x="25732" y="4882"/>
                </a:lnTo>
                <a:lnTo>
                  <a:pt x="25675" y="4921"/>
                </a:lnTo>
                <a:lnTo>
                  <a:pt x="25636" y="4978"/>
                </a:lnTo>
                <a:lnTo>
                  <a:pt x="25598" y="5035"/>
                </a:lnTo>
                <a:lnTo>
                  <a:pt x="25579" y="5112"/>
                </a:lnTo>
                <a:lnTo>
                  <a:pt x="25560" y="5189"/>
                </a:lnTo>
                <a:lnTo>
                  <a:pt x="25579" y="5265"/>
                </a:lnTo>
                <a:lnTo>
                  <a:pt x="25598" y="5323"/>
                </a:lnTo>
                <a:lnTo>
                  <a:pt x="25636" y="5399"/>
                </a:lnTo>
                <a:lnTo>
                  <a:pt x="25675" y="5457"/>
                </a:lnTo>
                <a:lnTo>
                  <a:pt x="25732" y="5495"/>
                </a:lnTo>
                <a:lnTo>
                  <a:pt x="25790" y="5533"/>
                </a:lnTo>
                <a:lnTo>
                  <a:pt x="25866" y="5552"/>
                </a:lnTo>
                <a:lnTo>
                  <a:pt x="26019" y="5552"/>
                </a:lnTo>
                <a:lnTo>
                  <a:pt x="26096" y="5533"/>
                </a:lnTo>
                <a:lnTo>
                  <a:pt x="26153" y="5495"/>
                </a:lnTo>
                <a:lnTo>
                  <a:pt x="26211" y="5457"/>
                </a:lnTo>
                <a:lnTo>
                  <a:pt x="26249" y="5399"/>
                </a:lnTo>
                <a:lnTo>
                  <a:pt x="26287" y="5323"/>
                </a:lnTo>
                <a:lnTo>
                  <a:pt x="26306" y="5265"/>
                </a:lnTo>
                <a:lnTo>
                  <a:pt x="26326" y="5189"/>
                </a:lnTo>
                <a:lnTo>
                  <a:pt x="26306" y="5112"/>
                </a:lnTo>
                <a:lnTo>
                  <a:pt x="26287" y="5035"/>
                </a:lnTo>
                <a:lnTo>
                  <a:pt x="26249" y="4978"/>
                </a:lnTo>
                <a:lnTo>
                  <a:pt x="26211" y="4921"/>
                </a:lnTo>
                <a:lnTo>
                  <a:pt x="26153" y="4882"/>
                </a:lnTo>
                <a:lnTo>
                  <a:pt x="26096" y="4844"/>
                </a:lnTo>
                <a:lnTo>
                  <a:pt x="26019" y="4825"/>
                </a:lnTo>
                <a:lnTo>
                  <a:pt x="25943" y="4806"/>
                </a:lnTo>
                <a:close/>
                <a:moveTo>
                  <a:pt x="30212" y="4806"/>
                </a:moveTo>
                <a:lnTo>
                  <a:pt x="30136" y="4825"/>
                </a:lnTo>
                <a:lnTo>
                  <a:pt x="30059" y="4844"/>
                </a:lnTo>
                <a:lnTo>
                  <a:pt x="30002" y="4882"/>
                </a:lnTo>
                <a:lnTo>
                  <a:pt x="29944" y="4921"/>
                </a:lnTo>
                <a:lnTo>
                  <a:pt x="29887" y="4978"/>
                </a:lnTo>
                <a:lnTo>
                  <a:pt x="29868" y="5035"/>
                </a:lnTo>
                <a:lnTo>
                  <a:pt x="29829" y="5112"/>
                </a:lnTo>
                <a:lnTo>
                  <a:pt x="29829" y="5189"/>
                </a:lnTo>
                <a:lnTo>
                  <a:pt x="29829" y="5265"/>
                </a:lnTo>
                <a:lnTo>
                  <a:pt x="29868" y="5323"/>
                </a:lnTo>
                <a:lnTo>
                  <a:pt x="29887" y="5399"/>
                </a:lnTo>
                <a:lnTo>
                  <a:pt x="29944" y="5457"/>
                </a:lnTo>
                <a:lnTo>
                  <a:pt x="30002" y="5495"/>
                </a:lnTo>
                <a:lnTo>
                  <a:pt x="30059" y="5533"/>
                </a:lnTo>
                <a:lnTo>
                  <a:pt x="30136" y="5552"/>
                </a:lnTo>
                <a:lnTo>
                  <a:pt x="30289" y="5552"/>
                </a:lnTo>
                <a:lnTo>
                  <a:pt x="30346" y="5533"/>
                </a:lnTo>
                <a:lnTo>
                  <a:pt x="30423" y="5495"/>
                </a:lnTo>
                <a:lnTo>
                  <a:pt x="30480" y="5457"/>
                </a:lnTo>
                <a:lnTo>
                  <a:pt x="30519" y="5399"/>
                </a:lnTo>
                <a:lnTo>
                  <a:pt x="30557" y="5323"/>
                </a:lnTo>
                <a:lnTo>
                  <a:pt x="30576" y="5265"/>
                </a:lnTo>
                <a:lnTo>
                  <a:pt x="30576" y="5189"/>
                </a:lnTo>
                <a:lnTo>
                  <a:pt x="30576" y="5112"/>
                </a:lnTo>
                <a:lnTo>
                  <a:pt x="30557" y="5035"/>
                </a:lnTo>
                <a:lnTo>
                  <a:pt x="30519" y="4978"/>
                </a:lnTo>
                <a:lnTo>
                  <a:pt x="30480" y="4921"/>
                </a:lnTo>
                <a:lnTo>
                  <a:pt x="30423" y="4882"/>
                </a:lnTo>
                <a:lnTo>
                  <a:pt x="30346" y="4844"/>
                </a:lnTo>
                <a:lnTo>
                  <a:pt x="30289" y="4825"/>
                </a:lnTo>
                <a:lnTo>
                  <a:pt x="30212" y="4806"/>
                </a:lnTo>
                <a:close/>
                <a:moveTo>
                  <a:pt x="383" y="9611"/>
                </a:moveTo>
                <a:lnTo>
                  <a:pt x="307" y="9630"/>
                </a:lnTo>
                <a:lnTo>
                  <a:pt x="230" y="9650"/>
                </a:lnTo>
                <a:lnTo>
                  <a:pt x="173" y="9669"/>
                </a:lnTo>
                <a:lnTo>
                  <a:pt x="115" y="9726"/>
                </a:lnTo>
                <a:lnTo>
                  <a:pt x="58" y="9784"/>
                </a:lnTo>
                <a:lnTo>
                  <a:pt x="19" y="9841"/>
                </a:lnTo>
                <a:lnTo>
                  <a:pt x="0" y="9918"/>
                </a:lnTo>
                <a:lnTo>
                  <a:pt x="0" y="9994"/>
                </a:lnTo>
                <a:lnTo>
                  <a:pt x="0" y="10071"/>
                </a:lnTo>
                <a:lnTo>
                  <a:pt x="19" y="10128"/>
                </a:lnTo>
                <a:lnTo>
                  <a:pt x="58" y="10205"/>
                </a:lnTo>
                <a:lnTo>
                  <a:pt x="115" y="10262"/>
                </a:lnTo>
                <a:lnTo>
                  <a:pt x="173" y="10301"/>
                </a:lnTo>
                <a:lnTo>
                  <a:pt x="230" y="10339"/>
                </a:lnTo>
                <a:lnTo>
                  <a:pt x="307" y="10358"/>
                </a:lnTo>
                <a:lnTo>
                  <a:pt x="460" y="10358"/>
                </a:lnTo>
                <a:lnTo>
                  <a:pt x="517" y="10339"/>
                </a:lnTo>
                <a:lnTo>
                  <a:pt x="594" y="10301"/>
                </a:lnTo>
                <a:lnTo>
                  <a:pt x="632" y="10262"/>
                </a:lnTo>
                <a:lnTo>
                  <a:pt x="689" y="10205"/>
                </a:lnTo>
                <a:lnTo>
                  <a:pt x="728" y="10128"/>
                </a:lnTo>
                <a:lnTo>
                  <a:pt x="747" y="10071"/>
                </a:lnTo>
                <a:lnTo>
                  <a:pt x="747" y="9994"/>
                </a:lnTo>
                <a:lnTo>
                  <a:pt x="747" y="9918"/>
                </a:lnTo>
                <a:lnTo>
                  <a:pt x="728" y="9841"/>
                </a:lnTo>
                <a:lnTo>
                  <a:pt x="689" y="9784"/>
                </a:lnTo>
                <a:lnTo>
                  <a:pt x="632" y="9726"/>
                </a:lnTo>
                <a:lnTo>
                  <a:pt x="594" y="9669"/>
                </a:lnTo>
                <a:lnTo>
                  <a:pt x="517" y="9650"/>
                </a:lnTo>
                <a:lnTo>
                  <a:pt x="460" y="9630"/>
                </a:lnTo>
                <a:lnTo>
                  <a:pt x="383" y="9611"/>
                </a:lnTo>
                <a:close/>
                <a:moveTo>
                  <a:pt x="4634" y="9611"/>
                </a:moveTo>
                <a:lnTo>
                  <a:pt x="4557" y="9630"/>
                </a:lnTo>
                <a:lnTo>
                  <a:pt x="4499" y="9650"/>
                </a:lnTo>
                <a:lnTo>
                  <a:pt x="4423" y="9669"/>
                </a:lnTo>
                <a:lnTo>
                  <a:pt x="4365" y="9726"/>
                </a:lnTo>
                <a:lnTo>
                  <a:pt x="4327" y="9784"/>
                </a:lnTo>
                <a:lnTo>
                  <a:pt x="4289" y="9841"/>
                </a:lnTo>
                <a:lnTo>
                  <a:pt x="4270" y="9918"/>
                </a:lnTo>
                <a:lnTo>
                  <a:pt x="4270" y="9994"/>
                </a:lnTo>
                <a:lnTo>
                  <a:pt x="4270" y="10071"/>
                </a:lnTo>
                <a:lnTo>
                  <a:pt x="4289" y="10128"/>
                </a:lnTo>
                <a:lnTo>
                  <a:pt x="4327" y="10205"/>
                </a:lnTo>
                <a:lnTo>
                  <a:pt x="4365" y="10262"/>
                </a:lnTo>
                <a:lnTo>
                  <a:pt x="4423" y="10301"/>
                </a:lnTo>
                <a:lnTo>
                  <a:pt x="4499" y="10339"/>
                </a:lnTo>
                <a:lnTo>
                  <a:pt x="4557" y="10358"/>
                </a:lnTo>
                <a:lnTo>
                  <a:pt x="4710" y="10358"/>
                </a:lnTo>
                <a:lnTo>
                  <a:pt x="4787" y="10339"/>
                </a:lnTo>
                <a:lnTo>
                  <a:pt x="4844" y="10301"/>
                </a:lnTo>
                <a:lnTo>
                  <a:pt x="4902" y="10262"/>
                </a:lnTo>
                <a:lnTo>
                  <a:pt x="4940" y="10205"/>
                </a:lnTo>
                <a:lnTo>
                  <a:pt x="4978" y="10128"/>
                </a:lnTo>
                <a:lnTo>
                  <a:pt x="4997" y="10071"/>
                </a:lnTo>
                <a:lnTo>
                  <a:pt x="5016" y="9994"/>
                </a:lnTo>
                <a:lnTo>
                  <a:pt x="4997" y="9918"/>
                </a:lnTo>
                <a:lnTo>
                  <a:pt x="4978" y="9841"/>
                </a:lnTo>
                <a:lnTo>
                  <a:pt x="4940" y="9784"/>
                </a:lnTo>
                <a:lnTo>
                  <a:pt x="4902" y="9726"/>
                </a:lnTo>
                <a:lnTo>
                  <a:pt x="4844" y="9669"/>
                </a:lnTo>
                <a:lnTo>
                  <a:pt x="4787" y="9650"/>
                </a:lnTo>
                <a:lnTo>
                  <a:pt x="4710" y="9630"/>
                </a:lnTo>
                <a:lnTo>
                  <a:pt x="4634" y="9611"/>
                </a:lnTo>
                <a:close/>
                <a:moveTo>
                  <a:pt x="8903" y="9611"/>
                </a:moveTo>
                <a:lnTo>
                  <a:pt x="8826" y="9630"/>
                </a:lnTo>
                <a:lnTo>
                  <a:pt x="8750" y="9650"/>
                </a:lnTo>
                <a:lnTo>
                  <a:pt x="8692" y="9669"/>
                </a:lnTo>
                <a:lnTo>
                  <a:pt x="8635" y="9726"/>
                </a:lnTo>
                <a:lnTo>
                  <a:pt x="8578" y="9784"/>
                </a:lnTo>
                <a:lnTo>
                  <a:pt x="8558" y="9841"/>
                </a:lnTo>
                <a:lnTo>
                  <a:pt x="8539" y="9918"/>
                </a:lnTo>
                <a:lnTo>
                  <a:pt x="8520" y="9994"/>
                </a:lnTo>
                <a:lnTo>
                  <a:pt x="8539" y="10071"/>
                </a:lnTo>
                <a:lnTo>
                  <a:pt x="8558" y="10128"/>
                </a:lnTo>
                <a:lnTo>
                  <a:pt x="8578" y="10205"/>
                </a:lnTo>
                <a:lnTo>
                  <a:pt x="8635" y="10262"/>
                </a:lnTo>
                <a:lnTo>
                  <a:pt x="8692" y="10301"/>
                </a:lnTo>
                <a:lnTo>
                  <a:pt x="8750" y="10339"/>
                </a:lnTo>
                <a:lnTo>
                  <a:pt x="8826" y="10358"/>
                </a:lnTo>
                <a:lnTo>
                  <a:pt x="8980" y="10358"/>
                </a:lnTo>
                <a:lnTo>
                  <a:pt x="9037" y="10339"/>
                </a:lnTo>
                <a:lnTo>
                  <a:pt x="9114" y="10301"/>
                </a:lnTo>
                <a:lnTo>
                  <a:pt x="9171" y="10262"/>
                </a:lnTo>
                <a:lnTo>
                  <a:pt x="9209" y="10205"/>
                </a:lnTo>
                <a:lnTo>
                  <a:pt x="9248" y="10128"/>
                </a:lnTo>
                <a:lnTo>
                  <a:pt x="9267" y="10071"/>
                </a:lnTo>
                <a:lnTo>
                  <a:pt x="9267" y="9994"/>
                </a:lnTo>
                <a:lnTo>
                  <a:pt x="9267" y="9918"/>
                </a:lnTo>
                <a:lnTo>
                  <a:pt x="9248" y="9841"/>
                </a:lnTo>
                <a:lnTo>
                  <a:pt x="9209" y="9784"/>
                </a:lnTo>
                <a:lnTo>
                  <a:pt x="9171" y="9726"/>
                </a:lnTo>
                <a:lnTo>
                  <a:pt x="9114" y="9669"/>
                </a:lnTo>
                <a:lnTo>
                  <a:pt x="9037" y="9650"/>
                </a:lnTo>
                <a:lnTo>
                  <a:pt x="8980" y="9630"/>
                </a:lnTo>
                <a:lnTo>
                  <a:pt x="8903" y="9611"/>
                </a:lnTo>
                <a:close/>
                <a:moveTo>
                  <a:pt x="13153" y="9611"/>
                </a:moveTo>
                <a:lnTo>
                  <a:pt x="13077" y="9630"/>
                </a:lnTo>
                <a:lnTo>
                  <a:pt x="13019" y="9650"/>
                </a:lnTo>
                <a:lnTo>
                  <a:pt x="12943" y="9669"/>
                </a:lnTo>
                <a:lnTo>
                  <a:pt x="12885" y="9726"/>
                </a:lnTo>
                <a:lnTo>
                  <a:pt x="12847" y="9784"/>
                </a:lnTo>
                <a:lnTo>
                  <a:pt x="12809" y="9841"/>
                </a:lnTo>
                <a:lnTo>
                  <a:pt x="12790" y="9918"/>
                </a:lnTo>
                <a:lnTo>
                  <a:pt x="12790" y="9994"/>
                </a:lnTo>
                <a:lnTo>
                  <a:pt x="12790" y="10071"/>
                </a:lnTo>
                <a:lnTo>
                  <a:pt x="12809" y="10128"/>
                </a:lnTo>
                <a:lnTo>
                  <a:pt x="12847" y="10205"/>
                </a:lnTo>
                <a:lnTo>
                  <a:pt x="12885" y="10262"/>
                </a:lnTo>
                <a:lnTo>
                  <a:pt x="12943" y="10301"/>
                </a:lnTo>
                <a:lnTo>
                  <a:pt x="13019" y="10339"/>
                </a:lnTo>
                <a:lnTo>
                  <a:pt x="13077" y="10358"/>
                </a:lnTo>
                <a:lnTo>
                  <a:pt x="13230" y="10358"/>
                </a:lnTo>
                <a:lnTo>
                  <a:pt x="13307" y="10339"/>
                </a:lnTo>
                <a:lnTo>
                  <a:pt x="13364" y="10301"/>
                </a:lnTo>
                <a:lnTo>
                  <a:pt x="13421" y="10262"/>
                </a:lnTo>
                <a:lnTo>
                  <a:pt x="13479" y="10205"/>
                </a:lnTo>
                <a:lnTo>
                  <a:pt x="13498" y="10128"/>
                </a:lnTo>
                <a:lnTo>
                  <a:pt x="13536" y="10071"/>
                </a:lnTo>
                <a:lnTo>
                  <a:pt x="13536" y="9994"/>
                </a:lnTo>
                <a:lnTo>
                  <a:pt x="13536" y="9918"/>
                </a:lnTo>
                <a:lnTo>
                  <a:pt x="13498" y="9841"/>
                </a:lnTo>
                <a:lnTo>
                  <a:pt x="13479" y="9784"/>
                </a:lnTo>
                <a:lnTo>
                  <a:pt x="13421" y="9726"/>
                </a:lnTo>
                <a:lnTo>
                  <a:pt x="13364" y="9669"/>
                </a:lnTo>
                <a:lnTo>
                  <a:pt x="13307" y="9650"/>
                </a:lnTo>
                <a:lnTo>
                  <a:pt x="13230" y="9630"/>
                </a:lnTo>
                <a:lnTo>
                  <a:pt x="13153" y="9611"/>
                </a:lnTo>
                <a:close/>
                <a:moveTo>
                  <a:pt x="17423" y="9611"/>
                </a:moveTo>
                <a:lnTo>
                  <a:pt x="17346" y="9630"/>
                </a:lnTo>
                <a:lnTo>
                  <a:pt x="17270" y="9650"/>
                </a:lnTo>
                <a:lnTo>
                  <a:pt x="17212" y="9669"/>
                </a:lnTo>
                <a:lnTo>
                  <a:pt x="17155" y="9726"/>
                </a:lnTo>
                <a:lnTo>
                  <a:pt x="17117" y="9784"/>
                </a:lnTo>
                <a:lnTo>
                  <a:pt x="17078" y="9841"/>
                </a:lnTo>
                <a:lnTo>
                  <a:pt x="17059" y="9918"/>
                </a:lnTo>
                <a:lnTo>
                  <a:pt x="17040" y="9994"/>
                </a:lnTo>
                <a:lnTo>
                  <a:pt x="17059" y="10071"/>
                </a:lnTo>
                <a:lnTo>
                  <a:pt x="17078" y="10128"/>
                </a:lnTo>
                <a:lnTo>
                  <a:pt x="17117" y="10205"/>
                </a:lnTo>
                <a:lnTo>
                  <a:pt x="17155" y="10262"/>
                </a:lnTo>
                <a:lnTo>
                  <a:pt x="17212" y="10301"/>
                </a:lnTo>
                <a:lnTo>
                  <a:pt x="17270" y="10339"/>
                </a:lnTo>
                <a:lnTo>
                  <a:pt x="17346" y="10358"/>
                </a:lnTo>
                <a:lnTo>
                  <a:pt x="17499" y="10358"/>
                </a:lnTo>
                <a:lnTo>
                  <a:pt x="17576" y="10339"/>
                </a:lnTo>
                <a:lnTo>
                  <a:pt x="17633" y="10301"/>
                </a:lnTo>
                <a:lnTo>
                  <a:pt x="17691" y="10262"/>
                </a:lnTo>
                <a:lnTo>
                  <a:pt x="17729" y="10205"/>
                </a:lnTo>
                <a:lnTo>
                  <a:pt x="17767" y="10128"/>
                </a:lnTo>
                <a:lnTo>
                  <a:pt x="17787" y="10071"/>
                </a:lnTo>
                <a:lnTo>
                  <a:pt x="17806" y="9994"/>
                </a:lnTo>
                <a:lnTo>
                  <a:pt x="17787" y="9918"/>
                </a:lnTo>
                <a:lnTo>
                  <a:pt x="17767" y="9841"/>
                </a:lnTo>
                <a:lnTo>
                  <a:pt x="17729" y="9784"/>
                </a:lnTo>
                <a:lnTo>
                  <a:pt x="17691" y="9726"/>
                </a:lnTo>
                <a:lnTo>
                  <a:pt x="17633" y="9669"/>
                </a:lnTo>
                <a:lnTo>
                  <a:pt x="17576" y="9650"/>
                </a:lnTo>
                <a:lnTo>
                  <a:pt x="17499" y="9630"/>
                </a:lnTo>
                <a:lnTo>
                  <a:pt x="17423" y="9611"/>
                </a:lnTo>
                <a:close/>
                <a:moveTo>
                  <a:pt x="21692" y="9611"/>
                </a:moveTo>
                <a:lnTo>
                  <a:pt x="21616" y="9630"/>
                </a:lnTo>
                <a:lnTo>
                  <a:pt x="21539" y="9650"/>
                </a:lnTo>
                <a:lnTo>
                  <a:pt x="21482" y="9669"/>
                </a:lnTo>
                <a:lnTo>
                  <a:pt x="21424" y="9726"/>
                </a:lnTo>
                <a:lnTo>
                  <a:pt x="21367" y="9784"/>
                </a:lnTo>
                <a:lnTo>
                  <a:pt x="21329" y="9841"/>
                </a:lnTo>
                <a:lnTo>
                  <a:pt x="21309" y="9918"/>
                </a:lnTo>
                <a:lnTo>
                  <a:pt x="21309" y="9994"/>
                </a:lnTo>
                <a:lnTo>
                  <a:pt x="21309" y="10071"/>
                </a:lnTo>
                <a:lnTo>
                  <a:pt x="21329" y="10128"/>
                </a:lnTo>
                <a:lnTo>
                  <a:pt x="21367" y="10205"/>
                </a:lnTo>
                <a:lnTo>
                  <a:pt x="21424" y="10262"/>
                </a:lnTo>
                <a:lnTo>
                  <a:pt x="21482" y="10301"/>
                </a:lnTo>
                <a:lnTo>
                  <a:pt x="21539" y="10339"/>
                </a:lnTo>
                <a:lnTo>
                  <a:pt x="21616" y="10358"/>
                </a:lnTo>
                <a:lnTo>
                  <a:pt x="21750" y="10358"/>
                </a:lnTo>
                <a:lnTo>
                  <a:pt x="21826" y="10339"/>
                </a:lnTo>
                <a:lnTo>
                  <a:pt x="21903" y="10301"/>
                </a:lnTo>
                <a:lnTo>
                  <a:pt x="21941" y="10262"/>
                </a:lnTo>
                <a:lnTo>
                  <a:pt x="21999" y="10205"/>
                </a:lnTo>
                <a:lnTo>
                  <a:pt x="22037" y="10128"/>
                </a:lnTo>
                <a:lnTo>
                  <a:pt x="22056" y="10071"/>
                </a:lnTo>
                <a:lnTo>
                  <a:pt x="22056" y="9994"/>
                </a:lnTo>
                <a:lnTo>
                  <a:pt x="22056" y="9918"/>
                </a:lnTo>
                <a:lnTo>
                  <a:pt x="22037" y="9841"/>
                </a:lnTo>
                <a:lnTo>
                  <a:pt x="21999" y="9784"/>
                </a:lnTo>
                <a:lnTo>
                  <a:pt x="21941" y="9726"/>
                </a:lnTo>
                <a:lnTo>
                  <a:pt x="21903" y="9669"/>
                </a:lnTo>
                <a:lnTo>
                  <a:pt x="21826" y="9650"/>
                </a:lnTo>
                <a:lnTo>
                  <a:pt x="21750" y="9630"/>
                </a:lnTo>
                <a:lnTo>
                  <a:pt x="21692" y="9611"/>
                </a:lnTo>
                <a:close/>
                <a:moveTo>
                  <a:pt x="25943" y="9611"/>
                </a:moveTo>
                <a:lnTo>
                  <a:pt x="25866" y="9630"/>
                </a:lnTo>
                <a:lnTo>
                  <a:pt x="25790" y="9650"/>
                </a:lnTo>
                <a:lnTo>
                  <a:pt x="25732" y="9669"/>
                </a:lnTo>
                <a:lnTo>
                  <a:pt x="25675" y="9726"/>
                </a:lnTo>
                <a:lnTo>
                  <a:pt x="25636" y="9784"/>
                </a:lnTo>
                <a:lnTo>
                  <a:pt x="25598" y="9841"/>
                </a:lnTo>
                <a:lnTo>
                  <a:pt x="25579" y="9918"/>
                </a:lnTo>
                <a:lnTo>
                  <a:pt x="25560" y="9994"/>
                </a:lnTo>
                <a:lnTo>
                  <a:pt x="25579" y="10071"/>
                </a:lnTo>
                <a:lnTo>
                  <a:pt x="25598" y="10128"/>
                </a:lnTo>
                <a:lnTo>
                  <a:pt x="25636" y="10205"/>
                </a:lnTo>
                <a:lnTo>
                  <a:pt x="25675" y="10262"/>
                </a:lnTo>
                <a:lnTo>
                  <a:pt x="25732" y="10301"/>
                </a:lnTo>
                <a:lnTo>
                  <a:pt x="25790" y="10339"/>
                </a:lnTo>
                <a:lnTo>
                  <a:pt x="25866" y="10358"/>
                </a:lnTo>
                <a:lnTo>
                  <a:pt x="26019" y="10358"/>
                </a:lnTo>
                <a:lnTo>
                  <a:pt x="26096" y="10339"/>
                </a:lnTo>
                <a:lnTo>
                  <a:pt x="26153" y="10301"/>
                </a:lnTo>
                <a:lnTo>
                  <a:pt x="26211" y="10262"/>
                </a:lnTo>
                <a:lnTo>
                  <a:pt x="26249" y="10205"/>
                </a:lnTo>
                <a:lnTo>
                  <a:pt x="26287" y="10128"/>
                </a:lnTo>
                <a:lnTo>
                  <a:pt x="26306" y="10071"/>
                </a:lnTo>
                <a:lnTo>
                  <a:pt x="26326" y="9994"/>
                </a:lnTo>
                <a:lnTo>
                  <a:pt x="26306" y="9918"/>
                </a:lnTo>
                <a:lnTo>
                  <a:pt x="26287" y="9841"/>
                </a:lnTo>
                <a:lnTo>
                  <a:pt x="26249" y="9784"/>
                </a:lnTo>
                <a:lnTo>
                  <a:pt x="26211" y="9726"/>
                </a:lnTo>
                <a:lnTo>
                  <a:pt x="26153" y="9669"/>
                </a:lnTo>
                <a:lnTo>
                  <a:pt x="26096" y="9650"/>
                </a:lnTo>
                <a:lnTo>
                  <a:pt x="26019" y="9630"/>
                </a:lnTo>
                <a:lnTo>
                  <a:pt x="25943" y="9611"/>
                </a:lnTo>
                <a:close/>
                <a:moveTo>
                  <a:pt x="30212" y="9611"/>
                </a:moveTo>
                <a:lnTo>
                  <a:pt x="30136" y="9630"/>
                </a:lnTo>
                <a:lnTo>
                  <a:pt x="30059" y="9650"/>
                </a:lnTo>
                <a:lnTo>
                  <a:pt x="30002" y="9669"/>
                </a:lnTo>
                <a:lnTo>
                  <a:pt x="29944" y="9726"/>
                </a:lnTo>
                <a:lnTo>
                  <a:pt x="29887" y="9784"/>
                </a:lnTo>
                <a:lnTo>
                  <a:pt x="29868" y="9841"/>
                </a:lnTo>
                <a:lnTo>
                  <a:pt x="29829" y="9918"/>
                </a:lnTo>
                <a:lnTo>
                  <a:pt x="29829" y="9994"/>
                </a:lnTo>
                <a:lnTo>
                  <a:pt x="29829" y="10071"/>
                </a:lnTo>
                <a:lnTo>
                  <a:pt x="29868" y="10128"/>
                </a:lnTo>
                <a:lnTo>
                  <a:pt x="29887" y="10205"/>
                </a:lnTo>
                <a:lnTo>
                  <a:pt x="29944" y="10262"/>
                </a:lnTo>
                <a:lnTo>
                  <a:pt x="30002" y="10301"/>
                </a:lnTo>
                <a:lnTo>
                  <a:pt x="30059" y="10339"/>
                </a:lnTo>
                <a:lnTo>
                  <a:pt x="30136" y="10358"/>
                </a:lnTo>
                <a:lnTo>
                  <a:pt x="30289" y="10358"/>
                </a:lnTo>
                <a:lnTo>
                  <a:pt x="30346" y="10339"/>
                </a:lnTo>
                <a:lnTo>
                  <a:pt x="30423" y="10301"/>
                </a:lnTo>
                <a:lnTo>
                  <a:pt x="30480" y="10262"/>
                </a:lnTo>
                <a:lnTo>
                  <a:pt x="30519" y="10205"/>
                </a:lnTo>
                <a:lnTo>
                  <a:pt x="30557" y="10128"/>
                </a:lnTo>
                <a:lnTo>
                  <a:pt x="30576" y="10071"/>
                </a:lnTo>
                <a:lnTo>
                  <a:pt x="30576" y="9994"/>
                </a:lnTo>
                <a:lnTo>
                  <a:pt x="30576" y="9918"/>
                </a:lnTo>
                <a:lnTo>
                  <a:pt x="30557" y="9841"/>
                </a:lnTo>
                <a:lnTo>
                  <a:pt x="30519" y="9784"/>
                </a:lnTo>
                <a:lnTo>
                  <a:pt x="30480" y="9726"/>
                </a:lnTo>
                <a:lnTo>
                  <a:pt x="30423" y="9669"/>
                </a:lnTo>
                <a:lnTo>
                  <a:pt x="30346" y="9650"/>
                </a:lnTo>
                <a:lnTo>
                  <a:pt x="30289" y="9630"/>
                </a:lnTo>
                <a:lnTo>
                  <a:pt x="30212" y="9611"/>
                </a:lnTo>
                <a:close/>
                <a:moveTo>
                  <a:pt x="307" y="14417"/>
                </a:moveTo>
                <a:lnTo>
                  <a:pt x="230" y="14455"/>
                </a:lnTo>
                <a:lnTo>
                  <a:pt x="173" y="14474"/>
                </a:lnTo>
                <a:lnTo>
                  <a:pt x="115" y="14532"/>
                </a:lnTo>
                <a:lnTo>
                  <a:pt x="58" y="14589"/>
                </a:lnTo>
                <a:lnTo>
                  <a:pt x="19" y="14647"/>
                </a:lnTo>
                <a:lnTo>
                  <a:pt x="0" y="14723"/>
                </a:lnTo>
                <a:lnTo>
                  <a:pt x="0" y="14800"/>
                </a:lnTo>
                <a:lnTo>
                  <a:pt x="0" y="14876"/>
                </a:lnTo>
                <a:lnTo>
                  <a:pt x="19" y="14934"/>
                </a:lnTo>
                <a:lnTo>
                  <a:pt x="58" y="15010"/>
                </a:lnTo>
                <a:lnTo>
                  <a:pt x="115" y="15068"/>
                </a:lnTo>
                <a:lnTo>
                  <a:pt x="173" y="15106"/>
                </a:lnTo>
                <a:lnTo>
                  <a:pt x="230" y="15144"/>
                </a:lnTo>
                <a:lnTo>
                  <a:pt x="307" y="15164"/>
                </a:lnTo>
                <a:lnTo>
                  <a:pt x="460" y="15164"/>
                </a:lnTo>
                <a:lnTo>
                  <a:pt x="517" y="15144"/>
                </a:lnTo>
                <a:lnTo>
                  <a:pt x="594" y="15106"/>
                </a:lnTo>
                <a:lnTo>
                  <a:pt x="632" y="15068"/>
                </a:lnTo>
                <a:lnTo>
                  <a:pt x="689" y="15010"/>
                </a:lnTo>
                <a:lnTo>
                  <a:pt x="728" y="14934"/>
                </a:lnTo>
                <a:lnTo>
                  <a:pt x="747" y="14876"/>
                </a:lnTo>
                <a:lnTo>
                  <a:pt x="747" y="14800"/>
                </a:lnTo>
                <a:lnTo>
                  <a:pt x="747" y="14723"/>
                </a:lnTo>
                <a:lnTo>
                  <a:pt x="728" y="14647"/>
                </a:lnTo>
                <a:lnTo>
                  <a:pt x="689" y="14589"/>
                </a:lnTo>
                <a:lnTo>
                  <a:pt x="632" y="14532"/>
                </a:lnTo>
                <a:lnTo>
                  <a:pt x="594" y="14474"/>
                </a:lnTo>
                <a:lnTo>
                  <a:pt x="517" y="14455"/>
                </a:lnTo>
                <a:lnTo>
                  <a:pt x="460" y="14417"/>
                </a:lnTo>
                <a:close/>
                <a:moveTo>
                  <a:pt x="4557" y="14417"/>
                </a:moveTo>
                <a:lnTo>
                  <a:pt x="4499" y="14455"/>
                </a:lnTo>
                <a:lnTo>
                  <a:pt x="4423" y="14474"/>
                </a:lnTo>
                <a:lnTo>
                  <a:pt x="4365" y="14532"/>
                </a:lnTo>
                <a:lnTo>
                  <a:pt x="4327" y="14589"/>
                </a:lnTo>
                <a:lnTo>
                  <a:pt x="4289" y="14647"/>
                </a:lnTo>
                <a:lnTo>
                  <a:pt x="4270" y="14723"/>
                </a:lnTo>
                <a:lnTo>
                  <a:pt x="4270" y="14800"/>
                </a:lnTo>
                <a:lnTo>
                  <a:pt x="4270" y="14876"/>
                </a:lnTo>
                <a:lnTo>
                  <a:pt x="4289" y="14934"/>
                </a:lnTo>
                <a:lnTo>
                  <a:pt x="4327" y="15010"/>
                </a:lnTo>
                <a:lnTo>
                  <a:pt x="4365" y="15068"/>
                </a:lnTo>
                <a:lnTo>
                  <a:pt x="4423" y="15106"/>
                </a:lnTo>
                <a:lnTo>
                  <a:pt x="4499" y="15144"/>
                </a:lnTo>
                <a:lnTo>
                  <a:pt x="4557" y="15164"/>
                </a:lnTo>
                <a:lnTo>
                  <a:pt x="4710" y="15164"/>
                </a:lnTo>
                <a:lnTo>
                  <a:pt x="4787" y="15144"/>
                </a:lnTo>
                <a:lnTo>
                  <a:pt x="4844" y="15106"/>
                </a:lnTo>
                <a:lnTo>
                  <a:pt x="4902" y="15068"/>
                </a:lnTo>
                <a:lnTo>
                  <a:pt x="4940" y="15010"/>
                </a:lnTo>
                <a:lnTo>
                  <a:pt x="4978" y="14934"/>
                </a:lnTo>
                <a:lnTo>
                  <a:pt x="4997" y="14876"/>
                </a:lnTo>
                <a:lnTo>
                  <a:pt x="5016" y="14800"/>
                </a:lnTo>
                <a:lnTo>
                  <a:pt x="4997" y="14723"/>
                </a:lnTo>
                <a:lnTo>
                  <a:pt x="4978" y="14647"/>
                </a:lnTo>
                <a:lnTo>
                  <a:pt x="4940" y="14589"/>
                </a:lnTo>
                <a:lnTo>
                  <a:pt x="4902" y="14532"/>
                </a:lnTo>
                <a:lnTo>
                  <a:pt x="4844" y="14474"/>
                </a:lnTo>
                <a:lnTo>
                  <a:pt x="4787" y="14455"/>
                </a:lnTo>
                <a:lnTo>
                  <a:pt x="4710" y="14417"/>
                </a:lnTo>
                <a:close/>
                <a:moveTo>
                  <a:pt x="8826" y="14417"/>
                </a:moveTo>
                <a:lnTo>
                  <a:pt x="8750" y="14455"/>
                </a:lnTo>
                <a:lnTo>
                  <a:pt x="8692" y="14474"/>
                </a:lnTo>
                <a:lnTo>
                  <a:pt x="8635" y="14532"/>
                </a:lnTo>
                <a:lnTo>
                  <a:pt x="8578" y="14589"/>
                </a:lnTo>
                <a:lnTo>
                  <a:pt x="8558" y="14647"/>
                </a:lnTo>
                <a:lnTo>
                  <a:pt x="8539" y="14723"/>
                </a:lnTo>
                <a:lnTo>
                  <a:pt x="8520" y="14800"/>
                </a:lnTo>
                <a:lnTo>
                  <a:pt x="8539" y="14876"/>
                </a:lnTo>
                <a:lnTo>
                  <a:pt x="8558" y="14934"/>
                </a:lnTo>
                <a:lnTo>
                  <a:pt x="8578" y="15010"/>
                </a:lnTo>
                <a:lnTo>
                  <a:pt x="8635" y="15068"/>
                </a:lnTo>
                <a:lnTo>
                  <a:pt x="8692" y="15106"/>
                </a:lnTo>
                <a:lnTo>
                  <a:pt x="8750" y="15144"/>
                </a:lnTo>
                <a:lnTo>
                  <a:pt x="8826" y="15164"/>
                </a:lnTo>
                <a:lnTo>
                  <a:pt x="8980" y="15164"/>
                </a:lnTo>
                <a:lnTo>
                  <a:pt x="9037" y="15144"/>
                </a:lnTo>
                <a:lnTo>
                  <a:pt x="9114" y="15106"/>
                </a:lnTo>
                <a:lnTo>
                  <a:pt x="9171" y="15068"/>
                </a:lnTo>
                <a:lnTo>
                  <a:pt x="9209" y="15010"/>
                </a:lnTo>
                <a:lnTo>
                  <a:pt x="9248" y="14934"/>
                </a:lnTo>
                <a:lnTo>
                  <a:pt x="9267" y="14876"/>
                </a:lnTo>
                <a:lnTo>
                  <a:pt x="9267" y="14800"/>
                </a:lnTo>
                <a:lnTo>
                  <a:pt x="9267" y="14723"/>
                </a:lnTo>
                <a:lnTo>
                  <a:pt x="9248" y="14647"/>
                </a:lnTo>
                <a:lnTo>
                  <a:pt x="9209" y="14589"/>
                </a:lnTo>
                <a:lnTo>
                  <a:pt x="9171" y="14532"/>
                </a:lnTo>
                <a:lnTo>
                  <a:pt x="9114" y="14474"/>
                </a:lnTo>
                <a:lnTo>
                  <a:pt x="9037" y="14455"/>
                </a:lnTo>
                <a:lnTo>
                  <a:pt x="8980" y="14417"/>
                </a:lnTo>
                <a:close/>
                <a:moveTo>
                  <a:pt x="13077" y="14417"/>
                </a:moveTo>
                <a:lnTo>
                  <a:pt x="13019" y="14455"/>
                </a:lnTo>
                <a:lnTo>
                  <a:pt x="12943" y="14474"/>
                </a:lnTo>
                <a:lnTo>
                  <a:pt x="12885" y="14532"/>
                </a:lnTo>
                <a:lnTo>
                  <a:pt x="12847" y="14589"/>
                </a:lnTo>
                <a:lnTo>
                  <a:pt x="12809" y="14647"/>
                </a:lnTo>
                <a:lnTo>
                  <a:pt x="12790" y="14723"/>
                </a:lnTo>
                <a:lnTo>
                  <a:pt x="12790" y="14800"/>
                </a:lnTo>
                <a:lnTo>
                  <a:pt x="12790" y="14876"/>
                </a:lnTo>
                <a:lnTo>
                  <a:pt x="12809" y="14934"/>
                </a:lnTo>
                <a:lnTo>
                  <a:pt x="12847" y="15010"/>
                </a:lnTo>
                <a:lnTo>
                  <a:pt x="12885" y="15068"/>
                </a:lnTo>
                <a:lnTo>
                  <a:pt x="12943" y="15106"/>
                </a:lnTo>
                <a:lnTo>
                  <a:pt x="13019" y="15144"/>
                </a:lnTo>
                <a:lnTo>
                  <a:pt x="13077" y="15164"/>
                </a:lnTo>
                <a:lnTo>
                  <a:pt x="13230" y="15164"/>
                </a:lnTo>
                <a:lnTo>
                  <a:pt x="13307" y="15144"/>
                </a:lnTo>
                <a:lnTo>
                  <a:pt x="13364" y="15106"/>
                </a:lnTo>
                <a:lnTo>
                  <a:pt x="13421" y="15068"/>
                </a:lnTo>
                <a:lnTo>
                  <a:pt x="13479" y="15010"/>
                </a:lnTo>
                <a:lnTo>
                  <a:pt x="13498" y="14934"/>
                </a:lnTo>
                <a:lnTo>
                  <a:pt x="13536" y="14876"/>
                </a:lnTo>
                <a:lnTo>
                  <a:pt x="13536" y="14800"/>
                </a:lnTo>
                <a:lnTo>
                  <a:pt x="13536" y="14723"/>
                </a:lnTo>
                <a:lnTo>
                  <a:pt x="13498" y="14647"/>
                </a:lnTo>
                <a:lnTo>
                  <a:pt x="13479" y="14589"/>
                </a:lnTo>
                <a:lnTo>
                  <a:pt x="13421" y="14532"/>
                </a:lnTo>
                <a:lnTo>
                  <a:pt x="13364" y="14474"/>
                </a:lnTo>
                <a:lnTo>
                  <a:pt x="13307" y="14455"/>
                </a:lnTo>
                <a:lnTo>
                  <a:pt x="13230" y="14417"/>
                </a:lnTo>
                <a:close/>
                <a:moveTo>
                  <a:pt x="17346" y="14417"/>
                </a:moveTo>
                <a:lnTo>
                  <a:pt x="17270" y="14455"/>
                </a:lnTo>
                <a:lnTo>
                  <a:pt x="17212" y="14474"/>
                </a:lnTo>
                <a:lnTo>
                  <a:pt x="17155" y="14532"/>
                </a:lnTo>
                <a:lnTo>
                  <a:pt x="17117" y="14589"/>
                </a:lnTo>
                <a:lnTo>
                  <a:pt x="17078" y="14647"/>
                </a:lnTo>
                <a:lnTo>
                  <a:pt x="17059" y="14723"/>
                </a:lnTo>
                <a:lnTo>
                  <a:pt x="17040" y="14800"/>
                </a:lnTo>
                <a:lnTo>
                  <a:pt x="17059" y="14876"/>
                </a:lnTo>
                <a:lnTo>
                  <a:pt x="17078" y="14934"/>
                </a:lnTo>
                <a:lnTo>
                  <a:pt x="17117" y="15010"/>
                </a:lnTo>
                <a:lnTo>
                  <a:pt x="17155" y="15068"/>
                </a:lnTo>
                <a:lnTo>
                  <a:pt x="17212" y="15106"/>
                </a:lnTo>
                <a:lnTo>
                  <a:pt x="17270" y="15144"/>
                </a:lnTo>
                <a:lnTo>
                  <a:pt x="17346" y="15164"/>
                </a:lnTo>
                <a:lnTo>
                  <a:pt x="17499" y="15164"/>
                </a:lnTo>
                <a:lnTo>
                  <a:pt x="17576" y="15144"/>
                </a:lnTo>
                <a:lnTo>
                  <a:pt x="17633" y="15106"/>
                </a:lnTo>
                <a:lnTo>
                  <a:pt x="17691" y="15068"/>
                </a:lnTo>
                <a:lnTo>
                  <a:pt x="17729" y="15010"/>
                </a:lnTo>
                <a:lnTo>
                  <a:pt x="17767" y="14934"/>
                </a:lnTo>
                <a:lnTo>
                  <a:pt x="17787" y="14876"/>
                </a:lnTo>
                <a:lnTo>
                  <a:pt x="17806" y="14800"/>
                </a:lnTo>
                <a:lnTo>
                  <a:pt x="17787" y="14723"/>
                </a:lnTo>
                <a:lnTo>
                  <a:pt x="17767" y="14647"/>
                </a:lnTo>
                <a:lnTo>
                  <a:pt x="17729" y="14589"/>
                </a:lnTo>
                <a:lnTo>
                  <a:pt x="17691" y="14532"/>
                </a:lnTo>
                <a:lnTo>
                  <a:pt x="17633" y="14474"/>
                </a:lnTo>
                <a:lnTo>
                  <a:pt x="17576" y="14455"/>
                </a:lnTo>
                <a:lnTo>
                  <a:pt x="17499" y="14417"/>
                </a:lnTo>
                <a:close/>
                <a:moveTo>
                  <a:pt x="21616" y="14417"/>
                </a:moveTo>
                <a:lnTo>
                  <a:pt x="21539" y="14455"/>
                </a:lnTo>
                <a:lnTo>
                  <a:pt x="21482" y="14474"/>
                </a:lnTo>
                <a:lnTo>
                  <a:pt x="21424" y="14532"/>
                </a:lnTo>
                <a:lnTo>
                  <a:pt x="21367" y="14589"/>
                </a:lnTo>
                <a:lnTo>
                  <a:pt x="21329" y="14647"/>
                </a:lnTo>
                <a:lnTo>
                  <a:pt x="21309" y="14723"/>
                </a:lnTo>
                <a:lnTo>
                  <a:pt x="21309" y="14800"/>
                </a:lnTo>
                <a:lnTo>
                  <a:pt x="21309" y="14876"/>
                </a:lnTo>
                <a:lnTo>
                  <a:pt x="21329" y="14934"/>
                </a:lnTo>
                <a:lnTo>
                  <a:pt x="21367" y="15010"/>
                </a:lnTo>
                <a:lnTo>
                  <a:pt x="21424" y="15068"/>
                </a:lnTo>
                <a:lnTo>
                  <a:pt x="21482" y="15106"/>
                </a:lnTo>
                <a:lnTo>
                  <a:pt x="21539" y="15144"/>
                </a:lnTo>
                <a:lnTo>
                  <a:pt x="21616" y="15164"/>
                </a:lnTo>
                <a:lnTo>
                  <a:pt x="21750" y="15164"/>
                </a:lnTo>
                <a:lnTo>
                  <a:pt x="21826" y="15144"/>
                </a:lnTo>
                <a:lnTo>
                  <a:pt x="21903" y="15106"/>
                </a:lnTo>
                <a:lnTo>
                  <a:pt x="21941" y="15068"/>
                </a:lnTo>
                <a:lnTo>
                  <a:pt x="21999" y="15010"/>
                </a:lnTo>
                <a:lnTo>
                  <a:pt x="22037" y="14934"/>
                </a:lnTo>
                <a:lnTo>
                  <a:pt x="22056" y="14876"/>
                </a:lnTo>
                <a:lnTo>
                  <a:pt x="22056" y="14800"/>
                </a:lnTo>
                <a:lnTo>
                  <a:pt x="22056" y="14723"/>
                </a:lnTo>
                <a:lnTo>
                  <a:pt x="22037" y="14647"/>
                </a:lnTo>
                <a:lnTo>
                  <a:pt x="21999" y="14589"/>
                </a:lnTo>
                <a:lnTo>
                  <a:pt x="21941" y="14532"/>
                </a:lnTo>
                <a:lnTo>
                  <a:pt x="21903" y="14474"/>
                </a:lnTo>
                <a:lnTo>
                  <a:pt x="21826" y="14455"/>
                </a:lnTo>
                <a:lnTo>
                  <a:pt x="21750" y="14417"/>
                </a:lnTo>
                <a:close/>
                <a:moveTo>
                  <a:pt x="25866" y="14417"/>
                </a:moveTo>
                <a:lnTo>
                  <a:pt x="25790" y="14455"/>
                </a:lnTo>
                <a:lnTo>
                  <a:pt x="25732" y="14474"/>
                </a:lnTo>
                <a:lnTo>
                  <a:pt x="25675" y="14532"/>
                </a:lnTo>
                <a:lnTo>
                  <a:pt x="25636" y="14589"/>
                </a:lnTo>
                <a:lnTo>
                  <a:pt x="25598" y="14647"/>
                </a:lnTo>
                <a:lnTo>
                  <a:pt x="25579" y="14723"/>
                </a:lnTo>
                <a:lnTo>
                  <a:pt x="25560" y="14800"/>
                </a:lnTo>
                <a:lnTo>
                  <a:pt x="25579" y="14876"/>
                </a:lnTo>
                <a:lnTo>
                  <a:pt x="25598" y="14934"/>
                </a:lnTo>
                <a:lnTo>
                  <a:pt x="25636" y="15010"/>
                </a:lnTo>
                <a:lnTo>
                  <a:pt x="25675" y="15068"/>
                </a:lnTo>
                <a:lnTo>
                  <a:pt x="25732" y="15106"/>
                </a:lnTo>
                <a:lnTo>
                  <a:pt x="25790" y="15144"/>
                </a:lnTo>
                <a:lnTo>
                  <a:pt x="25866" y="15164"/>
                </a:lnTo>
                <a:lnTo>
                  <a:pt x="26019" y="15164"/>
                </a:lnTo>
                <a:lnTo>
                  <a:pt x="26096" y="15144"/>
                </a:lnTo>
                <a:lnTo>
                  <a:pt x="26153" y="15106"/>
                </a:lnTo>
                <a:lnTo>
                  <a:pt x="26211" y="15068"/>
                </a:lnTo>
                <a:lnTo>
                  <a:pt x="26249" y="15010"/>
                </a:lnTo>
                <a:lnTo>
                  <a:pt x="26287" y="14934"/>
                </a:lnTo>
                <a:lnTo>
                  <a:pt x="26306" y="14876"/>
                </a:lnTo>
                <a:lnTo>
                  <a:pt x="26326" y="14800"/>
                </a:lnTo>
                <a:lnTo>
                  <a:pt x="26306" y="14723"/>
                </a:lnTo>
                <a:lnTo>
                  <a:pt x="26287" y="14647"/>
                </a:lnTo>
                <a:lnTo>
                  <a:pt x="26249" y="14589"/>
                </a:lnTo>
                <a:lnTo>
                  <a:pt x="26211" y="14532"/>
                </a:lnTo>
                <a:lnTo>
                  <a:pt x="26153" y="14474"/>
                </a:lnTo>
                <a:lnTo>
                  <a:pt x="26096" y="14455"/>
                </a:lnTo>
                <a:lnTo>
                  <a:pt x="26019" y="14417"/>
                </a:lnTo>
                <a:close/>
                <a:moveTo>
                  <a:pt x="30136" y="14417"/>
                </a:moveTo>
                <a:lnTo>
                  <a:pt x="30059" y="14455"/>
                </a:lnTo>
                <a:lnTo>
                  <a:pt x="30002" y="14474"/>
                </a:lnTo>
                <a:lnTo>
                  <a:pt x="29944" y="14532"/>
                </a:lnTo>
                <a:lnTo>
                  <a:pt x="29887" y="14589"/>
                </a:lnTo>
                <a:lnTo>
                  <a:pt x="29868" y="14647"/>
                </a:lnTo>
                <a:lnTo>
                  <a:pt x="29829" y="14723"/>
                </a:lnTo>
                <a:lnTo>
                  <a:pt x="29829" y="14800"/>
                </a:lnTo>
                <a:lnTo>
                  <a:pt x="29829" y="14876"/>
                </a:lnTo>
                <a:lnTo>
                  <a:pt x="29868" y="14934"/>
                </a:lnTo>
                <a:lnTo>
                  <a:pt x="29887" y="15010"/>
                </a:lnTo>
                <a:lnTo>
                  <a:pt x="29944" y="15068"/>
                </a:lnTo>
                <a:lnTo>
                  <a:pt x="30002" y="15106"/>
                </a:lnTo>
                <a:lnTo>
                  <a:pt x="30059" y="15144"/>
                </a:lnTo>
                <a:lnTo>
                  <a:pt x="30136" y="15164"/>
                </a:lnTo>
                <a:lnTo>
                  <a:pt x="30289" y="15164"/>
                </a:lnTo>
                <a:lnTo>
                  <a:pt x="30346" y="15144"/>
                </a:lnTo>
                <a:lnTo>
                  <a:pt x="30423" y="15106"/>
                </a:lnTo>
                <a:lnTo>
                  <a:pt x="30480" y="15068"/>
                </a:lnTo>
                <a:lnTo>
                  <a:pt x="30519" y="15010"/>
                </a:lnTo>
                <a:lnTo>
                  <a:pt x="30557" y="14934"/>
                </a:lnTo>
                <a:lnTo>
                  <a:pt x="30576" y="14876"/>
                </a:lnTo>
                <a:lnTo>
                  <a:pt x="30576" y="14800"/>
                </a:lnTo>
                <a:lnTo>
                  <a:pt x="30576" y="14723"/>
                </a:lnTo>
                <a:lnTo>
                  <a:pt x="30557" y="14647"/>
                </a:lnTo>
                <a:lnTo>
                  <a:pt x="30519" y="14589"/>
                </a:lnTo>
                <a:lnTo>
                  <a:pt x="30480" y="14532"/>
                </a:lnTo>
                <a:lnTo>
                  <a:pt x="30423" y="14474"/>
                </a:lnTo>
                <a:lnTo>
                  <a:pt x="30346" y="14455"/>
                </a:lnTo>
                <a:lnTo>
                  <a:pt x="30289" y="14417"/>
                </a:lnTo>
                <a:close/>
                <a:moveTo>
                  <a:pt x="307" y="19222"/>
                </a:moveTo>
                <a:lnTo>
                  <a:pt x="230" y="19261"/>
                </a:lnTo>
                <a:lnTo>
                  <a:pt x="173" y="19280"/>
                </a:lnTo>
                <a:lnTo>
                  <a:pt x="115" y="19337"/>
                </a:lnTo>
                <a:lnTo>
                  <a:pt x="58" y="19395"/>
                </a:lnTo>
                <a:lnTo>
                  <a:pt x="19" y="19452"/>
                </a:lnTo>
                <a:lnTo>
                  <a:pt x="0" y="19529"/>
                </a:lnTo>
                <a:lnTo>
                  <a:pt x="0" y="19605"/>
                </a:lnTo>
                <a:lnTo>
                  <a:pt x="0" y="19682"/>
                </a:lnTo>
                <a:lnTo>
                  <a:pt x="19" y="19739"/>
                </a:lnTo>
                <a:lnTo>
                  <a:pt x="58" y="19816"/>
                </a:lnTo>
                <a:lnTo>
                  <a:pt x="115" y="19873"/>
                </a:lnTo>
                <a:lnTo>
                  <a:pt x="173" y="19912"/>
                </a:lnTo>
                <a:lnTo>
                  <a:pt x="230" y="19950"/>
                </a:lnTo>
                <a:lnTo>
                  <a:pt x="307" y="19969"/>
                </a:lnTo>
                <a:lnTo>
                  <a:pt x="460" y="19969"/>
                </a:lnTo>
                <a:lnTo>
                  <a:pt x="517" y="19950"/>
                </a:lnTo>
                <a:lnTo>
                  <a:pt x="594" y="19912"/>
                </a:lnTo>
                <a:lnTo>
                  <a:pt x="632" y="19873"/>
                </a:lnTo>
                <a:lnTo>
                  <a:pt x="689" y="19816"/>
                </a:lnTo>
                <a:lnTo>
                  <a:pt x="728" y="19739"/>
                </a:lnTo>
                <a:lnTo>
                  <a:pt x="747" y="19682"/>
                </a:lnTo>
                <a:lnTo>
                  <a:pt x="747" y="19605"/>
                </a:lnTo>
                <a:lnTo>
                  <a:pt x="747" y="19529"/>
                </a:lnTo>
                <a:lnTo>
                  <a:pt x="728" y="19452"/>
                </a:lnTo>
                <a:lnTo>
                  <a:pt x="689" y="19395"/>
                </a:lnTo>
                <a:lnTo>
                  <a:pt x="632" y="19337"/>
                </a:lnTo>
                <a:lnTo>
                  <a:pt x="594" y="19280"/>
                </a:lnTo>
                <a:lnTo>
                  <a:pt x="517" y="19261"/>
                </a:lnTo>
                <a:lnTo>
                  <a:pt x="460" y="19222"/>
                </a:lnTo>
                <a:close/>
                <a:moveTo>
                  <a:pt x="4557" y="19222"/>
                </a:moveTo>
                <a:lnTo>
                  <a:pt x="4499" y="19261"/>
                </a:lnTo>
                <a:lnTo>
                  <a:pt x="4423" y="19280"/>
                </a:lnTo>
                <a:lnTo>
                  <a:pt x="4365" y="19337"/>
                </a:lnTo>
                <a:lnTo>
                  <a:pt x="4327" y="19395"/>
                </a:lnTo>
                <a:lnTo>
                  <a:pt x="4289" y="19452"/>
                </a:lnTo>
                <a:lnTo>
                  <a:pt x="4270" y="19529"/>
                </a:lnTo>
                <a:lnTo>
                  <a:pt x="4270" y="19605"/>
                </a:lnTo>
                <a:lnTo>
                  <a:pt x="4270" y="19682"/>
                </a:lnTo>
                <a:lnTo>
                  <a:pt x="4289" y="19739"/>
                </a:lnTo>
                <a:lnTo>
                  <a:pt x="4327" y="19816"/>
                </a:lnTo>
                <a:lnTo>
                  <a:pt x="4365" y="19873"/>
                </a:lnTo>
                <a:lnTo>
                  <a:pt x="4423" y="19912"/>
                </a:lnTo>
                <a:lnTo>
                  <a:pt x="4499" y="19950"/>
                </a:lnTo>
                <a:lnTo>
                  <a:pt x="4557" y="19969"/>
                </a:lnTo>
                <a:lnTo>
                  <a:pt x="4710" y="19969"/>
                </a:lnTo>
                <a:lnTo>
                  <a:pt x="4787" y="19950"/>
                </a:lnTo>
                <a:lnTo>
                  <a:pt x="4844" y="19912"/>
                </a:lnTo>
                <a:lnTo>
                  <a:pt x="4902" y="19873"/>
                </a:lnTo>
                <a:lnTo>
                  <a:pt x="4940" y="19816"/>
                </a:lnTo>
                <a:lnTo>
                  <a:pt x="4978" y="19739"/>
                </a:lnTo>
                <a:lnTo>
                  <a:pt x="4997" y="19682"/>
                </a:lnTo>
                <a:lnTo>
                  <a:pt x="5016" y="19605"/>
                </a:lnTo>
                <a:lnTo>
                  <a:pt x="4997" y="19529"/>
                </a:lnTo>
                <a:lnTo>
                  <a:pt x="4978" y="19452"/>
                </a:lnTo>
                <a:lnTo>
                  <a:pt x="4940" y="19395"/>
                </a:lnTo>
                <a:lnTo>
                  <a:pt x="4902" y="19337"/>
                </a:lnTo>
                <a:lnTo>
                  <a:pt x="4844" y="19280"/>
                </a:lnTo>
                <a:lnTo>
                  <a:pt x="4787" y="19261"/>
                </a:lnTo>
                <a:lnTo>
                  <a:pt x="4710" y="19222"/>
                </a:lnTo>
                <a:close/>
                <a:moveTo>
                  <a:pt x="8826" y="19222"/>
                </a:moveTo>
                <a:lnTo>
                  <a:pt x="8750" y="19261"/>
                </a:lnTo>
                <a:lnTo>
                  <a:pt x="8692" y="19280"/>
                </a:lnTo>
                <a:lnTo>
                  <a:pt x="8635" y="19337"/>
                </a:lnTo>
                <a:lnTo>
                  <a:pt x="8578" y="19395"/>
                </a:lnTo>
                <a:lnTo>
                  <a:pt x="8558" y="19452"/>
                </a:lnTo>
                <a:lnTo>
                  <a:pt x="8539" y="19529"/>
                </a:lnTo>
                <a:lnTo>
                  <a:pt x="8520" y="19605"/>
                </a:lnTo>
                <a:lnTo>
                  <a:pt x="8539" y="19682"/>
                </a:lnTo>
                <a:lnTo>
                  <a:pt x="8558" y="19739"/>
                </a:lnTo>
                <a:lnTo>
                  <a:pt x="8578" y="19816"/>
                </a:lnTo>
                <a:lnTo>
                  <a:pt x="8635" y="19873"/>
                </a:lnTo>
                <a:lnTo>
                  <a:pt x="8692" y="19912"/>
                </a:lnTo>
                <a:lnTo>
                  <a:pt x="8750" y="19950"/>
                </a:lnTo>
                <a:lnTo>
                  <a:pt x="8826" y="19969"/>
                </a:lnTo>
                <a:lnTo>
                  <a:pt x="8980" y="19969"/>
                </a:lnTo>
                <a:lnTo>
                  <a:pt x="9037" y="19950"/>
                </a:lnTo>
                <a:lnTo>
                  <a:pt x="9114" y="19912"/>
                </a:lnTo>
                <a:lnTo>
                  <a:pt x="9171" y="19873"/>
                </a:lnTo>
                <a:lnTo>
                  <a:pt x="9209" y="19816"/>
                </a:lnTo>
                <a:lnTo>
                  <a:pt x="9248" y="19739"/>
                </a:lnTo>
                <a:lnTo>
                  <a:pt x="9267" y="19682"/>
                </a:lnTo>
                <a:lnTo>
                  <a:pt x="9267" y="19605"/>
                </a:lnTo>
                <a:lnTo>
                  <a:pt x="9267" y="19529"/>
                </a:lnTo>
                <a:lnTo>
                  <a:pt x="9248" y="19452"/>
                </a:lnTo>
                <a:lnTo>
                  <a:pt x="9209" y="19395"/>
                </a:lnTo>
                <a:lnTo>
                  <a:pt x="9171" y="19337"/>
                </a:lnTo>
                <a:lnTo>
                  <a:pt x="9114" y="19280"/>
                </a:lnTo>
                <a:lnTo>
                  <a:pt x="9037" y="19261"/>
                </a:lnTo>
                <a:lnTo>
                  <a:pt x="8980" y="19222"/>
                </a:lnTo>
                <a:close/>
                <a:moveTo>
                  <a:pt x="13077" y="19222"/>
                </a:moveTo>
                <a:lnTo>
                  <a:pt x="13019" y="19261"/>
                </a:lnTo>
                <a:lnTo>
                  <a:pt x="12943" y="19280"/>
                </a:lnTo>
                <a:lnTo>
                  <a:pt x="12885" y="19337"/>
                </a:lnTo>
                <a:lnTo>
                  <a:pt x="12847" y="19395"/>
                </a:lnTo>
                <a:lnTo>
                  <a:pt x="12809" y="19452"/>
                </a:lnTo>
                <a:lnTo>
                  <a:pt x="12790" y="19529"/>
                </a:lnTo>
                <a:lnTo>
                  <a:pt x="12790" y="19605"/>
                </a:lnTo>
                <a:lnTo>
                  <a:pt x="12790" y="19682"/>
                </a:lnTo>
                <a:lnTo>
                  <a:pt x="12809" y="19739"/>
                </a:lnTo>
                <a:lnTo>
                  <a:pt x="12847" y="19816"/>
                </a:lnTo>
                <a:lnTo>
                  <a:pt x="12885" y="19873"/>
                </a:lnTo>
                <a:lnTo>
                  <a:pt x="12943" y="19912"/>
                </a:lnTo>
                <a:lnTo>
                  <a:pt x="13019" y="19950"/>
                </a:lnTo>
                <a:lnTo>
                  <a:pt x="13077" y="19969"/>
                </a:lnTo>
                <a:lnTo>
                  <a:pt x="13230" y="19969"/>
                </a:lnTo>
                <a:lnTo>
                  <a:pt x="13307" y="19950"/>
                </a:lnTo>
                <a:lnTo>
                  <a:pt x="13364" y="19912"/>
                </a:lnTo>
                <a:lnTo>
                  <a:pt x="13421" y="19873"/>
                </a:lnTo>
                <a:lnTo>
                  <a:pt x="13479" y="19816"/>
                </a:lnTo>
                <a:lnTo>
                  <a:pt x="13498" y="19739"/>
                </a:lnTo>
                <a:lnTo>
                  <a:pt x="13536" y="19682"/>
                </a:lnTo>
                <a:lnTo>
                  <a:pt x="13536" y="19605"/>
                </a:lnTo>
                <a:lnTo>
                  <a:pt x="13536" y="19529"/>
                </a:lnTo>
                <a:lnTo>
                  <a:pt x="13498" y="19452"/>
                </a:lnTo>
                <a:lnTo>
                  <a:pt x="13479" y="19395"/>
                </a:lnTo>
                <a:lnTo>
                  <a:pt x="13421" y="19337"/>
                </a:lnTo>
                <a:lnTo>
                  <a:pt x="13364" y="19280"/>
                </a:lnTo>
                <a:lnTo>
                  <a:pt x="13307" y="19261"/>
                </a:lnTo>
                <a:lnTo>
                  <a:pt x="13230" y="19222"/>
                </a:lnTo>
                <a:close/>
                <a:moveTo>
                  <a:pt x="17346" y="19222"/>
                </a:moveTo>
                <a:lnTo>
                  <a:pt x="17270" y="19261"/>
                </a:lnTo>
                <a:lnTo>
                  <a:pt x="17212" y="19280"/>
                </a:lnTo>
                <a:lnTo>
                  <a:pt x="17155" y="19337"/>
                </a:lnTo>
                <a:lnTo>
                  <a:pt x="17117" y="19395"/>
                </a:lnTo>
                <a:lnTo>
                  <a:pt x="17078" y="19452"/>
                </a:lnTo>
                <a:lnTo>
                  <a:pt x="17059" y="19529"/>
                </a:lnTo>
                <a:lnTo>
                  <a:pt x="17040" y="19605"/>
                </a:lnTo>
                <a:lnTo>
                  <a:pt x="17059" y="19682"/>
                </a:lnTo>
                <a:lnTo>
                  <a:pt x="17078" y="19739"/>
                </a:lnTo>
                <a:lnTo>
                  <a:pt x="17117" y="19816"/>
                </a:lnTo>
                <a:lnTo>
                  <a:pt x="17155" y="19873"/>
                </a:lnTo>
                <a:lnTo>
                  <a:pt x="17212" y="19912"/>
                </a:lnTo>
                <a:lnTo>
                  <a:pt x="17270" y="19950"/>
                </a:lnTo>
                <a:lnTo>
                  <a:pt x="17346" y="19969"/>
                </a:lnTo>
                <a:lnTo>
                  <a:pt x="17499" y="19969"/>
                </a:lnTo>
                <a:lnTo>
                  <a:pt x="17576" y="19950"/>
                </a:lnTo>
                <a:lnTo>
                  <a:pt x="17633" y="19912"/>
                </a:lnTo>
                <a:lnTo>
                  <a:pt x="17691" y="19873"/>
                </a:lnTo>
                <a:lnTo>
                  <a:pt x="17729" y="19816"/>
                </a:lnTo>
                <a:lnTo>
                  <a:pt x="17767" y="19739"/>
                </a:lnTo>
                <a:lnTo>
                  <a:pt x="17787" y="19682"/>
                </a:lnTo>
                <a:lnTo>
                  <a:pt x="17806" y="19605"/>
                </a:lnTo>
                <a:lnTo>
                  <a:pt x="17787" y="19529"/>
                </a:lnTo>
                <a:lnTo>
                  <a:pt x="17767" y="19452"/>
                </a:lnTo>
                <a:lnTo>
                  <a:pt x="17729" y="19395"/>
                </a:lnTo>
                <a:lnTo>
                  <a:pt x="17691" y="19337"/>
                </a:lnTo>
                <a:lnTo>
                  <a:pt x="17633" y="19280"/>
                </a:lnTo>
                <a:lnTo>
                  <a:pt x="17576" y="19261"/>
                </a:lnTo>
                <a:lnTo>
                  <a:pt x="17499" y="19222"/>
                </a:lnTo>
                <a:close/>
                <a:moveTo>
                  <a:pt x="21616" y="19222"/>
                </a:moveTo>
                <a:lnTo>
                  <a:pt x="21539" y="19261"/>
                </a:lnTo>
                <a:lnTo>
                  <a:pt x="21482" y="19280"/>
                </a:lnTo>
                <a:lnTo>
                  <a:pt x="21424" y="19337"/>
                </a:lnTo>
                <a:lnTo>
                  <a:pt x="21367" y="19395"/>
                </a:lnTo>
                <a:lnTo>
                  <a:pt x="21329" y="19452"/>
                </a:lnTo>
                <a:lnTo>
                  <a:pt x="21309" y="19529"/>
                </a:lnTo>
                <a:lnTo>
                  <a:pt x="21309" y="19605"/>
                </a:lnTo>
                <a:lnTo>
                  <a:pt x="21309" y="19682"/>
                </a:lnTo>
                <a:lnTo>
                  <a:pt x="21329" y="19739"/>
                </a:lnTo>
                <a:lnTo>
                  <a:pt x="21367" y="19816"/>
                </a:lnTo>
                <a:lnTo>
                  <a:pt x="21424" y="19873"/>
                </a:lnTo>
                <a:lnTo>
                  <a:pt x="21482" y="19912"/>
                </a:lnTo>
                <a:lnTo>
                  <a:pt x="21539" y="19950"/>
                </a:lnTo>
                <a:lnTo>
                  <a:pt x="21616" y="19969"/>
                </a:lnTo>
                <a:lnTo>
                  <a:pt x="21750" y="19969"/>
                </a:lnTo>
                <a:lnTo>
                  <a:pt x="21826" y="19950"/>
                </a:lnTo>
                <a:lnTo>
                  <a:pt x="21903" y="19912"/>
                </a:lnTo>
                <a:lnTo>
                  <a:pt x="21941" y="19873"/>
                </a:lnTo>
                <a:lnTo>
                  <a:pt x="21999" y="19816"/>
                </a:lnTo>
                <a:lnTo>
                  <a:pt x="22037" y="19739"/>
                </a:lnTo>
                <a:lnTo>
                  <a:pt x="22056" y="19682"/>
                </a:lnTo>
                <a:lnTo>
                  <a:pt x="22056" y="19605"/>
                </a:lnTo>
                <a:lnTo>
                  <a:pt x="22056" y="19529"/>
                </a:lnTo>
                <a:lnTo>
                  <a:pt x="22037" y="19452"/>
                </a:lnTo>
                <a:lnTo>
                  <a:pt x="21999" y="19395"/>
                </a:lnTo>
                <a:lnTo>
                  <a:pt x="21941" y="19337"/>
                </a:lnTo>
                <a:lnTo>
                  <a:pt x="21903" y="19280"/>
                </a:lnTo>
                <a:lnTo>
                  <a:pt x="21826" y="19261"/>
                </a:lnTo>
                <a:lnTo>
                  <a:pt x="21750" y="19222"/>
                </a:lnTo>
                <a:close/>
                <a:moveTo>
                  <a:pt x="25866" y="19222"/>
                </a:moveTo>
                <a:lnTo>
                  <a:pt x="25790" y="19261"/>
                </a:lnTo>
                <a:lnTo>
                  <a:pt x="25732" y="19280"/>
                </a:lnTo>
                <a:lnTo>
                  <a:pt x="25675" y="19337"/>
                </a:lnTo>
                <a:lnTo>
                  <a:pt x="25636" y="19395"/>
                </a:lnTo>
                <a:lnTo>
                  <a:pt x="25598" y="19452"/>
                </a:lnTo>
                <a:lnTo>
                  <a:pt x="25579" y="19529"/>
                </a:lnTo>
                <a:lnTo>
                  <a:pt x="25560" y="19605"/>
                </a:lnTo>
                <a:lnTo>
                  <a:pt x="25579" y="19682"/>
                </a:lnTo>
                <a:lnTo>
                  <a:pt x="25598" y="19739"/>
                </a:lnTo>
                <a:lnTo>
                  <a:pt x="25636" y="19816"/>
                </a:lnTo>
                <a:lnTo>
                  <a:pt x="25675" y="19873"/>
                </a:lnTo>
                <a:lnTo>
                  <a:pt x="25732" y="19912"/>
                </a:lnTo>
                <a:lnTo>
                  <a:pt x="25790" y="19950"/>
                </a:lnTo>
                <a:lnTo>
                  <a:pt x="25866" y="19969"/>
                </a:lnTo>
                <a:lnTo>
                  <a:pt x="26019" y="19969"/>
                </a:lnTo>
                <a:lnTo>
                  <a:pt x="26096" y="19950"/>
                </a:lnTo>
                <a:lnTo>
                  <a:pt x="26153" y="19912"/>
                </a:lnTo>
                <a:lnTo>
                  <a:pt x="26211" y="19873"/>
                </a:lnTo>
                <a:lnTo>
                  <a:pt x="26249" y="19816"/>
                </a:lnTo>
                <a:lnTo>
                  <a:pt x="26287" y="19739"/>
                </a:lnTo>
                <a:lnTo>
                  <a:pt x="26306" y="19682"/>
                </a:lnTo>
                <a:lnTo>
                  <a:pt x="26326" y="19605"/>
                </a:lnTo>
                <a:lnTo>
                  <a:pt x="26306" y="19529"/>
                </a:lnTo>
                <a:lnTo>
                  <a:pt x="26287" y="19452"/>
                </a:lnTo>
                <a:lnTo>
                  <a:pt x="26249" y="19395"/>
                </a:lnTo>
                <a:lnTo>
                  <a:pt x="26211" y="19337"/>
                </a:lnTo>
                <a:lnTo>
                  <a:pt x="26153" y="19280"/>
                </a:lnTo>
                <a:lnTo>
                  <a:pt x="26096" y="19261"/>
                </a:lnTo>
                <a:lnTo>
                  <a:pt x="26019" y="19222"/>
                </a:lnTo>
                <a:close/>
                <a:moveTo>
                  <a:pt x="30136" y="19222"/>
                </a:moveTo>
                <a:lnTo>
                  <a:pt x="30059" y="19261"/>
                </a:lnTo>
                <a:lnTo>
                  <a:pt x="30002" y="19280"/>
                </a:lnTo>
                <a:lnTo>
                  <a:pt x="29944" y="19337"/>
                </a:lnTo>
                <a:lnTo>
                  <a:pt x="29887" y="19395"/>
                </a:lnTo>
                <a:lnTo>
                  <a:pt x="29868" y="19452"/>
                </a:lnTo>
                <a:lnTo>
                  <a:pt x="29829" y="19529"/>
                </a:lnTo>
                <a:lnTo>
                  <a:pt x="29829" y="19605"/>
                </a:lnTo>
                <a:lnTo>
                  <a:pt x="29829" y="19682"/>
                </a:lnTo>
                <a:lnTo>
                  <a:pt x="29868" y="19739"/>
                </a:lnTo>
                <a:lnTo>
                  <a:pt x="29887" y="19816"/>
                </a:lnTo>
                <a:lnTo>
                  <a:pt x="29944" y="19873"/>
                </a:lnTo>
                <a:lnTo>
                  <a:pt x="30002" y="19912"/>
                </a:lnTo>
                <a:lnTo>
                  <a:pt x="30059" y="19950"/>
                </a:lnTo>
                <a:lnTo>
                  <a:pt x="30136" y="19969"/>
                </a:lnTo>
                <a:lnTo>
                  <a:pt x="30289" y="19969"/>
                </a:lnTo>
                <a:lnTo>
                  <a:pt x="30346" y="19950"/>
                </a:lnTo>
                <a:lnTo>
                  <a:pt x="30423" y="19912"/>
                </a:lnTo>
                <a:lnTo>
                  <a:pt x="30480" y="19873"/>
                </a:lnTo>
                <a:lnTo>
                  <a:pt x="30519" y="19816"/>
                </a:lnTo>
                <a:lnTo>
                  <a:pt x="30557" y="19739"/>
                </a:lnTo>
                <a:lnTo>
                  <a:pt x="30576" y="19682"/>
                </a:lnTo>
                <a:lnTo>
                  <a:pt x="30576" y="19605"/>
                </a:lnTo>
                <a:lnTo>
                  <a:pt x="30576" y="19529"/>
                </a:lnTo>
                <a:lnTo>
                  <a:pt x="30557" y="19452"/>
                </a:lnTo>
                <a:lnTo>
                  <a:pt x="30519" y="19395"/>
                </a:lnTo>
                <a:lnTo>
                  <a:pt x="30480" y="19337"/>
                </a:lnTo>
                <a:lnTo>
                  <a:pt x="30423" y="19280"/>
                </a:lnTo>
                <a:lnTo>
                  <a:pt x="30346" y="19261"/>
                </a:lnTo>
                <a:lnTo>
                  <a:pt x="30289" y="19222"/>
                </a:lnTo>
                <a:close/>
                <a:moveTo>
                  <a:pt x="307" y="24028"/>
                </a:moveTo>
                <a:lnTo>
                  <a:pt x="230" y="24066"/>
                </a:lnTo>
                <a:lnTo>
                  <a:pt x="173" y="24085"/>
                </a:lnTo>
                <a:lnTo>
                  <a:pt x="115" y="24143"/>
                </a:lnTo>
                <a:lnTo>
                  <a:pt x="58" y="24200"/>
                </a:lnTo>
                <a:lnTo>
                  <a:pt x="19" y="24258"/>
                </a:lnTo>
                <a:lnTo>
                  <a:pt x="0" y="24334"/>
                </a:lnTo>
                <a:lnTo>
                  <a:pt x="0" y="24411"/>
                </a:lnTo>
                <a:lnTo>
                  <a:pt x="0" y="24488"/>
                </a:lnTo>
                <a:lnTo>
                  <a:pt x="19" y="24545"/>
                </a:lnTo>
                <a:lnTo>
                  <a:pt x="58" y="24622"/>
                </a:lnTo>
                <a:lnTo>
                  <a:pt x="115" y="24679"/>
                </a:lnTo>
                <a:lnTo>
                  <a:pt x="173" y="24717"/>
                </a:lnTo>
                <a:lnTo>
                  <a:pt x="230" y="24756"/>
                </a:lnTo>
                <a:lnTo>
                  <a:pt x="307" y="24775"/>
                </a:lnTo>
                <a:lnTo>
                  <a:pt x="460" y="24775"/>
                </a:lnTo>
                <a:lnTo>
                  <a:pt x="517" y="24756"/>
                </a:lnTo>
                <a:lnTo>
                  <a:pt x="594" y="24717"/>
                </a:lnTo>
                <a:lnTo>
                  <a:pt x="632" y="24679"/>
                </a:lnTo>
                <a:lnTo>
                  <a:pt x="689" y="24622"/>
                </a:lnTo>
                <a:lnTo>
                  <a:pt x="728" y="24545"/>
                </a:lnTo>
                <a:lnTo>
                  <a:pt x="747" y="24488"/>
                </a:lnTo>
                <a:lnTo>
                  <a:pt x="747" y="24411"/>
                </a:lnTo>
                <a:lnTo>
                  <a:pt x="747" y="24334"/>
                </a:lnTo>
                <a:lnTo>
                  <a:pt x="728" y="24258"/>
                </a:lnTo>
                <a:lnTo>
                  <a:pt x="689" y="24200"/>
                </a:lnTo>
                <a:lnTo>
                  <a:pt x="632" y="24143"/>
                </a:lnTo>
                <a:lnTo>
                  <a:pt x="594" y="24085"/>
                </a:lnTo>
                <a:lnTo>
                  <a:pt x="517" y="24066"/>
                </a:lnTo>
                <a:lnTo>
                  <a:pt x="460" y="24028"/>
                </a:lnTo>
                <a:close/>
                <a:moveTo>
                  <a:pt x="4557" y="24028"/>
                </a:moveTo>
                <a:lnTo>
                  <a:pt x="4499" y="24066"/>
                </a:lnTo>
                <a:lnTo>
                  <a:pt x="4423" y="24085"/>
                </a:lnTo>
                <a:lnTo>
                  <a:pt x="4365" y="24143"/>
                </a:lnTo>
                <a:lnTo>
                  <a:pt x="4327" y="24200"/>
                </a:lnTo>
                <a:lnTo>
                  <a:pt x="4289" y="24258"/>
                </a:lnTo>
                <a:lnTo>
                  <a:pt x="4270" y="24334"/>
                </a:lnTo>
                <a:lnTo>
                  <a:pt x="4270" y="24411"/>
                </a:lnTo>
                <a:lnTo>
                  <a:pt x="4270" y="24488"/>
                </a:lnTo>
                <a:lnTo>
                  <a:pt x="4289" y="24545"/>
                </a:lnTo>
                <a:lnTo>
                  <a:pt x="4327" y="24622"/>
                </a:lnTo>
                <a:lnTo>
                  <a:pt x="4365" y="24679"/>
                </a:lnTo>
                <a:lnTo>
                  <a:pt x="4423" y="24717"/>
                </a:lnTo>
                <a:lnTo>
                  <a:pt x="4499" y="24756"/>
                </a:lnTo>
                <a:lnTo>
                  <a:pt x="4557" y="24775"/>
                </a:lnTo>
                <a:lnTo>
                  <a:pt x="4710" y="24775"/>
                </a:lnTo>
                <a:lnTo>
                  <a:pt x="4787" y="24756"/>
                </a:lnTo>
                <a:lnTo>
                  <a:pt x="4844" y="24717"/>
                </a:lnTo>
                <a:lnTo>
                  <a:pt x="4902" y="24679"/>
                </a:lnTo>
                <a:lnTo>
                  <a:pt x="4940" y="24622"/>
                </a:lnTo>
                <a:lnTo>
                  <a:pt x="4978" y="24545"/>
                </a:lnTo>
                <a:lnTo>
                  <a:pt x="4997" y="24488"/>
                </a:lnTo>
                <a:lnTo>
                  <a:pt x="5016" y="24411"/>
                </a:lnTo>
                <a:lnTo>
                  <a:pt x="4997" y="24334"/>
                </a:lnTo>
                <a:lnTo>
                  <a:pt x="4978" y="24258"/>
                </a:lnTo>
                <a:lnTo>
                  <a:pt x="4940" y="24200"/>
                </a:lnTo>
                <a:lnTo>
                  <a:pt x="4902" y="24143"/>
                </a:lnTo>
                <a:lnTo>
                  <a:pt x="4844" y="24085"/>
                </a:lnTo>
                <a:lnTo>
                  <a:pt x="4787" y="24066"/>
                </a:lnTo>
                <a:lnTo>
                  <a:pt x="4710" y="24028"/>
                </a:lnTo>
                <a:close/>
                <a:moveTo>
                  <a:pt x="8826" y="24028"/>
                </a:moveTo>
                <a:lnTo>
                  <a:pt x="8750" y="24066"/>
                </a:lnTo>
                <a:lnTo>
                  <a:pt x="8692" y="24085"/>
                </a:lnTo>
                <a:lnTo>
                  <a:pt x="8635" y="24143"/>
                </a:lnTo>
                <a:lnTo>
                  <a:pt x="8578" y="24200"/>
                </a:lnTo>
                <a:lnTo>
                  <a:pt x="8558" y="24258"/>
                </a:lnTo>
                <a:lnTo>
                  <a:pt x="8539" y="24334"/>
                </a:lnTo>
                <a:lnTo>
                  <a:pt x="8520" y="24411"/>
                </a:lnTo>
                <a:lnTo>
                  <a:pt x="8539" y="24488"/>
                </a:lnTo>
                <a:lnTo>
                  <a:pt x="8558" y="24545"/>
                </a:lnTo>
                <a:lnTo>
                  <a:pt x="8578" y="24622"/>
                </a:lnTo>
                <a:lnTo>
                  <a:pt x="8635" y="24679"/>
                </a:lnTo>
                <a:lnTo>
                  <a:pt x="8692" y="24717"/>
                </a:lnTo>
                <a:lnTo>
                  <a:pt x="8750" y="24756"/>
                </a:lnTo>
                <a:lnTo>
                  <a:pt x="8826" y="24775"/>
                </a:lnTo>
                <a:lnTo>
                  <a:pt x="8980" y="24775"/>
                </a:lnTo>
                <a:lnTo>
                  <a:pt x="9037" y="24756"/>
                </a:lnTo>
                <a:lnTo>
                  <a:pt x="9114" y="24717"/>
                </a:lnTo>
                <a:lnTo>
                  <a:pt x="9171" y="24679"/>
                </a:lnTo>
                <a:lnTo>
                  <a:pt x="9209" y="24622"/>
                </a:lnTo>
                <a:lnTo>
                  <a:pt x="9248" y="24545"/>
                </a:lnTo>
                <a:lnTo>
                  <a:pt x="9267" y="24488"/>
                </a:lnTo>
                <a:lnTo>
                  <a:pt x="9267" y="24411"/>
                </a:lnTo>
                <a:lnTo>
                  <a:pt x="9267" y="24334"/>
                </a:lnTo>
                <a:lnTo>
                  <a:pt x="9248" y="24258"/>
                </a:lnTo>
                <a:lnTo>
                  <a:pt x="9209" y="24200"/>
                </a:lnTo>
                <a:lnTo>
                  <a:pt x="9171" y="24143"/>
                </a:lnTo>
                <a:lnTo>
                  <a:pt x="9114" y="24085"/>
                </a:lnTo>
                <a:lnTo>
                  <a:pt x="9037" y="24066"/>
                </a:lnTo>
                <a:lnTo>
                  <a:pt x="8980" y="24028"/>
                </a:lnTo>
                <a:close/>
                <a:moveTo>
                  <a:pt x="13077" y="24028"/>
                </a:moveTo>
                <a:lnTo>
                  <a:pt x="13019" y="24066"/>
                </a:lnTo>
                <a:lnTo>
                  <a:pt x="12943" y="24085"/>
                </a:lnTo>
                <a:lnTo>
                  <a:pt x="12885" y="24143"/>
                </a:lnTo>
                <a:lnTo>
                  <a:pt x="12847" y="24200"/>
                </a:lnTo>
                <a:lnTo>
                  <a:pt x="12809" y="24258"/>
                </a:lnTo>
                <a:lnTo>
                  <a:pt x="12790" y="24334"/>
                </a:lnTo>
                <a:lnTo>
                  <a:pt x="12790" y="24411"/>
                </a:lnTo>
                <a:lnTo>
                  <a:pt x="12790" y="24488"/>
                </a:lnTo>
                <a:lnTo>
                  <a:pt x="12809" y="24545"/>
                </a:lnTo>
                <a:lnTo>
                  <a:pt x="12847" y="24622"/>
                </a:lnTo>
                <a:lnTo>
                  <a:pt x="12885" y="24679"/>
                </a:lnTo>
                <a:lnTo>
                  <a:pt x="12943" y="24717"/>
                </a:lnTo>
                <a:lnTo>
                  <a:pt x="13019" y="24756"/>
                </a:lnTo>
                <a:lnTo>
                  <a:pt x="13077" y="24775"/>
                </a:lnTo>
                <a:lnTo>
                  <a:pt x="13230" y="24775"/>
                </a:lnTo>
                <a:lnTo>
                  <a:pt x="13307" y="24756"/>
                </a:lnTo>
                <a:lnTo>
                  <a:pt x="13364" y="24717"/>
                </a:lnTo>
                <a:lnTo>
                  <a:pt x="13421" y="24679"/>
                </a:lnTo>
                <a:lnTo>
                  <a:pt x="13479" y="24622"/>
                </a:lnTo>
                <a:lnTo>
                  <a:pt x="13498" y="24545"/>
                </a:lnTo>
                <a:lnTo>
                  <a:pt x="13536" y="24488"/>
                </a:lnTo>
                <a:lnTo>
                  <a:pt x="13536" y="24411"/>
                </a:lnTo>
                <a:lnTo>
                  <a:pt x="13536" y="24334"/>
                </a:lnTo>
                <a:lnTo>
                  <a:pt x="13498" y="24258"/>
                </a:lnTo>
                <a:lnTo>
                  <a:pt x="13479" y="24200"/>
                </a:lnTo>
                <a:lnTo>
                  <a:pt x="13421" y="24143"/>
                </a:lnTo>
                <a:lnTo>
                  <a:pt x="13364" y="24085"/>
                </a:lnTo>
                <a:lnTo>
                  <a:pt x="13307" y="24066"/>
                </a:lnTo>
                <a:lnTo>
                  <a:pt x="13230" y="24028"/>
                </a:lnTo>
                <a:close/>
                <a:moveTo>
                  <a:pt x="17346" y="24028"/>
                </a:moveTo>
                <a:lnTo>
                  <a:pt x="17270" y="24066"/>
                </a:lnTo>
                <a:lnTo>
                  <a:pt x="17212" y="24085"/>
                </a:lnTo>
                <a:lnTo>
                  <a:pt x="17155" y="24143"/>
                </a:lnTo>
                <a:lnTo>
                  <a:pt x="17117" y="24200"/>
                </a:lnTo>
                <a:lnTo>
                  <a:pt x="17078" y="24258"/>
                </a:lnTo>
                <a:lnTo>
                  <a:pt x="17059" y="24334"/>
                </a:lnTo>
                <a:lnTo>
                  <a:pt x="17040" y="24411"/>
                </a:lnTo>
                <a:lnTo>
                  <a:pt x="17059" y="24488"/>
                </a:lnTo>
                <a:lnTo>
                  <a:pt x="17078" y="24545"/>
                </a:lnTo>
                <a:lnTo>
                  <a:pt x="17117" y="24622"/>
                </a:lnTo>
                <a:lnTo>
                  <a:pt x="17155" y="24679"/>
                </a:lnTo>
                <a:lnTo>
                  <a:pt x="17212" y="24717"/>
                </a:lnTo>
                <a:lnTo>
                  <a:pt x="17270" y="24756"/>
                </a:lnTo>
                <a:lnTo>
                  <a:pt x="17346" y="24775"/>
                </a:lnTo>
                <a:lnTo>
                  <a:pt x="17499" y="24775"/>
                </a:lnTo>
                <a:lnTo>
                  <a:pt x="17576" y="24756"/>
                </a:lnTo>
                <a:lnTo>
                  <a:pt x="17633" y="24717"/>
                </a:lnTo>
                <a:lnTo>
                  <a:pt x="17691" y="24679"/>
                </a:lnTo>
                <a:lnTo>
                  <a:pt x="17729" y="24622"/>
                </a:lnTo>
                <a:lnTo>
                  <a:pt x="17767" y="24545"/>
                </a:lnTo>
                <a:lnTo>
                  <a:pt x="17787" y="24488"/>
                </a:lnTo>
                <a:lnTo>
                  <a:pt x="17806" y="24411"/>
                </a:lnTo>
                <a:lnTo>
                  <a:pt x="17787" y="24334"/>
                </a:lnTo>
                <a:lnTo>
                  <a:pt x="17767" y="24258"/>
                </a:lnTo>
                <a:lnTo>
                  <a:pt x="17729" y="24200"/>
                </a:lnTo>
                <a:lnTo>
                  <a:pt x="17691" y="24143"/>
                </a:lnTo>
                <a:lnTo>
                  <a:pt x="17633" y="24085"/>
                </a:lnTo>
                <a:lnTo>
                  <a:pt x="17576" y="24066"/>
                </a:lnTo>
                <a:lnTo>
                  <a:pt x="17499" y="24028"/>
                </a:lnTo>
                <a:close/>
                <a:moveTo>
                  <a:pt x="21616" y="24028"/>
                </a:moveTo>
                <a:lnTo>
                  <a:pt x="21539" y="24066"/>
                </a:lnTo>
                <a:lnTo>
                  <a:pt x="21482" y="24085"/>
                </a:lnTo>
                <a:lnTo>
                  <a:pt x="21424" y="24143"/>
                </a:lnTo>
                <a:lnTo>
                  <a:pt x="21367" y="24200"/>
                </a:lnTo>
                <a:lnTo>
                  <a:pt x="21329" y="24258"/>
                </a:lnTo>
                <a:lnTo>
                  <a:pt x="21309" y="24334"/>
                </a:lnTo>
                <a:lnTo>
                  <a:pt x="21309" y="24411"/>
                </a:lnTo>
                <a:lnTo>
                  <a:pt x="21309" y="24488"/>
                </a:lnTo>
                <a:lnTo>
                  <a:pt x="21329" y="24545"/>
                </a:lnTo>
                <a:lnTo>
                  <a:pt x="21367" y="24622"/>
                </a:lnTo>
                <a:lnTo>
                  <a:pt x="21424" y="24679"/>
                </a:lnTo>
                <a:lnTo>
                  <a:pt x="21482" y="24717"/>
                </a:lnTo>
                <a:lnTo>
                  <a:pt x="21539" y="24756"/>
                </a:lnTo>
                <a:lnTo>
                  <a:pt x="21616" y="24775"/>
                </a:lnTo>
                <a:lnTo>
                  <a:pt x="21750" y="24775"/>
                </a:lnTo>
                <a:lnTo>
                  <a:pt x="21826" y="24756"/>
                </a:lnTo>
                <a:lnTo>
                  <a:pt x="21903" y="24717"/>
                </a:lnTo>
                <a:lnTo>
                  <a:pt x="21941" y="24679"/>
                </a:lnTo>
                <a:lnTo>
                  <a:pt x="21999" y="24622"/>
                </a:lnTo>
                <a:lnTo>
                  <a:pt x="22037" y="24545"/>
                </a:lnTo>
                <a:lnTo>
                  <a:pt x="22056" y="24488"/>
                </a:lnTo>
                <a:lnTo>
                  <a:pt x="22056" y="24411"/>
                </a:lnTo>
                <a:lnTo>
                  <a:pt x="22056" y="24334"/>
                </a:lnTo>
                <a:lnTo>
                  <a:pt x="22037" y="24258"/>
                </a:lnTo>
                <a:lnTo>
                  <a:pt x="21999" y="24200"/>
                </a:lnTo>
                <a:lnTo>
                  <a:pt x="21941" y="24143"/>
                </a:lnTo>
                <a:lnTo>
                  <a:pt x="21903" y="24085"/>
                </a:lnTo>
                <a:lnTo>
                  <a:pt x="21826" y="24066"/>
                </a:lnTo>
                <a:lnTo>
                  <a:pt x="21750" y="24028"/>
                </a:lnTo>
                <a:close/>
                <a:moveTo>
                  <a:pt x="25866" y="24028"/>
                </a:moveTo>
                <a:lnTo>
                  <a:pt x="25790" y="24066"/>
                </a:lnTo>
                <a:lnTo>
                  <a:pt x="25732" y="24085"/>
                </a:lnTo>
                <a:lnTo>
                  <a:pt x="25675" y="24143"/>
                </a:lnTo>
                <a:lnTo>
                  <a:pt x="25636" y="24200"/>
                </a:lnTo>
                <a:lnTo>
                  <a:pt x="25598" y="24258"/>
                </a:lnTo>
                <a:lnTo>
                  <a:pt x="25579" y="24334"/>
                </a:lnTo>
                <a:lnTo>
                  <a:pt x="25560" y="24411"/>
                </a:lnTo>
                <a:lnTo>
                  <a:pt x="25579" y="24488"/>
                </a:lnTo>
                <a:lnTo>
                  <a:pt x="25598" y="24545"/>
                </a:lnTo>
                <a:lnTo>
                  <a:pt x="25636" y="24622"/>
                </a:lnTo>
                <a:lnTo>
                  <a:pt x="25675" y="24679"/>
                </a:lnTo>
                <a:lnTo>
                  <a:pt x="25732" y="24717"/>
                </a:lnTo>
                <a:lnTo>
                  <a:pt x="25790" y="24756"/>
                </a:lnTo>
                <a:lnTo>
                  <a:pt x="25866" y="24775"/>
                </a:lnTo>
                <a:lnTo>
                  <a:pt x="26019" y="24775"/>
                </a:lnTo>
                <a:lnTo>
                  <a:pt x="26096" y="24756"/>
                </a:lnTo>
                <a:lnTo>
                  <a:pt x="26153" y="24717"/>
                </a:lnTo>
                <a:lnTo>
                  <a:pt x="26211" y="24679"/>
                </a:lnTo>
                <a:lnTo>
                  <a:pt x="26249" y="24622"/>
                </a:lnTo>
                <a:lnTo>
                  <a:pt x="26287" y="24545"/>
                </a:lnTo>
                <a:lnTo>
                  <a:pt x="26306" y="24488"/>
                </a:lnTo>
                <a:lnTo>
                  <a:pt x="26326" y="24411"/>
                </a:lnTo>
                <a:lnTo>
                  <a:pt x="26306" y="24334"/>
                </a:lnTo>
                <a:lnTo>
                  <a:pt x="26287" y="24258"/>
                </a:lnTo>
                <a:lnTo>
                  <a:pt x="26249" y="24200"/>
                </a:lnTo>
                <a:lnTo>
                  <a:pt x="26211" y="24143"/>
                </a:lnTo>
                <a:lnTo>
                  <a:pt x="26153" y="24085"/>
                </a:lnTo>
                <a:lnTo>
                  <a:pt x="26096" y="24066"/>
                </a:lnTo>
                <a:lnTo>
                  <a:pt x="26019" y="24028"/>
                </a:lnTo>
                <a:close/>
                <a:moveTo>
                  <a:pt x="30136" y="24028"/>
                </a:moveTo>
                <a:lnTo>
                  <a:pt x="30059" y="24066"/>
                </a:lnTo>
                <a:lnTo>
                  <a:pt x="30002" y="24085"/>
                </a:lnTo>
                <a:lnTo>
                  <a:pt x="29944" y="24143"/>
                </a:lnTo>
                <a:lnTo>
                  <a:pt x="29887" y="24200"/>
                </a:lnTo>
                <a:lnTo>
                  <a:pt x="29868" y="24258"/>
                </a:lnTo>
                <a:lnTo>
                  <a:pt x="29829" y="24334"/>
                </a:lnTo>
                <a:lnTo>
                  <a:pt x="29829" y="24411"/>
                </a:lnTo>
                <a:lnTo>
                  <a:pt x="29829" y="24488"/>
                </a:lnTo>
                <a:lnTo>
                  <a:pt x="29868" y="24545"/>
                </a:lnTo>
                <a:lnTo>
                  <a:pt x="29887" y="24622"/>
                </a:lnTo>
                <a:lnTo>
                  <a:pt x="29944" y="24679"/>
                </a:lnTo>
                <a:lnTo>
                  <a:pt x="30002" y="24717"/>
                </a:lnTo>
                <a:lnTo>
                  <a:pt x="30059" y="24756"/>
                </a:lnTo>
                <a:lnTo>
                  <a:pt x="30136" y="24775"/>
                </a:lnTo>
                <a:lnTo>
                  <a:pt x="30289" y="24775"/>
                </a:lnTo>
                <a:lnTo>
                  <a:pt x="30346" y="24756"/>
                </a:lnTo>
                <a:lnTo>
                  <a:pt x="30423" y="24717"/>
                </a:lnTo>
                <a:lnTo>
                  <a:pt x="30480" y="24679"/>
                </a:lnTo>
                <a:lnTo>
                  <a:pt x="30519" y="24622"/>
                </a:lnTo>
                <a:lnTo>
                  <a:pt x="30557" y="24545"/>
                </a:lnTo>
                <a:lnTo>
                  <a:pt x="30576" y="24488"/>
                </a:lnTo>
                <a:lnTo>
                  <a:pt x="30576" y="24411"/>
                </a:lnTo>
                <a:lnTo>
                  <a:pt x="30576" y="24334"/>
                </a:lnTo>
                <a:lnTo>
                  <a:pt x="30557" y="24258"/>
                </a:lnTo>
                <a:lnTo>
                  <a:pt x="30519" y="24200"/>
                </a:lnTo>
                <a:lnTo>
                  <a:pt x="30480" y="24143"/>
                </a:lnTo>
                <a:lnTo>
                  <a:pt x="30423" y="24085"/>
                </a:lnTo>
                <a:lnTo>
                  <a:pt x="30346" y="24066"/>
                </a:lnTo>
                <a:lnTo>
                  <a:pt x="30289" y="24028"/>
                </a:lnTo>
                <a:close/>
                <a:moveTo>
                  <a:pt x="307" y="28834"/>
                </a:moveTo>
                <a:lnTo>
                  <a:pt x="230" y="28872"/>
                </a:lnTo>
                <a:lnTo>
                  <a:pt x="173" y="28891"/>
                </a:lnTo>
                <a:lnTo>
                  <a:pt x="115" y="28948"/>
                </a:lnTo>
                <a:lnTo>
                  <a:pt x="58" y="29006"/>
                </a:lnTo>
                <a:lnTo>
                  <a:pt x="19" y="29063"/>
                </a:lnTo>
                <a:lnTo>
                  <a:pt x="0" y="29140"/>
                </a:lnTo>
                <a:lnTo>
                  <a:pt x="0" y="29217"/>
                </a:lnTo>
                <a:lnTo>
                  <a:pt x="0" y="29293"/>
                </a:lnTo>
                <a:lnTo>
                  <a:pt x="19" y="29351"/>
                </a:lnTo>
                <a:lnTo>
                  <a:pt x="58" y="29427"/>
                </a:lnTo>
                <a:lnTo>
                  <a:pt x="115" y="29465"/>
                </a:lnTo>
                <a:lnTo>
                  <a:pt x="173" y="29523"/>
                </a:lnTo>
                <a:lnTo>
                  <a:pt x="230" y="29561"/>
                </a:lnTo>
                <a:lnTo>
                  <a:pt x="307" y="29580"/>
                </a:lnTo>
                <a:lnTo>
                  <a:pt x="460" y="29580"/>
                </a:lnTo>
                <a:lnTo>
                  <a:pt x="517" y="29561"/>
                </a:lnTo>
                <a:lnTo>
                  <a:pt x="594" y="29523"/>
                </a:lnTo>
                <a:lnTo>
                  <a:pt x="632" y="29465"/>
                </a:lnTo>
                <a:lnTo>
                  <a:pt x="689" y="29427"/>
                </a:lnTo>
                <a:lnTo>
                  <a:pt x="728" y="29351"/>
                </a:lnTo>
                <a:lnTo>
                  <a:pt x="747" y="29293"/>
                </a:lnTo>
                <a:lnTo>
                  <a:pt x="747" y="29217"/>
                </a:lnTo>
                <a:lnTo>
                  <a:pt x="747" y="29140"/>
                </a:lnTo>
                <a:lnTo>
                  <a:pt x="728" y="29063"/>
                </a:lnTo>
                <a:lnTo>
                  <a:pt x="689" y="29006"/>
                </a:lnTo>
                <a:lnTo>
                  <a:pt x="632" y="28948"/>
                </a:lnTo>
                <a:lnTo>
                  <a:pt x="594" y="28891"/>
                </a:lnTo>
                <a:lnTo>
                  <a:pt x="517" y="28872"/>
                </a:lnTo>
                <a:lnTo>
                  <a:pt x="460" y="28834"/>
                </a:lnTo>
                <a:close/>
                <a:moveTo>
                  <a:pt x="4557" y="28834"/>
                </a:moveTo>
                <a:lnTo>
                  <a:pt x="4499" y="28872"/>
                </a:lnTo>
                <a:lnTo>
                  <a:pt x="4423" y="28891"/>
                </a:lnTo>
                <a:lnTo>
                  <a:pt x="4365" y="28948"/>
                </a:lnTo>
                <a:lnTo>
                  <a:pt x="4327" y="29006"/>
                </a:lnTo>
                <a:lnTo>
                  <a:pt x="4289" y="29063"/>
                </a:lnTo>
                <a:lnTo>
                  <a:pt x="4270" y="29140"/>
                </a:lnTo>
                <a:lnTo>
                  <a:pt x="4270" y="29217"/>
                </a:lnTo>
                <a:lnTo>
                  <a:pt x="4270" y="29293"/>
                </a:lnTo>
                <a:lnTo>
                  <a:pt x="4289" y="29351"/>
                </a:lnTo>
                <a:lnTo>
                  <a:pt x="4327" y="29427"/>
                </a:lnTo>
                <a:lnTo>
                  <a:pt x="4365" y="29465"/>
                </a:lnTo>
                <a:lnTo>
                  <a:pt x="4423" y="29523"/>
                </a:lnTo>
                <a:lnTo>
                  <a:pt x="4499" y="29561"/>
                </a:lnTo>
                <a:lnTo>
                  <a:pt x="4557" y="29580"/>
                </a:lnTo>
                <a:lnTo>
                  <a:pt x="4710" y="29580"/>
                </a:lnTo>
                <a:lnTo>
                  <a:pt x="4787" y="29561"/>
                </a:lnTo>
                <a:lnTo>
                  <a:pt x="4844" y="29523"/>
                </a:lnTo>
                <a:lnTo>
                  <a:pt x="4902" y="29465"/>
                </a:lnTo>
                <a:lnTo>
                  <a:pt x="4940" y="29427"/>
                </a:lnTo>
                <a:lnTo>
                  <a:pt x="4978" y="29351"/>
                </a:lnTo>
                <a:lnTo>
                  <a:pt x="4997" y="29293"/>
                </a:lnTo>
                <a:lnTo>
                  <a:pt x="5016" y="29217"/>
                </a:lnTo>
                <a:lnTo>
                  <a:pt x="4997" y="29140"/>
                </a:lnTo>
                <a:lnTo>
                  <a:pt x="4978" y="29063"/>
                </a:lnTo>
                <a:lnTo>
                  <a:pt x="4940" y="29006"/>
                </a:lnTo>
                <a:lnTo>
                  <a:pt x="4902" y="28948"/>
                </a:lnTo>
                <a:lnTo>
                  <a:pt x="4844" y="28891"/>
                </a:lnTo>
                <a:lnTo>
                  <a:pt x="4787" y="28872"/>
                </a:lnTo>
                <a:lnTo>
                  <a:pt x="4710" y="28834"/>
                </a:lnTo>
                <a:close/>
                <a:moveTo>
                  <a:pt x="8826" y="28834"/>
                </a:moveTo>
                <a:lnTo>
                  <a:pt x="8750" y="28872"/>
                </a:lnTo>
                <a:lnTo>
                  <a:pt x="8692" y="28891"/>
                </a:lnTo>
                <a:lnTo>
                  <a:pt x="8635" y="28948"/>
                </a:lnTo>
                <a:lnTo>
                  <a:pt x="8578" y="29006"/>
                </a:lnTo>
                <a:lnTo>
                  <a:pt x="8558" y="29063"/>
                </a:lnTo>
                <a:lnTo>
                  <a:pt x="8539" y="29140"/>
                </a:lnTo>
                <a:lnTo>
                  <a:pt x="8520" y="29217"/>
                </a:lnTo>
                <a:lnTo>
                  <a:pt x="8539" y="29293"/>
                </a:lnTo>
                <a:lnTo>
                  <a:pt x="8558" y="29351"/>
                </a:lnTo>
                <a:lnTo>
                  <a:pt x="8578" y="29427"/>
                </a:lnTo>
                <a:lnTo>
                  <a:pt x="8635" y="29465"/>
                </a:lnTo>
                <a:lnTo>
                  <a:pt x="8692" y="29523"/>
                </a:lnTo>
                <a:lnTo>
                  <a:pt x="8750" y="29561"/>
                </a:lnTo>
                <a:lnTo>
                  <a:pt x="8826" y="29580"/>
                </a:lnTo>
                <a:lnTo>
                  <a:pt x="8980" y="29580"/>
                </a:lnTo>
                <a:lnTo>
                  <a:pt x="9037" y="29561"/>
                </a:lnTo>
                <a:lnTo>
                  <a:pt x="9114" y="29523"/>
                </a:lnTo>
                <a:lnTo>
                  <a:pt x="9171" y="29465"/>
                </a:lnTo>
                <a:lnTo>
                  <a:pt x="9209" y="29427"/>
                </a:lnTo>
                <a:lnTo>
                  <a:pt x="9248" y="29351"/>
                </a:lnTo>
                <a:lnTo>
                  <a:pt x="9267" y="29293"/>
                </a:lnTo>
                <a:lnTo>
                  <a:pt x="9267" y="29217"/>
                </a:lnTo>
                <a:lnTo>
                  <a:pt x="9267" y="29140"/>
                </a:lnTo>
                <a:lnTo>
                  <a:pt x="9248" y="29063"/>
                </a:lnTo>
                <a:lnTo>
                  <a:pt x="9209" y="29006"/>
                </a:lnTo>
                <a:lnTo>
                  <a:pt x="9171" y="28948"/>
                </a:lnTo>
                <a:lnTo>
                  <a:pt x="9114" y="28891"/>
                </a:lnTo>
                <a:lnTo>
                  <a:pt x="9037" y="28872"/>
                </a:lnTo>
                <a:lnTo>
                  <a:pt x="8980" y="28834"/>
                </a:lnTo>
                <a:close/>
                <a:moveTo>
                  <a:pt x="13077" y="28834"/>
                </a:moveTo>
                <a:lnTo>
                  <a:pt x="13019" y="28872"/>
                </a:lnTo>
                <a:lnTo>
                  <a:pt x="12943" y="28891"/>
                </a:lnTo>
                <a:lnTo>
                  <a:pt x="12885" y="28948"/>
                </a:lnTo>
                <a:lnTo>
                  <a:pt x="12847" y="29006"/>
                </a:lnTo>
                <a:lnTo>
                  <a:pt x="12809" y="29063"/>
                </a:lnTo>
                <a:lnTo>
                  <a:pt x="12790" y="29140"/>
                </a:lnTo>
                <a:lnTo>
                  <a:pt x="12790" y="29217"/>
                </a:lnTo>
                <a:lnTo>
                  <a:pt x="12790" y="29293"/>
                </a:lnTo>
                <a:lnTo>
                  <a:pt x="12809" y="29351"/>
                </a:lnTo>
                <a:lnTo>
                  <a:pt x="12847" y="29427"/>
                </a:lnTo>
                <a:lnTo>
                  <a:pt x="12885" y="29465"/>
                </a:lnTo>
                <a:lnTo>
                  <a:pt x="12943" y="29523"/>
                </a:lnTo>
                <a:lnTo>
                  <a:pt x="13019" y="29561"/>
                </a:lnTo>
                <a:lnTo>
                  <a:pt x="13077" y="29580"/>
                </a:lnTo>
                <a:lnTo>
                  <a:pt x="13230" y="29580"/>
                </a:lnTo>
                <a:lnTo>
                  <a:pt x="13307" y="29561"/>
                </a:lnTo>
                <a:lnTo>
                  <a:pt x="13364" y="29523"/>
                </a:lnTo>
                <a:lnTo>
                  <a:pt x="13421" y="29465"/>
                </a:lnTo>
                <a:lnTo>
                  <a:pt x="13479" y="29427"/>
                </a:lnTo>
                <a:lnTo>
                  <a:pt x="13498" y="29351"/>
                </a:lnTo>
                <a:lnTo>
                  <a:pt x="13536" y="29293"/>
                </a:lnTo>
                <a:lnTo>
                  <a:pt x="13536" y="29217"/>
                </a:lnTo>
                <a:lnTo>
                  <a:pt x="13536" y="29140"/>
                </a:lnTo>
                <a:lnTo>
                  <a:pt x="13498" y="29063"/>
                </a:lnTo>
                <a:lnTo>
                  <a:pt x="13479" y="29006"/>
                </a:lnTo>
                <a:lnTo>
                  <a:pt x="13421" y="28948"/>
                </a:lnTo>
                <a:lnTo>
                  <a:pt x="13364" y="28891"/>
                </a:lnTo>
                <a:lnTo>
                  <a:pt x="13307" y="28872"/>
                </a:lnTo>
                <a:lnTo>
                  <a:pt x="13230" y="28834"/>
                </a:lnTo>
                <a:close/>
                <a:moveTo>
                  <a:pt x="17346" y="28834"/>
                </a:moveTo>
                <a:lnTo>
                  <a:pt x="17270" y="28872"/>
                </a:lnTo>
                <a:lnTo>
                  <a:pt x="17212" y="28891"/>
                </a:lnTo>
                <a:lnTo>
                  <a:pt x="17155" y="28948"/>
                </a:lnTo>
                <a:lnTo>
                  <a:pt x="17117" y="29006"/>
                </a:lnTo>
                <a:lnTo>
                  <a:pt x="17078" y="29063"/>
                </a:lnTo>
                <a:lnTo>
                  <a:pt x="17059" y="29140"/>
                </a:lnTo>
                <a:lnTo>
                  <a:pt x="17040" y="29217"/>
                </a:lnTo>
                <a:lnTo>
                  <a:pt x="17059" y="29293"/>
                </a:lnTo>
                <a:lnTo>
                  <a:pt x="17078" y="29351"/>
                </a:lnTo>
                <a:lnTo>
                  <a:pt x="17117" y="29427"/>
                </a:lnTo>
                <a:lnTo>
                  <a:pt x="17155" y="29465"/>
                </a:lnTo>
                <a:lnTo>
                  <a:pt x="17212" y="29523"/>
                </a:lnTo>
                <a:lnTo>
                  <a:pt x="17270" y="29561"/>
                </a:lnTo>
                <a:lnTo>
                  <a:pt x="17346" y="29580"/>
                </a:lnTo>
                <a:lnTo>
                  <a:pt x="17499" y="29580"/>
                </a:lnTo>
                <a:lnTo>
                  <a:pt x="17576" y="29561"/>
                </a:lnTo>
                <a:lnTo>
                  <a:pt x="17633" y="29523"/>
                </a:lnTo>
                <a:lnTo>
                  <a:pt x="17691" y="29465"/>
                </a:lnTo>
                <a:lnTo>
                  <a:pt x="17729" y="29427"/>
                </a:lnTo>
                <a:lnTo>
                  <a:pt x="17767" y="29351"/>
                </a:lnTo>
                <a:lnTo>
                  <a:pt x="17787" y="29293"/>
                </a:lnTo>
                <a:lnTo>
                  <a:pt x="17806" y="29217"/>
                </a:lnTo>
                <a:lnTo>
                  <a:pt x="17787" y="29140"/>
                </a:lnTo>
                <a:lnTo>
                  <a:pt x="17767" y="29063"/>
                </a:lnTo>
                <a:lnTo>
                  <a:pt x="17729" y="29006"/>
                </a:lnTo>
                <a:lnTo>
                  <a:pt x="17691" y="28948"/>
                </a:lnTo>
                <a:lnTo>
                  <a:pt x="17633" y="28891"/>
                </a:lnTo>
                <a:lnTo>
                  <a:pt x="17576" y="28872"/>
                </a:lnTo>
                <a:lnTo>
                  <a:pt x="17499" y="28834"/>
                </a:lnTo>
                <a:close/>
                <a:moveTo>
                  <a:pt x="21616" y="28834"/>
                </a:moveTo>
                <a:lnTo>
                  <a:pt x="21539" y="28872"/>
                </a:lnTo>
                <a:lnTo>
                  <a:pt x="21482" y="28891"/>
                </a:lnTo>
                <a:lnTo>
                  <a:pt x="21424" y="28948"/>
                </a:lnTo>
                <a:lnTo>
                  <a:pt x="21367" y="29006"/>
                </a:lnTo>
                <a:lnTo>
                  <a:pt x="21329" y="29063"/>
                </a:lnTo>
                <a:lnTo>
                  <a:pt x="21309" y="29140"/>
                </a:lnTo>
                <a:lnTo>
                  <a:pt x="21309" y="29217"/>
                </a:lnTo>
                <a:lnTo>
                  <a:pt x="21309" y="29293"/>
                </a:lnTo>
                <a:lnTo>
                  <a:pt x="21329" y="29351"/>
                </a:lnTo>
                <a:lnTo>
                  <a:pt x="21367" y="29427"/>
                </a:lnTo>
                <a:lnTo>
                  <a:pt x="21424" y="29465"/>
                </a:lnTo>
                <a:lnTo>
                  <a:pt x="21482" y="29523"/>
                </a:lnTo>
                <a:lnTo>
                  <a:pt x="21539" y="29561"/>
                </a:lnTo>
                <a:lnTo>
                  <a:pt x="21616" y="29580"/>
                </a:lnTo>
                <a:lnTo>
                  <a:pt x="21750" y="29580"/>
                </a:lnTo>
                <a:lnTo>
                  <a:pt x="21826" y="29561"/>
                </a:lnTo>
                <a:lnTo>
                  <a:pt x="21903" y="29523"/>
                </a:lnTo>
                <a:lnTo>
                  <a:pt x="21941" y="29465"/>
                </a:lnTo>
                <a:lnTo>
                  <a:pt x="21999" y="29427"/>
                </a:lnTo>
                <a:lnTo>
                  <a:pt x="22037" y="29351"/>
                </a:lnTo>
                <a:lnTo>
                  <a:pt x="22056" y="29293"/>
                </a:lnTo>
                <a:lnTo>
                  <a:pt x="22056" y="29217"/>
                </a:lnTo>
                <a:lnTo>
                  <a:pt x="22056" y="29140"/>
                </a:lnTo>
                <a:lnTo>
                  <a:pt x="22037" y="29063"/>
                </a:lnTo>
                <a:lnTo>
                  <a:pt x="21999" y="29006"/>
                </a:lnTo>
                <a:lnTo>
                  <a:pt x="21941" y="28948"/>
                </a:lnTo>
                <a:lnTo>
                  <a:pt x="21903" y="28891"/>
                </a:lnTo>
                <a:lnTo>
                  <a:pt x="21826" y="28872"/>
                </a:lnTo>
                <a:lnTo>
                  <a:pt x="21750" y="28834"/>
                </a:lnTo>
                <a:close/>
                <a:moveTo>
                  <a:pt x="25866" y="28834"/>
                </a:moveTo>
                <a:lnTo>
                  <a:pt x="25790" y="28872"/>
                </a:lnTo>
                <a:lnTo>
                  <a:pt x="25732" y="28891"/>
                </a:lnTo>
                <a:lnTo>
                  <a:pt x="25675" y="28948"/>
                </a:lnTo>
                <a:lnTo>
                  <a:pt x="25636" y="29006"/>
                </a:lnTo>
                <a:lnTo>
                  <a:pt x="25598" y="29063"/>
                </a:lnTo>
                <a:lnTo>
                  <a:pt x="25579" y="29140"/>
                </a:lnTo>
                <a:lnTo>
                  <a:pt x="25560" y="29217"/>
                </a:lnTo>
                <a:lnTo>
                  <a:pt x="25579" y="29293"/>
                </a:lnTo>
                <a:lnTo>
                  <a:pt x="25598" y="29351"/>
                </a:lnTo>
                <a:lnTo>
                  <a:pt x="25636" y="29427"/>
                </a:lnTo>
                <a:lnTo>
                  <a:pt x="25675" y="29465"/>
                </a:lnTo>
                <a:lnTo>
                  <a:pt x="25732" y="29523"/>
                </a:lnTo>
                <a:lnTo>
                  <a:pt x="25790" y="29561"/>
                </a:lnTo>
                <a:lnTo>
                  <a:pt x="25866" y="29580"/>
                </a:lnTo>
                <a:lnTo>
                  <a:pt x="26019" y="29580"/>
                </a:lnTo>
                <a:lnTo>
                  <a:pt x="26096" y="29561"/>
                </a:lnTo>
                <a:lnTo>
                  <a:pt x="26153" y="29523"/>
                </a:lnTo>
                <a:lnTo>
                  <a:pt x="26211" y="29465"/>
                </a:lnTo>
                <a:lnTo>
                  <a:pt x="26249" y="29427"/>
                </a:lnTo>
                <a:lnTo>
                  <a:pt x="26287" y="29351"/>
                </a:lnTo>
                <a:lnTo>
                  <a:pt x="26306" y="29293"/>
                </a:lnTo>
                <a:lnTo>
                  <a:pt x="26326" y="29217"/>
                </a:lnTo>
                <a:lnTo>
                  <a:pt x="26306" y="29140"/>
                </a:lnTo>
                <a:lnTo>
                  <a:pt x="26287" y="29063"/>
                </a:lnTo>
                <a:lnTo>
                  <a:pt x="26249" y="29006"/>
                </a:lnTo>
                <a:lnTo>
                  <a:pt x="26211" y="28948"/>
                </a:lnTo>
                <a:lnTo>
                  <a:pt x="26153" y="28891"/>
                </a:lnTo>
                <a:lnTo>
                  <a:pt x="26096" y="28872"/>
                </a:lnTo>
                <a:lnTo>
                  <a:pt x="26019" y="28834"/>
                </a:lnTo>
                <a:close/>
                <a:moveTo>
                  <a:pt x="30136" y="28834"/>
                </a:moveTo>
                <a:lnTo>
                  <a:pt x="30059" y="28872"/>
                </a:lnTo>
                <a:lnTo>
                  <a:pt x="30002" y="28891"/>
                </a:lnTo>
                <a:lnTo>
                  <a:pt x="29944" y="28948"/>
                </a:lnTo>
                <a:lnTo>
                  <a:pt x="29887" y="29006"/>
                </a:lnTo>
                <a:lnTo>
                  <a:pt x="29868" y="29063"/>
                </a:lnTo>
                <a:lnTo>
                  <a:pt x="29829" y="29140"/>
                </a:lnTo>
                <a:lnTo>
                  <a:pt x="29829" y="29217"/>
                </a:lnTo>
                <a:lnTo>
                  <a:pt x="29829" y="29293"/>
                </a:lnTo>
                <a:lnTo>
                  <a:pt x="29868" y="29351"/>
                </a:lnTo>
                <a:lnTo>
                  <a:pt x="29887" y="29427"/>
                </a:lnTo>
                <a:lnTo>
                  <a:pt x="29944" y="29465"/>
                </a:lnTo>
                <a:lnTo>
                  <a:pt x="30002" y="29523"/>
                </a:lnTo>
                <a:lnTo>
                  <a:pt x="30059" y="29561"/>
                </a:lnTo>
                <a:lnTo>
                  <a:pt x="30136" y="29580"/>
                </a:lnTo>
                <a:lnTo>
                  <a:pt x="30289" y="29580"/>
                </a:lnTo>
                <a:lnTo>
                  <a:pt x="30346" y="29561"/>
                </a:lnTo>
                <a:lnTo>
                  <a:pt x="30423" y="29523"/>
                </a:lnTo>
                <a:lnTo>
                  <a:pt x="30480" y="29465"/>
                </a:lnTo>
                <a:lnTo>
                  <a:pt x="30519" y="29427"/>
                </a:lnTo>
                <a:lnTo>
                  <a:pt x="30557" y="29351"/>
                </a:lnTo>
                <a:lnTo>
                  <a:pt x="30576" y="29293"/>
                </a:lnTo>
                <a:lnTo>
                  <a:pt x="30576" y="29217"/>
                </a:lnTo>
                <a:lnTo>
                  <a:pt x="30576" y="29140"/>
                </a:lnTo>
                <a:lnTo>
                  <a:pt x="30557" y="29063"/>
                </a:lnTo>
                <a:lnTo>
                  <a:pt x="30519" y="29006"/>
                </a:lnTo>
                <a:lnTo>
                  <a:pt x="30480" y="28948"/>
                </a:lnTo>
                <a:lnTo>
                  <a:pt x="30423" y="28891"/>
                </a:lnTo>
                <a:lnTo>
                  <a:pt x="30346" y="28872"/>
                </a:lnTo>
                <a:lnTo>
                  <a:pt x="30289" y="28834"/>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11" name="Google Shape;9353;p84">
            <a:extLst>
              <a:ext uri="{FF2B5EF4-FFF2-40B4-BE49-F238E27FC236}">
                <a16:creationId xmlns:a16="http://schemas.microsoft.com/office/drawing/2014/main" id="{F14FCEA8-FB68-2045-C40C-444E6DD8702D}"/>
              </a:ext>
            </a:extLst>
          </p:cNvPr>
          <p:cNvGrpSpPr/>
          <p:nvPr/>
        </p:nvGrpSpPr>
        <p:grpSpPr>
          <a:xfrm>
            <a:off x="7198888" y="4836960"/>
            <a:ext cx="874976" cy="719600"/>
            <a:chOff x="7608988" y="2093194"/>
            <a:chExt cx="817276" cy="672147"/>
          </a:xfrm>
        </p:grpSpPr>
        <p:cxnSp>
          <p:nvCxnSpPr>
            <p:cNvPr id="12" name="Google Shape;9354;p84">
              <a:extLst>
                <a:ext uri="{FF2B5EF4-FFF2-40B4-BE49-F238E27FC236}">
                  <a16:creationId xmlns:a16="http://schemas.microsoft.com/office/drawing/2014/main" id="{50AD3C9F-C407-A7C1-73D6-B58B88A3D61E}"/>
                </a:ext>
              </a:extLst>
            </p:cNvPr>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3" name="Google Shape;9355;p84">
              <a:extLst>
                <a:ext uri="{FF2B5EF4-FFF2-40B4-BE49-F238E27FC236}">
                  <a16:creationId xmlns:a16="http://schemas.microsoft.com/office/drawing/2014/main" id="{151E8423-23D8-BDE0-5766-6C4DD71CCB86}"/>
                </a:ext>
              </a:extLst>
            </p:cNvPr>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4" name="Google Shape;9356;p84">
              <a:extLst>
                <a:ext uri="{FF2B5EF4-FFF2-40B4-BE49-F238E27FC236}">
                  <a16:creationId xmlns:a16="http://schemas.microsoft.com/office/drawing/2014/main" id="{2E616159-BD8C-655D-E07B-4440EF100418}"/>
                </a:ext>
              </a:extLst>
            </p:cNvPr>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5" name="Google Shape;9357;p84">
              <a:extLst>
                <a:ext uri="{FF2B5EF4-FFF2-40B4-BE49-F238E27FC236}">
                  <a16:creationId xmlns:a16="http://schemas.microsoft.com/office/drawing/2014/main" id="{B08DC6D0-C20D-56DB-5DF1-B455405A5B1D}"/>
                </a:ext>
              </a:extLst>
            </p:cNvPr>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6" name="Google Shape;9358;p84">
              <a:extLst>
                <a:ext uri="{FF2B5EF4-FFF2-40B4-BE49-F238E27FC236}">
                  <a16:creationId xmlns:a16="http://schemas.microsoft.com/office/drawing/2014/main" id="{2CD2D15B-A2C0-8CB8-B2C6-CA17FDA4FB67}"/>
                </a:ext>
              </a:extLst>
            </p:cNvPr>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7" name="Google Shape;9359;p84">
              <a:extLst>
                <a:ext uri="{FF2B5EF4-FFF2-40B4-BE49-F238E27FC236}">
                  <a16:creationId xmlns:a16="http://schemas.microsoft.com/office/drawing/2014/main" id="{1E912480-F61A-E40B-1838-B68B748F4B20}"/>
                </a:ext>
              </a:extLst>
            </p:cNvPr>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8" name="Google Shape;9360;p84">
              <a:extLst>
                <a:ext uri="{FF2B5EF4-FFF2-40B4-BE49-F238E27FC236}">
                  <a16:creationId xmlns:a16="http://schemas.microsoft.com/office/drawing/2014/main" id="{CB1810C5-7CCD-2069-5615-28EAE96E3C04}"/>
                </a:ext>
              </a:extLst>
            </p:cNvPr>
            <p:cNvGrpSpPr/>
            <p:nvPr/>
          </p:nvGrpSpPr>
          <p:grpSpPr>
            <a:xfrm>
              <a:off x="7721175" y="2093194"/>
              <a:ext cx="599587" cy="623846"/>
              <a:chOff x="7721175" y="2093194"/>
              <a:chExt cx="599587" cy="623846"/>
            </a:xfrm>
          </p:grpSpPr>
          <p:grpSp>
            <p:nvGrpSpPr>
              <p:cNvPr id="19" name="Google Shape;9361;p84">
                <a:extLst>
                  <a:ext uri="{FF2B5EF4-FFF2-40B4-BE49-F238E27FC236}">
                    <a16:creationId xmlns:a16="http://schemas.microsoft.com/office/drawing/2014/main" id="{38DBBAF8-7900-9FED-D7BA-CD7E810042AB}"/>
                  </a:ext>
                </a:extLst>
              </p:cNvPr>
              <p:cNvGrpSpPr/>
              <p:nvPr/>
            </p:nvGrpSpPr>
            <p:grpSpPr>
              <a:xfrm>
                <a:off x="7721175" y="2093194"/>
                <a:ext cx="291605" cy="623846"/>
                <a:chOff x="9405575" y="2061418"/>
                <a:chExt cx="291605" cy="623846"/>
              </a:xfrm>
            </p:grpSpPr>
            <p:sp>
              <p:nvSpPr>
                <p:cNvPr id="28" name="Google Shape;9362;p84">
                  <a:extLst>
                    <a:ext uri="{FF2B5EF4-FFF2-40B4-BE49-F238E27FC236}">
                      <a16:creationId xmlns:a16="http://schemas.microsoft.com/office/drawing/2014/main" id="{A4F84DF2-19B9-9D12-A6F6-A4660566F8F2}"/>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363;p84">
                  <a:extLst>
                    <a:ext uri="{FF2B5EF4-FFF2-40B4-BE49-F238E27FC236}">
                      <a16:creationId xmlns:a16="http://schemas.microsoft.com/office/drawing/2014/main" id="{83FD9D5D-93B8-0BF3-DF4E-F1F8199792BD}"/>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364;p84">
                  <a:extLst>
                    <a:ext uri="{FF2B5EF4-FFF2-40B4-BE49-F238E27FC236}">
                      <a16:creationId xmlns:a16="http://schemas.microsoft.com/office/drawing/2014/main" id="{DB65EAA8-B09E-BF09-0711-D1B8CE83ABE3}"/>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365;p84">
                  <a:extLst>
                    <a:ext uri="{FF2B5EF4-FFF2-40B4-BE49-F238E27FC236}">
                      <a16:creationId xmlns:a16="http://schemas.microsoft.com/office/drawing/2014/main" id="{9ACFE5B3-D8C3-5320-0BB4-BFAF12F67449}"/>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366;p84">
                  <a:extLst>
                    <a:ext uri="{FF2B5EF4-FFF2-40B4-BE49-F238E27FC236}">
                      <a16:creationId xmlns:a16="http://schemas.microsoft.com/office/drawing/2014/main" id="{36E831C4-AA6A-9DA9-FEB0-AC43FA6F2841}"/>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367;p84">
                  <a:extLst>
                    <a:ext uri="{FF2B5EF4-FFF2-40B4-BE49-F238E27FC236}">
                      <a16:creationId xmlns:a16="http://schemas.microsoft.com/office/drawing/2014/main" id="{2C309EE1-42F4-1767-56D2-68FFD89F6BCF}"/>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368;p84">
                  <a:extLst>
                    <a:ext uri="{FF2B5EF4-FFF2-40B4-BE49-F238E27FC236}">
                      <a16:creationId xmlns:a16="http://schemas.microsoft.com/office/drawing/2014/main" id="{19406537-A616-ECED-4432-1C605E06C98D}"/>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9369;p84">
                <a:extLst>
                  <a:ext uri="{FF2B5EF4-FFF2-40B4-BE49-F238E27FC236}">
                    <a16:creationId xmlns:a16="http://schemas.microsoft.com/office/drawing/2014/main" id="{C7199D00-AE44-039B-3DA3-8CE281D27FB3}"/>
                  </a:ext>
                </a:extLst>
              </p:cNvPr>
              <p:cNvGrpSpPr/>
              <p:nvPr/>
            </p:nvGrpSpPr>
            <p:grpSpPr>
              <a:xfrm flipH="1">
                <a:off x="8029157" y="2093194"/>
                <a:ext cx="291605" cy="623846"/>
                <a:chOff x="9405575" y="2061418"/>
                <a:chExt cx="291605" cy="623846"/>
              </a:xfrm>
            </p:grpSpPr>
            <p:sp>
              <p:nvSpPr>
                <p:cNvPr id="21" name="Google Shape;9370;p84">
                  <a:extLst>
                    <a:ext uri="{FF2B5EF4-FFF2-40B4-BE49-F238E27FC236}">
                      <a16:creationId xmlns:a16="http://schemas.microsoft.com/office/drawing/2014/main" id="{087735D5-8213-D936-4E0C-C2D53824F49A}"/>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71;p84">
                  <a:extLst>
                    <a:ext uri="{FF2B5EF4-FFF2-40B4-BE49-F238E27FC236}">
                      <a16:creationId xmlns:a16="http://schemas.microsoft.com/office/drawing/2014/main" id="{5994A8B9-C196-4E21-DBE9-15940796B9A5}"/>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72;p84">
                  <a:extLst>
                    <a:ext uri="{FF2B5EF4-FFF2-40B4-BE49-F238E27FC236}">
                      <a16:creationId xmlns:a16="http://schemas.microsoft.com/office/drawing/2014/main" id="{2E8BD627-7198-FE79-8BD7-DF9DE88D699C}"/>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373;p84">
                  <a:extLst>
                    <a:ext uri="{FF2B5EF4-FFF2-40B4-BE49-F238E27FC236}">
                      <a16:creationId xmlns:a16="http://schemas.microsoft.com/office/drawing/2014/main" id="{5A7501BB-1DA1-410E-AF4E-A983E103AA0C}"/>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374;p84">
                  <a:extLst>
                    <a:ext uri="{FF2B5EF4-FFF2-40B4-BE49-F238E27FC236}">
                      <a16:creationId xmlns:a16="http://schemas.microsoft.com/office/drawing/2014/main" id="{D0A178FB-F7D5-7FF8-5263-C0780FAF620C}"/>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375;p84">
                  <a:extLst>
                    <a:ext uri="{FF2B5EF4-FFF2-40B4-BE49-F238E27FC236}">
                      <a16:creationId xmlns:a16="http://schemas.microsoft.com/office/drawing/2014/main" id="{0567E0A6-7A7A-F63A-EF1F-90B62A35C0DD}"/>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376;p84">
                  <a:extLst>
                    <a:ext uri="{FF2B5EF4-FFF2-40B4-BE49-F238E27FC236}">
                      <a16:creationId xmlns:a16="http://schemas.microsoft.com/office/drawing/2014/main" id="{637CAE26-AEA3-BB62-AD6E-6A613738AFD9}"/>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extLst>
      <p:ext uri="{BB962C8B-B14F-4D97-AF65-F5344CB8AC3E}">
        <p14:creationId xmlns:p14="http://schemas.microsoft.com/office/powerpoint/2010/main" val="108574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92;p53">
            <a:extLst>
              <a:ext uri="{FF2B5EF4-FFF2-40B4-BE49-F238E27FC236}">
                <a16:creationId xmlns:a16="http://schemas.microsoft.com/office/drawing/2014/main" id="{C143EB2D-F42C-DA96-2261-3AA8C87836F2}"/>
              </a:ext>
            </a:extLst>
          </p:cNvPr>
          <p:cNvSpPr/>
          <p:nvPr/>
        </p:nvSpPr>
        <p:spPr>
          <a:xfrm>
            <a:off x="2612550" y="5003973"/>
            <a:ext cx="3918900" cy="5487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 name="Google Shape;1093;p53">
            <a:extLst>
              <a:ext uri="{FF2B5EF4-FFF2-40B4-BE49-F238E27FC236}">
                <a16:creationId xmlns:a16="http://schemas.microsoft.com/office/drawing/2014/main" id="{8448D9AB-E4E3-42E2-3133-149DFD65E18E}"/>
              </a:ext>
            </a:extLst>
          </p:cNvPr>
          <p:cNvSpPr txBox="1">
            <a:spLocks/>
          </p:cNvSpPr>
          <p:nvPr/>
        </p:nvSpPr>
        <p:spPr>
          <a:xfrm>
            <a:off x="856800" y="2938937"/>
            <a:ext cx="7430400" cy="1853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Kumbh Sans Black"/>
              <a:buNone/>
              <a:defRPr sz="150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9600"/>
              <a:buFont typeface="Bebas Neue"/>
              <a:buNone/>
              <a:defRPr sz="96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9600"/>
              <a:buFont typeface="Kumbh Sans Black"/>
              <a:buNone/>
              <a:tabLst/>
              <a:defRPr/>
            </a:pPr>
            <a:r>
              <a:rPr kumimoji="0" lang="en" sz="15000" b="0" i="1" u="none" strike="noStrike" kern="0" cap="none" spc="0" normalizeH="0" baseline="0" noProof="0" dirty="0">
                <a:ln>
                  <a:noFill/>
                </a:ln>
                <a:solidFill>
                  <a:srgbClr val="000000"/>
                </a:solidFill>
                <a:effectLst/>
                <a:uLnTx/>
                <a:uFillTx/>
                <a:latin typeface="Kumbh Sans Black"/>
                <a:cs typeface="Kumbh Sans Black"/>
                <a:sym typeface="Kumbh Sans Black"/>
              </a:rPr>
              <a:t>7,000</a:t>
            </a:r>
          </a:p>
        </p:txBody>
      </p:sp>
      <p:sp>
        <p:nvSpPr>
          <p:cNvPr id="10" name="Google Shape;1094;p53">
            <a:extLst>
              <a:ext uri="{FF2B5EF4-FFF2-40B4-BE49-F238E27FC236}">
                <a16:creationId xmlns:a16="http://schemas.microsoft.com/office/drawing/2014/main" id="{A4DDA933-F5CB-E821-01FC-E87A2839D45A}"/>
              </a:ext>
            </a:extLst>
          </p:cNvPr>
          <p:cNvSpPr txBox="1">
            <a:spLocks/>
          </p:cNvSpPr>
          <p:nvPr/>
        </p:nvSpPr>
        <p:spPr>
          <a:xfrm>
            <a:off x="855000" y="5095473"/>
            <a:ext cx="7434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600"/>
              <a:buFont typeface="Hind Siliguri"/>
              <a:buNone/>
              <a:defRPr sz="1500" b="0" i="0" u="none" strike="noStrike" cap="none">
                <a:solidFill>
                  <a:schemeClr val="lt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600"/>
              <a:buFont typeface="Hind Siliguri"/>
              <a:buNone/>
              <a:defRPr sz="1600" b="0" i="0" u="none" strike="noStrike" cap="none">
                <a:solidFill>
                  <a:schemeClr val="dk1"/>
                </a:solidFill>
                <a:latin typeface="Hind Siliguri"/>
                <a:ea typeface="Hind Siliguri"/>
                <a:cs typeface="Hind Siliguri"/>
                <a:sym typeface="Hind Siliguri"/>
              </a:defRPr>
            </a:lvl9pPr>
          </a:lstStyle>
          <a:p>
            <a:pPr marL="0" marR="0" lvl="0" indent="0" algn="ctr" defTabSz="914400" rtl="0" eaLnBrk="1" fontAlgn="auto" latinLnBrk="0" hangingPunct="1">
              <a:lnSpc>
                <a:spcPct val="100000"/>
              </a:lnSpc>
              <a:spcBef>
                <a:spcPts val="0"/>
              </a:spcBef>
              <a:spcAft>
                <a:spcPts val="0"/>
              </a:spcAft>
              <a:buClr>
                <a:srgbClr val="000000"/>
              </a:buClr>
              <a:buSzPts val="1600"/>
              <a:buFont typeface="Hind Siliguri"/>
              <a:buNone/>
              <a:tabLst/>
              <a:defRPr/>
            </a:pPr>
            <a:r>
              <a:rPr kumimoji="0" lang="en-US" sz="1500" b="0" i="0" u="none" strike="noStrike" kern="0" cap="none" spc="0" normalizeH="0" baseline="0" noProof="0" dirty="0">
                <a:ln>
                  <a:noFill/>
                </a:ln>
                <a:solidFill>
                  <a:srgbClr val="FFFFFF"/>
                </a:solidFill>
                <a:effectLst/>
                <a:uLnTx/>
                <a:uFillTx/>
                <a:latin typeface="Hind Siliguri"/>
                <a:cs typeface="Hind Siliguri"/>
                <a:sym typeface="Hind Siliguri"/>
              </a:rPr>
              <a:t>MRI images</a:t>
            </a:r>
          </a:p>
        </p:txBody>
      </p:sp>
      <p:grpSp>
        <p:nvGrpSpPr>
          <p:cNvPr id="11" name="Google Shape;1095;p53">
            <a:extLst>
              <a:ext uri="{FF2B5EF4-FFF2-40B4-BE49-F238E27FC236}">
                <a16:creationId xmlns:a16="http://schemas.microsoft.com/office/drawing/2014/main" id="{08617151-6E88-4538-98C4-A83D34BCE582}"/>
              </a:ext>
            </a:extLst>
          </p:cNvPr>
          <p:cNvGrpSpPr/>
          <p:nvPr/>
        </p:nvGrpSpPr>
        <p:grpSpPr>
          <a:xfrm>
            <a:off x="4308000" y="2044668"/>
            <a:ext cx="527975" cy="601675"/>
            <a:chOff x="2385725" y="238663"/>
            <a:chExt cx="527975" cy="601675"/>
          </a:xfrm>
        </p:grpSpPr>
        <p:sp>
          <p:nvSpPr>
            <p:cNvPr id="12" name="Google Shape;1096;p53">
              <a:extLst>
                <a:ext uri="{FF2B5EF4-FFF2-40B4-BE49-F238E27FC236}">
                  <a16:creationId xmlns:a16="http://schemas.microsoft.com/office/drawing/2014/main" id="{85FD72A9-5504-22BC-49E0-BF1C66BEE0C8}"/>
                </a:ext>
              </a:extLst>
            </p:cNvPr>
            <p:cNvSpPr/>
            <p:nvPr/>
          </p:nvSpPr>
          <p:spPr>
            <a:xfrm>
              <a:off x="2385725" y="635938"/>
              <a:ext cx="204875" cy="204400"/>
            </a:xfrm>
            <a:custGeom>
              <a:avLst/>
              <a:gdLst/>
              <a:ahLst/>
              <a:cxnLst/>
              <a:rect l="l" t="t" r="r" b="b"/>
              <a:pathLst>
                <a:path w="8195" h="8176" extrusionOk="0">
                  <a:moveTo>
                    <a:pt x="4098" y="0"/>
                  </a:moveTo>
                  <a:lnTo>
                    <a:pt x="3925" y="20"/>
                  </a:lnTo>
                  <a:lnTo>
                    <a:pt x="3753" y="77"/>
                  </a:lnTo>
                  <a:lnTo>
                    <a:pt x="3600" y="154"/>
                  </a:lnTo>
                  <a:lnTo>
                    <a:pt x="3466" y="268"/>
                  </a:lnTo>
                  <a:lnTo>
                    <a:pt x="3351" y="402"/>
                  </a:lnTo>
                  <a:lnTo>
                    <a:pt x="3255" y="556"/>
                  </a:lnTo>
                  <a:lnTo>
                    <a:pt x="3217" y="728"/>
                  </a:lnTo>
                  <a:lnTo>
                    <a:pt x="3198" y="919"/>
                  </a:lnTo>
                  <a:lnTo>
                    <a:pt x="3198" y="3179"/>
                  </a:lnTo>
                  <a:lnTo>
                    <a:pt x="919" y="3179"/>
                  </a:lnTo>
                  <a:lnTo>
                    <a:pt x="728" y="3198"/>
                  </a:lnTo>
                  <a:lnTo>
                    <a:pt x="556" y="3255"/>
                  </a:lnTo>
                  <a:lnTo>
                    <a:pt x="402" y="3332"/>
                  </a:lnTo>
                  <a:lnTo>
                    <a:pt x="268" y="3447"/>
                  </a:lnTo>
                  <a:lnTo>
                    <a:pt x="173" y="3581"/>
                  </a:lnTo>
                  <a:lnTo>
                    <a:pt x="77" y="3734"/>
                  </a:lnTo>
                  <a:lnTo>
                    <a:pt x="19" y="3906"/>
                  </a:lnTo>
                  <a:lnTo>
                    <a:pt x="0" y="4098"/>
                  </a:lnTo>
                  <a:lnTo>
                    <a:pt x="19" y="4270"/>
                  </a:lnTo>
                  <a:lnTo>
                    <a:pt x="77" y="4442"/>
                  </a:lnTo>
                  <a:lnTo>
                    <a:pt x="173" y="4595"/>
                  </a:lnTo>
                  <a:lnTo>
                    <a:pt x="268" y="4729"/>
                  </a:lnTo>
                  <a:lnTo>
                    <a:pt x="402" y="4844"/>
                  </a:lnTo>
                  <a:lnTo>
                    <a:pt x="556" y="4940"/>
                  </a:lnTo>
                  <a:lnTo>
                    <a:pt x="728" y="4978"/>
                  </a:lnTo>
                  <a:lnTo>
                    <a:pt x="919" y="4997"/>
                  </a:lnTo>
                  <a:lnTo>
                    <a:pt x="3198" y="4997"/>
                  </a:lnTo>
                  <a:lnTo>
                    <a:pt x="3198" y="7276"/>
                  </a:lnTo>
                  <a:lnTo>
                    <a:pt x="3217" y="7467"/>
                  </a:lnTo>
                  <a:lnTo>
                    <a:pt x="3255" y="7620"/>
                  </a:lnTo>
                  <a:lnTo>
                    <a:pt x="3351" y="7793"/>
                  </a:lnTo>
                  <a:lnTo>
                    <a:pt x="3466" y="7927"/>
                  </a:lnTo>
                  <a:lnTo>
                    <a:pt x="3600" y="8022"/>
                  </a:lnTo>
                  <a:lnTo>
                    <a:pt x="3753" y="8118"/>
                  </a:lnTo>
                  <a:lnTo>
                    <a:pt x="3925" y="8176"/>
                  </a:lnTo>
                  <a:lnTo>
                    <a:pt x="4289" y="8176"/>
                  </a:lnTo>
                  <a:lnTo>
                    <a:pt x="4461" y="8118"/>
                  </a:lnTo>
                  <a:lnTo>
                    <a:pt x="4614" y="8022"/>
                  </a:lnTo>
                  <a:lnTo>
                    <a:pt x="4748" y="7927"/>
                  </a:lnTo>
                  <a:lnTo>
                    <a:pt x="4863" y="7793"/>
                  </a:lnTo>
                  <a:lnTo>
                    <a:pt x="4940" y="7620"/>
                  </a:lnTo>
                  <a:lnTo>
                    <a:pt x="4997" y="7467"/>
                  </a:lnTo>
                  <a:lnTo>
                    <a:pt x="5017" y="7276"/>
                  </a:lnTo>
                  <a:lnTo>
                    <a:pt x="5017" y="4997"/>
                  </a:lnTo>
                  <a:lnTo>
                    <a:pt x="7276" y="4997"/>
                  </a:lnTo>
                  <a:lnTo>
                    <a:pt x="7467" y="4978"/>
                  </a:lnTo>
                  <a:lnTo>
                    <a:pt x="7639" y="4940"/>
                  </a:lnTo>
                  <a:lnTo>
                    <a:pt x="7793" y="4844"/>
                  </a:lnTo>
                  <a:lnTo>
                    <a:pt x="7927" y="4729"/>
                  </a:lnTo>
                  <a:lnTo>
                    <a:pt x="8042" y="4595"/>
                  </a:lnTo>
                  <a:lnTo>
                    <a:pt x="8118" y="4442"/>
                  </a:lnTo>
                  <a:lnTo>
                    <a:pt x="8176" y="4270"/>
                  </a:lnTo>
                  <a:lnTo>
                    <a:pt x="8195" y="4098"/>
                  </a:lnTo>
                  <a:lnTo>
                    <a:pt x="8176" y="3906"/>
                  </a:lnTo>
                  <a:lnTo>
                    <a:pt x="8118" y="3734"/>
                  </a:lnTo>
                  <a:lnTo>
                    <a:pt x="8042" y="3581"/>
                  </a:lnTo>
                  <a:lnTo>
                    <a:pt x="7927" y="3447"/>
                  </a:lnTo>
                  <a:lnTo>
                    <a:pt x="7793" y="3332"/>
                  </a:lnTo>
                  <a:lnTo>
                    <a:pt x="7639" y="3255"/>
                  </a:lnTo>
                  <a:lnTo>
                    <a:pt x="7467" y="3198"/>
                  </a:lnTo>
                  <a:lnTo>
                    <a:pt x="7276" y="3179"/>
                  </a:lnTo>
                  <a:lnTo>
                    <a:pt x="5017" y="3179"/>
                  </a:lnTo>
                  <a:lnTo>
                    <a:pt x="5017" y="919"/>
                  </a:lnTo>
                  <a:lnTo>
                    <a:pt x="4997" y="728"/>
                  </a:lnTo>
                  <a:lnTo>
                    <a:pt x="4940" y="556"/>
                  </a:lnTo>
                  <a:lnTo>
                    <a:pt x="4863" y="402"/>
                  </a:lnTo>
                  <a:lnTo>
                    <a:pt x="4748" y="268"/>
                  </a:lnTo>
                  <a:lnTo>
                    <a:pt x="4614" y="154"/>
                  </a:lnTo>
                  <a:lnTo>
                    <a:pt x="4461" y="77"/>
                  </a:lnTo>
                  <a:lnTo>
                    <a:pt x="4289" y="20"/>
                  </a:lnTo>
                  <a:lnTo>
                    <a:pt x="409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 name="Google Shape;1097;p53">
              <a:extLst>
                <a:ext uri="{FF2B5EF4-FFF2-40B4-BE49-F238E27FC236}">
                  <a16:creationId xmlns:a16="http://schemas.microsoft.com/office/drawing/2014/main" id="{03B56135-559A-4BEF-3B76-958A8230F2F4}"/>
                </a:ext>
              </a:extLst>
            </p:cNvPr>
            <p:cNvSpPr/>
            <p:nvPr/>
          </p:nvSpPr>
          <p:spPr>
            <a:xfrm>
              <a:off x="2590575" y="238663"/>
              <a:ext cx="323125" cy="323100"/>
            </a:xfrm>
            <a:custGeom>
              <a:avLst/>
              <a:gdLst/>
              <a:ahLst/>
              <a:cxnLst/>
              <a:rect l="l" t="t" r="r" b="b"/>
              <a:pathLst>
                <a:path w="12925" h="12924" extrusionOk="0">
                  <a:moveTo>
                    <a:pt x="6319" y="0"/>
                  </a:moveTo>
                  <a:lnTo>
                    <a:pt x="6166" y="39"/>
                  </a:lnTo>
                  <a:lnTo>
                    <a:pt x="6032" y="58"/>
                  </a:lnTo>
                  <a:lnTo>
                    <a:pt x="5898" y="115"/>
                  </a:lnTo>
                  <a:lnTo>
                    <a:pt x="5783" y="173"/>
                  </a:lnTo>
                  <a:lnTo>
                    <a:pt x="5649" y="249"/>
                  </a:lnTo>
                  <a:lnTo>
                    <a:pt x="5553" y="326"/>
                  </a:lnTo>
                  <a:lnTo>
                    <a:pt x="5438" y="422"/>
                  </a:lnTo>
                  <a:lnTo>
                    <a:pt x="5342" y="517"/>
                  </a:lnTo>
                  <a:lnTo>
                    <a:pt x="5266" y="632"/>
                  </a:lnTo>
                  <a:lnTo>
                    <a:pt x="5189" y="747"/>
                  </a:lnTo>
                  <a:lnTo>
                    <a:pt x="5132" y="881"/>
                  </a:lnTo>
                  <a:lnTo>
                    <a:pt x="5093" y="1015"/>
                  </a:lnTo>
                  <a:lnTo>
                    <a:pt x="5055" y="1149"/>
                  </a:lnTo>
                  <a:lnTo>
                    <a:pt x="5036" y="1283"/>
                  </a:lnTo>
                  <a:lnTo>
                    <a:pt x="5017" y="1436"/>
                  </a:lnTo>
                  <a:lnTo>
                    <a:pt x="5017" y="5036"/>
                  </a:lnTo>
                  <a:lnTo>
                    <a:pt x="1283" y="5036"/>
                  </a:lnTo>
                  <a:lnTo>
                    <a:pt x="1149" y="5055"/>
                  </a:lnTo>
                  <a:lnTo>
                    <a:pt x="1015" y="5093"/>
                  </a:lnTo>
                  <a:lnTo>
                    <a:pt x="881" y="5131"/>
                  </a:lnTo>
                  <a:lnTo>
                    <a:pt x="747" y="5208"/>
                  </a:lnTo>
                  <a:lnTo>
                    <a:pt x="632" y="5266"/>
                  </a:lnTo>
                  <a:lnTo>
                    <a:pt x="518" y="5361"/>
                  </a:lnTo>
                  <a:lnTo>
                    <a:pt x="422" y="5457"/>
                  </a:lnTo>
                  <a:lnTo>
                    <a:pt x="326" y="5553"/>
                  </a:lnTo>
                  <a:lnTo>
                    <a:pt x="250" y="5668"/>
                  </a:lnTo>
                  <a:lnTo>
                    <a:pt x="173" y="5782"/>
                  </a:lnTo>
                  <a:lnTo>
                    <a:pt x="116" y="5897"/>
                  </a:lnTo>
                  <a:lnTo>
                    <a:pt x="58" y="6031"/>
                  </a:lnTo>
                  <a:lnTo>
                    <a:pt x="20" y="6165"/>
                  </a:lnTo>
                  <a:lnTo>
                    <a:pt x="1" y="6319"/>
                  </a:lnTo>
                  <a:lnTo>
                    <a:pt x="1" y="6472"/>
                  </a:lnTo>
                  <a:lnTo>
                    <a:pt x="1" y="6606"/>
                  </a:lnTo>
                  <a:lnTo>
                    <a:pt x="20" y="6759"/>
                  </a:lnTo>
                  <a:lnTo>
                    <a:pt x="58" y="6893"/>
                  </a:lnTo>
                  <a:lnTo>
                    <a:pt x="116" y="7027"/>
                  </a:lnTo>
                  <a:lnTo>
                    <a:pt x="173" y="7142"/>
                  </a:lnTo>
                  <a:lnTo>
                    <a:pt x="250" y="7257"/>
                  </a:lnTo>
                  <a:lnTo>
                    <a:pt x="326" y="7372"/>
                  </a:lnTo>
                  <a:lnTo>
                    <a:pt x="422" y="7486"/>
                  </a:lnTo>
                  <a:lnTo>
                    <a:pt x="518" y="7563"/>
                  </a:lnTo>
                  <a:lnTo>
                    <a:pt x="632" y="7659"/>
                  </a:lnTo>
                  <a:lnTo>
                    <a:pt x="747" y="7716"/>
                  </a:lnTo>
                  <a:lnTo>
                    <a:pt x="881" y="7793"/>
                  </a:lnTo>
                  <a:lnTo>
                    <a:pt x="1015" y="7831"/>
                  </a:lnTo>
                  <a:lnTo>
                    <a:pt x="1149" y="7869"/>
                  </a:lnTo>
                  <a:lnTo>
                    <a:pt x="1283" y="7888"/>
                  </a:lnTo>
                  <a:lnTo>
                    <a:pt x="1437" y="7908"/>
                  </a:lnTo>
                  <a:lnTo>
                    <a:pt x="5017" y="7908"/>
                  </a:lnTo>
                  <a:lnTo>
                    <a:pt x="5017" y="11488"/>
                  </a:lnTo>
                  <a:lnTo>
                    <a:pt x="5036" y="11641"/>
                  </a:lnTo>
                  <a:lnTo>
                    <a:pt x="5055" y="11775"/>
                  </a:lnTo>
                  <a:lnTo>
                    <a:pt x="5093" y="11909"/>
                  </a:lnTo>
                  <a:lnTo>
                    <a:pt x="5132" y="12043"/>
                  </a:lnTo>
                  <a:lnTo>
                    <a:pt x="5189" y="12177"/>
                  </a:lnTo>
                  <a:lnTo>
                    <a:pt x="5266" y="12292"/>
                  </a:lnTo>
                  <a:lnTo>
                    <a:pt x="5342" y="12407"/>
                  </a:lnTo>
                  <a:lnTo>
                    <a:pt x="5438" y="12503"/>
                  </a:lnTo>
                  <a:lnTo>
                    <a:pt x="5553" y="12598"/>
                  </a:lnTo>
                  <a:lnTo>
                    <a:pt x="5649" y="12675"/>
                  </a:lnTo>
                  <a:lnTo>
                    <a:pt x="5783" y="12751"/>
                  </a:lnTo>
                  <a:lnTo>
                    <a:pt x="5898" y="12809"/>
                  </a:lnTo>
                  <a:lnTo>
                    <a:pt x="6032" y="12866"/>
                  </a:lnTo>
                  <a:lnTo>
                    <a:pt x="6166" y="12905"/>
                  </a:lnTo>
                  <a:lnTo>
                    <a:pt x="6319" y="12924"/>
                  </a:lnTo>
                  <a:lnTo>
                    <a:pt x="6606" y="12924"/>
                  </a:lnTo>
                  <a:lnTo>
                    <a:pt x="6740" y="12905"/>
                  </a:lnTo>
                  <a:lnTo>
                    <a:pt x="6893" y="12866"/>
                  </a:lnTo>
                  <a:lnTo>
                    <a:pt x="7027" y="12809"/>
                  </a:lnTo>
                  <a:lnTo>
                    <a:pt x="7142" y="12751"/>
                  </a:lnTo>
                  <a:lnTo>
                    <a:pt x="7257" y="12675"/>
                  </a:lnTo>
                  <a:lnTo>
                    <a:pt x="7372" y="12598"/>
                  </a:lnTo>
                  <a:lnTo>
                    <a:pt x="7468" y="12503"/>
                  </a:lnTo>
                  <a:lnTo>
                    <a:pt x="7563" y="12407"/>
                  </a:lnTo>
                  <a:lnTo>
                    <a:pt x="7659" y="12292"/>
                  </a:lnTo>
                  <a:lnTo>
                    <a:pt x="7716" y="12177"/>
                  </a:lnTo>
                  <a:lnTo>
                    <a:pt x="7774" y="12043"/>
                  </a:lnTo>
                  <a:lnTo>
                    <a:pt x="7831" y="11909"/>
                  </a:lnTo>
                  <a:lnTo>
                    <a:pt x="7870" y="11775"/>
                  </a:lnTo>
                  <a:lnTo>
                    <a:pt x="7889" y="11641"/>
                  </a:lnTo>
                  <a:lnTo>
                    <a:pt x="7889" y="11488"/>
                  </a:lnTo>
                  <a:lnTo>
                    <a:pt x="7889" y="7908"/>
                  </a:lnTo>
                  <a:lnTo>
                    <a:pt x="11488" y="7908"/>
                  </a:lnTo>
                  <a:lnTo>
                    <a:pt x="11622" y="7888"/>
                  </a:lnTo>
                  <a:lnTo>
                    <a:pt x="11775" y="7869"/>
                  </a:lnTo>
                  <a:lnTo>
                    <a:pt x="11909" y="7831"/>
                  </a:lnTo>
                  <a:lnTo>
                    <a:pt x="12043" y="7793"/>
                  </a:lnTo>
                  <a:lnTo>
                    <a:pt x="12177" y="7716"/>
                  </a:lnTo>
                  <a:lnTo>
                    <a:pt x="12292" y="7659"/>
                  </a:lnTo>
                  <a:lnTo>
                    <a:pt x="12407" y="7563"/>
                  </a:lnTo>
                  <a:lnTo>
                    <a:pt x="12503" y="7486"/>
                  </a:lnTo>
                  <a:lnTo>
                    <a:pt x="12599" y="7372"/>
                  </a:lnTo>
                  <a:lnTo>
                    <a:pt x="12675" y="7257"/>
                  </a:lnTo>
                  <a:lnTo>
                    <a:pt x="12752" y="7142"/>
                  </a:lnTo>
                  <a:lnTo>
                    <a:pt x="12809" y="7027"/>
                  </a:lnTo>
                  <a:lnTo>
                    <a:pt x="12847" y="6893"/>
                  </a:lnTo>
                  <a:lnTo>
                    <a:pt x="12886" y="6759"/>
                  </a:lnTo>
                  <a:lnTo>
                    <a:pt x="12905" y="6606"/>
                  </a:lnTo>
                  <a:lnTo>
                    <a:pt x="12924" y="6472"/>
                  </a:lnTo>
                  <a:lnTo>
                    <a:pt x="12905" y="6319"/>
                  </a:lnTo>
                  <a:lnTo>
                    <a:pt x="12886" y="6165"/>
                  </a:lnTo>
                  <a:lnTo>
                    <a:pt x="12847" y="6031"/>
                  </a:lnTo>
                  <a:lnTo>
                    <a:pt x="12809" y="5897"/>
                  </a:lnTo>
                  <a:lnTo>
                    <a:pt x="12752" y="5782"/>
                  </a:lnTo>
                  <a:lnTo>
                    <a:pt x="12675" y="5668"/>
                  </a:lnTo>
                  <a:lnTo>
                    <a:pt x="12599" y="5553"/>
                  </a:lnTo>
                  <a:lnTo>
                    <a:pt x="12503" y="5457"/>
                  </a:lnTo>
                  <a:lnTo>
                    <a:pt x="12407" y="5361"/>
                  </a:lnTo>
                  <a:lnTo>
                    <a:pt x="12292" y="5266"/>
                  </a:lnTo>
                  <a:lnTo>
                    <a:pt x="12177" y="5208"/>
                  </a:lnTo>
                  <a:lnTo>
                    <a:pt x="12043" y="5131"/>
                  </a:lnTo>
                  <a:lnTo>
                    <a:pt x="11909" y="5093"/>
                  </a:lnTo>
                  <a:lnTo>
                    <a:pt x="11775" y="5055"/>
                  </a:lnTo>
                  <a:lnTo>
                    <a:pt x="11622" y="5036"/>
                  </a:lnTo>
                  <a:lnTo>
                    <a:pt x="7889" y="5036"/>
                  </a:lnTo>
                  <a:lnTo>
                    <a:pt x="7889" y="1436"/>
                  </a:lnTo>
                  <a:lnTo>
                    <a:pt x="7889" y="1283"/>
                  </a:lnTo>
                  <a:lnTo>
                    <a:pt x="7870" y="1149"/>
                  </a:lnTo>
                  <a:lnTo>
                    <a:pt x="7831" y="1015"/>
                  </a:lnTo>
                  <a:lnTo>
                    <a:pt x="7774" y="881"/>
                  </a:lnTo>
                  <a:lnTo>
                    <a:pt x="7716" y="747"/>
                  </a:lnTo>
                  <a:lnTo>
                    <a:pt x="7659" y="632"/>
                  </a:lnTo>
                  <a:lnTo>
                    <a:pt x="7563" y="517"/>
                  </a:lnTo>
                  <a:lnTo>
                    <a:pt x="7468" y="422"/>
                  </a:lnTo>
                  <a:lnTo>
                    <a:pt x="7372" y="326"/>
                  </a:lnTo>
                  <a:lnTo>
                    <a:pt x="7257" y="249"/>
                  </a:lnTo>
                  <a:lnTo>
                    <a:pt x="7142" y="173"/>
                  </a:lnTo>
                  <a:lnTo>
                    <a:pt x="7027" y="115"/>
                  </a:lnTo>
                  <a:lnTo>
                    <a:pt x="6893" y="58"/>
                  </a:lnTo>
                  <a:lnTo>
                    <a:pt x="6740" y="39"/>
                  </a:lnTo>
                  <a:lnTo>
                    <a:pt x="660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
        <p:nvSpPr>
          <p:cNvPr id="14" name="Google Shape;961;p47">
            <a:extLst>
              <a:ext uri="{FF2B5EF4-FFF2-40B4-BE49-F238E27FC236}">
                <a16:creationId xmlns:a16="http://schemas.microsoft.com/office/drawing/2014/main" id="{4B19144B-D12E-5040-4994-935174C7BB35}"/>
              </a:ext>
            </a:extLst>
          </p:cNvPr>
          <p:cNvSpPr txBox="1">
            <a:spLocks/>
          </p:cNvSpPr>
          <p:nvPr/>
        </p:nvSpPr>
        <p:spPr>
          <a:xfrm>
            <a:off x="918847" y="1596420"/>
            <a:ext cx="7188005" cy="896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3600" b="0" i="1" u="none" strike="noStrike" kern="0" cap="none" spc="0" normalizeH="0" baseline="0" noProof="0" dirty="0">
                <a:ln>
                  <a:noFill/>
                </a:ln>
                <a:solidFill>
                  <a:srgbClr val="000000"/>
                </a:solidFill>
                <a:effectLst/>
                <a:uLnTx/>
                <a:uFillTx/>
                <a:latin typeface="Kumbh Sans Black"/>
                <a:cs typeface="Kumbh Sans Black"/>
                <a:sym typeface="Kumbh Sans Black"/>
              </a:rPr>
              <a:t>Our dataset contains more than</a:t>
            </a:r>
          </a:p>
        </p:txBody>
      </p:sp>
    </p:spTree>
    <p:extLst>
      <p:ext uri="{BB962C8B-B14F-4D97-AF65-F5344CB8AC3E}">
        <p14:creationId xmlns:p14="http://schemas.microsoft.com/office/powerpoint/2010/main" val="128498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Google Shape;961;p47">
            <a:extLst>
              <a:ext uri="{FF2B5EF4-FFF2-40B4-BE49-F238E27FC236}">
                <a16:creationId xmlns:a16="http://schemas.microsoft.com/office/drawing/2014/main" id="{67B6F350-900F-4F1E-ACAC-E197901756B4}"/>
              </a:ext>
            </a:extLst>
          </p:cNvPr>
          <p:cNvSpPr txBox="1">
            <a:spLocks/>
          </p:cNvSpPr>
          <p:nvPr/>
        </p:nvSpPr>
        <p:spPr>
          <a:xfrm>
            <a:off x="965904" y="1537313"/>
            <a:ext cx="7188005" cy="896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3200" b="0" i="1" u="none" strike="noStrike" kern="0" cap="none" spc="0" normalizeH="0" baseline="0" noProof="0" dirty="0">
                <a:ln>
                  <a:noFill/>
                </a:ln>
                <a:solidFill>
                  <a:srgbClr val="000000"/>
                </a:solidFill>
                <a:effectLst/>
                <a:uLnTx/>
                <a:uFillTx/>
                <a:latin typeface="Kumbh Sans Black"/>
                <a:cs typeface="Kumbh Sans Black"/>
                <a:sym typeface="Kumbh Sans Black"/>
              </a:rPr>
              <a:t>These MRI images are divided into four classes:</a:t>
            </a:r>
          </a:p>
        </p:txBody>
      </p:sp>
      <p:sp>
        <p:nvSpPr>
          <p:cNvPr id="47" name="Google Shape;962;p47">
            <a:extLst>
              <a:ext uri="{FF2B5EF4-FFF2-40B4-BE49-F238E27FC236}">
                <a16:creationId xmlns:a16="http://schemas.microsoft.com/office/drawing/2014/main" id="{A8C31A84-6158-F1B7-3E2B-242FABB8449B}"/>
              </a:ext>
            </a:extLst>
          </p:cNvPr>
          <p:cNvSpPr txBox="1">
            <a:spLocks/>
          </p:cNvSpPr>
          <p:nvPr/>
        </p:nvSpPr>
        <p:spPr>
          <a:xfrm>
            <a:off x="2242034" y="3095103"/>
            <a:ext cx="2134180" cy="4191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500"/>
              <a:buFont typeface="Kumbh Sans Black"/>
              <a:buNone/>
              <a:tabLst/>
              <a:defRPr/>
            </a:pPr>
            <a:r>
              <a:rPr kumimoji="0" lang="en-US" sz="2500" b="0" i="0" u="none" strike="noStrike" kern="0" cap="none" spc="0" normalizeH="0" baseline="0" noProof="0" dirty="0">
                <a:ln>
                  <a:noFill/>
                </a:ln>
                <a:solidFill>
                  <a:srgbClr val="000000"/>
                </a:solidFill>
                <a:effectLst/>
                <a:uLnTx/>
                <a:uFillTx/>
                <a:latin typeface="Kumbh Sans Black"/>
                <a:cs typeface="Kumbh Sans Black"/>
                <a:sym typeface="Kumbh Sans Black"/>
              </a:rPr>
              <a:t>No tumor</a:t>
            </a:r>
          </a:p>
        </p:txBody>
      </p:sp>
      <p:sp>
        <p:nvSpPr>
          <p:cNvPr id="48" name="Google Shape;963;p47">
            <a:extLst>
              <a:ext uri="{FF2B5EF4-FFF2-40B4-BE49-F238E27FC236}">
                <a16:creationId xmlns:a16="http://schemas.microsoft.com/office/drawing/2014/main" id="{F6521352-654F-20C1-392A-9E3CD7C989B4}"/>
              </a:ext>
            </a:extLst>
          </p:cNvPr>
          <p:cNvSpPr txBox="1">
            <a:spLocks/>
          </p:cNvSpPr>
          <p:nvPr/>
        </p:nvSpPr>
        <p:spPr>
          <a:xfrm>
            <a:off x="2242034" y="3518948"/>
            <a:ext cx="2134180" cy="6288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solidFill>
                  <a:srgbClr val="000000"/>
                </a:solidFill>
              </a:rPr>
              <a:t>H</a:t>
            </a: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ealthy</a:t>
            </a:r>
          </a:p>
        </p:txBody>
      </p:sp>
      <p:sp>
        <p:nvSpPr>
          <p:cNvPr id="49" name="Google Shape;964;p47">
            <a:extLst>
              <a:ext uri="{FF2B5EF4-FFF2-40B4-BE49-F238E27FC236}">
                <a16:creationId xmlns:a16="http://schemas.microsoft.com/office/drawing/2014/main" id="{90C5FF7C-9EC7-2418-DF26-3DF270048619}"/>
              </a:ext>
            </a:extLst>
          </p:cNvPr>
          <p:cNvSpPr txBox="1">
            <a:spLocks/>
          </p:cNvSpPr>
          <p:nvPr/>
        </p:nvSpPr>
        <p:spPr>
          <a:xfrm>
            <a:off x="4876521" y="3095103"/>
            <a:ext cx="2134180" cy="4191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altLang="en-US" dirty="0"/>
              <a:t>Glioma</a:t>
            </a:r>
            <a:endParaRPr kumimoji="0" lang="en-US" sz="2500" b="0" i="0" u="none" strike="noStrike" kern="0" cap="none" spc="0" normalizeH="0" baseline="0" noProof="0" dirty="0">
              <a:ln>
                <a:noFill/>
              </a:ln>
              <a:solidFill>
                <a:srgbClr val="000000"/>
              </a:solidFill>
              <a:effectLst/>
              <a:uLnTx/>
              <a:uFillTx/>
              <a:latin typeface="Kumbh Sans Black"/>
              <a:cs typeface="Kumbh Sans Black"/>
              <a:sym typeface="Kumbh Sans Black"/>
            </a:endParaRPr>
          </a:p>
        </p:txBody>
      </p:sp>
      <p:sp>
        <p:nvSpPr>
          <p:cNvPr id="50" name="Google Shape;965;p47">
            <a:extLst>
              <a:ext uri="{FF2B5EF4-FFF2-40B4-BE49-F238E27FC236}">
                <a16:creationId xmlns:a16="http://schemas.microsoft.com/office/drawing/2014/main" id="{0ACF21F2-8370-8731-AB79-980664A6D75C}"/>
              </a:ext>
            </a:extLst>
          </p:cNvPr>
          <p:cNvSpPr txBox="1">
            <a:spLocks/>
          </p:cNvSpPr>
          <p:nvPr/>
        </p:nvSpPr>
        <p:spPr>
          <a:xfrm>
            <a:off x="4876521" y="3518948"/>
            <a:ext cx="2134180" cy="6288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14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Malignant (cancerous)</a:t>
            </a:r>
          </a:p>
        </p:txBody>
      </p:sp>
      <p:sp>
        <p:nvSpPr>
          <p:cNvPr id="51" name="Google Shape;966;p47">
            <a:extLst>
              <a:ext uri="{FF2B5EF4-FFF2-40B4-BE49-F238E27FC236}">
                <a16:creationId xmlns:a16="http://schemas.microsoft.com/office/drawing/2014/main" id="{15FD003E-CA11-3357-34D9-31CEF2C5552B}"/>
              </a:ext>
            </a:extLst>
          </p:cNvPr>
          <p:cNvSpPr txBox="1">
            <a:spLocks/>
          </p:cNvSpPr>
          <p:nvPr/>
        </p:nvSpPr>
        <p:spPr>
          <a:xfrm>
            <a:off x="2242034" y="4841682"/>
            <a:ext cx="2130944" cy="4191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altLang="en-US" dirty="0"/>
              <a:t>Meningioma</a:t>
            </a:r>
            <a:endParaRPr kumimoji="0" lang="en-US" sz="2500" b="0" i="0" u="none" strike="noStrike" kern="0" cap="none" spc="0" normalizeH="0" baseline="0" noProof="0" dirty="0">
              <a:ln>
                <a:noFill/>
              </a:ln>
              <a:solidFill>
                <a:srgbClr val="000000"/>
              </a:solidFill>
              <a:effectLst/>
              <a:uLnTx/>
              <a:uFillTx/>
              <a:latin typeface="Kumbh Sans Black"/>
              <a:cs typeface="Kumbh Sans Black"/>
              <a:sym typeface="Kumbh Sans Black"/>
            </a:endParaRPr>
          </a:p>
        </p:txBody>
      </p:sp>
      <p:sp>
        <p:nvSpPr>
          <p:cNvPr id="52" name="Google Shape;967;p47">
            <a:extLst>
              <a:ext uri="{FF2B5EF4-FFF2-40B4-BE49-F238E27FC236}">
                <a16:creationId xmlns:a16="http://schemas.microsoft.com/office/drawing/2014/main" id="{040D8FC9-45C7-F28D-48D4-7C4727348B55}"/>
              </a:ext>
            </a:extLst>
          </p:cNvPr>
          <p:cNvSpPr txBox="1">
            <a:spLocks/>
          </p:cNvSpPr>
          <p:nvPr/>
        </p:nvSpPr>
        <p:spPr>
          <a:xfrm>
            <a:off x="2242034" y="5265526"/>
            <a:ext cx="2134180" cy="6288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Benign (non cancerous)</a:t>
            </a:r>
          </a:p>
        </p:txBody>
      </p:sp>
      <p:sp>
        <p:nvSpPr>
          <p:cNvPr id="53" name="Google Shape;968;p47">
            <a:extLst>
              <a:ext uri="{FF2B5EF4-FFF2-40B4-BE49-F238E27FC236}">
                <a16:creationId xmlns:a16="http://schemas.microsoft.com/office/drawing/2014/main" id="{E5B63D7E-A1AA-A7D4-D319-BEA7F5CEDAEC}"/>
              </a:ext>
            </a:extLst>
          </p:cNvPr>
          <p:cNvSpPr txBox="1">
            <a:spLocks/>
          </p:cNvSpPr>
          <p:nvPr/>
        </p:nvSpPr>
        <p:spPr>
          <a:xfrm>
            <a:off x="4876521" y="4841682"/>
            <a:ext cx="2134180" cy="4191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dirty="0"/>
              <a:t>Pituitary</a:t>
            </a:r>
            <a:endParaRPr kumimoji="0" lang="en-US" sz="2500" b="0" i="0" u="none" strike="noStrike" kern="0" cap="none" spc="0" normalizeH="0" baseline="0" noProof="0" dirty="0">
              <a:ln>
                <a:noFill/>
              </a:ln>
              <a:solidFill>
                <a:srgbClr val="000000"/>
              </a:solidFill>
              <a:effectLst/>
              <a:uLnTx/>
              <a:uFillTx/>
              <a:latin typeface="Kumbh Sans Black"/>
              <a:cs typeface="Kumbh Sans Black"/>
              <a:sym typeface="Kumbh Sans Black"/>
            </a:endParaRPr>
          </a:p>
        </p:txBody>
      </p:sp>
      <p:sp>
        <p:nvSpPr>
          <p:cNvPr id="54" name="Google Shape;969;p47">
            <a:extLst>
              <a:ext uri="{FF2B5EF4-FFF2-40B4-BE49-F238E27FC236}">
                <a16:creationId xmlns:a16="http://schemas.microsoft.com/office/drawing/2014/main" id="{6050BD99-980D-716E-405E-CF8E0FA70D7B}"/>
              </a:ext>
            </a:extLst>
          </p:cNvPr>
          <p:cNvSpPr txBox="1">
            <a:spLocks/>
          </p:cNvSpPr>
          <p:nvPr/>
        </p:nvSpPr>
        <p:spPr>
          <a:xfrm>
            <a:off x="4876521" y="5265526"/>
            <a:ext cx="2134180" cy="6288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solidFill>
                  <a:srgbClr val="000000"/>
                </a:solidFill>
              </a:rPr>
              <a:t>B</a:t>
            </a: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enign  (non cancerous)</a:t>
            </a:r>
          </a:p>
        </p:txBody>
      </p:sp>
      <p:sp>
        <p:nvSpPr>
          <p:cNvPr id="55" name="Google Shape;970;p47">
            <a:extLst>
              <a:ext uri="{FF2B5EF4-FFF2-40B4-BE49-F238E27FC236}">
                <a16:creationId xmlns:a16="http://schemas.microsoft.com/office/drawing/2014/main" id="{AF8328CB-7852-229A-F76D-F3AA4212949E}"/>
              </a:ext>
            </a:extLst>
          </p:cNvPr>
          <p:cNvSpPr/>
          <p:nvPr/>
        </p:nvSpPr>
        <p:spPr>
          <a:xfrm flipH="1">
            <a:off x="1091111" y="3095103"/>
            <a:ext cx="986500" cy="1047945"/>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6" name="Google Shape;971;p47">
            <a:extLst>
              <a:ext uri="{FF2B5EF4-FFF2-40B4-BE49-F238E27FC236}">
                <a16:creationId xmlns:a16="http://schemas.microsoft.com/office/drawing/2014/main" id="{9CA4877E-50E5-BC1E-3F42-859B0306D9CA}"/>
              </a:ext>
            </a:extLst>
          </p:cNvPr>
          <p:cNvSpPr/>
          <p:nvPr/>
        </p:nvSpPr>
        <p:spPr>
          <a:xfrm flipH="1">
            <a:off x="7167409" y="3095103"/>
            <a:ext cx="986500" cy="1047945"/>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7" name="Google Shape;972;p47">
            <a:extLst>
              <a:ext uri="{FF2B5EF4-FFF2-40B4-BE49-F238E27FC236}">
                <a16:creationId xmlns:a16="http://schemas.microsoft.com/office/drawing/2014/main" id="{070F01EF-5469-1555-0C80-6CBF36F8BCA8}"/>
              </a:ext>
            </a:extLst>
          </p:cNvPr>
          <p:cNvSpPr/>
          <p:nvPr/>
        </p:nvSpPr>
        <p:spPr>
          <a:xfrm flipH="1">
            <a:off x="1091111" y="4846417"/>
            <a:ext cx="986500" cy="1047945"/>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8" name="Google Shape;973;p47">
            <a:extLst>
              <a:ext uri="{FF2B5EF4-FFF2-40B4-BE49-F238E27FC236}">
                <a16:creationId xmlns:a16="http://schemas.microsoft.com/office/drawing/2014/main" id="{572DB591-EBC2-4C4A-D80B-096EC710CB92}"/>
              </a:ext>
            </a:extLst>
          </p:cNvPr>
          <p:cNvSpPr/>
          <p:nvPr/>
        </p:nvSpPr>
        <p:spPr>
          <a:xfrm flipH="1">
            <a:off x="7167409" y="4846417"/>
            <a:ext cx="986500" cy="1047945"/>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59" name="Google Shape;974;p47">
            <a:extLst>
              <a:ext uri="{FF2B5EF4-FFF2-40B4-BE49-F238E27FC236}">
                <a16:creationId xmlns:a16="http://schemas.microsoft.com/office/drawing/2014/main" id="{AF9DC99C-9C14-D22E-EA42-1A4CA7E5C047}"/>
              </a:ext>
            </a:extLst>
          </p:cNvPr>
          <p:cNvGrpSpPr/>
          <p:nvPr/>
        </p:nvGrpSpPr>
        <p:grpSpPr>
          <a:xfrm>
            <a:off x="1331985" y="3331355"/>
            <a:ext cx="504760" cy="575405"/>
            <a:chOff x="275725" y="1981550"/>
            <a:chExt cx="358575" cy="386125"/>
          </a:xfrm>
        </p:grpSpPr>
        <p:sp>
          <p:nvSpPr>
            <p:cNvPr id="60" name="Google Shape;975;p47">
              <a:extLst>
                <a:ext uri="{FF2B5EF4-FFF2-40B4-BE49-F238E27FC236}">
                  <a16:creationId xmlns:a16="http://schemas.microsoft.com/office/drawing/2014/main" id="{90838EFE-823E-E5A4-A315-943888525C1C}"/>
                </a:ext>
              </a:extLst>
            </p:cNvPr>
            <p:cNvSpPr/>
            <p:nvPr/>
          </p:nvSpPr>
          <p:spPr>
            <a:xfrm>
              <a:off x="406650" y="2126600"/>
              <a:ext cx="11450" cy="26200"/>
            </a:xfrm>
            <a:custGeom>
              <a:avLst/>
              <a:gdLst/>
              <a:ahLst/>
              <a:cxnLst/>
              <a:rect l="l" t="t" r="r" b="b"/>
              <a:pathLst>
                <a:path w="458" h="1048" extrusionOk="0">
                  <a:moveTo>
                    <a:pt x="242" y="0"/>
                  </a:moveTo>
                  <a:lnTo>
                    <a:pt x="162" y="27"/>
                  </a:lnTo>
                  <a:lnTo>
                    <a:pt x="81" y="54"/>
                  </a:lnTo>
                  <a:lnTo>
                    <a:pt x="27" y="135"/>
                  </a:lnTo>
                  <a:lnTo>
                    <a:pt x="1" y="215"/>
                  </a:lnTo>
                  <a:lnTo>
                    <a:pt x="1" y="833"/>
                  </a:lnTo>
                  <a:lnTo>
                    <a:pt x="27" y="914"/>
                  </a:lnTo>
                  <a:lnTo>
                    <a:pt x="81" y="994"/>
                  </a:lnTo>
                  <a:lnTo>
                    <a:pt x="162" y="1048"/>
                  </a:lnTo>
                  <a:lnTo>
                    <a:pt x="323" y="1048"/>
                  </a:lnTo>
                  <a:lnTo>
                    <a:pt x="403" y="994"/>
                  </a:lnTo>
                  <a:lnTo>
                    <a:pt x="457" y="914"/>
                  </a:lnTo>
                  <a:lnTo>
                    <a:pt x="457" y="833"/>
                  </a:lnTo>
                  <a:lnTo>
                    <a:pt x="457" y="215"/>
                  </a:lnTo>
                  <a:lnTo>
                    <a:pt x="457" y="135"/>
                  </a:lnTo>
                  <a:lnTo>
                    <a:pt x="403" y="54"/>
                  </a:lnTo>
                  <a:lnTo>
                    <a:pt x="323" y="27"/>
                  </a:lnTo>
                  <a:lnTo>
                    <a:pt x="24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1" name="Google Shape;976;p47">
              <a:extLst>
                <a:ext uri="{FF2B5EF4-FFF2-40B4-BE49-F238E27FC236}">
                  <a16:creationId xmlns:a16="http://schemas.microsoft.com/office/drawing/2014/main" id="{EC730BF5-A838-F9BD-4314-DB3B45767415}"/>
                </a:ext>
              </a:extLst>
            </p:cNvPr>
            <p:cNvSpPr/>
            <p:nvPr/>
          </p:nvSpPr>
          <p:spPr>
            <a:xfrm>
              <a:off x="395225" y="2101075"/>
              <a:ext cx="34275" cy="13450"/>
            </a:xfrm>
            <a:custGeom>
              <a:avLst/>
              <a:gdLst/>
              <a:ahLst/>
              <a:cxnLst/>
              <a:rect l="l" t="t" r="r" b="b"/>
              <a:pathLst>
                <a:path w="1371" h="538" extrusionOk="0">
                  <a:moveTo>
                    <a:pt x="699" y="1"/>
                  </a:moveTo>
                  <a:lnTo>
                    <a:pt x="404" y="28"/>
                  </a:lnTo>
                  <a:lnTo>
                    <a:pt x="135" y="108"/>
                  </a:lnTo>
                  <a:lnTo>
                    <a:pt x="82" y="135"/>
                  </a:lnTo>
                  <a:lnTo>
                    <a:pt x="28" y="216"/>
                  </a:lnTo>
                  <a:lnTo>
                    <a:pt x="1" y="296"/>
                  </a:lnTo>
                  <a:lnTo>
                    <a:pt x="28" y="404"/>
                  </a:lnTo>
                  <a:lnTo>
                    <a:pt x="55" y="457"/>
                  </a:lnTo>
                  <a:lnTo>
                    <a:pt x="108" y="511"/>
                  </a:lnTo>
                  <a:lnTo>
                    <a:pt x="162" y="538"/>
                  </a:lnTo>
                  <a:lnTo>
                    <a:pt x="216" y="538"/>
                  </a:lnTo>
                  <a:lnTo>
                    <a:pt x="404" y="484"/>
                  </a:lnTo>
                  <a:lnTo>
                    <a:pt x="619" y="457"/>
                  </a:lnTo>
                  <a:lnTo>
                    <a:pt x="834" y="457"/>
                  </a:lnTo>
                  <a:lnTo>
                    <a:pt x="941" y="484"/>
                  </a:lnTo>
                  <a:lnTo>
                    <a:pt x="1048" y="511"/>
                  </a:lnTo>
                  <a:lnTo>
                    <a:pt x="1129" y="538"/>
                  </a:lnTo>
                  <a:lnTo>
                    <a:pt x="1210" y="511"/>
                  </a:lnTo>
                  <a:lnTo>
                    <a:pt x="1290" y="484"/>
                  </a:lnTo>
                  <a:lnTo>
                    <a:pt x="1344" y="404"/>
                  </a:lnTo>
                  <a:lnTo>
                    <a:pt x="1371" y="323"/>
                  </a:lnTo>
                  <a:lnTo>
                    <a:pt x="1344" y="216"/>
                  </a:lnTo>
                  <a:lnTo>
                    <a:pt x="1290" y="162"/>
                  </a:lnTo>
                  <a:lnTo>
                    <a:pt x="1210" y="108"/>
                  </a:lnTo>
                  <a:lnTo>
                    <a:pt x="968" y="28"/>
                  </a:lnTo>
                  <a:lnTo>
                    <a:pt x="69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2" name="Google Shape;977;p47">
              <a:extLst>
                <a:ext uri="{FF2B5EF4-FFF2-40B4-BE49-F238E27FC236}">
                  <a16:creationId xmlns:a16="http://schemas.microsoft.com/office/drawing/2014/main" id="{7AA09AC7-6C22-2A28-6CE5-994086C4A900}"/>
                </a:ext>
              </a:extLst>
            </p:cNvPr>
            <p:cNvSpPr/>
            <p:nvPr/>
          </p:nvSpPr>
          <p:spPr>
            <a:xfrm>
              <a:off x="510050" y="2324675"/>
              <a:ext cx="23525" cy="43000"/>
            </a:xfrm>
            <a:custGeom>
              <a:avLst/>
              <a:gdLst/>
              <a:ahLst/>
              <a:cxnLst/>
              <a:rect l="l" t="t" r="r" b="b"/>
              <a:pathLst>
                <a:path w="941" h="1720" extrusionOk="0">
                  <a:moveTo>
                    <a:pt x="699" y="1"/>
                  </a:moveTo>
                  <a:lnTo>
                    <a:pt x="619" y="28"/>
                  </a:lnTo>
                  <a:lnTo>
                    <a:pt x="538" y="81"/>
                  </a:lnTo>
                  <a:lnTo>
                    <a:pt x="511" y="162"/>
                  </a:lnTo>
                  <a:lnTo>
                    <a:pt x="377" y="618"/>
                  </a:lnTo>
                  <a:lnTo>
                    <a:pt x="216" y="1021"/>
                  </a:lnTo>
                  <a:lnTo>
                    <a:pt x="28" y="1397"/>
                  </a:lnTo>
                  <a:lnTo>
                    <a:pt x="1" y="1478"/>
                  </a:lnTo>
                  <a:lnTo>
                    <a:pt x="28" y="1558"/>
                  </a:lnTo>
                  <a:lnTo>
                    <a:pt x="55" y="1639"/>
                  </a:lnTo>
                  <a:lnTo>
                    <a:pt x="135" y="1693"/>
                  </a:lnTo>
                  <a:lnTo>
                    <a:pt x="243" y="1720"/>
                  </a:lnTo>
                  <a:lnTo>
                    <a:pt x="296" y="1720"/>
                  </a:lnTo>
                  <a:lnTo>
                    <a:pt x="350" y="1693"/>
                  </a:lnTo>
                  <a:lnTo>
                    <a:pt x="404" y="1666"/>
                  </a:lnTo>
                  <a:lnTo>
                    <a:pt x="431" y="1612"/>
                  </a:lnTo>
                  <a:lnTo>
                    <a:pt x="619" y="1209"/>
                  </a:lnTo>
                  <a:lnTo>
                    <a:pt x="807" y="753"/>
                  </a:lnTo>
                  <a:lnTo>
                    <a:pt x="807" y="726"/>
                  </a:lnTo>
                  <a:lnTo>
                    <a:pt x="941" y="269"/>
                  </a:lnTo>
                  <a:lnTo>
                    <a:pt x="941" y="189"/>
                  </a:lnTo>
                  <a:lnTo>
                    <a:pt x="914" y="108"/>
                  </a:lnTo>
                  <a:lnTo>
                    <a:pt x="860" y="28"/>
                  </a:lnTo>
                  <a:lnTo>
                    <a:pt x="78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3" name="Google Shape;978;p47">
              <a:extLst>
                <a:ext uri="{FF2B5EF4-FFF2-40B4-BE49-F238E27FC236}">
                  <a16:creationId xmlns:a16="http://schemas.microsoft.com/office/drawing/2014/main" id="{6E011456-8D0C-958C-40D1-96A7951CFCE9}"/>
                </a:ext>
              </a:extLst>
            </p:cNvPr>
            <p:cNvSpPr/>
            <p:nvPr/>
          </p:nvSpPr>
          <p:spPr>
            <a:xfrm>
              <a:off x="460375" y="1981550"/>
              <a:ext cx="173925" cy="386125"/>
            </a:xfrm>
            <a:custGeom>
              <a:avLst/>
              <a:gdLst/>
              <a:ahLst/>
              <a:cxnLst/>
              <a:rect l="l" t="t" r="r" b="b"/>
              <a:pathLst>
                <a:path w="6957" h="15445" extrusionOk="0">
                  <a:moveTo>
                    <a:pt x="4217" y="5910"/>
                  </a:moveTo>
                  <a:lnTo>
                    <a:pt x="4324" y="5963"/>
                  </a:lnTo>
                  <a:lnTo>
                    <a:pt x="4432" y="6017"/>
                  </a:lnTo>
                  <a:lnTo>
                    <a:pt x="4539" y="6098"/>
                  </a:lnTo>
                  <a:lnTo>
                    <a:pt x="4620" y="6205"/>
                  </a:lnTo>
                  <a:lnTo>
                    <a:pt x="4674" y="6313"/>
                  </a:lnTo>
                  <a:lnTo>
                    <a:pt x="4701" y="6420"/>
                  </a:lnTo>
                  <a:lnTo>
                    <a:pt x="4727" y="6554"/>
                  </a:lnTo>
                  <a:lnTo>
                    <a:pt x="4701" y="6716"/>
                  </a:lnTo>
                  <a:lnTo>
                    <a:pt x="4674" y="6877"/>
                  </a:lnTo>
                  <a:lnTo>
                    <a:pt x="4593" y="7038"/>
                  </a:lnTo>
                  <a:lnTo>
                    <a:pt x="4513" y="7172"/>
                  </a:lnTo>
                  <a:lnTo>
                    <a:pt x="4405" y="7280"/>
                  </a:lnTo>
                  <a:lnTo>
                    <a:pt x="4271" y="7387"/>
                  </a:lnTo>
                  <a:lnTo>
                    <a:pt x="4110" y="7468"/>
                  </a:lnTo>
                  <a:lnTo>
                    <a:pt x="3975" y="7521"/>
                  </a:lnTo>
                  <a:lnTo>
                    <a:pt x="4029" y="7172"/>
                  </a:lnTo>
                  <a:lnTo>
                    <a:pt x="4056" y="6823"/>
                  </a:lnTo>
                  <a:lnTo>
                    <a:pt x="4083" y="5910"/>
                  </a:lnTo>
                  <a:close/>
                  <a:moveTo>
                    <a:pt x="457" y="3976"/>
                  </a:moveTo>
                  <a:lnTo>
                    <a:pt x="725" y="4030"/>
                  </a:lnTo>
                  <a:lnTo>
                    <a:pt x="1021" y="4057"/>
                  </a:lnTo>
                  <a:lnTo>
                    <a:pt x="1531" y="4083"/>
                  </a:lnTo>
                  <a:lnTo>
                    <a:pt x="1907" y="4110"/>
                  </a:lnTo>
                  <a:lnTo>
                    <a:pt x="2230" y="4137"/>
                  </a:lnTo>
                  <a:lnTo>
                    <a:pt x="2552" y="4245"/>
                  </a:lnTo>
                  <a:lnTo>
                    <a:pt x="2713" y="4298"/>
                  </a:lnTo>
                  <a:lnTo>
                    <a:pt x="2847" y="4379"/>
                  </a:lnTo>
                  <a:lnTo>
                    <a:pt x="3035" y="4513"/>
                  </a:lnTo>
                  <a:lnTo>
                    <a:pt x="3196" y="4674"/>
                  </a:lnTo>
                  <a:lnTo>
                    <a:pt x="3331" y="4809"/>
                  </a:lnTo>
                  <a:lnTo>
                    <a:pt x="3438" y="4970"/>
                  </a:lnTo>
                  <a:lnTo>
                    <a:pt x="3519" y="5131"/>
                  </a:lnTo>
                  <a:lnTo>
                    <a:pt x="3599" y="5292"/>
                  </a:lnTo>
                  <a:lnTo>
                    <a:pt x="3626" y="5480"/>
                  </a:lnTo>
                  <a:lnTo>
                    <a:pt x="3626" y="5668"/>
                  </a:lnTo>
                  <a:lnTo>
                    <a:pt x="3626" y="6635"/>
                  </a:lnTo>
                  <a:lnTo>
                    <a:pt x="3599" y="6984"/>
                  </a:lnTo>
                  <a:lnTo>
                    <a:pt x="3546" y="7306"/>
                  </a:lnTo>
                  <a:lnTo>
                    <a:pt x="3465" y="7602"/>
                  </a:lnTo>
                  <a:lnTo>
                    <a:pt x="3358" y="7897"/>
                  </a:lnTo>
                  <a:lnTo>
                    <a:pt x="3223" y="8166"/>
                  </a:lnTo>
                  <a:lnTo>
                    <a:pt x="3008" y="8461"/>
                  </a:lnTo>
                  <a:lnTo>
                    <a:pt x="2713" y="8864"/>
                  </a:lnTo>
                  <a:lnTo>
                    <a:pt x="2391" y="9213"/>
                  </a:lnTo>
                  <a:lnTo>
                    <a:pt x="2068" y="9536"/>
                  </a:lnTo>
                  <a:lnTo>
                    <a:pt x="1746" y="9804"/>
                  </a:lnTo>
                  <a:lnTo>
                    <a:pt x="1424" y="10019"/>
                  </a:lnTo>
                  <a:lnTo>
                    <a:pt x="1075" y="10180"/>
                  </a:lnTo>
                  <a:lnTo>
                    <a:pt x="752" y="10288"/>
                  </a:lnTo>
                  <a:lnTo>
                    <a:pt x="457" y="10368"/>
                  </a:lnTo>
                  <a:lnTo>
                    <a:pt x="457" y="9079"/>
                  </a:lnTo>
                  <a:lnTo>
                    <a:pt x="564" y="9079"/>
                  </a:lnTo>
                  <a:lnTo>
                    <a:pt x="725" y="9106"/>
                  </a:lnTo>
                  <a:lnTo>
                    <a:pt x="860" y="9187"/>
                  </a:lnTo>
                  <a:lnTo>
                    <a:pt x="967" y="9294"/>
                  </a:lnTo>
                  <a:lnTo>
                    <a:pt x="1048" y="9348"/>
                  </a:lnTo>
                  <a:lnTo>
                    <a:pt x="1155" y="9375"/>
                  </a:lnTo>
                  <a:lnTo>
                    <a:pt x="1236" y="9375"/>
                  </a:lnTo>
                  <a:lnTo>
                    <a:pt x="1289" y="9321"/>
                  </a:lnTo>
                  <a:lnTo>
                    <a:pt x="1343" y="9267"/>
                  </a:lnTo>
                  <a:lnTo>
                    <a:pt x="1370" y="9187"/>
                  </a:lnTo>
                  <a:lnTo>
                    <a:pt x="1370" y="9106"/>
                  </a:lnTo>
                  <a:lnTo>
                    <a:pt x="1343" y="9025"/>
                  </a:lnTo>
                  <a:lnTo>
                    <a:pt x="1236" y="8891"/>
                  </a:lnTo>
                  <a:lnTo>
                    <a:pt x="1128" y="8811"/>
                  </a:lnTo>
                  <a:lnTo>
                    <a:pt x="994" y="8757"/>
                  </a:lnTo>
                  <a:lnTo>
                    <a:pt x="887" y="8703"/>
                  </a:lnTo>
                  <a:lnTo>
                    <a:pt x="645" y="8623"/>
                  </a:lnTo>
                  <a:lnTo>
                    <a:pt x="457" y="8623"/>
                  </a:lnTo>
                  <a:lnTo>
                    <a:pt x="457" y="7951"/>
                  </a:lnTo>
                  <a:lnTo>
                    <a:pt x="672" y="7897"/>
                  </a:lnTo>
                  <a:lnTo>
                    <a:pt x="752" y="7844"/>
                  </a:lnTo>
                  <a:lnTo>
                    <a:pt x="806" y="7790"/>
                  </a:lnTo>
                  <a:lnTo>
                    <a:pt x="833" y="7709"/>
                  </a:lnTo>
                  <a:lnTo>
                    <a:pt x="806" y="7602"/>
                  </a:lnTo>
                  <a:lnTo>
                    <a:pt x="779" y="7521"/>
                  </a:lnTo>
                  <a:lnTo>
                    <a:pt x="699" y="7468"/>
                  </a:lnTo>
                  <a:lnTo>
                    <a:pt x="618" y="7441"/>
                  </a:lnTo>
                  <a:lnTo>
                    <a:pt x="537" y="7468"/>
                  </a:lnTo>
                  <a:lnTo>
                    <a:pt x="457" y="7494"/>
                  </a:lnTo>
                  <a:lnTo>
                    <a:pt x="457" y="3976"/>
                  </a:lnTo>
                  <a:close/>
                  <a:moveTo>
                    <a:pt x="1719" y="10368"/>
                  </a:moveTo>
                  <a:lnTo>
                    <a:pt x="1827" y="11389"/>
                  </a:lnTo>
                  <a:lnTo>
                    <a:pt x="1827" y="11577"/>
                  </a:lnTo>
                  <a:lnTo>
                    <a:pt x="1800" y="11765"/>
                  </a:lnTo>
                  <a:lnTo>
                    <a:pt x="1719" y="11953"/>
                  </a:lnTo>
                  <a:lnTo>
                    <a:pt x="1639" y="12114"/>
                  </a:lnTo>
                  <a:lnTo>
                    <a:pt x="1531" y="12222"/>
                  </a:lnTo>
                  <a:lnTo>
                    <a:pt x="1397" y="12329"/>
                  </a:lnTo>
                  <a:lnTo>
                    <a:pt x="1263" y="12410"/>
                  </a:lnTo>
                  <a:lnTo>
                    <a:pt x="1128" y="12490"/>
                  </a:lnTo>
                  <a:lnTo>
                    <a:pt x="967" y="12544"/>
                  </a:lnTo>
                  <a:lnTo>
                    <a:pt x="806" y="12598"/>
                  </a:lnTo>
                  <a:lnTo>
                    <a:pt x="457" y="12651"/>
                  </a:lnTo>
                  <a:lnTo>
                    <a:pt x="457" y="10825"/>
                  </a:lnTo>
                  <a:lnTo>
                    <a:pt x="752" y="10771"/>
                  </a:lnTo>
                  <a:lnTo>
                    <a:pt x="1075" y="10664"/>
                  </a:lnTo>
                  <a:lnTo>
                    <a:pt x="1397" y="10529"/>
                  </a:lnTo>
                  <a:lnTo>
                    <a:pt x="1719" y="10368"/>
                  </a:lnTo>
                  <a:close/>
                  <a:moveTo>
                    <a:pt x="376" y="1"/>
                  </a:moveTo>
                  <a:lnTo>
                    <a:pt x="215" y="28"/>
                  </a:lnTo>
                  <a:lnTo>
                    <a:pt x="108" y="108"/>
                  </a:lnTo>
                  <a:lnTo>
                    <a:pt x="27" y="216"/>
                  </a:lnTo>
                  <a:lnTo>
                    <a:pt x="0" y="377"/>
                  </a:lnTo>
                  <a:lnTo>
                    <a:pt x="0" y="1371"/>
                  </a:lnTo>
                  <a:lnTo>
                    <a:pt x="0" y="1478"/>
                  </a:lnTo>
                  <a:lnTo>
                    <a:pt x="54" y="1532"/>
                  </a:lnTo>
                  <a:lnTo>
                    <a:pt x="135" y="1586"/>
                  </a:lnTo>
                  <a:lnTo>
                    <a:pt x="215" y="1612"/>
                  </a:lnTo>
                  <a:lnTo>
                    <a:pt x="296" y="1586"/>
                  </a:lnTo>
                  <a:lnTo>
                    <a:pt x="376" y="1532"/>
                  </a:lnTo>
                  <a:lnTo>
                    <a:pt x="430" y="1478"/>
                  </a:lnTo>
                  <a:lnTo>
                    <a:pt x="457" y="1371"/>
                  </a:lnTo>
                  <a:lnTo>
                    <a:pt x="457" y="431"/>
                  </a:lnTo>
                  <a:lnTo>
                    <a:pt x="887" y="431"/>
                  </a:lnTo>
                  <a:lnTo>
                    <a:pt x="1289" y="457"/>
                  </a:lnTo>
                  <a:lnTo>
                    <a:pt x="1719" y="511"/>
                  </a:lnTo>
                  <a:lnTo>
                    <a:pt x="2122" y="592"/>
                  </a:lnTo>
                  <a:lnTo>
                    <a:pt x="2418" y="672"/>
                  </a:lnTo>
                  <a:lnTo>
                    <a:pt x="2659" y="780"/>
                  </a:lnTo>
                  <a:lnTo>
                    <a:pt x="2901" y="914"/>
                  </a:lnTo>
                  <a:lnTo>
                    <a:pt x="3143" y="1075"/>
                  </a:lnTo>
                  <a:lnTo>
                    <a:pt x="3358" y="1236"/>
                  </a:lnTo>
                  <a:lnTo>
                    <a:pt x="3546" y="1424"/>
                  </a:lnTo>
                  <a:lnTo>
                    <a:pt x="3707" y="1639"/>
                  </a:lnTo>
                  <a:lnTo>
                    <a:pt x="3868" y="1854"/>
                  </a:lnTo>
                  <a:lnTo>
                    <a:pt x="4002" y="2069"/>
                  </a:lnTo>
                  <a:lnTo>
                    <a:pt x="4136" y="2311"/>
                  </a:lnTo>
                  <a:lnTo>
                    <a:pt x="4217" y="2552"/>
                  </a:lnTo>
                  <a:lnTo>
                    <a:pt x="4324" y="2794"/>
                  </a:lnTo>
                  <a:lnTo>
                    <a:pt x="4378" y="3036"/>
                  </a:lnTo>
                  <a:lnTo>
                    <a:pt x="4432" y="3278"/>
                  </a:lnTo>
                  <a:lnTo>
                    <a:pt x="4486" y="3761"/>
                  </a:lnTo>
                  <a:lnTo>
                    <a:pt x="4513" y="4003"/>
                  </a:lnTo>
                  <a:lnTo>
                    <a:pt x="4486" y="4245"/>
                  </a:lnTo>
                  <a:lnTo>
                    <a:pt x="4459" y="4459"/>
                  </a:lnTo>
                  <a:lnTo>
                    <a:pt x="4405" y="4674"/>
                  </a:lnTo>
                  <a:lnTo>
                    <a:pt x="4351" y="4862"/>
                  </a:lnTo>
                  <a:lnTo>
                    <a:pt x="4271" y="5023"/>
                  </a:lnTo>
                  <a:lnTo>
                    <a:pt x="4163" y="5185"/>
                  </a:lnTo>
                  <a:lnTo>
                    <a:pt x="4056" y="5292"/>
                  </a:lnTo>
                  <a:lnTo>
                    <a:pt x="4002" y="5050"/>
                  </a:lnTo>
                  <a:lnTo>
                    <a:pt x="3895" y="4835"/>
                  </a:lnTo>
                  <a:lnTo>
                    <a:pt x="3787" y="4647"/>
                  </a:lnTo>
                  <a:lnTo>
                    <a:pt x="3653" y="4486"/>
                  </a:lnTo>
                  <a:lnTo>
                    <a:pt x="3519" y="4352"/>
                  </a:lnTo>
                  <a:lnTo>
                    <a:pt x="3384" y="4218"/>
                  </a:lnTo>
                  <a:lnTo>
                    <a:pt x="3116" y="4003"/>
                  </a:lnTo>
                  <a:lnTo>
                    <a:pt x="2928" y="3895"/>
                  </a:lnTo>
                  <a:lnTo>
                    <a:pt x="2713" y="3815"/>
                  </a:lnTo>
                  <a:lnTo>
                    <a:pt x="2525" y="3761"/>
                  </a:lnTo>
                  <a:lnTo>
                    <a:pt x="2337" y="3707"/>
                  </a:lnTo>
                  <a:lnTo>
                    <a:pt x="1961" y="3654"/>
                  </a:lnTo>
                  <a:lnTo>
                    <a:pt x="1558" y="3654"/>
                  </a:lnTo>
                  <a:lnTo>
                    <a:pt x="1021" y="3600"/>
                  </a:lnTo>
                  <a:lnTo>
                    <a:pt x="725" y="3573"/>
                  </a:lnTo>
                  <a:lnTo>
                    <a:pt x="457" y="3519"/>
                  </a:lnTo>
                  <a:lnTo>
                    <a:pt x="457" y="2445"/>
                  </a:lnTo>
                  <a:lnTo>
                    <a:pt x="430" y="2338"/>
                  </a:lnTo>
                  <a:lnTo>
                    <a:pt x="376" y="2284"/>
                  </a:lnTo>
                  <a:lnTo>
                    <a:pt x="296" y="2230"/>
                  </a:lnTo>
                  <a:lnTo>
                    <a:pt x="215" y="2203"/>
                  </a:lnTo>
                  <a:lnTo>
                    <a:pt x="135" y="2230"/>
                  </a:lnTo>
                  <a:lnTo>
                    <a:pt x="54" y="2284"/>
                  </a:lnTo>
                  <a:lnTo>
                    <a:pt x="0" y="2338"/>
                  </a:lnTo>
                  <a:lnTo>
                    <a:pt x="0" y="2445"/>
                  </a:lnTo>
                  <a:lnTo>
                    <a:pt x="0" y="15230"/>
                  </a:lnTo>
                  <a:lnTo>
                    <a:pt x="0" y="15310"/>
                  </a:lnTo>
                  <a:lnTo>
                    <a:pt x="54" y="15391"/>
                  </a:lnTo>
                  <a:lnTo>
                    <a:pt x="135" y="15445"/>
                  </a:lnTo>
                  <a:lnTo>
                    <a:pt x="296" y="15445"/>
                  </a:lnTo>
                  <a:lnTo>
                    <a:pt x="376" y="15391"/>
                  </a:lnTo>
                  <a:lnTo>
                    <a:pt x="430" y="15310"/>
                  </a:lnTo>
                  <a:lnTo>
                    <a:pt x="457" y="15230"/>
                  </a:lnTo>
                  <a:lnTo>
                    <a:pt x="457" y="13108"/>
                  </a:lnTo>
                  <a:lnTo>
                    <a:pt x="725" y="13081"/>
                  </a:lnTo>
                  <a:lnTo>
                    <a:pt x="994" y="13027"/>
                  </a:lnTo>
                  <a:lnTo>
                    <a:pt x="1236" y="12947"/>
                  </a:lnTo>
                  <a:lnTo>
                    <a:pt x="1424" y="12839"/>
                  </a:lnTo>
                  <a:lnTo>
                    <a:pt x="1612" y="12732"/>
                  </a:lnTo>
                  <a:lnTo>
                    <a:pt x="1746" y="12624"/>
                  </a:lnTo>
                  <a:lnTo>
                    <a:pt x="1880" y="12517"/>
                  </a:lnTo>
                  <a:lnTo>
                    <a:pt x="1988" y="12383"/>
                  </a:lnTo>
                  <a:lnTo>
                    <a:pt x="2095" y="12222"/>
                  </a:lnTo>
                  <a:lnTo>
                    <a:pt x="2176" y="12034"/>
                  </a:lnTo>
                  <a:lnTo>
                    <a:pt x="2256" y="11819"/>
                  </a:lnTo>
                  <a:lnTo>
                    <a:pt x="2283" y="11604"/>
                  </a:lnTo>
                  <a:lnTo>
                    <a:pt x="2874" y="11792"/>
                  </a:lnTo>
                  <a:lnTo>
                    <a:pt x="2820" y="12275"/>
                  </a:lnTo>
                  <a:lnTo>
                    <a:pt x="2713" y="12893"/>
                  </a:lnTo>
                  <a:lnTo>
                    <a:pt x="2740" y="12974"/>
                  </a:lnTo>
                  <a:lnTo>
                    <a:pt x="2767" y="13054"/>
                  </a:lnTo>
                  <a:lnTo>
                    <a:pt x="2820" y="13108"/>
                  </a:lnTo>
                  <a:lnTo>
                    <a:pt x="2901" y="13135"/>
                  </a:lnTo>
                  <a:lnTo>
                    <a:pt x="3008" y="13135"/>
                  </a:lnTo>
                  <a:lnTo>
                    <a:pt x="3089" y="13108"/>
                  </a:lnTo>
                  <a:lnTo>
                    <a:pt x="3143" y="13054"/>
                  </a:lnTo>
                  <a:lnTo>
                    <a:pt x="3170" y="12974"/>
                  </a:lnTo>
                  <a:lnTo>
                    <a:pt x="3277" y="12222"/>
                  </a:lnTo>
                  <a:lnTo>
                    <a:pt x="3331" y="11631"/>
                  </a:lnTo>
                  <a:lnTo>
                    <a:pt x="3358" y="11577"/>
                  </a:lnTo>
                  <a:lnTo>
                    <a:pt x="3384" y="11523"/>
                  </a:lnTo>
                  <a:lnTo>
                    <a:pt x="3519" y="11523"/>
                  </a:lnTo>
                  <a:lnTo>
                    <a:pt x="4593" y="11846"/>
                  </a:lnTo>
                  <a:lnTo>
                    <a:pt x="4889" y="11953"/>
                  </a:lnTo>
                  <a:lnTo>
                    <a:pt x="5184" y="12114"/>
                  </a:lnTo>
                  <a:lnTo>
                    <a:pt x="5453" y="12302"/>
                  </a:lnTo>
                  <a:lnTo>
                    <a:pt x="5667" y="12544"/>
                  </a:lnTo>
                  <a:lnTo>
                    <a:pt x="5855" y="12786"/>
                  </a:lnTo>
                  <a:lnTo>
                    <a:pt x="6017" y="13054"/>
                  </a:lnTo>
                  <a:lnTo>
                    <a:pt x="6151" y="13376"/>
                  </a:lnTo>
                  <a:lnTo>
                    <a:pt x="6231" y="13699"/>
                  </a:lnTo>
                  <a:lnTo>
                    <a:pt x="6500" y="15257"/>
                  </a:lnTo>
                  <a:lnTo>
                    <a:pt x="6527" y="15337"/>
                  </a:lnTo>
                  <a:lnTo>
                    <a:pt x="6581" y="15391"/>
                  </a:lnTo>
                  <a:lnTo>
                    <a:pt x="6634" y="15445"/>
                  </a:lnTo>
                  <a:lnTo>
                    <a:pt x="6769" y="15445"/>
                  </a:lnTo>
                  <a:lnTo>
                    <a:pt x="6849" y="15418"/>
                  </a:lnTo>
                  <a:lnTo>
                    <a:pt x="6903" y="15364"/>
                  </a:lnTo>
                  <a:lnTo>
                    <a:pt x="6957" y="15283"/>
                  </a:lnTo>
                  <a:lnTo>
                    <a:pt x="6957" y="15176"/>
                  </a:lnTo>
                  <a:lnTo>
                    <a:pt x="6661" y="13618"/>
                  </a:lnTo>
                  <a:lnTo>
                    <a:pt x="6581" y="13215"/>
                  </a:lnTo>
                  <a:lnTo>
                    <a:pt x="6419" y="12866"/>
                  </a:lnTo>
                  <a:lnTo>
                    <a:pt x="6231" y="12544"/>
                  </a:lnTo>
                  <a:lnTo>
                    <a:pt x="6017" y="12222"/>
                  </a:lnTo>
                  <a:lnTo>
                    <a:pt x="5748" y="11953"/>
                  </a:lnTo>
                  <a:lnTo>
                    <a:pt x="5426" y="11738"/>
                  </a:lnTo>
                  <a:lnTo>
                    <a:pt x="5077" y="11550"/>
                  </a:lnTo>
                  <a:lnTo>
                    <a:pt x="4727" y="11416"/>
                  </a:lnTo>
                  <a:lnTo>
                    <a:pt x="3653" y="11093"/>
                  </a:lnTo>
                  <a:lnTo>
                    <a:pt x="3519" y="11067"/>
                  </a:lnTo>
                  <a:lnTo>
                    <a:pt x="3384" y="11067"/>
                  </a:lnTo>
                  <a:lnTo>
                    <a:pt x="3250" y="11093"/>
                  </a:lnTo>
                  <a:lnTo>
                    <a:pt x="3143" y="11147"/>
                  </a:lnTo>
                  <a:lnTo>
                    <a:pt x="3035" y="11255"/>
                  </a:lnTo>
                  <a:lnTo>
                    <a:pt x="2955" y="11335"/>
                  </a:lnTo>
                  <a:lnTo>
                    <a:pt x="2256" y="11120"/>
                  </a:lnTo>
                  <a:lnTo>
                    <a:pt x="2122" y="10073"/>
                  </a:lnTo>
                  <a:lnTo>
                    <a:pt x="2444" y="9777"/>
                  </a:lnTo>
                  <a:lnTo>
                    <a:pt x="2767" y="9482"/>
                  </a:lnTo>
                  <a:lnTo>
                    <a:pt x="3089" y="9106"/>
                  </a:lnTo>
                  <a:lnTo>
                    <a:pt x="3384" y="8730"/>
                  </a:lnTo>
                  <a:lnTo>
                    <a:pt x="3626" y="8354"/>
                  </a:lnTo>
                  <a:lnTo>
                    <a:pt x="3814" y="8005"/>
                  </a:lnTo>
                  <a:lnTo>
                    <a:pt x="4083" y="7951"/>
                  </a:lnTo>
                  <a:lnTo>
                    <a:pt x="4351" y="7870"/>
                  </a:lnTo>
                  <a:lnTo>
                    <a:pt x="4566" y="7736"/>
                  </a:lnTo>
                  <a:lnTo>
                    <a:pt x="4781" y="7548"/>
                  </a:lnTo>
                  <a:lnTo>
                    <a:pt x="4942" y="7333"/>
                  </a:lnTo>
                  <a:lnTo>
                    <a:pt x="5077" y="7092"/>
                  </a:lnTo>
                  <a:lnTo>
                    <a:pt x="5130" y="6850"/>
                  </a:lnTo>
                  <a:lnTo>
                    <a:pt x="5184" y="6554"/>
                  </a:lnTo>
                  <a:lnTo>
                    <a:pt x="5157" y="6393"/>
                  </a:lnTo>
                  <a:lnTo>
                    <a:pt x="5130" y="6232"/>
                  </a:lnTo>
                  <a:lnTo>
                    <a:pt x="5050" y="6071"/>
                  </a:lnTo>
                  <a:lnTo>
                    <a:pt x="4969" y="5937"/>
                  </a:lnTo>
                  <a:lnTo>
                    <a:pt x="4862" y="5802"/>
                  </a:lnTo>
                  <a:lnTo>
                    <a:pt x="4754" y="5695"/>
                  </a:lnTo>
                  <a:lnTo>
                    <a:pt x="4620" y="5587"/>
                  </a:lnTo>
                  <a:lnTo>
                    <a:pt x="4459" y="5534"/>
                  </a:lnTo>
                  <a:lnTo>
                    <a:pt x="4593" y="5373"/>
                  </a:lnTo>
                  <a:lnTo>
                    <a:pt x="4701" y="5185"/>
                  </a:lnTo>
                  <a:lnTo>
                    <a:pt x="4781" y="4997"/>
                  </a:lnTo>
                  <a:lnTo>
                    <a:pt x="4862" y="4755"/>
                  </a:lnTo>
                  <a:lnTo>
                    <a:pt x="4915" y="4540"/>
                  </a:lnTo>
                  <a:lnTo>
                    <a:pt x="4942" y="4271"/>
                  </a:lnTo>
                  <a:lnTo>
                    <a:pt x="4942" y="4003"/>
                  </a:lnTo>
                  <a:lnTo>
                    <a:pt x="4942" y="3734"/>
                  </a:lnTo>
                  <a:lnTo>
                    <a:pt x="4915" y="3439"/>
                  </a:lnTo>
                  <a:lnTo>
                    <a:pt x="4889" y="3170"/>
                  </a:lnTo>
                  <a:lnTo>
                    <a:pt x="4808" y="2875"/>
                  </a:lnTo>
                  <a:lnTo>
                    <a:pt x="4727" y="2606"/>
                  </a:lnTo>
                  <a:lnTo>
                    <a:pt x="4647" y="2338"/>
                  </a:lnTo>
                  <a:lnTo>
                    <a:pt x="4513" y="2069"/>
                  </a:lnTo>
                  <a:lnTo>
                    <a:pt x="4378" y="1827"/>
                  </a:lnTo>
                  <a:lnTo>
                    <a:pt x="4244" y="1586"/>
                  </a:lnTo>
                  <a:lnTo>
                    <a:pt x="4029" y="1317"/>
                  </a:lnTo>
                  <a:lnTo>
                    <a:pt x="3814" y="1075"/>
                  </a:lnTo>
                  <a:lnTo>
                    <a:pt x="3599" y="860"/>
                  </a:lnTo>
                  <a:lnTo>
                    <a:pt x="3358" y="672"/>
                  </a:lnTo>
                  <a:lnTo>
                    <a:pt x="3089" y="484"/>
                  </a:lnTo>
                  <a:lnTo>
                    <a:pt x="2820" y="350"/>
                  </a:lnTo>
                  <a:lnTo>
                    <a:pt x="2552" y="243"/>
                  </a:lnTo>
                  <a:lnTo>
                    <a:pt x="2230" y="135"/>
                  </a:lnTo>
                  <a:lnTo>
                    <a:pt x="1773" y="55"/>
                  </a:lnTo>
                  <a:lnTo>
                    <a:pt x="131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4" name="Google Shape;979;p47">
              <a:extLst>
                <a:ext uri="{FF2B5EF4-FFF2-40B4-BE49-F238E27FC236}">
                  <a16:creationId xmlns:a16="http://schemas.microsoft.com/office/drawing/2014/main" id="{3C2A7F44-C54A-003A-1F2B-121BC3219206}"/>
                </a:ext>
              </a:extLst>
            </p:cNvPr>
            <p:cNvSpPr/>
            <p:nvPr/>
          </p:nvSpPr>
          <p:spPr>
            <a:xfrm>
              <a:off x="483200" y="2122575"/>
              <a:ext cx="27550" cy="30225"/>
            </a:xfrm>
            <a:custGeom>
              <a:avLst/>
              <a:gdLst/>
              <a:ahLst/>
              <a:cxnLst/>
              <a:rect l="l" t="t" r="r" b="b"/>
              <a:pathLst>
                <a:path w="1102" h="1209" extrusionOk="0">
                  <a:moveTo>
                    <a:pt x="135" y="0"/>
                  </a:moveTo>
                  <a:lnTo>
                    <a:pt x="54" y="54"/>
                  </a:lnTo>
                  <a:lnTo>
                    <a:pt x="0" y="134"/>
                  </a:lnTo>
                  <a:lnTo>
                    <a:pt x="0" y="215"/>
                  </a:lnTo>
                  <a:lnTo>
                    <a:pt x="0" y="296"/>
                  </a:lnTo>
                  <a:lnTo>
                    <a:pt x="54" y="376"/>
                  </a:lnTo>
                  <a:lnTo>
                    <a:pt x="135" y="430"/>
                  </a:lnTo>
                  <a:lnTo>
                    <a:pt x="296" y="511"/>
                  </a:lnTo>
                  <a:lnTo>
                    <a:pt x="296" y="994"/>
                  </a:lnTo>
                  <a:lnTo>
                    <a:pt x="323" y="1075"/>
                  </a:lnTo>
                  <a:lnTo>
                    <a:pt x="376" y="1155"/>
                  </a:lnTo>
                  <a:lnTo>
                    <a:pt x="430" y="1209"/>
                  </a:lnTo>
                  <a:lnTo>
                    <a:pt x="618" y="1209"/>
                  </a:lnTo>
                  <a:lnTo>
                    <a:pt x="699" y="1155"/>
                  </a:lnTo>
                  <a:lnTo>
                    <a:pt x="752" y="1075"/>
                  </a:lnTo>
                  <a:lnTo>
                    <a:pt x="752" y="994"/>
                  </a:lnTo>
                  <a:lnTo>
                    <a:pt x="752" y="725"/>
                  </a:lnTo>
                  <a:lnTo>
                    <a:pt x="779" y="725"/>
                  </a:lnTo>
                  <a:lnTo>
                    <a:pt x="887" y="752"/>
                  </a:lnTo>
                  <a:lnTo>
                    <a:pt x="940" y="752"/>
                  </a:lnTo>
                  <a:lnTo>
                    <a:pt x="994" y="725"/>
                  </a:lnTo>
                  <a:lnTo>
                    <a:pt x="1048" y="672"/>
                  </a:lnTo>
                  <a:lnTo>
                    <a:pt x="1075" y="618"/>
                  </a:lnTo>
                  <a:lnTo>
                    <a:pt x="1102" y="537"/>
                  </a:lnTo>
                  <a:lnTo>
                    <a:pt x="1075" y="457"/>
                  </a:lnTo>
                  <a:lnTo>
                    <a:pt x="1048" y="376"/>
                  </a:lnTo>
                  <a:lnTo>
                    <a:pt x="967" y="322"/>
                  </a:lnTo>
                  <a:lnTo>
                    <a:pt x="323" y="27"/>
                  </a:lnTo>
                  <a:lnTo>
                    <a:pt x="21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5" name="Google Shape;980;p47">
              <a:extLst>
                <a:ext uri="{FF2B5EF4-FFF2-40B4-BE49-F238E27FC236}">
                  <a16:creationId xmlns:a16="http://schemas.microsoft.com/office/drawing/2014/main" id="{C1B5B9B7-CCE4-4E6F-E24E-19A6DFF6FF5E}"/>
                </a:ext>
              </a:extLst>
            </p:cNvPr>
            <p:cNvSpPr/>
            <p:nvPr/>
          </p:nvSpPr>
          <p:spPr>
            <a:xfrm>
              <a:off x="275725" y="1982225"/>
              <a:ext cx="173250" cy="385450"/>
            </a:xfrm>
            <a:custGeom>
              <a:avLst/>
              <a:gdLst/>
              <a:ahLst/>
              <a:cxnLst/>
              <a:rect l="l" t="t" r="r" b="b"/>
              <a:pathLst>
                <a:path w="6930" h="15418" extrusionOk="0">
                  <a:moveTo>
                    <a:pt x="6473" y="484"/>
                  </a:moveTo>
                  <a:lnTo>
                    <a:pt x="6473" y="3331"/>
                  </a:lnTo>
                  <a:lnTo>
                    <a:pt x="6151" y="3170"/>
                  </a:lnTo>
                  <a:lnTo>
                    <a:pt x="5855" y="2982"/>
                  </a:lnTo>
                  <a:lnTo>
                    <a:pt x="5533" y="2740"/>
                  </a:lnTo>
                  <a:lnTo>
                    <a:pt x="5238" y="2472"/>
                  </a:lnTo>
                  <a:lnTo>
                    <a:pt x="5103" y="1317"/>
                  </a:lnTo>
                  <a:lnTo>
                    <a:pt x="5426" y="1048"/>
                  </a:lnTo>
                  <a:lnTo>
                    <a:pt x="5748" y="806"/>
                  </a:lnTo>
                  <a:lnTo>
                    <a:pt x="6097" y="618"/>
                  </a:lnTo>
                  <a:lnTo>
                    <a:pt x="6473" y="484"/>
                  </a:lnTo>
                  <a:close/>
                  <a:moveTo>
                    <a:pt x="2847" y="5883"/>
                  </a:moveTo>
                  <a:lnTo>
                    <a:pt x="2874" y="6796"/>
                  </a:lnTo>
                  <a:lnTo>
                    <a:pt x="2901" y="7145"/>
                  </a:lnTo>
                  <a:lnTo>
                    <a:pt x="2955" y="7494"/>
                  </a:lnTo>
                  <a:lnTo>
                    <a:pt x="2820" y="7441"/>
                  </a:lnTo>
                  <a:lnTo>
                    <a:pt x="2659" y="7360"/>
                  </a:lnTo>
                  <a:lnTo>
                    <a:pt x="2552" y="7253"/>
                  </a:lnTo>
                  <a:lnTo>
                    <a:pt x="2444" y="7145"/>
                  </a:lnTo>
                  <a:lnTo>
                    <a:pt x="2337" y="7011"/>
                  </a:lnTo>
                  <a:lnTo>
                    <a:pt x="2283" y="6850"/>
                  </a:lnTo>
                  <a:lnTo>
                    <a:pt x="2229" y="6689"/>
                  </a:lnTo>
                  <a:lnTo>
                    <a:pt x="2229" y="6527"/>
                  </a:lnTo>
                  <a:lnTo>
                    <a:pt x="2229" y="6393"/>
                  </a:lnTo>
                  <a:lnTo>
                    <a:pt x="2283" y="6286"/>
                  </a:lnTo>
                  <a:lnTo>
                    <a:pt x="2337" y="6178"/>
                  </a:lnTo>
                  <a:lnTo>
                    <a:pt x="2417" y="6071"/>
                  </a:lnTo>
                  <a:lnTo>
                    <a:pt x="2498" y="5990"/>
                  </a:lnTo>
                  <a:lnTo>
                    <a:pt x="2605" y="5936"/>
                  </a:lnTo>
                  <a:lnTo>
                    <a:pt x="2713" y="5910"/>
                  </a:lnTo>
                  <a:lnTo>
                    <a:pt x="2847" y="5883"/>
                  </a:lnTo>
                  <a:close/>
                  <a:moveTo>
                    <a:pt x="5238" y="10341"/>
                  </a:moveTo>
                  <a:lnTo>
                    <a:pt x="5533" y="10529"/>
                  </a:lnTo>
                  <a:lnTo>
                    <a:pt x="5855" y="10664"/>
                  </a:lnTo>
                  <a:lnTo>
                    <a:pt x="6178" y="10744"/>
                  </a:lnTo>
                  <a:lnTo>
                    <a:pt x="6473" y="10798"/>
                  </a:lnTo>
                  <a:lnTo>
                    <a:pt x="6473" y="12624"/>
                  </a:lnTo>
                  <a:lnTo>
                    <a:pt x="6124" y="12571"/>
                  </a:lnTo>
                  <a:lnTo>
                    <a:pt x="5963" y="12517"/>
                  </a:lnTo>
                  <a:lnTo>
                    <a:pt x="5802" y="12463"/>
                  </a:lnTo>
                  <a:lnTo>
                    <a:pt x="5667" y="12383"/>
                  </a:lnTo>
                  <a:lnTo>
                    <a:pt x="5533" y="12302"/>
                  </a:lnTo>
                  <a:lnTo>
                    <a:pt x="5426" y="12195"/>
                  </a:lnTo>
                  <a:lnTo>
                    <a:pt x="5318" y="12087"/>
                  </a:lnTo>
                  <a:lnTo>
                    <a:pt x="5211" y="11926"/>
                  </a:lnTo>
                  <a:lnTo>
                    <a:pt x="5157" y="11738"/>
                  </a:lnTo>
                  <a:lnTo>
                    <a:pt x="5103" y="11550"/>
                  </a:lnTo>
                  <a:lnTo>
                    <a:pt x="5130" y="11362"/>
                  </a:lnTo>
                  <a:lnTo>
                    <a:pt x="5238" y="10341"/>
                  </a:lnTo>
                  <a:close/>
                  <a:moveTo>
                    <a:pt x="6446" y="1"/>
                  </a:moveTo>
                  <a:lnTo>
                    <a:pt x="6231" y="81"/>
                  </a:lnTo>
                  <a:lnTo>
                    <a:pt x="6016" y="162"/>
                  </a:lnTo>
                  <a:lnTo>
                    <a:pt x="5587" y="377"/>
                  </a:lnTo>
                  <a:lnTo>
                    <a:pt x="5211" y="645"/>
                  </a:lnTo>
                  <a:lnTo>
                    <a:pt x="4835" y="968"/>
                  </a:lnTo>
                  <a:lnTo>
                    <a:pt x="4539" y="887"/>
                  </a:lnTo>
                  <a:lnTo>
                    <a:pt x="4378" y="860"/>
                  </a:lnTo>
                  <a:lnTo>
                    <a:pt x="4190" y="860"/>
                  </a:lnTo>
                  <a:lnTo>
                    <a:pt x="3868" y="887"/>
                  </a:lnTo>
                  <a:lnTo>
                    <a:pt x="3545" y="941"/>
                  </a:lnTo>
                  <a:lnTo>
                    <a:pt x="3223" y="1075"/>
                  </a:lnTo>
                  <a:lnTo>
                    <a:pt x="2955" y="1236"/>
                  </a:lnTo>
                  <a:lnTo>
                    <a:pt x="2686" y="1424"/>
                  </a:lnTo>
                  <a:lnTo>
                    <a:pt x="2444" y="1666"/>
                  </a:lnTo>
                  <a:lnTo>
                    <a:pt x="2256" y="1961"/>
                  </a:lnTo>
                  <a:lnTo>
                    <a:pt x="2068" y="2257"/>
                  </a:lnTo>
                  <a:lnTo>
                    <a:pt x="2068" y="2364"/>
                  </a:lnTo>
                  <a:lnTo>
                    <a:pt x="2068" y="2445"/>
                  </a:lnTo>
                  <a:lnTo>
                    <a:pt x="2122" y="2525"/>
                  </a:lnTo>
                  <a:lnTo>
                    <a:pt x="2176" y="2579"/>
                  </a:lnTo>
                  <a:lnTo>
                    <a:pt x="2364" y="2579"/>
                  </a:lnTo>
                  <a:lnTo>
                    <a:pt x="2444" y="2525"/>
                  </a:lnTo>
                  <a:lnTo>
                    <a:pt x="2498" y="2472"/>
                  </a:lnTo>
                  <a:lnTo>
                    <a:pt x="2632" y="2203"/>
                  </a:lnTo>
                  <a:lnTo>
                    <a:pt x="2793" y="1988"/>
                  </a:lnTo>
                  <a:lnTo>
                    <a:pt x="2981" y="1773"/>
                  </a:lnTo>
                  <a:lnTo>
                    <a:pt x="3196" y="1612"/>
                  </a:lnTo>
                  <a:lnTo>
                    <a:pt x="3411" y="1478"/>
                  </a:lnTo>
                  <a:lnTo>
                    <a:pt x="3680" y="1397"/>
                  </a:lnTo>
                  <a:lnTo>
                    <a:pt x="3921" y="1317"/>
                  </a:lnTo>
                  <a:lnTo>
                    <a:pt x="4217" y="1317"/>
                  </a:lnTo>
                  <a:lnTo>
                    <a:pt x="4459" y="1344"/>
                  </a:lnTo>
                  <a:lnTo>
                    <a:pt x="4674" y="1397"/>
                  </a:lnTo>
                  <a:lnTo>
                    <a:pt x="4781" y="2552"/>
                  </a:lnTo>
                  <a:lnTo>
                    <a:pt x="4620" y="2982"/>
                  </a:lnTo>
                  <a:lnTo>
                    <a:pt x="4539" y="3197"/>
                  </a:lnTo>
                  <a:lnTo>
                    <a:pt x="4432" y="3385"/>
                  </a:lnTo>
                  <a:lnTo>
                    <a:pt x="4297" y="3546"/>
                  </a:lnTo>
                  <a:lnTo>
                    <a:pt x="4190" y="3680"/>
                  </a:lnTo>
                  <a:lnTo>
                    <a:pt x="4029" y="3815"/>
                  </a:lnTo>
                  <a:lnTo>
                    <a:pt x="3868" y="3949"/>
                  </a:lnTo>
                  <a:lnTo>
                    <a:pt x="3653" y="4083"/>
                  </a:lnTo>
                  <a:lnTo>
                    <a:pt x="3465" y="4218"/>
                  </a:lnTo>
                  <a:lnTo>
                    <a:pt x="3304" y="4379"/>
                  </a:lnTo>
                  <a:lnTo>
                    <a:pt x="3169" y="4567"/>
                  </a:lnTo>
                  <a:lnTo>
                    <a:pt x="3062" y="4755"/>
                  </a:lnTo>
                  <a:lnTo>
                    <a:pt x="2981" y="4943"/>
                  </a:lnTo>
                  <a:lnTo>
                    <a:pt x="2901" y="5158"/>
                  </a:lnTo>
                  <a:lnTo>
                    <a:pt x="2874" y="5372"/>
                  </a:lnTo>
                  <a:lnTo>
                    <a:pt x="2713" y="5265"/>
                  </a:lnTo>
                  <a:lnTo>
                    <a:pt x="2605" y="5104"/>
                  </a:lnTo>
                  <a:lnTo>
                    <a:pt x="2471" y="4916"/>
                  </a:lnTo>
                  <a:lnTo>
                    <a:pt x="2391" y="4701"/>
                  </a:lnTo>
                  <a:lnTo>
                    <a:pt x="2310" y="4486"/>
                  </a:lnTo>
                  <a:lnTo>
                    <a:pt x="2256" y="4244"/>
                  </a:lnTo>
                  <a:lnTo>
                    <a:pt x="2229" y="4003"/>
                  </a:lnTo>
                  <a:lnTo>
                    <a:pt x="2229" y="3761"/>
                  </a:lnTo>
                  <a:lnTo>
                    <a:pt x="2256" y="3412"/>
                  </a:lnTo>
                  <a:lnTo>
                    <a:pt x="2229" y="3331"/>
                  </a:lnTo>
                  <a:lnTo>
                    <a:pt x="2203" y="3251"/>
                  </a:lnTo>
                  <a:lnTo>
                    <a:pt x="2122" y="3197"/>
                  </a:lnTo>
                  <a:lnTo>
                    <a:pt x="2041" y="3170"/>
                  </a:lnTo>
                  <a:lnTo>
                    <a:pt x="1961" y="3170"/>
                  </a:lnTo>
                  <a:lnTo>
                    <a:pt x="1880" y="3224"/>
                  </a:lnTo>
                  <a:lnTo>
                    <a:pt x="1826" y="3277"/>
                  </a:lnTo>
                  <a:lnTo>
                    <a:pt x="1800" y="3358"/>
                  </a:lnTo>
                  <a:lnTo>
                    <a:pt x="1773" y="3761"/>
                  </a:lnTo>
                  <a:lnTo>
                    <a:pt x="1773" y="4003"/>
                  </a:lnTo>
                  <a:lnTo>
                    <a:pt x="1800" y="4244"/>
                  </a:lnTo>
                  <a:lnTo>
                    <a:pt x="1853" y="4486"/>
                  </a:lnTo>
                  <a:lnTo>
                    <a:pt x="1907" y="4728"/>
                  </a:lnTo>
                  <a:lnTo>
                    <a:pt x="1988" y="4970"/>
                  </a:lnTo>
                  <a:lnTo>
                    <a:pt x="2095" y="5184"/>
                  </a:lnTo>
                  <a:lnTo>
                    <a:pt x="2229" y="5372"/>
                  </a:lnTo>
                  <a:lnTo>
                    <a:pt x="2364" y="5560"/>
                  </a:lnTo>
                  <a:lnTo>
                    <a:pt x="2229" y="5641"/>
                  </a:lnTo>
                  <a:lnTo>
                    <a:pt x="2122" y="5722"/>
                  </a:lnTo>
                  <a:lnTo>
                    <a:pt x="2014" y="5829"/>
                  </a:lnTo>
                  <a:lnTo>
                    <a:pt x="1934" y="5963"/>
                  </a:lnTo>
                  <a:lnTo>
                    <a:pt x="1880" y="6071"/>
                  </a:lnTo>
                  <a:lnTo>
                    <a:pt x="1826" y="6232"/>
                  </a:lnTo>
                  <a:lnTo>
                    <a:pt x="1773" y="6366"/>
                  </a:lnTo>
                  <a:lnTo>
                    <a:pt x="1773" y="6527"/>
                  </a:lnTo>
                  <a:lnTo>
                    <a:pt x="1800" y="6796"/>
                  </a:lnTo>
                  <a:lnTo>
                    <a:pt x="1880" y="7065"/>
                  </a:lnTo>
                  <a:lnTo>
                    <a:pt x="1988" y="7306"/>
                  </a:lnTo>
                  <a:lnTo>
                    <a:pt x="2176" y="7521"/>
                  </a:lnTo>
                  <a:lnTo>
                    <a:pt x="2364" y="7682"/>
                  </a:lnTo>
                  <a:lnTo>
                    <a:pt x="2579" y="7817"/>
                  </a:lnTo>
                  <a:lnTo>
                    <a:pt x="2847" y="7924"/>
                  </a:lnTo>
                  <a:lnTo>
                    <a:pt x="3116" y="7978"/>
                  </a:lnTo>
                  <a:lnTo>
                    <a:pt x="3304" y="8327"/>
                  </a:lnTo>
                  <a:lnTo>
                    <a:pt x="3545" y="8703"/>
                  </a:lnTo>
                  <a:lnTo>
                    <a:pt x="3572" y="8730"/>
                  </a:lnTo>
                  <a:lnTo>
                    <a:pt x="3653" y="8810"/>
                  </a:lnTo>
                  <a:lnTo>
                    <a:pt x="3814" y="8810"/>
                  </a:lnTo>
                  <a:lnTo>
                    <a:pt x="3868" y="8784"/>
                  </a:lnTo>
                  <a:lnTo>
                    <a:pt x="3948" y="8703"/>
                  </a:lnTo>
                  <a:lnTo>
                    <a:pt x="3975" y="8622"/>
                  </a:lnTo>
                  <a:lnTo>
                    <a:pt x="3975" y="8542"/>
                  </a:lnTo>
                  <a:lnTo>
                    <a:pt x="3921" y="8461"/>
                  </a:lnTo>
                  <a:lnTo>
                    <a:pt x="3895" y="8434"/>
                  </a:lnTo>
                  <a:lnTo>
                    <a:pt x="3707" y="8139"/>
                  </a:lnTo>
                  <a:lnTo>
                    <a:pt x="3572" y="7870"/>
                  </a:lnTo>
                  <a:lnTo>
                    <a:pt x="3465" y="7602"/>
                  </a:lnTo>
                  <a:lnTo>
                    <a:pt x="3384" y="7333"/>
                  </a:lnTo>
                  <a:lnTo>
                    <a:pt x="3331" y="7011"/>
                  </a:lnTo>
                  <a:lnTo>
                    <a:pt x="3304" y="6635"/>
                  </a:lnTo>
                  <a:lnTo>
                    <a:pt x="3304" y="5695"/>
                  </a:lnTo>
                  <a:lnTo>
                    <a:pt x="3304" y="5480"/>
                  </a:lnTo>
                  <a:lnTo>
                    <a:pt x="3357" y="5265"/>
                  </a:lnTo>
                  <a:lnTo>
                    <a:pt x="3411" y="5077"/>
                  </a:lnTo>
                  <a:lnTo>
                    <a:pt x="3492" y="4916"/>
                  </a:lnTo>
                  <a:lnTo>
                    <a:pt x="3599" y="4755"/>
                  </a:lnTo>
                  <a:lnTo>
                    <a:pt x="3733" y="4594"/>
                  </a:lnTo>
                  <a:lnTo>
                    <a:pt x="3895" y="4459"/>
                  </a:lnTo>
                  <a:lnTo>
                    <a:pt x="4083" y="4325"/>
                  </a:lnTo>
                  <a:lnTo>
                    <a:pt x="4297" y="4191"/>
                  </a:lnTo>
                  <a:lnTo>
                    <a:pt x="4459" y="4056"/>
                  </a:lnTo>
                  <a:lnTo>
                    <a:pt x="4593" y="3895"/>
                  </a:lnTo>
                  <a:lnTo>
                    <a:pt x="4727" y="3734"/>
                  </a:lnTo>
                  <a:lnTo>
                    <a:pt x="4835" y="3546"/>
                  </a:lnTo>
                  <a:lnTo>
                    <a:pt x="4942" y="3358"/>
                  </a:lnTo>
                  <a:lnTo>
                    <a:pt x="5103" y="2982"/>
                  </a:lnTo>
                  <a:lnTo>
                    <a:pt x="5452" y="3251"/>
                  </a:lnTo>
                  <a:lnTo>
                    <a:pt x="5775" y="3492"/>
                  </a:lnTo>
                  <a:lnTo>
                    <a:pt x="6124" y="3680"/>
                  </a:lnTo>
                  <a:lnTo>
                    <a:pt x="6473" y="3815"/>
                  </a:lnTo>
                  <a:lnTo>
                    <a:pt x="6473" y="7467"/>
                  </a:lnTo>
                  <a:lnTo>
                    <a:pt x="6392" y="7441"/>
                  </a:lnTo>
                  <a:lnTo>
                    <a:pt x="6312" y="7414"/>
                  </a:lnTo>
                  <a:lnTo>
                    <a:pt x="6231" y="7441"/>
                  </a:lnTo>
                  <a:lnTo>
                    <a:pt x="6151" y="7494"/>
                  </a:lnTo>
                  <a:lnTo>
                    <a:pt x="6097" y="7575"/>
                  </a:lnTo>
                  <a:lnTo>
                    <a:pt x="6097" y="7682"/>
                  </a:lnTo>
                  <a:lnTo>
                    <a:pt x="6124" y="7763"/>
                  </a:lnTo>
                  <a:lnTo>
                    <a:pt x="6178" y="7817"/>
                  </a:lnTo>
                  <a:lnTo>
                    <a:pt x="6258" y="7870"/>
                  </a:lnTo>
                  <a:lnTo>
                    <a:pt x="6473" y="7924"/>
                  </a:lnTo>
                  <a:lnTo>
                    <a:pt x="6473" y="8622"/>
                  </a:lnTo>
                  <a:lnTo>
                    <a:pt x="6366" y="8622"/>
                  </a:lnTo>
                  <a:lnTo>
                    <a:pt x="6231" y="8596"/>
                  </a:lnTo>
                  <a:lnTo>
                    <a:pt x="6097" y="8515"/>
                  </a:lnTo>
                  <a:lnTo>
                    <a:pt x="5990" y="8381"/>
                  </a:lnTo>
                  <a:lnTo>
                    <a:pt x="5909" y="8327"/>
                  </a:lnTo>
                  <a:lnTo>
                    <a:pt x="5828" y="8300"/>
                  </a:lnTo>
                  <a:lnTo>
                    <a:pt x="5748" y="8273"/>
                  </a:lnTo>
                  <a:lnTo>
                    <a:pt x="5667" y="8327"/>
                  </a:lnTo>
                  <a:lnTo>
                    <a:pt x="5614" y="8381"/>
                  </a:lnTo>
                  <a:lnTo>
                    <a:pt x="5560" y="8461"/>
                  </a:lnTo>
                  <a:lnTo>
                    <a:pt x="5560" y="8542"/>
                  </a:lnTo>
                  <a:lnTo>
                    <a:pt x="5614" y="8622"/>
                  </a:lnTo>
                  <a:lnTo>
                    <a:pt x="5694" y="8757"/>
                  </a:lnTo>
                  <a:lnTo>
                    <a:pt x="5802" y="8864"/>
                  </a:lnTo>
                  <a:lnTo>
                    <a:pt x="5909" y="8945"/>
                  </a:lnTo>
                  <a:lnTo>
                    <a:pt x="6043" y="8998"/>
                  </a:lnTo>
                  <a:lnTo>
                    <a:pt x="6258" y="9079"/>
                  </a:lnTo>
                  <a:lnTo>
                    <a:pt x="6473" y="9079"/>
                  </a:lnTo>
                  <a:lnTo>
                    <a:pt x="6473" y="10341"/>
                  </a:lnTo>
                  <a:lnTo>
                    <a:pt x="6231" y="10288"/>
                  </a:lnTo>
                  <a:lnTo>
                    <a:pt x="6016" y="10234"/>
                  </a:lnTo>
                  <a:lnTo>
                    <a:pt x="5775" y="10126"/>
                  </a:lnTo>
                  <a:lnTo>
                    <a:pt x="5533" y="9992"/>
                  </a:lnTo>
                  <a:lnTo>
                    <a:pt x="5291" y="9858"/>
                  </a:lnTo>
                  <a:lnTo>
                    <a:pt x="5050" y="9670"/>
                  </a:lnTo>
                  <a:lnTo>
                    <a:pt x="4835" y="9482"/>
                  </a:lnTo>
                  <a:lnTo>
                    <a:pt x="4593" y="9240"/>
                  </a:lnTo>
                  <a:lnTo>
                    <a:pt x="4512" y="9186"/>
                  </a:lnTo>
                  <a:lnTo>
                    <a:pt x="4351" y="9186"/>
                  </a:lnTo>
                  <a:lnTo>
                    <a:pt x="4271" y="9240"/>
                  </a:lnTo>
                  <a:lnTo>
                    <a:pt x="4217" y="9321"/>
                  </a:lnTo>
                  <a:lnTo>
                    <a:pt x="4190" y="9401"/>
                  </a:lnTo>
                  <a:lnTo>
                    <a:pt x="4217" y="9482"/>
                  </a:lnTo>
                  <a:lnTo>
                    <a:pt x="4271" y="9562"/>
                  </a:lnTo>
                  <a:lnTo>
                    <a:pt x="4539" y="9831"/>
                  </a:lnTo>
                  <a:lnTo>
                    <a:pt x="4808" y="10046"/>
                  </a:lnTo>
                  <a:lnTo>
                    <a:pt x="4700" y="11120"/>
                  </a:lnTo>
                  <a:lnTo>
                    <a:pt x="3975" y="11335"/>
                  </a:lnTo>
                  <a:lnTo>
                    <a:pt x="3895" y="11228"/>
                  </a:lnTo>
                  <a:lnTo>
                    <a:pt x="3814" y="11120"/>
                  </a:lnTo>
                  <a:lnTo>
                    <a:pt x="3680" y="11066"/>
                  </a:lnTo>
                  <a:lnTo>
                    <a:pt x="3572" y="11040"/>
                  </a:lnTo>
                  <a:lnTo>
                    <a:pt x="3438" y="11040"/>
                  </a:lnTo>
                  <a:lnTo>
                    <a:pt x="3304" y="11066"/>
                  </a:lnTo>
                  <a:lnTo>
                    <a:pt x="2229" y="11389"/>
                  </a:lnTo>
                  <a:lnTo>
                    <a:pt x="1880" y="11496"/>
                  </a:lnTo>
                  <a:lnTo>
                    <a:pt x="1531" y="11711"/>
                  </a:lnTo>
                  <a:lnTo>
                    <a:pt x="1209" y="11926"/>
                  </a:lnTo>
                  <a:lnTo>
                    <a:pt x="940" y="12195"/>
                  </a:lnTo>
                  <a:lnTo>
                    <a:pt x="698" y="12517"/>
                  </a:lnTo>
                  <a:lnTo>
                    <a:pt x="510" y="12839"/>
                  </a:lnTo>
                  <a:lnTo>
                    <a:pt x="376" y="13215"/>
                  </a:lnTo>
                  <a:lnTo>
                    <a:pt x="269" y="13591"/>
                  </a:lnTo>
                  <a:lnTo>
                    <a:pt x="0" y="15149"/>
                  </a:lnTo>
                  <a:lnTo>
                    <a:pt x="0" y="15256"/>
                  </a:lnTo>
                  <a:lnTo>
                    <a:pt x="27" y="15337"/>
                  </a:lnTo>
                  <a:lnTo>
                    <a:pt x="108" y="15391"/>
                  </a:lnTo>
                  <a:lnTo>
                    <a:pt x="188" y="15418"/>
                  </a:lnTo>
                  <a:lnTo>
                    <a:pt x="269" y="15418"/>
                  </a:lnTo>
                  <a:lnTo>
                    <a:pt x="349" y="15391"/>
                  </a:lnTo>
                  <a:lnTo>
                    <a:pt x="403" y="15310"/>
                  </a:lnTo>
                  <a:lnTo>
                    <a:pt x="430" y="15230"/>
                  </a:lnTo>
                  <a:lnTo>
                    <a:pt x="725" y="13672"/>
                  </a:lnTo>
                  <a:lnTo>
                    <a:pt x="806" y="13349"/>
                  </a:lnTo>
                  <a:lnTo>
                    <a:pt x="913" y="13054"/>
                  </a:lnTo>
                  <a:lnTo>
                    <a:pt x="1074" y="12759"/>
                  </a:lnTo>
                  <a:lnTo>
                    <a:pt x="1262" y="12517"/>
                  </a:lnTo>
                  <a:lnTo>
                    <a:pt x="1504" y="12302"/>
                  </a:lnTo>
                  <a:lnTo>
                    <a:pt x="1746" y="12087"/>
                  </a:lnTo>
                  <a:lnTo>
                    <a:pt x="2041" y="11926"/>
                  </a:lnTo>
                  <a:lnTo>
                    <a:pt x="2364" y="11819"/>
                  </a:lnTo>
                  <a:lnTo>
                    <a:pt x="3438" y="11496"/>
                  </a:lnTo>
                  <a:lnTo>
                    <a:pt x="3545" y="11496"/>
                  </a:lnTo>
                  <a:lnTo>
                    <a:pt x="3599" y="11550"/>
                  </a:lnTo>
                  <a:lnTo>
                    <a:pt x="3599" y="11604"/>
                  </a:lnTo>
                  <a:lnTo>
                    <a:pt x="3680" y="12248"/>
                  </a:lnTo>
                  <a:lnTo>
                    <a:pt x="3787" y="12893"/>
                  </a:lnTo>
                  <a:lnTo>
                    <a:pt x="3948" y="13484"/>
                  </a:lnTo>
                  <a:lnTo>
                    <a:pt x="4083" y="14048"/>
                  </a:lnTo>
                  <a:lnTo>
                    <a:pt x="4378" y="14907"/>
                  </a:lnTo>
                  <a:lnTo>
                    <a:pt x="4512" y="15283"/>
                  </a:lnTo>
                  <a:lnTo>
                    <a:pt x="4539" y="15337"/>
                  </a:lnTo>
                  <a:lnTo>
                    <a:pt x="4593" y="15391"/>
                  </a:lnTo>
                  <a:lnTo>
                    <a:pt x="4647" y="15418"/>
                  </a:lnTo>
                  <a:lnTo>
                    <a:pt x="4808" y="15418"/>
                  </a:lnTo>
                  <a:lnTo>
                    <a:pt x="4888" y="15364"/>
                  </a:lnTo>
                  <a:lnTo>
                    <a:pt x="4915" y="15283"/>
                  </a:lnTo>
                  <a:lnTo>
                    <a:pt x="4942" y="15203"/>
                  </a:lnTo>
                  <a:lnTo>
                    <a:pt x="4942" y="15122"/>
                  </a:lnTo>
                  <a:lnTo>
                    <a:pt x="4808" y="14800"/>
                  </a:lnTo>
                  <a:lnTo>
                    <a:pt x="4566" y="14021"/>
                  </a:lnTo>
                  <a:lnTo>
                    <a:pt x="4405" y="13511"/>
                  </a:lnTo>
                  <a:lnTo>
                    <a:pt x="4271" y="12947"/>
                  </a:lnTo>
                  <a:lnTo>
                    <a:pt x="4163" y="12356"/>
                  </a:lnTo>
                  <a:lnTo>
                    <a:pt x="4083" y="11765"/>
                  </a:lnTo>
                  <a:lnTo>
                    <a:pt x="4674" y="11604"/>
                  </a:lnTo>
                  <a:lnTo>
                    <a:pt x="4700" y="11792"/>
                  </a:lnTo>
                  <a:lnTo>
                    <a:pt x="4754" y="12007"/>
                  </a:lnTo>
                  <a:lnTo>
                    <a:pt x="4835" y="12195"/>
                  </a:lnTo>
                  <a:lnTo>
                    <a:pt x="4969" y="12356"/>
                  </a:lnTo>
                  <a:lnTo>
                    <a:pt x="5184" y="12597"/>
                  </a:lnTo>
                  <a:lnTo>
                    <a:pt x="5345" y="12705"/>
                  </a:lnTo>
                  <a:lnTo>
                    <a:pt x="5506" y="12812"/>
                  </a:lnTo>
                  <a:lnTo>
                    <a:pt x="5694" y="12920"/>
                  </a:lnTo>
                  <a:lnTo>
                    <a:pt x="5936" y="13000"/>
                  </a:lnTo>
                  <a:lnTo>
                    <a:pt x="6178" y="13054"/>
                  </a:lnTo>
                  <a:lnTo>
                    <a:pt x="6473" y="13081"/>
                  </a:lnTo>
                  <a:lnTo>
                    <a:pt x="6473" y="15203"/>
                  </a:lnTo>
                  <a:lnTo>
                    <a:pt x="6500" y="15283"/>
                  </a:lnTo>
                  <a:lnTo>
                    <a:pt x="6527" y="15364"/>
                  </a:lnTo>
                  <a:lnTo>
                    <a:pt x="6607" y="15418"/>
                  </a:lnTo>
                  <a:lnTo>
                    <a:pt x="6795" y="15418"/>
                  </a:lnTo>
                  <a:lnTo>
                    <a:pt x="6849" y="15364"/>
                  </a:lnTo>
                  <a:lnTo>
                    <a:pt x="6903" y="15283"/>
                  </a:lnTo>
                  <a:lnTo>
                    <a:pt x="6930" y="15203"/>
                  </a:lnTo>
                  <a:lnTo>
                    <a:pt x="6930" y="377"/>
                  </a:lnTo>
                  <a:lnTo>
                    <a:pt x="6903" y="296"/>
                  </a:lnTo>
                  <a:lnTo>
                    <a:pt x="6876" y="216"/>
                  </a:lnTo>
                  <a:lnTo>
                    <a:pt x="6849" y="135"/>
                  </a:lnTo>
                  <a:lnTo>
                    <a:pt x="6768" y="81"/>
                  </a:lnTo>
                  <a:lnTo>
                    <a:pt x="6715" y="28"/>
                  </a:lnTo>
                  <a:lnTo>
                    <a:pt x="663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66" name="Google Shape;981;p47">
            <a:extLst>
              <a:ext uri="{FF2B5EF4-FFF2-40B4-BE49-F238E27FC236}">
                <a16:creationId xmlns:a16="http://schemas.microsoft.com/office/drawing/2014/main" id="{CB1D07AA-BAB2-194C-99DF-689F83323364}"/>
              </a:ext>
            </a:extLst>
          </p:cNvPr>
          <p:cNvGrpSpPr/>
          <p:nvPr/>
        </p:nvGrpSpPr>
        <p:grpSpPr>
          <a:xfrm>
            <a:off x="1336692" y="5082205"/>
            <a:ext cx="495328" cy="576375"/>
            <a:chOff x="1026425" y="1980900"/>
            <a:chExt cx="351875" cy="386775"/>
          </a:xfrm>
        </p:grpSpPr>
        <p:sp>
          <p:nvSpPr>
            <p:cNvPr id="67" name="Google Shape;982;p47">
              <a:extLst>
                <a:ext uri="{FF2B5EF4-FFF2-40B4-BE49-F238E27FC236}">
                  <a16:creationId xmlns:a16="http://schemas.microsoft.com/office/drawing/2014/main" id="{3180431B-8A97-E4E4-765B-EC84263EAD36}"/>
                </a:ext>
              </a:extLst>
            </p:cNvPr>
            <p:cNvSpPr/>
            <p:nvPr/>
          </p:nvSpPr>
          <p:spPr>
            <a:xfrm>
              <a:off x="1103625" y="1980900"/>
              <a:ext cx="274675" cy="361925"/>
            </a:xfrm>
            <a:custGeom>
              <a:avLst/>
              <a:gdLst/>
              <a:ahLst/>
              <a:cxnLst/>
              <a:rect l="l" t="t" r="r" b="b"/>
              <a:pathLst>
                <a:path w="10987" h="14477" extrusionOk="0">
                  <a:moveTo>
                    <a:pt x="3895" y="0"/>
                  </a:moveTo>
                  <a:lnTo>
                    <a:pt x="3358" y="27"/>
                  </a:lnTo>
                  <a:lnTo>
                    <a:pt x="2821" y="81"/>
                  </a:lnTo>
                  <a:lnTo>
                    <a:pt x="2311" y="188"/>
                  </a:lnTo>
                  <a:lnTo>
                    <a:pt x="1827" y="295"/>
                  </a:lnTo>
                  <a:lnTo>
                    <a:pt x="1344" y="457"/>
                  </a:lnTo>
                  <a:lnTo>
                    <a:pt x="887" y="645"/>
                  </a:lnTo>
                  <a:lnTo>
                    <a:pt x="484" y="859"/>
                  </a:lnTo>
                  <a:lnTo>
                    <a:pt x="81" y="1128"/>
                  </a:lnTo>
                  <a:lnTo>
                    <a:pt x="28" y="1182"/>
                  </a:lnTo>
                  <a:lnTo>
                    <a:pt x="1" y="1262"/>
                  </a:lnTo>
                  <a:lnTo>
                    <a:pt x="1" y="1343"/>
                  </a:lnTo>
                  <a:lnTo>
                    <a:pt x="28" y="1424"/>
                  </a:lnTo>
                  <a:lnTo>
                    <a:pt x="81" y="1504"/>
                  </a:lnTo>
                  <a:lnTo>
                    <a:pt x="162" y="1531"/>
                  </a:lnTo>
                  <a:lnTo>
                    <a:pt x="269" y="1531"/>
                  </a:lnTo>
                  <a:lnTo>
                    <a:pt x="350" y="1477"/>
                  </a:lnTo>
                  <a:lnTo>
                    <a:pt x="699" y="1262"/>
                  </a:lnTo>
                  <a:lnTo>
                    <a:pt x="1102" y="1047"/>
                  </a:lnTo>
                  <a:lnTo>
                    <a:pt x="1505" y="886"/>
                  </a:lnTo>
                  <a:lnTo>
                    <a:pt x="1962" y="725"/>
                  </a:lnTo>
                  <a:lnTo>
                    <a:pt x="2418" y="618"/>
                  </a:lnTo>
                  <a:lnTo>
                    <a:pt x="2902" y="537"/>
                  </a:lnTo>
                  <a:lnTo>
                    <a:pt x="3385" y="483"/>
                  </a:lnTo>
                  <a:lnTo>
                    <a:pt x="3895" y="457"/>
                  </a:lnTo>
                  <a:lnTo>
                    <a:pt x="4513" y="483"/>
                  </a:lnTo>
                  <a:lnTo>
                    <a:pt x="5131" y="537"/>
                  </a:lnTo>
                  <a:lnTo>
                    <a:pt x="5722" y="645"/>
                  </a:lnTo>
                  <a:lnTo>
                    <a:pt x="6313" y="779"/>
                  </a:lnTo>
                  <a:lnTo>
                    <a:pt x="6877" y="940"/>
                  </a:lnTo>
                  <a:lnTo>
                    <a:pt x="7414" y="1155"/>
                  </a:lnTo>
                  <a:lnTo>
                    <a:pt x="7897" y="1397"/>
                  </a:lnTo>
                  <a:lnTo>
                    <a:pt x="8354" y="1665"/>
                  </a:lnTo>
                  <a:lnTo>
                    <a:pt x="8623" y="1826"/>
                  </a:lnTo>
                  <a:lnTo>
                    <a:pt x="8864" y="2014"/>
                  </a:lnTo>
                  <a:lnTo>
                    <a:pt x="9106" y="2202"/>
                  </a:lnTo>
                  <a:lnTo>
                    <a:pt x="9321" y="2417"/>
                  </a:lnTo>
                  <a:lnTo>
                    <a:pt x="9509" y="2632"/>
                  </a:lnTo>
                  <a:lnTo>
                    <a:pt x="9670" y="2874"/>
                  </a:lnTo>
                  <a:lnTo>
                    <a:pt x="9858" y="3089"/>
                  </a:lnTo>
                  <a:lnTo>
                    <a:pt x="9992" y="3330"/>
                  </a:lnTo>
                  <a:lnTo>
                    <a:pt x="10127" y="3599"/>
                  </a:lnTo>
                  <a:lnTo>
                    <a:pt x="10234" y="3841"/>
                  </a:lnTo>
                  <a:lnTo>
                    <a:pt x="10315" y="4109"/>
                  </a:lnTo>
                  <a:lnTo>
                    <a:pt x="10395" y="4405"/>
                  </a:lnTo>
                  <a:lnTo>
                    <a:pt x="10476" y="4673"/>
                  </a:lnTo>
                  <a:lnTo>
                    <a:pt x="10503" y="4969"/>
                  </a:lnTo>
                  <a:lnTo>
                    <a:pt x="10530" y="5264"/>
                  </a:lnTo>
                  <a:lnTo>
                    <a:pt x="10556" y="5587"/>
                  </a:lnTo>
                  <a:lnTo>
                    <a:pt x="10530" y="6312"/>
                  </a:lnTo>
                  <a:lnTo>
                    <a:pt x="10476" y="6930"/>
                  </a:lnTo>
                  <a:lnTo>
                    <a:pt x="10422" y="7225"/>
                  </a:lnTo>
                  <a:lnTo>
                    <a:pt x="10368" y="7494"/>
                  </a:lnTo>
                  <a:lnTo>
                    <a:pt x="10288" y="7762"/>
                  </a:lnTo>
                  <a:lnTo>
                    <a:pt x="10180" y="8004"/>
                  </a:lnTo>
                  <a:lnTo>
                    <a:pt x="10073" y="8246"/>
                  </a:lnTo>
                  <a:lnTo>
                    <a:pt x="9912" y="8514"/>
                  </a:lnTo>
                  <a:lnTo>
                    <a:pt x="9751" y="8756"/>
                  </a:lnTo>
                  <a:lnTo>
                    <a:pt x="9563" y="8998"/>
                  </a:lnTo>
                  <a:lnTo>
                    <a:pt x="9348" y="9266"/>
                  </a:lnTo>
                  <a:lnTo>
                    <a:pt x="9079" y="9535"/>
                  </a:lnTo>
                  <a:lnTo>
                    <a:pt x="8488" y="10099"/>
                  </a:lnTo>
                  <a:lnTo>
                    <a:pt x="8408" y="10206"/>
                  </a:lnTo>
                  <a:lnTo>
                    <a:pt x="8327" y="10314"/>
                  </a:lnTo>
                  <a:lnTo>
                    <a:pt x="8247" y="10421"/>
                  </a:lnTo>
                  <a:lnTo>
                    <a:pt x="8220" y="10555"/>
                  </a:lnTo>
                  <a:lnTo>
                    <a:pt x="8139" y="10878"/>
                  </a:lnTo>
                  <a:lnTo>
                    <a:pt x="8139" y="11254"/>
                  </a:lnTo>
                  <a:lnTo>
                    <a:pt x="8193" y="11684"/>
                  </a:lnTo>
                  <a:lnTo>
                    <a:pt x="8300" y="12194"/>
                  </a:lnTo>
                  <a:lnTo>
                    <a:pt x="8461" y="12731"/>
                  </a:lnTo>
                  <a:lnTo>
                    <a:pt x="8676" y="13349"/>
                  </a:lnTo>
                  <a:lnTo>
                    <a:pt x="8676" y="13429"/>
                  </a:lnTo>
                  <a:lnTo>
                    <a:pt x="8703" y="13510"/>
                  </a:lnTo>
                  <a:lnTo>
                    <a:pt x="8676" y="13590"/>
                  </a:lnTo>
                  <a:lnTo>
                    <a:pt x="8649" y="13671"/>
                  </a:lnTo>
                  <a:lnTo>
                    <a:pt x="8596" y="13725"/>
                  </a:lnTo>
                  <a:lnTo>
                    <a:pt x="8542" y="13779"/>
                  </a:lnTo>
                  <a:lnTo>
                    <a:pt x="8488" y="13832"/>
                  </a:lnTo>
                  <a:lnTo>
                    <a:pt x="8408" y="13859"/>
                  </a:lnTo>
                  <a:lnTo>
                    <a:pt x="7656" y="14047"/>
                  </a:lnTo>
                  <a:lnTo>
                    <a:pt x="7575" y="14074"/>
                  </a:lnTo>
                  <a:lnTo>
                    <a:pt x="7521" y="14155"/>
                  </a:lnTo>
                  <a:lnTo>
                    <a:pt x="7494" y="14235"/>
                  </a:lnTo>
                  <a:lnTo>
                    <a:pt x="7494" y="14316"/>
                  </a:lnTo>
                  <a:lnTo>
                    <a:pt x="7548" y="14396"/>
                  </a:lnTo>
                  <a:lnTo>
                    <a:pt x="7575" y="14450"/>
                  </a:lnTo>
                  <a:lnTo>
                    <a:pt x="7656" y="14477"/>
                  </a:lnTo>
                  <a:lnTo>
                    <a:pt x="7790" y="14477"/>
                  </a:lnTo>
                  <a:lnTo>
                    <a:pt x="8515" y="14289"/>
                  </a:lnTo>
                  <a:lnTo>
                    <a:pt x="8676" y="14235"/>
                  </a:lnTo>
                  <a:lnTo>
                    <a:pt x="8837" y="14128"/>
                  </a:lnTo>
                  <a:lnTo>
                    <a:pt x="8945" y="14020"/>
                  </a:lnTo>
                  <a:lnTo>
                    <a:pt x="9052" y="13859"/>
                  </a:lnTo>
                  <a:lnTo>
                    <a:pt x="9106" y="13698"/>
                  </a:lnTo>
                  <a:lnTo>
                    <a:pt x="9133" y="13537"/>
                  </a:lnTo>
                  <a:lnTo>
                    <a:pt x="9133" y="13349"/>
                  </a:lnTo>
                  <a:lnTo>
                    <a:pt x="9079" y="13188"/>
                  </a:lnTo>
                  <a:lnTo>
                    <a:pt x="8918" y="12677"/>
                  </a:lnTo>
                  <a:lnTo>
                    <a:pt x="8784" y="12194"/>
                  </a:lnTo>
                  <a:lnTo>
                    <a:pt x="8676" y="11764"/>
                  </a:lnTo>
                  <a:lnTo>
                    <a:pt x="8623" y="11388"/>
                  </a:lnTo>
                  <a:lnTo>
                    <a:pt x="8596" y="11066"/>
                  </a:lnTo>
                  <a:lnTo>
                    <a:pt x="8623" y="10797"/>
                  </a:lnTo>
                  <a:lnTo>
                    <a:pt x="8676" y="10582"/>
                  </a:lnTo>
                  <a:lnTo>
                    <a:pt x="8730" y="10502"/>
                  </a:lnTo>
                  <a:lnTo>
                    <a:pt x="8784" y="10448"/>
                  </a:lnTo>
                  <a:lnTo>
                    <a:pt x="9428" y="9830"/>
                  </a:lnTo>
                  <a:lnTo>
                    <a:pt x="9697" y="9535"/>
                  </a:lnTo>
                  <a:lnTo>
                    <a:pt x="9939" y="9266"/>
                  </a:lnTo>
                  <a:lnTo>
                    <a:pt x="10127" y="8998"/>
                  </a:lnTo>
                  <a:lnTo>
                    <a:pt x="10315" y="8729"/>
                  </a:lnTo>
                  <a:lnTo>
                    <a:pt x="10476" y="8460"/>
                  </a:lnTo>
                  <a:lnTo>
                    <a:pt x="10610" y="8165"/>
                  </a:lnTo>
                  <a:lnTo>
                    <a:pt x="10718" y="7896"/>
                  </a:lnTo>
                  <a:lnTo>
                    <a:pt x="10798" y="7601"/>
                  </a:lnTo>
                  <a:lnTo>
                    <a:pt x="10879" y="7306"/>
                  </a:lnTo>
                  <a:lnTo>
                    <a:pt x="10932" y="7010"/>
                  </a:lnTo>
                  <a:lnTo>
                    <a:pt x="10986" y="6339"/>
                  </a:lnTo>
                  <a:lnTo>
                    <a:pt x="10986" y="5587"/>
                  </a:lnTo>
                  <a:lnTo>
                    <a:pt x="10986" y="5237"/>
                  </a:lnTo>
                  <a:lnTo>
                    <a:pt x="10959" y="4915"/>
                  </a:lnTo>
                  <a:lnTo>
                    <a:pt x="10906" y="4593"/>
                  </a:lnTo>
                  <a:lnTo>
                    <a:pt x="10852" y="4271"/>
                  </a:lnTo>
                  <a:lnTo>
                    <a:pt x="10771" y="3975"/>
                  </a:lnTo>
                  <a:lnTo>
                    <a:pt x="10664" y="3680"/>
                  </a:lnTo>
                  <a:lnTo>
                    <a:pt x="10530" y="3384"/>
                  </a:lnTo>
                  <a:lnTo>
                    <a:pt x="10395" y="3116"/>
                  </a:lnTo>
                  <a:lnTo>
                    <a:pt x="10234" y="2847"/>
                  </a:lnTo>
                  <a:lnTo>
                    <a:pt x="10046" y="2605"/>
                  </a:lnTo>
                  <a:lnTo>
                    <a:pt x="9858" y="2337"/>
                  </a:lnTo>
                  <a:lnTo>
                    <a:pt x="9643" y="2122"/>
                  </a:lnTo>
                  <a:lnTo>
                    <a:pt x="9401" y="1880"/>
                  </a:lnTo>
                  <a:lnTo>
                    <a:pt x="9160" y="1665"/>
                  </a:lnTo>
                  <a:lnTo>
                    <a:pt x="8891" y="1477"/>
                  </a:lnTo>
                  <a:lnTo>
                    <a:pt x="8623" y="1262"/>
                  </a:lnTo>
                  <a:lnTo>
                    <a:pt x="8112" y="994"/>
                  </a:lnTo>
                  <a:lnTo>
                    <a:pt x="7602" y="725"/>
                  </a:lnTo>
                  <a:lnTo>
                    <a:pt x="7038" y="510"/>
                  </a:lnTo>
                  <a:lnTo>
                    <a:pt x="6447" y="349"/>
                  </a:lnTo>
                  <a:lnTo>
                    <a:pt x="5829" y="188"/>
                  </a:lnTo>
                  <a:lnTo>
                    <a:pt x="5185" y="107"/>
                  </a:lnTo>
                  <a:lnTo>
                    <a:pt x="4540" y="27"/>
                  </a:lnTo>
                  <a:lnTo>
                    <a:pt x="389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8" name="Google Shape;983;p47">
              <a:extLst>
                <a:ext uri="{FF2B5EF4-FFF2-40B4-BE49-F238E27FC236}">
                  <a16:creationId xmlns:a16="http://schemas.microsoft.com/office/drawing/2014/main" id="{DB5BBA5D-EE39-DE78-82F7-07651A28AA24}"/>
                </a:ext>
              </a:extLst>
            </p:cNvPr>
            <p:cNvSpPr/>
            <p:nvPr/>
          </p:nvSpPr>
          <p:spPr>
            <a:xfrm>
              <a:off x="1026425" y="2025200"/>
              <a:ext cx="250475" cy="342475"/>
            </a:xfrm>
            <a:custGeom>
              <a:avLst/>
              <a:gdLst/>
              <a:ahLst/>
              <a:cxnLst/>
              <a:rect l="l" t="t" r="r" b="b"/>
              <a:pathLst>
                <a:path w="10019" h="13699" extrusionOk="0">
                  <a:moveTo>
                    <a:pt x="2498" y="1"/>
                  </a:moveTo>
                  <a:lnTo>
                    <a:pt x="2417" y="28"/>
                  </a:lnTo>
                  <a:lnTo>
                    <a:pt x="2364" y="81"/>
                  </a:lnTo>
                  <a:lnTo>
                    <a:pt x="2122" y="350"/>
                  </a:lnTo>
                  <a:lnTo>
                    <a:pt x="1934" y="672"/>
                  </a:lnTo>
                  <a:lnTo>
                    <a:pt x="1746" y="968"/>
                  </a:lnTo>
                  <a:lnTo>
                    <a:pt x="1612" y="1290"/>
                  </a:lnTo>
                  <a:lnTo>
                    <a:pt x="1477" y="1639"/>
                  </a:lnTo>
                  <a:lnTo>
                    <a:pt x="1397" y="1988"/>
                  </a:lnTo>
                  <a:lnTo>
                    <a:pt x="1316" y="2364"/>
                  </a:lnTo>
                  <a:lnTo>
                    <a:pt x="1289" y="2740"/>
                  </a:lnTo>
                  <a:lnTo>
                    <a:pt x="1263" y="2955"/>
                  </a:lnTo>
                  <a:lnTo>
                    <a:pt x="1209" y="3143"/>
                  </a:lnTo>
                  <a:lnTo>
                    <a:pt x="1074" y="3465"/>
                  </a:lnTo>
                  <a:lnTo>
                    <a:pt x="1021" y="3600"/>
                  </a:lnTo>
                  <a:lnTo>
                    <a:pt x="967" y="3761"/>
                  </a:lnTo>
                  <a:lnTo>
                    <a:pt x="940" y="3868"/>
                  </a:lnTo>
                  <a:lnTo>
                    <a:pt x="940" y="3949"/>
                  </a:lnTo>
                  <a:lnTo>
                    <a:pt x="994" y="4164"/>
                  </a:lnTo>
                  <a:lnTo>
                    <a:pt x="1074" y="4325"/>
                  </a:lnTo>
                  <a:lnTo>
                    <a:pt x="1182" y="4513"/>
                  </a:lnTo>
                  <a:lnTo>
                    <a:pt x="1316" y="4755"/>
                  </a:lnTo>
                  <a:lnTo>
                    <a:pt x="1343" y="4835"/>
                  </a:lnTo>
                  <a:lnTo>
                    <a:pt x="1316" y="4889"/>
                  </a:lnTo>
                  <a:lnTo>
                    <a:pt x="1155" y="5158"/>
                  </a:lnTo>
                  <a:lnTo>
                    <a:pt x="967" y="5399"/>
                  </a:lnTo>
                  <a:lnTo>
                    <a:pt x="725" y="5614"/>
                  </a:lnTo>
                  <a:lnTo>
                    <a:pt x="457" y="5856"/>
                  </a:lnTo>
                  <a:lnTo>
                    <a:pt x="296" y="5963"/>
                  </a:lnTo>
                  <a:lnTo>
                    <a:pt x="161" y="6124"/>
                  </a:lnTo>
                  <a:lnTo>
                    <a:pt x="81" y="6232"/>
                  </a:lnTo>
                  <a:lnTo>
                    <a:pt x="27" y="6339"/>
                  </a:lnTo>
                  <a:lnTo>
                    <a:pt x="0" y="6474"/>
                  </a:lnTo>
                  <a:lnTo>
                    <a:pt x="0" y="6608"/>
                  </a:lnTo>
                  <a:lnTo>
                    <a:pt x="0" y="6742"/>
                  </a:lnTo>
                  <a:lnTo>
                    <a:pt x="27" y="6877"/>
                  </a:lnTo>
                  <a:lnTo>
                    <a:pt x="81" y="7011"/>
                  </a:lnTo>
                  <a:lnTo>
                    <a:pt x="188" y="7118"/>
                  </a:lnTo>
                  <a:lnTo>
                    <a:pt x="296" y="7226"/>
                  </a:lnTo>
                  <a:lnTo>
                    <a:pt x="403" y="7306"/>
                  </a:lnTo>
                  <a:lnTo>
                    <a:pt x="564" y="7387"/>
                  </a:lnTo>
                  <a:lnTo>
                    <a:pt x="752" y="7441"/>
                  </a:lnTo>
                  <a:lnTo>
                    <a:pt x="833" y="7467"/>
                  </a:lnTo>
                  <a:lnTo>
                    <a:pt x="886" y="7521"/>
                  </a:lnTo>
                  <a:lnTo>
                    <a:pt x="860" y="7575"/>
                  </a:lnTo>
                  <a:lnTo>
                    <a:pt x="752" y="7682"/>
                  </a:lnTo>
                  <a:lnTo>
                    <a:pt x="645" y="7790"/>
                  </a:lnTo>
                  <a:lnTo>
                    <a:pt x="510" y="7870"/>
                  </a:lnTo>
                  <a:lnTo>
                    <a:pt x="457" y="7924"/>
                  </a:lnTo>
                  <a:lnTo>
                    <a:pt x="403" y="8058"/>
                  </a:lnTo>
                  <a:lnTo>
                    <a:pt x="376" y="8246"/>
                  </a:lnTo>
                  <a:lnTo>
                    <a:pt x="403" y="8327"/>
                  </a:lnTo>
                  <a:lnTo>
                    <a:pt x="430" y="8434"/>
                  </a:lnTo>
                  <a:lnTo>
                    <a:pt x="484" y="8515"/>
                  </a:lnTo>
                  <a:lnTo>
                    <a:pt x="591" y="8595"/>
                  </a:lnTo>
                  <a:lnTo>
                    <a:pt x="779" y="8757"/>
                  </a:lnTo>
                  <a:lnTo>
                    <a:pt x="698" y="8864"/>
                  </a:lnTo>
                  <a:lnTo>
                    <a:pt x="672" y="8971"/>
                  </a:lnTo>
                  <a:lnTo>
                    <a:pt x="645" y="9052"/>
                  </a:lnTo>
                  <a:lnTo>
                    <a:pt x="645" y="9159"/>
                  </a:lnTo>
                  <a:lnTo>
                    <a:pt x="672" y="9321"/>
                  </a:lnTo>
                  <a:lnTo>
                    <a:pt x="725" y="9482"/>
                  </a:lnTo>
                  <a:lnTo>
                    <a:pt x="779" y="9536"/>
                  </a:lnTo>
                  <a:lnTo>
                    <a:pt x="860" y="9562"/>
                  </a:lnTo>
                  <a:lnTo>
                    <a:pt x="967" y="9616"/>
                  </a:lnTo>
                  <a:lnTo>
                    <a:pt x="1128" y="9670"/>
                  </a:lnTo>
                  <a:lnTo>
                    <a:pt x="1048" y="9831"/>
                  </a:lnTo>
                  <a:lnTo>
                    <a:pt x="967" y="10019"/>
                  </a:lnTo>
                  <a:lnTo>
                    <a:pt x="940" y="10153"/>
                  </a:lnTo>
                  <a:lnTo>
                    <a:pt x="940" y="10288"/>
                  </a:lnTo>
                  <a:lnTo>
                    <a:pt x="940" y="10422"/>
                  </a:lnTo>
                  <a:lnTo>
                    <a:pt x="967" y="10583"/>
                  </a:lnTo>
                  <a:lnTo>
                    <a:pt x="1048" y="10798"/>
                  </a:lnTo>
                  <a:lnTo>
                    <a:pt x="1128" y="10986"/>
                  </a:lnTo>
                  <a:lnTo>
                    <a:pt x="1263" y="11147"/>
                  </a:lnTo>
                  <a:lnTo>
                    <a:pt x="1397" y="11281"/>
                  </a:lnTo>
                  <a:lnTo>
                    <a:pt x="1585" y="11389"/>
                  </a:lnTo>
                  <a:lnTo>
                    <a:pt x="1773" y="11496"/>
                  </a:lnTo>
                  <a:lnTo>
                    <a:pt x="2015" y="11577"/>
                  </a:lnTo>
                  <a:lnTo>
                    <a:pt x="2283" y="11630"/>
                  </a:lnTo>
                  <a:lnTo>
                    <a:pt x="2552" y="11657"/>
                  </a:lnTo>
                  <a:lnTo>
                    <a:pt x="2901" y="11630"/>
                  </a:lnTo>
                  <a:lnTo>
                    <a:pt x="3760" y="11523"/>
                  </a:lnTo>
                  <a:lnTo>
                    <a:pt x="4110" y="11469"/>
                  </a:lnTo>
                  <a:lnTo>
                    <a:pt x="4298" y="11442"/>
                  </a:lnTo>
                  <a:lnTo>
                    <a:pt x="4486" y="11469"/>
                  </a:lnTo>
                  <a:lnTo>
                    <a:pt x="4674" y="11496"/>
                  </a:lnTo>
                  <a:lnTo>
                    <a:pt x="4835" y="11550"/>
                  </a:lnTo>
                  <a:lnTo>
                    <a:pt x="4969" y="11604"/>
                  </a:lnTo>
                  <a:lnTo>
                    <a:pt x="5130" y="11684"/>
                  </a:lnTo>
                  <a:lnTo>
                    <a:pt x="5264" y="11792"/>
                  </a:lnTo>
                  <a:lnTo>
                    <a:pt x="5372" y="11899"/>
                  </a:lnTo>
                  <a:lnTo>
                    <a:pt x="5587" y="12168"/>
                  </a:lnTo>
                  <a:lnTo>
                    <a:pt x="5802" y="12490"/>
                  </a:lnTo>
                  <a:lnTo>
                    <a:pt x="5963" y="12812"/>
                  </a:lnTo>
                  <a:lnTo>
                    <a:pt x="6124" y="13188"/>
                  </a:lnTo>
                  <a:lnTo>
                    <a:pt x="6178" y="13296"/>
                  </a:lnTo>
                  <a:lnTo>
                    <a:pt x="6258" y="13403"/>
                  </a:lnTo>
                  <a:lnTo>
                    <a:pt x="6339" y="13484"/>
                  </a:lnTo>
                  <a:lnTo>
                    <a:pt x="6419" y="13564"/>
                  </a:lnTo>
                  <a:lnTo>
                    <a:pt x="6527" y="13618"/>
                  </a:lnTo>
                  <a:lnTo>
                    <a:pt x="6661" y="13672"/>
                  </a:lnTo>
                  <a:lnTo>
                    <a:pt x="6769" y="13699"/>
                  </a:lnTo>
                  <a:lnTo>
                    <a:pt x="6903" y="13699"/>
                  </a:lnTo>
                  <a:lnTo>
                    <a:pt x="7091" y="13672"/>
                  </a:lnTo>
                  <a:lnTo>
                    <a:pt x="9857" y="12973"/>
                  </a:lnTo>
                  <a:lnTo>
                    <a:pt x="9938" y="12947"/>
                  </a:lnTo>
                  <a:lnTo>
                    <a:pt x="9992" y="12866"/>
                  </a:lnTo>
                  <a:lnTo>
                    <a:pt x="10018" y="12785"/>
                  </a:lnTo>
                  <a:lnTo>
                    <a:pt x="10018" y="12705"/>
                  </a:lnTo>
                  <a:lnTo>
                    <a:pt x="9965" y="12624"/>
                  </a:lnTo>
                  <a:lnTo>
                    <a:pt x="9911" y="12571"/>
                  </a:lnTo>
                  <a:lnTo>
                    <a:pt x="9830" y="12517"/>
                  </a:lnTo>
                  <a:lnTo>
                    <a:pt x="9723" y="12544"/>
                  </a:lnTo>
                  <a:lnTo>
                    <a:pt x="6983" y="13242"/>
                  </a:lnTo>
                  <a:lnTo>
                    <a:pt x="6849" y="13242"/>
                  </a:lnTo>
                  <a:lnTo>
                    <a:pt x="6715" y="13215"/>
                  </a:lnTo>
                  <a:lnTo>
                    <a:pt x="6607" y="13135"/>
                  </a:lnTo>
                  <a:lnTo>
                    <a:pt x="6527" y="13027"/>
                  </a:lnTo>
                  <a:lnTo>
                    <a:pt x="6419" y="12732"/>
                  </a:lnTo>
                  <a:lnTo>
                    <a:pt x="6258" y="12383"/>
                  </a:lnTo>
                  <a:lnTo>
                    <a:pt x="6043" y="12033"/>
                  </a:lnTo>
                  <a:lnTo>
                    <a:pt x="5936" y="11872"/>
                  </a:lnTo>
                  <a:lnTo>
                    <a:pt x="5802" y="11684"/>
                  </a:lnTo>
                  <a:lnTo>
                    <a:pt x="5640" y="11523"/>
                  </a:lnTo>
                  <a:lnTo>
                    <a:pt x="5452" y="11389"/>
                  </a:lnTo>
                  <a:lnTo>
                    <a:pt x="5264" y="11254"/>
                  </a:lnTo>
                  <a:lnTo>
                    <a:pt x="5076" y="11147"/>
                  </a:lnTo>
                  <a:lnTo>
                    <a:pt x="4835" y="11066"/>
                  </a:lnTo>
                  <a:lnTo>
                    <a:pt x="4593" y="11013"/>
                  </a:lnTo>
                  <a:lnTo>
                    <a:pt x="4029" y="11013"/>
                  </a:lnTo>
                  <a:lnTo>
                    <a:pt x="3707" y="11066"/>
                  </a:lnTo>
                  <a:lnTo>
                    <a:pt x="2928" y="11174"/>
                  </a:lnTo>
                  <a:lnTo>
                    <a:pt x="2579" y="11201"/>
                  </a:lnTo>
                  <a:lnTo>
                    <a:pt x="2337" y="11174"/>
                  </a:lnTo>
                  <a:lnTo>
                    <a:pt x="2149" y="11147"/>
                  </a:lnTo>
                  <a:lnTo>
                    <a:pt x="1988" y="11093"/>
                  </a:lnTo>
                  <a:lnTo>
                    <a:pt x="1827" y="11013"/>
                  </a:lnTo>
                  <a:lnTo>
                    <a:pt x="1719" y="10932"/>
                  </a:lnTo>
                  <a:lnTo>
                    <a:pt x="1612" y="10852"/>
                  </a:lnTo>
                  <a:lnTo>
                    <a:pt x="1531" y="10744"/>
                  </a:lnTo>
                  <a:lnTo>
                    <a:pt x="1451" y="10610"/>
                  </a:lnTo>
                  <a:lnTo>
                    <a:pt x="1424" y="10476"/>
                  </a:lnTo>
                  <a:lnTo>
                    <a:pt x="1397" y="10314"/>
                  </a:lnTo>
                  <a:lnTo>
                    <a:pt x="1424" y="10153"/>
                  </a:lnTo>
                  <a:lnTo>
                    <a:pt x="1451" y="10019"/>
                  </a:lnTo>
                  <a:lnTo>
                    <a:pt x="1531" y="9885"/>
                  </a:lnTo>
                  <a:lnTo>
                    <a:pt x="1558" y="9804"/>
                  </a:lnTo>
                  <a:lnTo>
                    <a:pt x="1585" y="9724"/>
                  </a:lnTo>
                  <a:lnTo>
                    <a:pt x="1558" y="9562"/>
                  </a:lnTo>
                  <a:lnTo>
                    <a:pt x="1504" y="9428"/>
                  </a:lnTo>
                  <a:lnTo>
                    <a:pt x="1397" y="9321"/>
                  </a:lnTo>
                  <a:lnTo>
                    <a:pt x="1236" y="9213"/>
                  </a:lnTo>
                  <a:lnTo>
                    <a:pt x="1074" y="9159"/>
                  </a:lnTo>
                  <a:lnTo>
                    <a:pt x="1101" y="9079"/>
                  </a:lnTo>
                  <a:lnTo>
                    <a:pt x="1155" y="9025"/>
                  </a:lnTo>
                  <a:lnTo>
                    <a:pt x="1209" y="8945"/>
                  </a:lnTo>
                  <a:lnTo>
                    <a:pt x="1289" y="8891"/>
                  </a:lnTo>
                  <a:lnTo>
                    <a:pt x="1316" y="8810"/>
                  </a:lnTo>
                  <a:lnTo>
                    <a:pt x="1316" y="8703"/>
                  </a:lnTo>
                  <a:lnTo>
                    <a:pt x="1263" y="8622"/>
                  </a:lnTo>
                  <a:lnTo>
                    <a:pt x="1128" y="8488"/>
                  </a:lnTo>
                  <a:lnTo>
                    <a:pt x="833" y="8219"/>
                  </a:lnTo>
                  <a:lnTo>
                    <a:pt x="994" y="8085"/>
                  </a:lnTo>
                  <a:lnTo>
                    <a:pt x="1182" y="7897"/>
                  </a:lnTo>
                  <a:lnTo>
                    <a:pt x="1236" y="7790"/>
                  </a:lnTo>
                  <a:lnTo>
                    <a:pt x="1289" y="7682"/>
                  </a:lnTo>
                  <a:lnTo>
                    <a:pt x="1343" y="7575"/>
                  </a:lnTo>
                  <a:lnTo>
                    <a:pt x="1343" y="7441"/>
                  </a:lnTo>
                  <a:lnTo>
                    <a:pt x="1289" y="7333"/>
                  </a:lnTo>
                  <a:lnTo>
                    <a:pt x="1236" y="7199"/>
                  </a:lnTo>
                  <a:lnTo>
                    <a:pt x="1101" y="7091"/>
                  </a:lnTo>
                  <a:lnTo>
                    <a:pt x="860" y="7011"/>
                  </a:lnTo>
                  <a:lnTo>
                    <a:pt x="645" y="6903"/>
                  </a:lnTo>
                  <a:lnTo>
                    <a:pt x="510" y="6823"/>
                  </a:lnTo>
                  <a:lnTo>
                    <a:pt x="457" y="6715"/>
                  </a:lnTo>
                  <a:lnTo>
                    <a:pt x="430" y="6608"/>
                  </a:lnTo>
                  <a:lnTo>
                    <a:pt x="457" y="6500"/>
                  </a:lnTo>
                  <a:lnTo>
                    <a:pt x="510" y="6420"/>
                  </a:lnTo>
                  <a:lnTo>
                    <a:pt x="591" y="6312"/>
                  </a:lnTo>
                  <a:lnTo>
                    <a:pt x="725" y="6205"/>
                  </a:lnTo>
                  <a:lnTo>
                    <a:pt x="967" y="6017"/>
                  </a:lnTo>
                  <a:lnTo>
                    <a:pt x="1236" y="5775"/>
                  </a:lnTo>
                  <a:lnTo>
                    <a:pt x="1477" y="5480"/>
                  </a:lnTo>
                  <a:lnTo>
                    <a:pt x="1719" y="5131"/>
                  </a:lnTo>
                  <a:lnTo>
                    <a:pt x="1773" y="4996"/>
                  </a:lnTo>
                  <a:lnTo>
                    <a:pt x="1800" y="4835"/>
                  </a:lnTo>
                  <a:lnTo>
                    <a:pt x="1773" y="4701"/>
                  </a:lnTo>
                  <a:lnTo>
                    <a:pt x="1746" y="4567"/>
                  </a:lnTo>
                  <a:lnTo>
                    <a:pt x="1665" y="4406"/>
                  </a:lnTo>
                  <a:lnTo>
                    <a:pt x="1585" y="4271"/>
                  </a:lnTo>
                  <a:lnTo>
                    <a:pt x="1451" y="4029"/>
                  </a:lnTo>
                  <a:lnTo>
                    <a:pt x="1397" y="3949"/>
                  </a:lnTo>
                  <a:lnTo>
                    <a:pt x="1397" y="3868"/>
                  </a:lnTo>
                  <a:lnTo>
                    <a:pt x="1477" y="3653"/>
                  </a:lnTo>
                  <a:lnTo>
                    <a:pt x="1558" y="3492"/>
                  </a:lnTo>
                  <a:lnTo>
                    <a:pt x="1639" y="3304"/>
                  </a:lnTo>
                  <a:lnTo>
                    <a:pt x="1692" y="3063"/>
                  </a:lnTo>
                  <a:lnTo>
                    <a:pt x="1746" y="2767"/>
                  </a:lnTo>
                  <a:lnTo>
                    <a:pt x="1773" y="2418"/>
                  </a:lnTo>
                  <a:lnTo>
                    <a:pt x="1827" y="2096"/>
                  </a:lnTo>
                  <a:lnTo>
                    <a:pt x="1907" y="1773"/>
                  </a:lnTo>
                  <a:lnTo>
                    <a:pt x="2015" y="1478"/>
                  </a:lnTo>
                  <a:lnTo>
                    <a:pt x="2149" y="1182"/>
                  </a:lnTo>
                  <a:lnTo>
                    <a:pt x="2310" y="887"/>
                  </a:lnTo>
                  <a:lnTo>
                    <a:pt x="2498" y="618"/>
                  </a:lnTo>
                  <a:lnTo>
                    <a:pt x="2686" y="377"/>
                  </a:lnTo>
                  <a:lnTo>
                    <a:pt x="2740" y="296"/>
                  </a:lnTo>
                  <a:lnTo>
                    <a:pt x="2740" y="216"/>
                  </a:lnTo>
                  <a:lnTo>
                    <a:pt x="2740" y="135"/>
                  </a:lnTo>
                  <a:lnTo>
                    <a:pt x="2686" y="54"/>
                  </a:lnTo>
                  <a:lnTo>
                    <a:pt x="260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9" name="Google Shape;984;p47">
              <a:extLst>
                <a:ext uri="{FF2B5EF4-FFF2-40B4-BE49-F238E27FC236}">
                  <a16:creationId xmlns:a16="http://schemas.microsoft.com/office/drawing/2014/main" id="{2F95136B-FCA0-B68C-8849-6DD181FEEDF5}"/>
                </a:ext>
              </a:extLst>
            </p:cNvPr>
            <p:cNvSpPr/>
            <p:nvPr/>
          </p:nvSpPr>
          <p:spPr>
            <a:xfrm>
              <a:off x="1084150" y="2009100"/>
              <a:ext cx="268625" cy="247125"/>
            </a:xfrm>
            <a:custGeom>
              <a:avLst/>
              <a:gdLst/>
              <a:ahLst/>
              <a:cxnLst/>
              <a:rect l="l" t="t" r="r" b="b"/>
              <a:pathLst>
                <a:path w="10745" h="9885" extrusionOk="0">
                  <a:moveTo>
                    <a:pt x="6850" y="7359"/>
                  </a:moveTo>
                  <a:lnTo>
                    <a:pt x="7038" y="7521"/>
                  </a:lnTo>
                  <a:lnTo>
                    <a:pt x="7253" y="7655"/>
                  </a:lnTo>
                  <a:lnTo>
                    <a:pt x="7468" y="7762"/>
                  </a:lnTo>
                  <a:lnTo>
                    <a:pt x="7709" y="7843"/>
                  </a:lnTo>
                  <a:lnTo>
                    <a:pt x="7978" y="7897"/>
                  </a:lnTo>
                  <a:lnTo>
                    <a:pt x="8247" y="7923"/>
                  </a:lnTo>
                  <a:lnTo>
                    <a:pt x="8408" y="7923"/>
                  </a:lnTo>
                  <a:lnTo>
                    <a:pt x="8327" y="8085"/>
                  </a:lnTo>
                  <a:lnTo>
                    <a:pt x="8220" y="8219"/>
                  </a:lnTo>
                  <a:lnTo>
                    <a:pt x="8085" y="8353"/>
                  </a:lnTo>
                  <a:lnTo>
                    <a:pt x="7951" y="8434"/>
                  </a:lnTo>
                  <a:lnTo>
                    <a:pt x="7790" y="8514"/>
                  </a:lnTo>
                  <a:lnTo>
                    <a:pt x="7602" y="8541"/>
                  </a:lnTo>
                  <a:lnTo>
                    <a:pt x="7414" y="8541"/>
                  </a:lnTo>
                  <a:lnTo>
                    <a:pt x="7226" y="8514"/>
                  </a:lnTo>
                  <a:lnTo>
                    <a:pt x="7065" y="8461"/>
                  </a:lnTo>
                  <a:lnTo>
                    <a:pt x="6904" y="8380"/>
                  </a:lnTo>
                  <a:lnTo>
                    <a:pt x="6769" y="8246"/>
                  </a:lnTo>
                  <a:lnTo>
                    <a:pt x="6662" y="8111"/>
                  </a:lnTo>
                  <a:lnTo>
                    <a:pt x="6635" y="8085"/>
                  </a:lnTo>
                  <a:lnTo>
                    <a:pt x="6581" y="8031"/>
                  </a:lnTo>
                  <a:lnTo>
                    <a:pt x="6528" y="8031"/>
                  </a:lnTo>
                  <a:lnTo>
                    <a:pt x="6447" y="8004"/>
                  </a:lnTo>
                  <a:lnTo>
                    <a:pt x="6340" y="8031"/>
                  </a:lnTo>
                  <a:lnTo>
                    <a:pt x="6232" y="8004"/>
                  </a:lnTo>
                  <a:lnTo>
                    <a:pt x="6071" y="7950"/>
                  </a:lnTo>
                  <a:lnTo>
                    <a:pt x="5964" y="7870"/>
                  </a:lnTo>
                  <a:lnTo>
                    <a:pt x="5910" y="7628"/>
                  </a:lnTo>
                  <a:lnTo>
                    <a:pt x="5990" y="7628"/>
                  </a:lnTo>
                  <a:lnTo>
                    <a:pt x="6205" y="7601"/>
                  </a:lnTo>
                  <a:lnTo>
                    <a:pt x="6447" y="7547"/>
                  </a:lnTo>
                  <a:lnTo>
                    <a:pt x="6662" y="7467"/>
                  </a:lnTo>
                  <a:lnTo>
                    <a:pt x="6850" y="7359"/>
                  </a:lnTo>
                  <a:close/>
                  <a:moveTo>
                    <a:pt x="5158" y="7386"/>
                  </a:moveTo>
                  <a:lnTo>
                    <a:pt x="5426" y="7521"/>
                  </a:lnTo>
                  <a:lnTo>
                    <a:pt x="5802" y="9427"/>
                  </a:lnTo>
                  <a:lnTo>
                    <a:pt x="5050" y="9239"/>
                  </a:lnTo>
                  <a:lnTo>
                    <a:pt x="4997" y="9213"/>
                  </a:lnTo>
                  <a:lnTo>
                    <a:pt x="4943" y="9159"/>
                  </a:lnTo>
                  <a:lnTo>
                    <a:pt x="4889" y="9105"/>
                  </a:lnTo>
                  <a:lnTo>
                    <a:pt x="4862" y="9051"/>
                  </a:lnTo>
                  <a:lnTo>
                    <a:pt x="4433" y="7521"/>
                  </a:lnTo>
                  <a:lnTo>
                    <a:pt x="4433" y="7521"/>
                  </a:lnTo>
                  <a:lnTo>
                    <a:pt x="4621" y="7547"/>
                  </a:lnTo>
                  <a:lnTo>
                    <a:pt x="4809" y="7521"/>
                  </a:lnTo>
                  <a:lnTo>
                    <a:pt x="4997" y="7467"/>
                  </a:lnTo>
                  <a:lnTo>
                    <a:pt x="5158" y="7386"/>
                  </a:lnTo>
                  <a:close/>
                  <a:moveTo>
                    <a:pt x="5373" y="0"/>
                  </a:moveTo>
                  <a:lnTo>
                    <a:pt x="5131" y="27"/>
                  </a:lnTo>
                  <a:lnTo>
                    <a:pt x="4889" y="54"/>
                  </a:lnTo>
                  <a:lnTo>
                    <a:pt x="4674" y="134"/>
                  </a:lnTo>
                  <a:lnTo>
                    <a:pt x="4433" y="215"/>
                  </a:lnTo>
                  <a:lnTo>
                    <a:pt x="4218" y="349"/>
                  </a:lnTo>
                  <a:lnTo>
                    <a:pt x="4030" y="510"/>
                  </a:lnTo>
                  <a:lnTo>
                    <a:pt x="3869" y="430"/>
                  </a:lnTo>
                  <a:lnTo>
                    <a:pt x="3708" y="376"/>
                  </a:lnTo>
                  <a:lnTo>
                    <a:pt x="3385" y="322"/>
                  </a:lnTo>
                  <a:lnTo>
                    <a:pt x="3090" y="322"/>
                  </a:lnTo>
                  <a:lnTo>
                    <a:pt x="2794" y="403"/>
                  </a:lnTo>
                  <a:lnTo>
                    <a:pt x="2499" y="510"/>
                  </a:lnTo>
                  <a:lnTo>
                    <a:pt x="2284" y="672"/>
                  </a:lnTo>
                  <a:lnTo>
                    <a:pt x="2069" y="860"/>
                  </a:lnTo>
                  <a:lnTo>
                    <a:pt x="1908" y="1074"/>
                  </a:lnTo>
                  <a:lnTo>
                    <a:pt x="1801" y="1316"/>
                  </a:lnTo>
                  <a:lnTo>
                    <a:pt x="1532" y="1370"/>
                  </a:lnTo>
                  <a:lnTo>
                    <a:pt x="1290" y="1477"/>
                  </a:lnTo>
                  <a:lnTo>
                    <a:pt x="1048" y="1612"/>
                  </a:lnTo>
                  <a:lnTo>
                    <a:pt x="860" y="1773"/>
                  </a:lnTo>
                  <a:lnTo>
                    <a:pt x="672" y="1961"/>
                  </a:lnTo>
                  <a:lnTo>
                    <a:pt x="511" y="2176"/>
                  </a:lnTo>
                  <a:lnTo>
                    <a:pt x="404" y="2390"/>
                  </a:lnTo>
                  <a:lnTo>
                    <a:pt x="296" y="2659"/>
                  </a:lnTo>
                  <a:lnTo>
                    <a:pt x="243" y="2928"/>
                  </a:lnTo>
                  <a:lnTo>
                    <a:pt x="243" y="3196"/>
                  </a:lnTo>
                  <a:lnTo>
                    <a:pt x="270" y="3465"/>
                  </a:lnTo>
                  <a:lnTo>
                    <a:pt x="323" y="3707"/>
                  </a:lnTo>
                  <a:lnTo>
                    <a:pt x="162" y="3975"/>
                  </a:lnTo>
                  <a:lnTo>
                    <a:pt x="55" y="4271"/>
                  </a:lnTo>
                  <a:lnTo>
                    <a:pt x="28" y="4512"/>
                  </a:lnTo>
                  <a:lnTo>
                    <a:pt x="1" y="4754"/>
                  </a:lnTo>
                  <a:lnTo>
                    <a:pt x="28" y="4996"/>
                  </a:lnTo>
                  <a:lnTo>
                    <a:pt x="82" y="5211"/>
                  </a:lnTo>
                  <a:lnTo>
                    <a:pt x="135" y="5291"/>
                  </a:lnTo>
                  <a:lnTo>
                    <a:pt x="216" y="5345"/>
                  </a:lnTo>
                  <a:lnTo>
                    <a:pt x="296" y="5372"/>
                  </a:lnTo>
                  <a:lnTo>
                    <a:pt x="377" y="5372"/>
                  </a:lnTo>
                  <a:lnTo>
                    <a:pt x="458" y="5318"/>
                  </a:lnTo>
                  <a:lnTo>
                    <a:pt x="511" y="5238"/>
                  </a:lnTo>
                  <a:lnTo>
                    <a:pt x="538" y="5157"/>
                  </a:lnTo>
                  <a:lnTo>
                    <a:pt x="511" y="5076"/>
                  </a:lnTo>
                  <a:lnTo>
                    <a:pt x="484" y="4915"/>
                  </a:lnTo>
                  <a:lnTo>
                    <a:pt x="458" y="4727"/>
                  </a:lnTo>
                  <a:lnTo>
                    <a:pt x="458" y="4566"/>
                  </a:lnTo>
                  <a:lnTo>
                    <a:pt x="511" y="4378"/>
                  </a:lnTo>
                  <a:lnTo>
                    <a:pt x="592" y="4136"/>
                  </a:lnTo>
                  <a:lnTo>
                    <a:pt x="753" y="3895"/>
                  </a:lnTo>
                  <a:lnTo>
                    <a:pt x="807" y="3841"/>
                  </a:lnTo>
                  <a:lnTo>
                    <a:pt x="807" y="3787"/>
                  </a:lnTo>
                  <a:lnTo>
                    <a:pt x="807" y="3733"/>
                  </a:lnTo>
                  <a:lnTo>
                    <a:pt x="807" y="3680"/>
                  </a:lnTo>
                  <a:lnTo>
                    <a:pt x="726" y="3438"/>
                  </a:lnTo>
                  <a:lnTo>
                    <a:pt x="699" y="3223"/>
                  </a:lnTo>
                  <a:lnTo>
                    <a:pt x="699" y="3008"/>
                  </a:lnTo>
                  <a:lnTo>
                    <a:pt x="753" y="2767"/>
                  </a:lnTo>
                  <a:lnTo>
                    <a:pt x="807" y="2579"/>
                  </a:lnTo>
                  <a:lnTo>
                    <a:pt x="914" y="2390"/>
                  </a:lnTo>
                  <a:lnTo>
                    <a:pt x="1048" y="2202"/>
                  </a:lnTo>
                  <a:lnTo>
                    <a:pt x="1210" y="2068"/>
                  </a:lnTo>
                  <a:lnTo>
                    <a:pt x="1371" y="1934"/>
                  </a:lnTo>
                  <a:lnTo>
                    <a:pt x="1559" y="1853"/>
                  </a:lnTo>
                  <a:lnTo>
                    <a:pt x="1774" y="1773"/>
                  </a:lnTo>
                  <a:lnTo>
                    <a:pt x="1989" y="1746"/>
                  </a:lnTo>
                  <a:lnTo>
                    <a:pt x="2042" y="1746"/>
                  </a:lnTo>
                  <a:lnTo>
                    <a:pt x="2096" y="1692"/>
                  </a:lnTo>
                  <a:lnTo>
                    <a:pt x="2150" y="1638"/>
                  </a:lnTo>
                  <a:lnTo>
                    <a:pt x="2177" y="1585"/>
                  </a:lnTo>
                  <a:lnTo>
                    <a:pt x="2257" y="1370"/>
                  </a:lnTo>
                  <a:lnTo>
                    <a:pt x="2391" y="1182"/>
                  </a:lnTo>
                  <a:lnTo>
                    <a:pt x="2553" y="1048"/>
                  </a:lnTo>
                  <a:lnTo>
                    <a:pt x="2714" y="913"/>
                  </a:lnTo>
                  <a:lnTo>
                    <a:pt x="2929" y="833"/>
                  </a:lnTo>
                  <a:lnTo>
                    <a:pt x="3143" y="779"/>
                  </a:lnTo>
                  <a:lnTo>
                    <a:pt x="3358" y="779"/>
                  </a:lnTo>
                  <a:lnTo>
                    <a:pt x="3573" y="806"/>
                  </a:lnTo>
                  <a:lnTo>
                    <a:pt x="3761" y="860"/>
                  </a:lnTo>
                  <a:lnTo>
                    <a:pt x="3922" y="967"/>
                  </a:lnTo>
                  <a:lnTo>
                    <a:pt x="4003" y="994"/>
                  </a:lnTo>
                  <a:lnTo>
                    <a:pt x="4164" y="994"/>
                  </a:lnTo>
                  <a:lnTo>
                    <a:pt x="4218" y="940"/>
                  </a:lnTo>
                  <a:lnTo>
                    <a:pt x="4379" y="806"/>
                  </a:lnTo>
                  <a:lnTo>
                    <a:pt x="4540" y="672"/>
                  </a:lnTo>
                  <a:lnTo>
                    <a:pt x="4728" y="591"/>
                  </a:lnTo>
                  <a:lnTo>
                    <a:pt x="4943" y="510"/>
                  </a:lnTo>
                  <a:lnTo>
                    <a:pt x="5131" y="484"/>
                  </a:lnTo>
                  <a:lnTo>
                    <a:pt x="5346" y="457"/>
                  </a:lnTo>
                  <a:lnTo>
                    <a:pt x="5534" y="484"/>
                  </a:lnTo>
                  <a:lnTo>
                    <a:pt x="5749" y="510"/>
                  </a:lnTo>
                  <a:lnTo>
                    <a:pt x="5910" y="564"/>
                  </a:lnTo>
                  <a:lnTo>
                    <a:pt x="6071" y="645"/>
                  </a:lnTo>
                  <a:lnTo>
                    <a:pt x="6232" y="725"/>
                  </a:lnTo>
                  <a:lnTo>
                    <a:pt x="6367" y="833"/>
                  </a:lnTo>
                  <a:lnTo>
                    <a:pt x="6474" y="940"/>
                  </a:lnTo>
                  <a:lnTo>
                    <a:pt x="6581" y="1074"/>
                  </a:lnTo>
                  <a:lnTo>
                    <a:pt x="6689" y="1209"/>
                  </a:lnTo>
                  <a:lnTo>
                    <a:pt x="6769" y="1370"/>
                  </a:lnTo>
                  <a:lnTo>
                    <a:pt x="6823" y="1450"/>
                  </a:lnTo>
                  <a:lnTo>
                    <a:pt x="6931" y="1477"/>
                  </a:lnTo>
                  <a:lnTo>
                    <a:pt x="7011" y="1504"/>
                  </a:lnTo>
                  <a:lnTo>
                    <a:pt x="7119" y="1450"/>
                  </a:lnTo>
                  <a:lnTo>
                    <a:pt x="7360" y="1316"/>
                  </a:lnTo>
                  <a:lnTo>
                    <a:pt x="7629" y="1236"/>
                  </a:lnTo>
                  <a:lnTo>
                    <a:pt x="7924" y="1209"/>
                  </a:lnTo>
                  <a:lnTo>
                    <a:pt x="8193" y="1262"/>
                  </a:lnTo>
                  <a:lnTo>
                    <a:pt x="8381" y="1316"/>
                  </a:lnTo>
                  <a:lnTo>
                    <a:pt x="8542" y="1397"/>
                  </a:lnTo>
                  <a:lnTo>
                    <a:pt x="8703" y="1531"/>
                  </a:lnTo>
                  <a:lnTo>
                    <a:pt x="8838" y="1638"/>
                  </a:lnTo>
                  <a:lnTo>
                    <a:pt x="8945" y="1800"/>
                  </a:lnTo>
                  <a:lnTo>
                    <a:pt x="9026" y="1961"/>
                  </a:lnTo>
                  <a:lnTo>
                    <a:pt x="9106" y="2149"/>
                  </a:lnTo>
                  <a:lnTo>
                    <a:pt x="9133" y="2337"/>
                  </a:lnTo>
                  <a:lnTo>
                    <a:pt x="9160" y="2390"/>
                  </a:lnTo>
                  <a:lnTo>
                    <a:pt x="9214" y="2444"/>
                  </a:lnTo>
                  <a:lnTo>
                    <a:pt x="9240" y="2471"/>
                  </a:lnTo>
                  <a:lnTo>
                    <a:pt x="9321" y="2498"/>
                  </a:lnTo>
                  <a:lnTo>
                    <a:pt x="9321" y="2525"/>
                  </a:lnTo>
                  <a:lnTo>
                    <a:pt x="9563" y="2605"/>
                  </a:lnTo>
                  <a:lnTo>
                    <a:pt x="9778" y="2740"/>
                  </a:lnTo>
                  <a:lnTo>
                    <a:pt x="9966" y="2928"/>
                  </a:lnTo>
                  <a:lnTo>
                    <a:pt x="10100" y="3116"/>
                  </a:lnTo>
                  <a:lnTo>
                    <a:pt x="10207" y="3357"/>
                  </a:lnTo>
                  <a:lnTo>
                    <a:pt x="10261" y="3599"/>
                  </a:lnTo>
                  <a:lnTo>
                    <a:pt x="10288" y="3841"/>
                  </a:lnTo>
                  <a:lnTo>
                    <a:pt x="10234" y="4109"/>
                  </a:lnTo>
                  <a:lnTo>
                    <a:pt x="10154" y="4324"/>
                  </a:lnTo>
                  <a:lnTo>
                    <a:pt x="10046" y="4512"/>
                  </a:lnTo>
                  <a:lnTo>
                    <a:pt x="9885" y="4700"/>
                  </a:lnTo>
                  <a:lnTo>
                    <a:pt x="9724" y="4835"/>
                  </a:lnTo>
                  <a:lnTo>
                    <a:pt x="9670" y="4888"/>
                  </a:lnTo>
                  <a:lnTo>
                    <a:pt x="9616" y="4969"/>
                  </a:lnTo>
                  <a:lnTo>
                    <a:pt x="9616" y="5050"/>
                  </a:lnTo>
                  <a:lnTo>
                    <a:pt x="9643" y="5130"/>
                  </a:lnTo>
                  <a:lnTo>
                    <a:pt x="9751" y="5399"/>
                  </a:lnTo>
                  <a:lnTo>
                    <a:pt x="9831" y="5694"/>
                  </a:lnTo>
                  <a:lnTo>
                    <a:pt x="9831" y="5990"/>
                  </a:lnTo>
                  <a:lnTo>
                    <a:pt x="9778" y="6285"/>
                  </a:lnTo>
                  <a:lnTo>
                    <a:pt x="9724" y="6446"/>
                  </a:lnTo>
                  <a:lnTo>
                    <a:pt x="9670" y="6580"/>
                  </a:lnTo>
                  <a:lnTo>
                    <a:pt x="9509" y="6849"/>
                  </a:lnTo>
                  <a:lnTo>
                    <a:pt x="9294" y="7064"/>
                  </a:lnTo>
                  <a:lnTo>
                    <a:pt x="9052" y="7252"/>
                  </a:lnTo>
                  <a:lnTo>
                    <a:pt x="8757" y="7386"/>
                  </a:lnTo>
                  <a:lnTo>
                    <a:pt x="8461" y="7440"/>
                  </a:lnTo>
                  <a:lnTo>
                    <a:pt x="8166" y="7467"/>
                  </a:lnTo>
                  <a:lnTo>
                    <a:pt x="8005" y="7440"/>
                  </a:lnTo>
                  <a:lnTo>
                    <a:pt x="7844" y="7413"/>
                  </a:lnTo>
                  <a:lnTo>
                    <a:pt x="7656" y="7359"/>
                  </a:lnTo>
                  <a:lnTo>
                    <a:pt x="7495" y="7279"/>
                  </a:lnTo>
                  <a:lnTo>
                    <a:pt x="7333" y="7171"/>
                  </a:lnTo>
                  <a:lnTo>
                    <a:pt x="7172" y="7037"/>
                  </a:lnTo>
                  <a:lnTo>
                    <a:pt x="7253" y="6903"/>
                  </a:lnTo>
                  <a:lnTo>
                    <a:pt x="7333" y="6768"/>
                  </a:lnTo>
                  <a:lnTo>
                    <a:pt x="7360" y="6688"/>
                  </a:lnTo>
                  <a:lnTo>
                    <a:pt x="7360" y="6607"/>
                  </a:lnTo>
                  <a:lnTo>
                    <a:pt x="7307" y="6527"/>
                  </a:lnTo>
                  <a:lnTo>
                    <a:pt x="7226" y="6473"/>
                  </a:lnTo>
                  <a:lnTo>
                    <a:pt x="7145" y="6446"/>
                  </a:lnTo>
                  <a:lnTo>
                    <a:pt x="7065" y="6473"/>
                  </a:lnTo>
                  <a:lnTo>
                    <a:pt x="6984" y="6500"/>
                  </a:lnTo>
                  <a:lnTo>
                    <a:pt x="6931" y="6580"/>
                  </a:lnTo>
                  <a:lnTo>
                    <a:pt x="6850" y="6742"/>
                  </a:lnTo>
                  <a:lnTo>
                    <a:pt x="6716" y="6876"/>
                  </a:lnTo>
                  <a:lnTo>
                    <a:pt x="6581" y="6983"/>
                  </a:lnTo>
                  <a:lnTo>
                    <a:pt x="6420" y="7091"/>
                  </a:lnTo>
                  <a:lnTo>
                    <a:pt x="6259" y="7144"/>
                  </a:lnTo>
                  <a:lnTo>
                    <a:pt x="6071" y="7171"/>
                  </a:lnTo>
                  <a:lnTo>
                    <a:pt x="5910" y="7171"/>
                  </a:lnTo>
                  <a:lnTo>
                    <a:pt x="5722" y="7144"/>
                  </a:lnTo>
                  <a:lnTo>
                    <a:pt x="5507" y="7064"/>
                  </a:lnTo>
                  <a:lnTo>
                    <a:pt x="5319" y="6930"/>
                  </a:lnTo>
                  <a:lnTo>
                    <a:pt x="5238" y="6903"/>
                  </a:lnTo>
                  <a:lnTo>
                    <a:pt x="5185" y="6876"/>
                  </a:lnTo>
                  <a:lnTo>
                    <a:pt x="5104" y="6903"/>
                  </a:lnTo>
                  <a:lnTo>
                    <a:pt x="5024" y="6930"/>
                  </a:lnTo>
                  <a:lnTo>
                    <a:pt x="4889" y="7010"/>
                  </a:lnTo>
                  <a:lnTo>
                    <a:pt x="4755" y="7064"/>
                  </a:lnTo>
                  <a:lnTo>
                    <a:pt x="4594" y="7091"/>
                  </a:lnTo>
                  <a:lnTo>
                    <a:pt x="4433" y="7064"/>
                  </a:lnTo>
                  <a:lnTo>
                    <a:pt x="4298" y="7037"/>
                  </a:lnTo>
                  <a:lnTo>
                    <a:pt x="4191" y="6956"/>
                  </a:lnTo>
                  <a:lnTo>
                    <a:pt x="4084" y="6876"/>
                  </a:lnTo>
                  <a:lnTo>
                    <a:pt x="4030" y="6768"/>
                  </a:lnTo>
                  <a:lnTo>
                    <a:pt x="3976" y="6715"/>
                  </a:lnTo>
                  <a:lnTo>
                    <a:pt x="3922" y="6688"/>
                  </a:lnTo>
                  <a:lnTo>
                    <a:pt x="3869" y="6661"/>
                  </a:lnTo>
                  <a:lnTo>
                    <a:pt x="3627" y="6661"/>
                  </a:lnTo>
                  <a:lnTo>
                    <a:pt x="3439" y="6634"/>
                  </a:lnTo>
                  <a:lnTo>
                    <a:pt x="3278" y="6580"/>
                  </a:lnTo>
                  <a:lnTo>
                    <a:pt x="3117" y="6473"/>
                  </a:lnTo>
                  <a:lnTo>
                    <a:pt x="3009" y="6366"/>
                  </a:lnTo>
                  <a:lnTo>
                    <a:pt x="2902" y="6231"/>
                  </a:lnTo>
                  <a:lnTo>
                    <a:pt x="2821" y="6097"/>
                  </a:lnTo>
                  <a:lnTo>
                    <a:pt x="2767" y="5936"/>
                  </a:lnTo>
                  <a:lnTo>
                    <a:pt x="2767" y="5748"/>
                  </a:lnTo>
                  <a:lnTo>
                    <a:pt x="2767" y="5587"/>
                  </a:lnTo>
                  <a:lnTo>
                    <a:pt x="2767" y="5506"/>
                  </a:lnTo>
                  <a:lnTo>
                    <a:pt x="2741" y="5426"/>
                  </a:lnTo>
                  <a:lnTo>
                    <a:pt x="2687" y="5372"/>
                  </a:lnTo>
                  <a:lnTo>
                    <a:pt x="2633" y="5318"/>
                  </a:lnTo>
                  <a:lnTo>
                    <a:pt x="2472" y="5238"/>
                  </a:lnTo>
                  <a:lnTo>
                    <a:pt x="2365" y="5103"/>
                  </a:lnTo>
                  <a:lnTo>
                    <a:pt x="2284" y="4942"/>
                  </a:lnTo>
                  <a:lnTo>
                    <a:pt x="2284" y="4781"/>
                  </a:lnTo>
                  <a:lnTo>
                    <a:pt x="2311" y="4647"/>
                  </a:lnTo>
                  <a:lnTo>
                    <a:pt x="2391" y="4566"/>
                  </a:lnTo>
                  <a:lnTo>
                    <a:pt x="2445" y="4485"/>
                  </a:lnTo>
                  <a:lnTo>
                    <a:pt x="2553" y="4405"/>
                  </a:lnTo>
                  <a:lnTo>
                    <a:pt x="2633" y="4351"/>
                  </a:lnTo>
                  <a:lnTo>
                    <a:pt x="2660" y="4271"/>
                  </a:lnTo>
                  <a:lnTo>
                    <a:pt x="2687" y="4190"/>
                  </a:lnTo>
                  <a:lnTo>
                    <a:pt x="2660" y="4109"/>
                  </a:lnTo>
                  <a:lnTo>
                    <a:pt x="2579" y="4029"/>
                  </a:lnTo>
                  <a:lnTo>
                    <a:pt x="2526" y="4002"/>
                  </a:lnTo>
                  <a:lnTo>
                    <a:pt x="2418" y="3975"/>
                  </a:lnTo>
                  <a:lnTo>
                    <a:pt x="2338" y="4002"/>
                  </a:lnTo>
                  <a:lnTo>
                    <a:pt x="2150" y="4136"/>
                  </a:lnTo>
                  <a:lnTo>
                    <a:pt x="2015" y="4297"/>
                  </a:lnTo>
                  <a:lnTo>
                    <a:pt x="1908" y="4485"/>
                  </a:lnTo>
                  <a:lnTo>
                    <a:pt x="1854" y="4700"/>
                  </a:lnTo>
                  <a:lnTo>
                    <a:pt x="1827" y="4861"/>
                  </a:lnTo>
                  <a:lnTo>
                    <a:pt x="1854" y="4996"/>
                  </a:lnTo>
                  <a:lnTo>
                    <a:pt x="1881" y="5130"/>
                  </a:lnTo>
                  <a:lnTo>
                    <a:pt x="1935" y="5264"/>
                  </a:lnTo>
                  <a:lnTo>
                    <a:pt x="1989" y="5372"/>
                  </a:lnTo>
                  <a:lnTo>
                    <a:pt x="2069" y="5506"/>
                  </a:lnTo>
                  <a:lnTo>
                    <a:pt x="2177" y="5587"/>
                  </a:lnTo>
                  <a:lnTo>
                    <a:pt x="2311" y="5667"/>
                  </a:lnTo>
                  <a:lnTo>
                    <a:pt x="2311" y="5694"/>
                  </a:lnTo>
                  <a:lnTo>
                    <a:pt x="2069" y="5802"/>
                  </a:lnTo>
                  <a:lnTo>
                    <a:pt x="1827" y="5855"/>
                  </a:lnTo>
                  <a:lnTo>
                    <a:pt x="1586" y="5882"/>
                  </a:lnTo>
                  <a:lnTo>
                    <a:pt x="1344" y="5828"/>
                  </a:lnTo>
                  <a:lnTo>
                    <a:pt x="1102" y="5748"/>
                  </a:lnTo>
                  <a:lnTo>
                    <a:pt x="995" y="5721"/>
                  </a:lnTo>
                  <a:lnTo>
                    <a:pt x="914" y="5721"/>
                  </a:lnTo>
                  <a:lnTo>
                    <a:pt x="834" y="5775"/>
                  </a:lnTo>
                  <a:lnTo>
                    <a:pt x="780" y="5828"/>
                  </a:lnTo>
                  <a:lnTo>
                    <a:pt x="753" y="5936"/>
                  </a:lnTo>
                  <a:lnTo>
                    <a:pt x="780" y="6016"/>
                  </a:lnTo>
                  <a:lnTo>
                    <a:pt x="807" y="6097"/>
                  </a:lnTo>
                  <a:lnTo>
                    <a:pt x="887" y="6151"/>
                  </a:lnTo>
                  <a:lnTo>
                    <a:pt x="1048" y="6231"/>
                  </a:lnTo>
                  <a:lnTo>
                    <a:pt x="1210" y="6285"/>
                  </a:lnTo>
                  <a:lnTo>
                    <a:pt x="1425" y="6312"/>
                  </a:lnTo>
                  <a:lnTo>
                    <a:pt x="1639" y="6339"/>
                  </a:lnTo>
                  <a:lnTo>
                    <a:pt x="1827" y="6312"/>
                  </a:lnTo>
                  <a:lnTo>
                    <a:pt x="2015" y="6285"/>
                  </a:lnTo>
                  <a:lnTo>
                    <a:pt x="2203" y="6231"/>
                  </a:lnTo>
                  <a:lnTo>
                    <a:pt x="2365" y="6178"/>
                  </a:lnTo>
                  <a:lnTo>
                    <a:pt x="2418" y="6312"/>
                  </a:lnTo>
                  <a:lnTo>
                    <a:pt x="2499" y="6473"/>
                  </a:lnTo>
                  <a:lnTo>
                    <a:pt x="2606" y="6607"/>
                  </a:lnTo>
                  <a:lnTo>
                    <a:pt x="2714" y="6742"/>
                  </a:lnTo>
                  <a:lnTo>
                    <a:pt x="2848" y="6849"/>
                  </a:lnTo>
                  <a:lnTo>
                    <a:pt x="2982" y="6930"/>
                  </a:lnTo>
                  <a:lnTo>
                    <a:pt x="3143" y="7010"/>
                  </a:lnTo>
                  <a:lnTo>
                    <a:pt x="3331" y="7064"/>
                  </a:lnTo>
                  <a:lnTo>
                    <a:pt x="3519" y="7118"/>
                  </a:lnTo>
                  <a:lnTo>
                    <a:pt x="3708" y="7118"/>
                  </a:lnTo>
                  <a:lnTo>
                    <a:pt x="3896" y="7306"/>
                  </a:lnTo>
                  <a:lnTo>
                    <a:pt x="4433" y="9159"/>
                  </a:lnTo>
                  <a:lnTo>
                    <a:pt x="4513" y="9347"/>
                  </a:lnTo>
                  <a:lnTo>
                    <a:pt x="4621" y="9481"/>
                  </a:lnTo>
                  <a:lnTo>
                    <a:pt x="4782" y="9589"/>
                  </a:lnTo>
                  <a:lnTo>
                    <a:pt x="4943" y="9669"/>
                  </a:lnTo>
                  <a:lnTo>
                    <a:pt x="5695" y="9884"/>
                  </a:lnTo>
                  <a:lnTo>
                    <a:pt x="5802" y="9884"/>
                  </a:lnTo>
                  <a:lnTo>
                    <a:pt x="5964" y="9857"/>
                  </a:lnTo>
                  <a:lnTo>
                    <a:pt x="6044" y="9830"/>
                  </a:lnTo>
                  <a:lnTo>
                    <a:pt x="6125" y="9777"/>
                  </a:lnTo>
                  <a:lnTo>
                    <a:pt x="6205" y="9669"/>
                  </a:lnTo>
                  <a:lnTo>
                    <a:pt x="6232" y="9589"/>
                  </a:lnTo>
                  <a:lnTo>
                    <a:pt x="6259" y="9454"/>
                  </a:lnTo>
                  <a:lnTo>
                    <a:pt x="6259" y="9347"/>
                  </a:lnTo>
                  <a:lnTo>
                    <a:pt x="6071" y="8434"/>
                  </a:lnTo>
                  <a:lnTo>
                    <a:pt x="6205" y="8461"/>
                  </a:lnTo>
                  <a:lnTo>
                    <a:pt x="6367" y="8461"/>
                  </a:lnTo>
                  <a:lnTo>
                    <a:pt x="6528" y="8649"/>
                  </a:lnTo>
                  <a:lnTo>
                    <a:pt x="6716" y="8783"/>
                  </a:lnTo>
                  <a:lnTo>
                    <a:pt x="6904" y="8890"/>
                  </a:lnTo>
                  <a:lnTo>
                    <a:pt x="7119" y="8971"/>
                  </a:lnTo>
                  <a:lnTo>
                    <a:pt x="7307" y="8998"/>
                  </a:lnTo>
                  <a:lnTo>
                    <a:pt x="7709" y="8998"/>
                  </a:lnTo>
                  <a:lnTo>
                    <a:pt x="7951" y="8944"/>
                  </a:lnTo>
                  <a:lnTo>
                    <a:pt x="8166" y="8837"/>
                  </a:lnTo>
                  <a:lnTo>
                    <a:pt x="8354" y="8729"/>
                  </a:lnTo>
                  <a:lnTo>
                    <a:pt x="8515" y="8568"/>
                  </a:lnTo>
                  <a:lnTo>
                    <a:pt x="8676" y="8380"/>
                  </a:lnTo>
                  <a:lnTo>
                    <a:pt x="8784" y="8165"/>
                  </a:lnTo>
                  <a:lnTo>
                    <a:pt x="8864" y="7950"/>
                  </a:lnTo>
                  <a:lnTo>
                    <a:pt x="8891" y="7816"/>
                  </a:lnTo>
                  <a:lnTo>
                    <a:pt x="9133" y="7709"/>
                  </a:lnTo>
                  <a:lnTo>
                    <a:pt x="9348" y="7601"/>
                  </a:lnTo>
                  <a:lnTo>
                    <a:pt x="9536" y="7467"/>
                  </a:lnTo>
                  <a:lnTo>
                    <a:pt x="9724" y="7279"/>
                  </a:lnTo>
                  <a:lnTo>
                    <a:pt x="9885" y="7091"/>
                  </a:lnTo>
                  <a:lnTo>
                    <a:pt x="10019" y="6876"/>
                  </a:lnTo>
                  <a:lnTo>
                    <a:pt x="10127" y="6661"/>
                  </a:lnTo>
                  <a:lnTo>
                    <a:pt x="10207" y="6419"/>
                  </a:lnTo>
                  <a:lnTo>
                    <a:pt x="10288" y="6070"/>
                  </a:lnTo>
                  <a:lnTo>
                    <a:pt x="10288" y="5748"/>
                  </a:lnTo>
                  <a:lnTo>
                    <a:pt x="10234" y="5426"/>
                  </a:lnTo>
                  <a:lnTo>
                    <a:pt x="10127" y="5103"/>
                  </a:lnTo>
                  <a:lnTo>
                    <a:pt x="10315" y="4915"/>
                  </a:lnTo>
                  <a:lnTo>
                    <a:pt x="10476" y="4700"/>
                  </a:lnTo>
                  <a:lnTo>
                    <a:pt x="10583" y="4459"/>
                  </a:lnTo>
                  <a:lnTo>
                    <a:pt x="10691" y="4217"/>
                  </a:lnTo>
                  <a:lnTo>
                    <a:pt x="10718" y="4056"/>
                  </a:lnTo>
                  <a:lnTo>
                    <a:pt x="10744" y="3895"/>
                  </a:lnTo>
                  <a:lnTo>
                    <a:pt x="10718" y="3545"/>
                  </a:lnTo>
                  <a:lnTo>
                    <a:pt x="10664" y="3250"/>
                  </a:lnTo>
                  <a:lnTo>
                    <a:pt x="10530" y="2955"/>
                  </a:lnTo>
                  <a:lnTo>
                    <a:pt x="10368" y="2686"/>
                  </a:lnTo>
                  <a:lnTo>
                    <a:pt x="10127" y="2444"/>
                  </a:lnTo>
                  <a:lnTo>
                    <a:pt x="9858" y="2256"/>
                  </a:lnTo>
                  <a:lnTo>
                    <a:pt x="9724" y="2176"/>
                  </a:lnTo>
                  <a:lnTo>
                    <a:pt x="9563" y="2122"/>
                  </a:lnTo>
                  <a:lnTo>
                    <a:pt x="9482" y="1880"/>
                  </a:lnTo>
                  <a:lnTo>
                    <a:pt x="9402" y="1665"/>
                  </a:lnTo>
                  <a:lnTo>
                    <a:pt x="9267" y="1477"/>
                  </a:lnTo>
                  <a:lnTo>
                    <a:pt x="9133" y="1289"/>
                  </a:lnTo>
                  <a:lnTo>
                    <a:pt x="8945" y="1128"/>
                  </a:lnTo>
                  <a:lnTo>
                    <a:pt x="8757" y="994"/>
                  </a:lnTo>
                  <a:lnTo>
                    <a:pt x="8542" y="886"/>
                  </a:lnTo>
                  <a:lnTo>
                    <a:pt x="8300" y="806"/>
                  </a:lnTo>
                  <a:lnTo>
                    <a:pt x="8005" y="752"/>
                  </a:lnTo>
                  <a:lnTo>
                    <a:pt x="7683" y="779"/>
                  </a:lnTo>
                  <a:lnTo>
                    <a:pt x="7360" y="833"/>
                  </a:lnTo>
                  <a:lnTo>
                    <a:pt x="7065" y="940"/>
                  </a:lnTo>
                  <a:lnTo>
                    <a:pt x="6957" y="806"/>
                  </a:lnTo>
                  <a:lnTo>
                    <a:pt x="6823" y="645"/>
                  </a:lnTo>
                  <a:lnTo>
                    <a:pt x="6689" y="510"/>
                  </a:lnTo>
                  <a:lnTo>
                    <a:pt x="6555" y="403"/>
                  </a:lnTo>
                  <a:lnTo>
                    <a:pt x="6393" y="296"/>
                  </a:lnTo>
                  <a:lnTo>
                    <a:pt x="6232" y="215"/>
                  </a:lnTo>
                  <a:lnTo>
                    <a:pt x="6044" y="134"/>
                  </a:lnTo>
                  <a:lnTo>
                    <a:pt x="5883" y="81"/>
                  </a:lnTo>
                  <a:lnTo>
                    <a:pt x="5614" y="27"/>
                  </a:lnTo>
                  <a:lnTo>
                    <a:pt x="537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0" name="Google Shape;985;p47">
              <a:extLst>
                <a:ext uri="{FF2B5EF4-FFF2-40B4-BE49-F238E27FC236}">
                  <a16:creationId xmlns:a16="http://schemas.microsoft.com/office/drawing/2014/main" id="{3C26C3C5-9C86-0F88-CDB8-1CE34EAC5DE1}"/>
                </a:ext>
              </a:extLst>
            </p:cNvPr>
            <p:cNvSpPr/>
            <p:nvPr/>
          </p:nvSpPr>
          <p:spPr>
            <a:xfrm>
              <a:off x="1209725" y="2085625"/>
              <a:ext cx="34275" cy="34275"/>
            </a:xfrm>
            <a:custGeom>
              <a:avLst/>
              <a:gdLst/>
              <a:ahLst/>
              <a:cxnLst/>
              <a:rect l="l" t="t" r="r" b="b"/>
              <a:pathLst>
                <a:path w="1371" h="1371" extrusionOk="0">
                  <a:moveTo>
                    <a:pt x="753" y="458"/>
                  </a:moveTo>
                  <a:lnTo>
                    <a:pt x="806" y="484"/>
                  </a:lnTo>
                  <a:lnTo>
                    <a:pt x="860" y="565"/>
                  </a:lnTo>
                  <a:lnTo>
                    <a:pt x="914" y="646"/>
                  </a:lnTo>
                  <a:lnTo>
                    <a:pt x="914" y="726"/>
                  </a:lnTo>
                  <a:lnTo>
                    <a:pt x="887" y="807"/>
                  </a:lnTo>
                  <a:lnTo>
                    <a:pt x="806" y="860"/>
                  </a:lnTo>
                  <a:lnTo>
                    <a:pt x="726" y="914"/>
                  </a:lnTo>
                  <a:lnTo>
                    <a:pt x="645" y="914"/>
                  </a:lnTo>
                  <a:lnTo>
                    <a:pt x="565" y="887"/>
                  </a:lnTo>
                  <a:lnTo>
                    <a:pt x="511" y="807"/>
                  </a:lnTo>
                  <a:lnTo>
                    <a:pt x="457" y="726"/>
                  </a:lnTo>
                  <a:lnTo>
                    <a:pt x="457" y="646"/>
                  </a:lnTo>
                  <a:lnTo>
                    <a:pt x="484" y="565"/>
                  </a:lnTo>
                  <a:lnTo>
                    <a:pt x="565" y="484"/>
                  </a:lnTo>
                  <a:lnTo>
                    <a:pt x="672" y="458"/>
                  </a:lnTo>
                  <a:close/>
                  <a:moveTo>
                    <a:pt x="645" y="1"/>
                  </a:moveTo>
                  <a:lnTo>
                    <a:pt x="538" y="28"/>
                  </a:lnTo>
                  <a:lnTo>
                    <a:pt x="403" y="55"/>
                  </a:lnTo>
                  <a:lnTo>
                    <a:pt x="296" y="135"/>
                  </a:lnTo>
                  <a:lnTo>
                    <a:pt x="189" y="216"/>
                  </a:lnTo>
                  <a:lnTo>
                    <a:pt x="108" y="323"/>
                  </a:lnTo>
                  <a:lnTo>
                    <a:pt x="54" y="458"/>
                  </a:lnTo>
                  <a:lnTo>
                    <a:pt x="1" y="592"/>
                  </a:lnTo>
                  <a:lnTo>
                    <a:pt x="1" y="699"/>
                  </a:lnTo>
                  <a:lnTo>
                    <a:pt x="27" y="834"/>
                  </a:lnTo>
                  <a:lnTo>
                    <a:pt x="54" y="968"/>
                  </a:lnTo>
                  <a:lnTo>
                    <a:pt x="135" y="1075"/>
                  </a:lnTo>
                  <a:lnTo>
                    <a:pt x="215" y="1183"/>
                  </a:lnTo>
                  <a:lnTo>
                    <a:pt x="323" y="1263"/>
                  </a:lnTo>
                  <a:lnTo>
                    <a:pt x="511" y="1344"/>
                  </a:lnTo>
                  <a:lnTo>
                    <a:pt x="672" y="1371"/>
                  </a:lnTo>
                  <a:lnTo>
                    <a:pt x="833" y="1344"/>
                  </a:lnTo>
                  <a:lnTo>
                    <a:pt x="967" y="1290"/>
                  </a:lnTo>
                  <a:lnTo>
                    <a:pt x="1075" y="1236"/>
                  </a:lnTo>
                  <a:lnTo>
                    <a:pt x="1182" y="1156"/>
                  </a:lnTo>
                  <a:lnTo>
                    <a:pt x="1263" y="1048"/>
                  </a:lnTo>
                  <a:lnTo>
                    <a:pt x="1317" y="914"/>
                  </a:lnTo>
                  <a:lnTo>
                    <a:pt x="1344" y="780"/>
                  </a:lnTo>
                  <a:lnTo>
                    <a:pt x="1370" y="646"/>
                  </a:lnTo>
                  <a:lnTo>
                    <a:pt x="1344" y="538"/>
                  </a:lnTo>
                  <a:lnTo>
                    <a:pt x="1290" y="404"/>
                  </a:lnTo>
                  <a:lnTo>
                    <a:pt x="1236" y="296"/>
                  </a:lnTo>
                  <a:lnTo>
                    <a:pt x="1156" y="189"/>
                  </a:lnTo>
                  <a:lnTo>
                    <a:pt x="1048" y="108"/>
                  </a:lnTo>
                  <a:lnTo>
                    <a:pt x="914" y="55"/>
                  </a:lnTo>
                  <a:lnTo>
                    <a:pt x="77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1" name="Google Shape;986;p47">
              <a:extLst>
                <a:ext uri="{FF2B5EF4-FFF2-40B4-BE49-F238E27FC236}">
                  <a16:creationId xmlns:a16="http://schemas.microsoft.com/office/drawing/2014/main" id="{03AFF556-C312-1E72-4228-769E3F78D4C3}"/>
                </a:ext>
              </a:extLst>
            </p:cNvPr>
            <p:cNvSpPr/>
            <p:nvPr/>
          </p:nvSpPr>
          <p:spPr>
            <a:xfrm>
              <a:off x="1186900" y="2063475"/>
              <a:ext cx="43675" cy="58450"/>
            </a:xfrm>
            <a:custGeom>
              <a:avLst/>
              <a:gdLst/>
              <a:ahLst/>
              <a:cxnLst/>
              <a:rect l="l" t="t" r="r" b="b"/>
              <a:pathLst>
                <a:path w="1747" h="2338" extrusionOk="0">
                  <a:moveTo>
                    <a:pt x="1531" y="1"/>
                  </a:moveTo>
                  <a:lnTo>
                    <a:pt x="1316" y="27"/>
                  </a:lnTo>
                  <a:lnTo>
                    <a:pt x="1128" y="54"/>
                  </a:lnTo>
                  <a:lnTo>
                    <a:pt x="967" y="135"/>
                  </a:lnTo>
                  <a:lnTo>
                    <a:pt x="779" y="215"/>
                  </a:lnTo>
                  <a:lnTo>
                    <a:pt x="618" y="323"/>
                  </a:lnTo>
                  <a:lnTo>
                    <a:pt x="484" y="457"/>
                  </a:lnTo>
                  <a:lnTo>
                    <a:pt x="350" y="592"/>
                  </a:lnTo>
                  <a:lnTo>
                    <a:pt x="242" y="753"/>
                  </a:lnTo>
                  <a:lnTo>
                    <a:pt x="162" y="914"/>
                  </a:lnTo>
                  <a:lnTo>
                    <a:pt x="81" y="1102"/>
                  </a:lnTo>
                  <a:lnTo>
                    <a:pt x="27" y="1290"/>
                  </a:lnTo>
                  <a:lnTo>
                    <a:pt x="0" y="1451"/>
                  </a:lnTo>
                  <a:lnTo>
                    <a:pt x="0" y="1639"/>
                  </a:lnTo>
                  <a:lnTo>
                    <a:pt x="27" y="1827"/>
                  </a:lnTo>
                  <a:lnTo>
                    <a:pt x="81" y="2015"/>
                  </a:lnTo>
                  <a:lnTo>
                    <a:pt x="135" y="2203"/>
                  </a:lnTo>
                  <a:lnTo>
                    <a:pt x="162" y="2257"/>
                  </a:lnTo>
                  <a:lnTo>
                    <a:pt x="215" y="2310"/>
                  </a:lnTo>
                  <a:lnTo>
                    <a:pt x="269" y="2337"/>
                  </a:lnTo>
                  <a:lnTo>
                    <a:pt x="350" y="2337"/>
                  </a:lnTo>
                  <a:lnTo>
                    <a:pt x="430" y="2310"/>
                  </a:lnTo>
                  <a:lnTo>
                    <a:pt x="511" y="2284"/>
                  </a:lnTo>
                  <a:lnTo>
                    <a:pt x="538" y="2203"/>
                  </a:lnTo>
                  <a:lnTo>
                    <a:pt x="564" y="2122"/>
                  </a:lnTo>
                  <a:lnTo>
                    <a:pt x="538" y="2015"/>
                  </a:lnTo>
                  <a:lnTo>
                    <a:pt x="511" y="1908"/>
                  </a:lnTo>
                  <a:lnTo>
                    <a:pt x="484" y="1773"/>
                  </a:lnTo>
                  <a:lnTo>
                    <a:pt x="457" y="1505"/>
                  </a:lnTo>
                  <a:lnTo>
                    <a:pt x="511" y="1236"/>
                  </a:lnTo>
                  <a:lnTo>
                    <a:pt x="564" y="1102"/>
                  </a:lnTo>
                  <a:lnTo>
                    <a:pt x="618" y="994"/>
                  </a:lnTo>
                  <a:lnTo>
                    <a:pt x="699" y="887"/>
                  </a:lnTo>
                  <a:lnTo>
                    <a:pt x="806" y="780"/>
                  </a:lnTo>
                  <a:lnTo>
                    <a:pt x="914" y="672"/>
                  </a:lnTo>
                  <a:lnTo>
                    <a:pt x="1021" y="618"/>
                  </a:lnTo>
                  <a:lnTo>
                    <a:pt x="1128" y="538"/>
                  </a:lnTo>
                  <a:lnTo>
                    <a:pt x="1263" y="484"/>
                  </a:lnTo>
                  <a:lnTo>
                    <a:pt x="1397" y="457"/>
                  </a:lnTo>
                  <a:lnTo>
                    <a:pt x="1531" y="457"/>
                  </a:lnTo>
                  <a:lnTo>
                    <a:pt x="1639" y="430"/>
                  </a:lnTo>
                  <a:lnTo>
                    <a:pt x="1692" y="377"/>
                  </a:lnTo>
                  <a:lnTo>
                    <a:pt x="1746" y="296"/>
                  </a:lnTo>
                  <a:lnTo>
                    <a:pt x="1746" y="215"/>
                  </a:lnTo>
                  <a:lnTo>
                    <a:pt x="1746" y="135"/>
                  </a:lnTo>
                  <a:lnTo>
                    <a:pt x="1692" y="54"/>
                  </a:lnTo>
                  <a:lnTo>
                    <a:pt x="161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2" name="Google Shape;987;p47">
              <a:extLst>
                <a:ext uri="{FF2B5EF4-FFF2-40B4-BE49-F238E27FC236}">
                  <a16:creationId xmlns:a16="http://schemas.microsoft.com/office/drawing/2014/main" id="{189260E0-4C63-EBCA-6E72-73E63539E2BB}"/>
                </a:ext>
              </a:extLst>
            </p:cNvPr>
            <p:cNvSpPr/>
            <p:nvPr/>
          </p:nvSpPr>
          <p:spPr>
            <a:xfrm>
              <a:off x="1223825" y="2083625"/>
              <a:ext cx="42325" cy="59100"/>
            </a:xfrm>
            <a:custGeom>
              <a:avLst/>
              <a:gdLst/>
              <a:ahLst/>
              <a:cxnLst/>
              <a:rect l="l" t="t" r="r" b="b"/>
              <a:pathLst>
                <a:path w="1693" h="2364" extrusionOk="0">
                  <a:moveTo>
                    <a:pt x="1344" y="0"/>
                  </a:moveTo>
                  <a:lnTo>
                    <a:pt x="1263" y="27"/>
                  </a:lnTo>
                  <a:lnTo>
                    <a:pt x="1182" y="81"/>
                  </a:lnTo>
                  <a:lnTo>
                    <a:pt x="1156" y="135"/>
                  </a:lnTo>
                  <a:lnTo>
                    <a:pt x="1129" y="242"/>
                  </a:lnTo>
                  <a:lnTo>
                    <a:pt x="1156" y="323"/>
                  </a:lnTo>
                  <a:lnTo>
                    <a:pt x="1209" y="457"/>
                  </a:lnTo>
                  <a:lnTo>
                    <a:pt x="1236" y="591"/>
                  </a:lnTo>
                  <a:lnTo>
                    <a:pt x="1236" y="726"/>
                  </a:lnTo>
                  <a:lnTo>
                    <a:pt x="1236" y="860"/>
                  </a:lnTo>
                  <a:lnTo>
                    <a:pt x="1236" y="994"/>
                  </a:lnTo>
                  <a:lnTo>
                    <a:pt x="1182" y="1128"/>
                  </a:lnTo>
                  <a:lnTo>
                    <a:pt x="1156" y="1236"/>
                  </a:lnTo>
                  <a:lnTo>
                    <a:pt x="1075" y="1370"/>
                  </a:lnTo>
                  <a:lnTo>
                    <a:pt x="914" y="1585"/>
                  </a:lnTo>
                  <a:lnTo>
                    <a:pt x="726" y="1746"/>
                  </a:lnTo>
                  <a:lnTo>
                    <a:pt x="484" y="1854"/>
                  </a:lnTo>
                  <a:lnTo>
                    <a:pt x="215" y="1907"/>
                  </a:lnTo>
                  <a:lnTo>
                    <a:pt x="135" y="1934"/>
                  </a:lnTo>
                  <a:lnTo>
                    <a:pt x="54" y="1988"/>
                  </a:lnTo>
                  <a:lnTo>
                    <a:pt x="27" y="2069"/>
                  </a:lnTo>
                  <a:lnTo>
                    <a:pt x="1" y="2149"/>
                  </a:lnTo>
                  <a:lnTo>
                    <a:pt x="27" y="2230"/>
                  </a:lnTo>
                  <a:lnTo>
                    <a:pt x="81" y="2283"/>
                  </a:lnTo>
                  <a:lnTo>
                    <a:pt x="162" y="2337"/>
                  </a:lnTo>
                  <a:lnTo>
                    <a:pt x="242" y="2364"/>
                  </a:lnTo>
                  <a:lnTo>
                    <a:pt x="269" y="2364"/>
                  </a:lnTo>
                  <a:lnTo>
                    <a:pt x="430" y="2337"/>
                  </a:lnTo>
                  <a:lnTo>
                    <a:pt x="618" y="2283"/>
                  </a:lnTo>
                  <a:lnTo>
                    <a:pt x="780" y="2203"/>
                  </a:lnTo>
                  <a:lnTo>
                    <a:pt x="941" y="2122"/>
                  </a:lnTo>
                  <a:lnTo>
                    <a:pt x="1102" y="2015"/>
                  </a:lnTo>
                  <a:lnTo>
                    <a:pt x="1236" y="1880"/>
                  </a:lnTo>
                  <a:lnTo>
                    <a:pt x="1370" y="1746"/>
                  </a:lnTo>
                  <a:lnTo>
                    <a:pt x="1478" y="1612"/>
                  </a:lnTo>
                  <a:lnTo>
                    <a:pt x="1558" y="1424"/>
                  </a:lnTo>
                  <a:lnTo>
                    <a:pt x="1639" y="1263"/>
                  </a:lnTo>
                  <a:lnTo>
                    <a:pt x="1666" y="1075"/>
                  </a:lnTo>
                  <a:lnTo>
                    <a:pt x="1693" y="887"/>
                  </a:lnTo>
                  <a:lnTo>
                    <a:pt x="1693" y="699"/>
                  </a:lnTo>
                  <a:lnTo>
                    <a:pt x="1666" y="511"/>
                  </a:lnTo>
                  <a:lnTo>
                    <a:pt x="1639" y="323"/>
                  </a:lnTo>
                  <a:lnTo>
                    <a:pt x="1558" y="135"/>
                  </a:lnTo>
                  <a:lnTo>
                    <a:pt x="1505" y="54"/>
                  </a:lnTo>
                  <a:lnTo>
                    <a:pt x="1451" y="27"/>
                  </a:lnTo>
                  <a:lnTo>
                    <a:pt x="134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3" name="Google Shape;988;p47">
              <a:extLst>
                <a:ext uri="{FF2B5EF4-FFF2-40B4-BE49-F238E27FC236}">
                  <a16:creationId xmlns:a16="http://schemas.microsoft.com/office/drawing/2014/main" id="{24885E54-5FD3-117C-613B-2E8A9400E8EA}"/>
                </a:ext>
              </a:extLst>
            </p:cNvPr>
            <p:cNvSpPr/>
            <p:nvPr/>
          </p:nvSpPr>
          <p:spPr>
            <a:xfrm>
              <a:off x="1164750" y="2040650"/>
              <a:ext cx="65150" cy="90000"/>
            </a:xfrm>
            <a:custGeom>
              <a:avLst/>
              <a:gdLst/>
              <a:ahLst/>
              <a:cxnLst/>
              <a:rect l="l" t="t" r="r" b="b"/>
              <a:pathLst>
                <a:path w="2606" h="3600" extrusionOk="0">
                  <a:moveTo>
                    <a:pt x="2364" y="0"/>
                  </a:moveTo>
                  <a:lnTo>
                    <a:pt x="2068" y="27"/>
                  </a:lnTo>
                  <a:lnTo>
                    <a:pt x="1773" y="108"/>
                  </a:lnTo>
                  <a:lnTo>
                    <a:pt x="1477" y="215"/>
                  </a:lnTo>
                  <a:lnTo>
                    <a:pt x="1209" y="350"/>
                  </a:lnTo>
                  <a:lnTo>
                    <a:pt x="967" y="511"/>
                  </a:lnTo>
                  <a:lnTo>
                    <a:pt x="725" y="726"/>
                  </a:lnTo>
                  <a:lnTo>
                    <a:pt x="537" y="940"/>
                  </a:lnTo>
                  <a:lnTo>
                    <a:pt x="349" y="1182"/>
                  </a:lnTo>
                  <a:lnTo>
                    <a:pt x="215" y="1451"/>
                  </a:lnTo>
                  <a:lnTo>
                    <a:pt x="107" y="1746"/>
                  </a:lnTo>
                  <a:lnTo>
                    <a:pt x="27" y="2015"/>
                  </a:lnTo>
                  <a:lnTo>
                    <a:pt x="0" y="2310"/>
                  </a:lnTo>
                  <a:lnTo>
                    <a:pt x="0" y="2606"/>
                  </a:lnTo>
                  <a:lnTo>
                    <a:pt x="27" y="2901"/>
                  </a:lnTo>
                  <a:lnTo>
                    <a:pt x="81" y="3197"/>
                  </a:lnTo>
                  <a:lnTo>
                    <a:pt x="188" y="3465"/>
                  </a:lnTo>
                  <a:lnTo>
                    <a:pt x="215" y="3519"/>
                  </a:lnTo>
                  <a:lnTo>
                    <a:pt x="269" y="3573"/>
                  </a:lnTo>
                  <a:lnTo>
                    <a:pt x="322" y="3599"/>
                  </a:lnTo>
                  <a:lnTo>
                    <a:pt x="484" y="3599"/>
                  </a:lnTo>
                  <a:lnTo>
                    <a:pt x="564" y="3546"/>
                  </a:lnTo>
                  <a:lnTo>
                    <a:pt x="591" y="3465"/>
                  </a:lnTo>
                  <a:lnTo>
                    <a:pt x="618" y="3385"/>
                  </a:lnTo>
                  <a:lnTo>
                    <a:pt x="591" y="3304"/>
                  </a:lnTo>
                  <a:lnTo>
                    <a:pt x="510" y="3062"/>
                  </a:lnTo>
                  <a:lnTo>
                    <a:pt x="457" y="2821"/>
                  </a:lnTo>
                  <a:lnTo>
                    <a:pt x="430" y="2579"/>
                  </a:lnTo>
                  <a:lnTo>
                    <a:pt x="457" y="2337"/>
                  </a:lnTo>
                  <a:lnTo>
                    <a:pt x="484" y="2095"/>
                  </a:lnTo>
                  <a:lnTo>
                    <a:pt x="537" y="1881"/>
                  </a:lnTo>
                  <a:lnTo>
                    <a:pt x="618" y="1639"/>
                  </a:lnTo>
                  <a:lnTo>
                    <a:pt x="725" y="1424"/>
                  </a:lnTo>
                  <a:lnTo>
                    <a:pt x="886" y="1236"/>
                  </a:lnTo>
                  <a:lnTo>
                    <a:pt x="1048" y="1048"/>
                  </a:lnTo>
                  <a:lnTo>
                    <a:pt x="1236" y="887"/>
                  </a:lnTo>
                  <a:lnTo>
                    <a:pt x="1450" y="726"/>
                  </a:lnTo>
                  <a:lnTo>
                    <a:pt x="1665" y="618"/>
                  </a:lnTo>
                  <a:lnTo>
                    <a:pt x="1880" y="538"/>
                  </a:lnTo>
                  <a:lnTo>
                    <a:pt x="2122" y="484"/>
                  </a:lnTo>
                  <a:lnTo>
                    <a:pt x="2390" y="457"/>
                  </a:lnTo>
                  <a:lnTo>
                    <a:pt x="2471" y="430"/>
                  </a:lnTo>
                  <a:lnTo>
                    <a:pt x="2552" y="376"/>
                  </a:lnTo>
                  <a:lnTo>
                    <a:pt x="2578" y="296"/>
                  </a:lnTo>
                  <a:lnTo>
                    <a:pt x="2605" y="215"/>
                  </a:lnTo>
                  <a:lnTo>
                    <a:pt x="2578" y="135"/>
                  </a:lnTo>
                  <a:lnTo>
                    <a:pt x="2525" y="54"/>
                  </a:lnTo>
                  <a:lnTo>
                    <a:pt x="2444" y="27"/>
                  </a:lnTo>
                  <a:lnTo>
                    <a:pt x="236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4" name="Google Shape;989;p47">
              <a:extLst>
                <a:ext uri="{FF2B5EF4-FFF2-40B4-BE49-F238E27FC236}">
                  <a16:creationId xmlns:a16="http://schemas.microsoft.com/office/drawing/2014/main" id="{5862C9E0-27A2-926C-DC18-560EEBA42E6C}"/>
                </a:ext>
              </a:extLst>
            </p:cNvPr>
            <p:cNvSpPr/>
            <p:nvPr/>
          </p:nvSpPr>
          <p:spPr>
            <a:xfrm>
              <a:off x="1272850" y="2074225"/>
              <a:ext cx="16125" cy="39650"/>
            </a:xfrm>
            <a:custGeom>
              <a:avLst/>
              <a:gdLst/>
              <a:ahLst/>
              <a:cxnLst/>
              <a:rect l="l" t="t" r="r" b="b"/>
              <a:pathLst>
                <a:path w="645" h="1586" extrusionOk="0">
                  <a:moveTo>
                    <a:pt x="215" y="0"/>
                  </a:moveTo>
                  <a:lnTo>
                    <a:pt x="135" y="27"/>
                  </a:lnTo>
                  <a:lnTo>
                    <a:pt x="54" y="81"/>
                  </a:lnTo>
                  <a:lnTo>
                    <a:pt x="27" y="162"/>
                  </a:lnTo>
                  <a:lnTo>
                    <a:pt x="0" y="242"/>
                  </a:lnTo>
                  <a:lnTo>
                    <a:pt x="27" y="323"/>
                  </a:lnTo>
                  <a:lnTo>
                    <a:pt x="108" y="564"/>
                  </a:lnTo>
                  <a:lnTo>
                    <a:pt x="161" y="833"/>
                  </a:lnTo>
                  <a:lnTo>
                    <a:pt x="188" y="1075"/>
                  </a:lnTo>
                  <a:lnTo>
                    <a:pt x="188" y="1343"/>
                  </a:lnTo>
                  <a:lnTo>
                    <a:pt x="188" y="1424"/>
                  </a:lnTo>
                  <a:lnTo>
                    <a:pt x="242" y="1504"/>
                  </a:lnTo>
                  <a:lnTo>
                    <a:pt x="296" y="1558"/>
                  </a:lnTo>
                  <a:lnTo>
                    <a:pt x="403" y="1585"/>
                  </a:lnTo>
                  <a:lnTo>
                    <a:pt x="484" y="1558"/>
                  </a:lnTo>
                  <a:lnTo>
                    <a:pt x="564" y="1531"/>
                  </a:lnTo>
                  <a:lnTo>
                    <a:pt x="618" y="1451"/>
                  </a:lnTo>
                  <a:lnTo>
                    <a:pt x="645" y="1370"/>
                  </a:lnTo>
                  <a:lnTo>
                    <a:pt x="645" y="1048"/>
                  </a:lnTo>
                  <a:lnTo>
                    <a:pt x="618" y="752"/>
                  </a:lnTo>
                  <a:lnTo>
                    <a:pt x="537" y="430"/>
                  </a:lnTo>
                  <a:lnTo>
                    <a:pt x="430" y="135"/>
                  </a:lnTo>
                  <a:lnTo>
                    <a:pt x="376" y="81"/>
                  </a:lnTo>
                  <a:lnTo>
                    <a:pt x="323" y="27"/>
                  </a:lnTo>
                  <a:lnTo>
                    <a:pt x="21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5" name="Google Shape;990;p47">
              <a:extLst>
                <a:ext uri="{FF2B5EF4-FFF2-40B4-BE49-F238E27FC236}">
                  <a16:creationId xmlns:a16="http://schemas.microsoft.com/office/drawing/2014/main" id="{75506A3A-7364-4C4E-3EC1-82020EEDFFC3}"/>
                </a:ext>
              </a:extLst>
            </p:cNvPr>
            <p:cNvSpPr/>
            <p:nvPr/>
          </p:nvSpPr>
          <p:spPr>
            <a:xfrm>
              <a:off x="1225850" y="2127275"/>
              <a:ext cx="54400" cy="37625"/>
            </a:xfrm>
            <a:custGeom>
              <a:avLst/>
              <a:gdLst/>
              <a:ahLst/>
              <a:cxnLst/>
              <a:rect l="l" t="t" r="r" b="b"/>
              <a:pathLst>
                <a:path w="2176" h="1505" extrusionOk="0">
                  <a:moveTo>
                    <a:pt x="1907" y="0"/>
                  </a:moveTo>
                  <a:lnTo>
                    <a:pt x="1827" y="54"/>
                  </a:lnTo>
                  <a:lnTo>
                    <a:pt x="1773" y="108"/>
                  </a:lnTo>
                  <a:lnTo>
                    <a:pt x="1612" y="296"/>
                  </a:lnTo>
                  <a:lnTo>
                    <a:pt x="1477" y="484"/>
                  </a:lnTo>
                  <a:lnTo>
                    <a:pt x="1289" y="645"/>
                  </a:lnTo>
                  <a:lnTo>
                    <a:pt x="1101" y="779"/>
                  </a:lnTo>
                  <a:lnTo>
                    <a:pt x="887" y="887"/>
                  </a:lnTo>
                  <a:lnTo>
                    <a:pt x="672" y="967"/>
                  </a:lnTo>
                  <a:lnTo>
                    <a:pt x="457" y="1021"/>
                  </a:lnTo>
                  <a:lnTo>
                    <a:pt x="215" y="1048"/>
                  </a:lnTo>
                  <a:lnTo>
                    <a:pt x="134" y="1075"/>
                  </a:lnTo>
                  <a:lnTo>
                    <a:pt x="54" y="1128"/>
                  </a:lnTo>
                  <a:lnTo>
                    <a:pt x="27" y="1209"/>
                  </a:lnTo>
                  <a:lnTo>
                    <a:pt x="0" y="1316"/>
                  </a:lnTo>
                  <a:lnTo>
                    <a:pt x="27" y="1397"/>
                  </a:lnTo>
                  <a:lnTo>
                    <a:pt x="81" y="1451"/>
                  </a:lnTo>
                  <a:lnTo>
                    <a:pt x="161" y="1504"/>
                  </a:lnTo>
                  <a:lnTo>
                    <a:pt x="269" y="1504"/>
                  </a:lnTo>
                  <a:lnTo>
                    <a:pt x="537" y="1477"/>
                  </a:lnTo>
                  <a:lnTo>
                    <a:pt x="833" y="1397"/>
                  </a:lnTo>
                  <a:lnTo>
                    <a:pt x="1075" y="1289"/>
                  </a:lnTo>
                  <a:lnTo>
                    <a:pt x="1343" y="1155"/>
                  </a:lnTo>
                  <a:lnTo>
                    <a:pt x="1558" y="994"/>
                  </a:lnTo>
                  <a:lnTo>
                    <a:pt x="1773" y="806"/>
                  </a:lnTo>
                  <a:lnTo>
                    <a:pt x="1988" y="591"/>
                  </a:lnTo>
                  <a:lnTo>
                    <a:pt x="2149" y="349"/>
                  </a:lnTo>
                  <a:lnTo>
                    <a:pt x="2176" y="269"/>
                  </a:lnTo>
                  <a:lnTo>
                    <a:pt x="2176" y="188"/>
                  </a:lnTo>
                  <a:lnTo>
                    <a:pt x="2149" y="108"/>
                  </a:lnTo>
                  <a:lnTo>
                    <a:pt x="2068" y="54"/>
                  </a:lnTo>
                  <a:lnTo>
                    <a:pt x="198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76" name="Google Shape;991;p47">
            <a:extLst>
              <a:ext uri="{FF2B5EF4-FFF2-40B4-BE49-F238E27FC236}">
                <a16:creationId xmlns:a16="http://schemas.microsoft.com/office/drawing/2014/main" id="{41020B21-8363-F6A2-860C-CEDB287B5FB8}"/>
              </a:ext>
            </a:extLst>
          </p:cNvPr>
          <p:cNvGrpSpPr/>
          <p:nvPr/>
        </p:nvGrpSpPr>
        <p:grpSpPr>
          <a:xfrm>
            <a:off x="7430484" y="3331341"/>
            <a:ext cx="460347" cy="575405"/>
            <a:chOff x="1786525" y="1981550"/>
            <a:chExt cx="327025" cy="386125"/>
          </a:xfrm>
        </p:grpSpPr>
        <p:sp>
          <p:nvSpPr>
            <p:cNvPr id="77" name="Google Shape;992;p47">
              <a:extLst>
                <a:ext uri="{FF2B5EF4-FFF2-40B4-BE49-F238E27FC236}">
                  <a16:creationId xmlns:a16="http://schemas.microsoft.com/office/drawing/2014/main" id="{33E40303-AA91-B663-B0EA-080082A9E88F}"/>
                </a:ext>
              </a:extLst>
            </p:cNvPr>
            <p:cNvSpPr/>
            <p:nvPr/>
          </p:nvSpPr>
          <p:spPr>
            <a:xfrm>
              <a:off x="1786525" y="2310575"/>
              <a:ext cx="26875" cy="57100"/>
            </a:xfrm>
            <a:custGeom>
              <a:avLst/>
              <a:gdLst/>
              <a:ahLst/>
              <a:cxnLst/>
              <a:rect l="l" t="t" r="r" b="b"/>
              <a:pathLst>
                <a:path w="1075" h="2284" extrusionOk="0">
                  <a:moveTo>
                    <a:pt x="833" y="1"/>
                  </a:moveTo>
                  <a:lnTo>
                    <a:pt x="752" y="27"/>
                  </a:lnTo>
                  <a:lnTo>
                    <a:pt x="672" y="81"/>
                  </a:lnTo>
                  <a:lnTo>
                    <a:pt x="484" y="377"/>
                  </a:lnTo>
                  <a:lnTo>
                    <a:pt x="323" y="672"/>
                  </a:lnTo>
                  <a:lnTo>
                    <a:pt x="188" y="1021"/>
                  </a:lnTo>
                  <a:lnTo>
                    <a:pt x="108" y="1370"/>
                  </a:lnTo>
                  <a:lnTo>
                    <a:pt x="0" y="2015"/>
                  </a:lnTo>
                  <a:lnTo>
                    <a:pt x="0" y="2122"/>
                  </a:lnTo>
                  <a:lnTo>
                    <a:pt x="27" y="2203"/>
                  </a:lnTo>
                  <a:lnTo>
                    <a:pt x="81" y="2257"/>
                  </a:lnTo>
                  <a:lnTo>
                    <a:pt x="161" y="2284"/>
                  </a:lnTo>
                  <a:lnTo>
                    <a:pt x="242" y="2284"/>
                  </a:lnTo>
                  <a:lnTo>
                    <a:pt x="323" y="2257"/>
                  </a:lnTo>
                  <a:lnTo>
                    <a:pt x="403" y="2203"/>
                  </a:lnTo>
                  <a:lnTo>
                    <a:pt x="430" y="2096"/>
                  </a:lnTo>
                  <a:lnTo>
                    <a:pt x="564" y="1451"/>
                  </a:lnTo>
                  <a:lnTo>
                    <a:pt x="618" y="1156"/>
                  </a:lnTo>
                  <a:lnTo>
                    <a:pt x="725" y="860"/>
                  </a:lnTo>
                  <a:lnTo>
                    <a:pt x="860" y="618"/>
                  </a:lnTo>
                  <a:lnTo>
                    <a:pt x="1048" y="377"/>
                  </a:lnTo>
                  <a:lnTo>
                    <a:pt x="1075" y="296"/>
                  </a:lnTo>
                  <a:lnTo>
                    <a:pt x="1075" y="189"/>
                  </a:lnTo>
                  <a:lnTo>
                    <a:pt x="1048" y="108"/>
                  </a:lnTo>
                  <a:lnTo>
                    <a:pt x="994" y="54"/>
                  </a:lnTo>
                  <a:lnTo>
                    <a:pt x="91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8" name="Google Shape;993;p47">
              <a:extLst>
                <a:ext uri="{FF2B5EF4-FFF2-40B4-BE49-F238E27FC236}">
                  <a16:creationId xmlns:a16="http://schemas.microsoft.com/office/drawing/2014/main" id="{F9D82CF1-2162-67F7-4A4C-B28D4ECEDFA4}"/>
                </a:ext>
              </a:extLst>
            </p:cNvPr>
            <p:cNvSpPr/>
            <p:nvPr/>
          </p:nvSpPr>
          <p:spPr>
            <a:xfrm>
              <a:off x="1822775" y="1981550"/>
              <a:ext cx="290775" cy="386125"/>
            </a:xfrm>
            <a:custGeom>
              <a:avLst/>
              <a:gdLst/>
              <a:ahLst/>
              <a:cxnLst/>
              <a:rect l="l" t="t" r="r" b="b"/>
              <a:pathLst>
                <a:path w="11631" h="15445" extrusionOk="0">
                  <a:moveTo>
                    <a:pt x="1102" y="5910"/>
                  </a:moveTo>
                  <a:lnTo>
                    <a:pt x="1236" y="6071"/>
                  </a:lnTo>
                  <a:lnTo>
                    <a:pt x="1263" y="6877"/>
                  </a:lnTo>
                  <a:lnTo>
                    <a:pt x="1290" y="7226"/>
                  </a:lnTo>
                  <a:lnTo>
                    <a:pt x="1344" y="7521"/>
                  </a:lnTo>
                  <a:lnTo>
                    <a:pt x="1344" y="7521"/>
                  </a:lnTo>
                  <a:lnTo>
                    <a:pt x="1182" y="7468"/>
                  </a:lnTo>
                  <a:lnTo>
                    <a:pt x="1048" y="7387"/>
                  </a:lnTo>
                  <a:lnTo>
                    <a:pt x="914" y="7306"/>
                  </a:lnTo>
                  <a:lnTo>
                    <a:pt x="806" y="7172"/>
                  </a:lnTo>
                  <a:lnTo>
                    <a:pt x="726" y="7038"/>
                  </a:lnTo>
                  <a:lnTo>
                    <a:pt x="645" y="6904"/>
                  </a:lnTo>
                  <a:lnTo>
                    <a:pt x="618" y="6742"/>
                  </a:lnTo>
                  <a:lnTo>
                    <a:pt x="591" y="6554"/>
                  </a:lnTo>
                  <a:lnTo>
                    <a:pt x="591" y="6447"/>
                  </a:lnTo>
                  <a:lnTo>
                    <a:pt x="618" y="6340"/>
                  </a:lnTo>
                  <a:lnTo>
                    <a:pt x="672" y="6232"/>
                  </a:lnTo>
                  <a:lnTo>
                    <a:pt x="726" y="6152"/>
                  </a:lnTo>
                  <a:lnTo>
                    <a:pt x="806" y="6071"/>
                  </a:lnTo>
                  <a:lnTo>
                    <a:pt x="887" y="6017"/>
                  </a:lnTo>
                  <a:lnTo>
                    <a:pt x="994" y="5963"/>
                  </a:lnTo>
                  <a:lnTo>
                    <a:pt x="1102" y="5910"/>
                  </a:lnTo>
                  <a:close/>
                  <a:moveTo>
                    <a:pt x="9052" y="5910"/>
                  </a:moveTo>
                  <a:lnTo>
                    <a:pt x="9186" y="5963"/>
                  </a:lnTo>
                  <a:lnTo>
                    <a:pt x="9294" y="6017"/>
                  </a:lnTo>
                  <a:lnTo>
                    <a:pt x="9374" y="6098"/>
                  </a:lnTo>
                  <a:lnTo>
                    <a:pt x="9455" y="6205"/>
                  </a:lnTo>
                  <a:lnTo>
                    <a:pt x="9509" y="6313"/>
                  </a:lnTo>
                  <a:lnTo>
                    <a:pt x="9562" y="6420"/>
                  </a:lnTo>
                  <a:lnTo>
                    <a:pt x="9562" y="6554"/>
                  </a:lnTo>
                  <a:lnTo>
                    <a:pt x="9562" y="6742"/>
                  </a:lnTo>
                  <a:lnTo>
                    <a:pt x="9509" y="6904"/>
                  </a:lnTo>
                  <a:lnTo>
                    <a:pt x="9428" y="7038"/>
                  </a:lnTo>
                  <a:lnTo>
                    <a:pt x="9347" y="7172"/>
                  </a:lnTo>
                  <a:lnTo>
                    <a:pt x="9240" y="7306"/>
                  </a:lnTo>
                  <a:lnTo>
                    <a:pt x="9106" y="7387"/>
                  </a:lnTo>
                  <a:lnTo>
                    <a:pt x="8971" y="7468"/>
                  </a:lnTo>
                  <a:lnTo>
                    <a:pt x="8810" y="7521"/>
                  </a:lnTo>
                  <a:lnTo>
                    <a:pt x="8864" y="7199"/>
                  </a:lnTo>
                  <a:lnTo>
                    <a:pt x="8891" y="6796"/>
                  </a:lnTo>
                  <a:lnTo>
                    <a:pt x="8918" y="5910"/>
                  </a:lnTo>
                  <a:close/>
                  <a:moveTo>
                    <a:pt x="5453" y="1"/>
                  </a:moveTo>
                  <a:lnTo>
                    <a:pt x="4943" y="81"/>
                  </a:lnTo>
                  <a:lnTo>
                    <a:pt x="4701" y="135"/>
                  </a:lnTo>
                  <a:lnTo>
                    <a:pt x="4459" y="216"/>
                  </a:lnTo>
                  <a:lnTo>
                    <a:pt x="4244" y="323"/>
                  </a:lnTo>
                  <a:lnTo>
                    <a:pt x="4003" y="431"/>
                  </a:lnTo>
                  <a:lnTo>
                    <a:pt x="3788" y="538"/>
                  </a:lnTo>
                  <a:lnTo>
                    <a:pt x="3600" y="672"/>
                  </a:lnTo>
                  <a:lnTo>
                    <a:pt x="3412" y="833"/>
                  </a:lnTo>
                  <a:lnTo>
                    <a:pt x="3224" y="995"/>
                  </a:lnTo>
                  <a:lnTo>
                    <a:pt x="2928" y="914"/>
                  </a:lnTo>
                  <a:lnTo>
                    <a:pt x="2606" y="887"/>
                  </a:lnTo>
                  <a:lnTo>
                    <a:pt x="2391" y="887"/>
                  </a:lnTo>
                  <a:lnTo>
                    <a:pt x="2176" y="914"/>
                  </a:lnTo>
                  <a:lnTo>
                    <a:pt x="1934" y="968"/>
                  </a:lnTo>
                  <a:lnTo>
                    <a:pt x="1746" y="1048"/>
                  </a:lnTo>
                  <a:lnTo>
                    <a:pt x="1532" y="1156"/>
                  </a:lnTo>
                  <a:lnTo>
                    <a:pt x="1344" y="1263"/>
                  </a:lnTo>
                  <a:lnTo>
                    <a:pt x="1156" y="1398"/>
                  </a:lnTo>
                  <a:lnTo>
                    <a:pt x="994" y="1559"/>
                  </a:lnTo>
                  <a:lnTo>
                    <a:pt x="860" y="1693"/>
                  </a:lnTo>
                  <a:lnTo>
                    <a:pt x="699" y="1881"/>
                  </a:lnTo>
                  <a:lnTo>
                    <a:pt x="565" y="2123"/>
                  </a:lnTo>
                  <a:lnTo>
                    <a:pt x="430" y="2364"/>
                  </a:lnTo>
                  <a:lnTo>
                    <a:pt x="323" y="2660"/>
                  </a:lnTo>
                  <a:lnTo>
                    <a:pt x="242" y="3009"/>
                  </a:lnTo>
                  <a:lnTo>
                    <a:pt x="189" y="3385"/>
                  </a:lnTo>
                  <a:lnTo>
                    <a:pt x="162" y="3788"/>
                  </a:lnTo>
                  <a:lnTo>
                    <a:pt x="189" y="4030"/>
                  </a:lnTo>
                  <a:lnTo>
                    <a:pt x="215" y="4271"/>
                  </a:lnTo>
                  <a:lnTo>
                    <a:pt x="242" y="4513"/>
                  </a:lnTo>
                  <a:lnTo>
                    <a:pt x="323" y="4755"/>
                  </a:lnTo>
                  <a:lnTo>
                    <a:pt x="377" y="4970"/>
                  </a:lnTo>
                  <a:lnTo>
                    <a:pt x="484" y="5211"/>
                  </a:lnTo>
                  <a:lnTo>
                    <a:pt x="618" y="5399"/>
                  </a:lnTo>
                  <a:lnTo>
                    <a:pt x="753" y="5561"/>
                  </a:lnTo>
                  <a:lnTo>
                    <a:pt x="618" y="5641"/>
                  </a:lnTo>
                  <a:lnTo>
                    <a:pt x="511" y="5749"/>
                  </a:lnTo>
                  <a:lnTo>
                    <a:pt x="403" y="5856"/>
                  </a:lnTo>
                  <a:lnTo>
                    <a:pt x="296" y="5963"/>
                  </a:lnTo>
                  <a:lnTo>
                    <a:pt x="242" y="6098"/>
                  </a:lnTo>
                  <a:lnTo>
                    <a:pt x="189" y="6259"/>
                  </a:lnTo>
                  <a:lnTo>
                    <a:pt x="162" y="6393"/>
                  </a:lnTo>
                  <a:lnTo>
                    <a:pt x="135" y="6554"/>
                  </a:lnTo>
                  <a:lnTo>
                    <a:pt x="162" y="6850"/>
                  </a:lnTo>
                  <a:lnTo>
                    <a:pt x="242" y="7092"/>
                  </a:lnTo>
                  <a:lnTo>
                    <a:pt x="377" y="7333"/>
                  </a:lnTo>
                  <a:lnTo>
                    <a:pt x="538" y="7548"/>
                  </a:lnTo>
                  <a:lnTo>
                    <a:pt x="753" y="7736"/>
                  </a:lnTo>
                  <a:lnTo>
                    <a:pt x="968" y="7870"/>
                  </a:lnTo>
                  <a:lnTo>
                    <a:pt x="1236" y="7951"/>
                  </a:lnTo>
                  <a:lnTo>
                    <a:pt x="1505" y="8005"/>
                  </a:lnTo>
                  <a:lnTo>
                    <a:pt x="1693" y="8354"/>
                  </a:lnTo>
                  <a:lnTo>
                    <a:pt x="1934" y="8730"/>
                  </a:lnTo>
                  <a:lnTo>
                    <a:pt x="2257" y="9133"/>
                  </a:lnTo>
                  <a:lnTo>
                    <a:pt x="2579" y="9509"/>
                  </a:lnTo>
                  <a:lnTo>
                    <a:pt x="2579" y="9563"/>
                  </a:lnTo>
                  <a:lnTo>
                    <a:pt x="2579" y="11980"/>
                  </a:lnTo>
                  <a:lnTo>
                    <a:pt x="1961" y="12034"/>
                  </a:lnTo>
                  <a:lnTo>
                    <a:pt x="1344" y="12141"/>
                  </a:lnTo>
                  <a:lnTo>
                    <a:pt x="1021" y="12195"/>
                  </a:lnTo>
                  <a:lnTo>
                    <a:pt x="726" y="12275"/>
                  </a:lnTo>
                  <a:lnTo>
                    <a:pt x="430" y="12383"/>
                  </a:lnTo>
                  <a:lnTo>
                    <a:pt x="135" y="12517"/>
                  </a:lnTo>
                  <a:lnTo>
                    <a:pt x="54" y="12571"/>
                  </a:lnTo>
                  <a:lnTo>
                    <a:pt x="1" y="12651"/>
                  </a:lnTo>
                  <a:lnTo>
                    <a:pt x="1" y="12732"/>
                  </a:lnTo>
                  <a:lnTo>
                    <a:pt x="27" y="12812"/>
                  </a:lnTo>
                  <a:lnTo>
                    <a:pt x="81" y="12893"/>
                  </a:lnTo>
                  <a:lnTo>
                    <a:pt x="162" y="12920"/>
                  </a:lnTo>
                  <a:lnTo>
                    <a:pt x="242" y="12947"/>
                  </a:lnTo>
                  <a:lnTo>
                    <a:pt x="323" y="12920"/>
                  </a:lnTo>
                  <a:lnTo>
                    <a:pt x="618" y="12786"/>
                  </a:lnTo>
                  <a:lnTo>
                    <a:pt x="941" y="12705"/>
                  </a:lnTo>
                  <a:lnTo>
                    <a:pt x="1236" y="12624"/>
                  </a:lnTo>
                  <a:lnTo>
                    <a:pt x="1585" y="12544"/>
                  </a:lnTo>
                  <a:lnTo>
                    <a:pt x="2230" y="12463"/>
                  </a:lnTo>
                  <a:lnTo>
                    <a:pt x="2874" y="12436"/>
                  </a:lnTo>
                  <a:lnTo>
                    <a:pt x="7279" y="12436"/>
                  </a:lnTo>
                  <a:lnTo>
                    <a:pt x="7816" y="12463"/>
                  </a:lnTo>
                  <a:lnTo>
                    <a:pt x="8381" y="12517"/>
                  </a:lnTo>
                  <a:lnTo>
                    <a:pt x="8891" y="12624"/>
                  </a:lnTo>
                  <a:lnTo>
                    <a:pt x="9428" y="12759"/>
                  </a:lnTo>
                  <a:lnTo>
                    <a:pt x="9750" y="12866"/>
                  </a:lnTo>
                  <a:lnTo>
                    <a:pt x="10019" y="13027"/>
                  </a:lnTo>
                  <a:lnTo>
                    <a:pt x="10287" y="13215"/>
                  </a:lnTo>
                  <a:lnTo>
                    <a:pt x="10502" y="13430"/>
                  </a:lnTo>
                  <a:lnTo>
                    <a:pt x="10690" y="13699"/>
                  </a:lnTo>
                  <a:lnTo>
                    <a:pt x="10852" y="13967"/>
                  </a:lnTo>
                  <a:lnTo>
                    <a:pt x="10986" y="14290"/>
                  </a:lnTo>
                  <a:lnTo>
                    <a:pt x="11066" y="14612"/>
                  </a:lnTo>
                  <a:lnTo>
                    <a:pt x="11174" y="15257"/>
                  </a:lnTo>
                  <a:lnTo>
                    <a:pt x="11201" y="15337"/>
                  </a:lnTo>
                  <a:lnTo>
                    <a:pt x="11254" y="15391"/>
                  </a:lnTo>
                  <a:lnTo>
                    <a:pt x="11335" y="15445"/>
                  </a:lnTo>
                  <a:lnTo>
                    <a:pt x="11442" y="15445"/>
                  </a:lnTo>
                  <a:lnTo>
                    <a:pt x="11523" y="15418"/>
                  </a:lnTo>
                  <a:lnTo>
                    <a:pt x="11577" y="15364"/>
                  </a:lnTo>
                  <a:lnTo>
                    <a:pt x="11630" y="15283"/>
                  </a:lnTo>
                  <a:lnTo>
                    <a:pt x="11630" y="15176"/>
                  </a:lnTo>
                  <a:lnTo>
                    <a:pt x="11496" y="14531"/>
                  </a:lnTo>
                  <a:lnTo>
                    <a:pt x="11416" y="14129"/>
                  </a:lnTo>
                  <a:lnTo>
                    <a:pt x="11281" y="13779"/>
                  </a:lnTo>
                  <a:lnTo>
                    <a:pt x="11066" y="13430"/>
                  </a:lnTo>
                  <a:lnTo>
                    <a:pt x="10852" y="13135"/>
                  </a:lnTo>
                  <a:lnTo>
                    <a:pt x="10583" y="12866"/>
                  </a:lnTo>
                  <a:lnTo>
                    <a:pt x="10261" y="12651"/>
                  </a:lnTo>
                  <a:lnTo>
                    <a:pt x="9938" y="12463"/>
                  </a:lnTo>
                  <a:lnTo>
                    <a:pt x="9562" y="12329"/>
                  </a:lnTo>
                  <a:lnTo>
                    <a:pt x="9079" y="12195"/>
                  </a:lnTo>
                  <a:lnTo>
                    <a:pt x="8569" y="12087"/>
                  </a:lnTo>
                  <a:lnTo>
                    <a:pt x="8085" y="12034"/>
                  </a:lnTo>
                  <a:lnTo>
                    <a:pt x="7575" y="11980"/>
                  </a:lnTo>
                  <a:lnTo>
                    <a:pt x="7575" y="11362"/>
                  </a:lnTo>
                  <a:lnTo>
                    <a:pt x="7548" y="11282"/>
                  </a:lnTo>
                  <a:lnTo>
                    <a:pt x="7521" y="11201"/>
                  </a:lnTo>
                  <a:lnTo>
                    <a:pt x="7440" y="11147"/>
                  </a:lnTo>
                  <a:lnTo>
                    <a:pt x="7360" y="11120"/>
                  </a:lnTo>
                  <a:lnTo>
                    <a:pt x="7252" y="11147"/>
                  </a:lnTo>
                  <a:lnTo>
                    <a:pt x="7199" y="11201"/>
                  </a:lnTo>
                  <a:lnTo>
                    <a:pt x="7145" y="11282"/>
                  </a:lnTo>
                  <a:lnTo>
                    <a:pt x="7118" y="11362"/>
                  </a:lnTo>
                  <a:lnTo>
                    <a:pt x="7118" y="11980"/>
                  </a:lnTo>
                  <a:lnTo>
                    <a:pt x="3036" y="11980"/>
                  </a:lnTo>
                  <a:lnTo>
                    <a:pt x="3036" y="9563"/>
                  </a:lnTo>
                  <a:lnTo>
                    <a:pt x="3036" y="9455"/>
                  </a:lnTo>
                  <a:lnTo>
                    <a:pt x="3009" y="9348"/>
                  </a:lnTo>
                  <a:lnTo>
                    <a:pt x="2955" y="9267"/>
                  </a:lnTo>
                  <a:lnTo>
                    <a:pt x="2901" y="9187"/>
                  </a:lnTo>
                  <a:lnTo>
                    <a:pt x="2606" y="8837"/>
                  </a:lnTo>
                  <a:lnTo>
                    <a:pt x="2310" y="8461"/>
                  </a:lnTo>
                  <a:lnTo>
                    <a:pt x="2149" y="8246"/>
                  </a:lnTo>
                  <a:lnTo>
                    <a:pt x="2042" y="8032"/>
                  </a:lnTo>
                  <a:lnTo>
                    <a:pt x="1934" y="7844"/>
                  </a:lnTo>
                  <a:lnTo>
                    <a:pt x="1854" y="7629"/>
                  </a:lnTo>
                  <a:lnTo>
                    <a:pt x="1800" y="7441"/>
                  </a:lnTo>
                  <a:lnTo>
                    <a:pt x="1746" y="7199"/>
                  </a:lnTo>
                  <a:lnTo>
                    <a:pt x="1720" y="6689"/>
                  </a:lnTo>
                  <a:lnTo>
                    <a:pt x="1961" y="7118"/>
                  </a:lnTo>
                  <a:lnTo>
                    <a:pt x="2069" y="7333"/>
                  </a:lnTo>
                  <a:lnTo>
                    <a:pt x="2203" y="7548"/>
                  </a:lnTo>
                  <a:lnTo>
                    <a:pt x="2364" y="7736"/>
                  </a:lnTo>
                  <a:lnTo>
                    <a:pt x="2525" y="7924"/>
                  </a:lnTo>
                  <a:lnTo>
                    <a:pt x="2686" y="8085"/>
                  </a:lnTo>
                  <a:lnTo>
                    <a:pt x="2848" y="8246"/>
                  </a:lnTo>
                  <a:lnTo>
                    <a:pt x="3062" y="8408"/>
                  </a:lnTo>
                  <a:lnTo>
                    <a:pt x="3251" y="8515"/>
                  </a:lnTo>
                  <a:lnTo>
                    <a:pt x="3465" y="8649"/>
                  </a:lnTo>
                  <a:lnTo>
                    <a:pt x="3680" y="8757"/>
                  </a:lnTo>
                  <a:lnTo>
                    <a:pt x="3895" y="8837"/>
                  </a:lnTo>
                  <a:lnTo>
                    <a:pt x="4110" y="8918"/>
                  </a:lnTo>
                  <a:lnTo>
                    <a:pt x="4352" y="8972"/>
                  </a:lnTo>
                  <a:lnTo>
                    <a:pt x="4593" y="8999"/>
                  </a:lnTo>
                  <a:lnTo>
                    <a:pt x="4835" y="9025"/>
                  </a:lnTo>
                  <a:lnTo>
                    <a:pt x="5077" y="9052"/>
                  </a:lnTo>
                  <a:lnTo>
                    <a:pt x="5319" y="9025"/>
                  </a:lnTo>
                  <a:lnTo>
                    <a:pt x="5560" y="8999"/>
                  </a:lnTo>
                  <a:lnTo>
                    <a:pt x="5802" y="8972"/>
                  </a:lnTo>
                  <a:lnTo>
                    <a:pt x="6044" y="8918"/>
                  </a:lnTo>
                  <a:lnTo>
                    <a:pt x="6286" y="8837"/>
                  </a:lnTo>
                  <a:lnTo>
                    <a:pt x="6500" y="8757"/>
                  </a:lnTo>
                  <a:lnTo>
                    <a:pt x="6715" y="8649"/>
                  </a:lnTo>
                  <a:lnTo>
                    <a:pt x="6903" y="8515"/>
                  </a:lnTo>
                  <a:lnTo>
                    <a:pt x="7118" y="8408"/>
                  </a:lnTo>
                  <a:lnTo>
                    <a:pt x="7306" y="8246"/>
                  </a:lnTo>
                  <a:lnTo>
                    <a:pt x="7494" y="8085"/>
                  </a:lnTo>
                  <a:lnTo>
                    <a:pt x="7655" y="7924"/>
                  </a:lnTo>
                  <a:lnTo>
                    <a:pt x="7816" y="7736"/>
                  </a:lnTo>
                  <a:lnTo>
                    <a:pt x="7951" y="7548"/>
                  </a:lnTo>
                  <a:lnTo>
                    <a:pt x="8085" y="7333"/>
                  </a:lnTo>
                  <a:lnTo>
                    <a:pt x="8219" y="7118"/>
                  </a:lnTo>
                  <a:lnTo>
                    <a:pt x="8381" y="6823"/>
                  </a:lnTo>
                  <a:lnTo>
                    <a:pt x="8461" y="6662"/>
                  </a:lnTo>
                  <a:lnTo>
                    <a:pt x="8407" y="7199"/>
                  </a:lnTo>
                  <a:lnTo>
                    <a:pt x="8354" y="7441"/>
                  </a:lnTo>
                  <a:lnTo>
                    <a:pt x="8300" y="7629"/>
                  </a:lnTo>
                  <a:lnTo>
                    <a:pt x="8219" y="7844"/>
                  </a:lnTo>
                  <a:lnTo>
                    <a:pt x="8112" y="8032"/>
                  </a:lnTo>
                  <a:lnTo>
                    <a:pt x="7843" y="8461"/>
                  </a:lnTo>
                  <a:lnTo>
                    <a:pt x="7575" y="8837"/>
                  </a:lnTo>
                  <a:lnTo>
                    <a:pt x="7252" y="9187"/>
                  </a:lnTo>
                  <a:lnTo>
                    <a:pt x="7199" y="9267"/>
                  </a:lnTo>
                  <a:lnTo>
                    <a:pt x="7145" y="9348"/>
                  </a:lnTo>
                  <a:lnTo>
                    <a:pt x="7118" y="9455"/>
                  </a:lnTo>
                  <a:lnTo>
                    <a:pt x="7118" y="9536"/>
                  </a:lnTo>
                  <a:lnTo>
                    <a:pt x="7118" y="10288"/>
                  </a:lnTo>
                  <a:lnTo>
                    <a:pt x="7145" y="10395"/>
                  </a:lnTo>
                  <a:lnTo>
                    <a:pt x="7199" y="10449"/>
                  </a:lnTo>
                  <a:lnTo>
                    <a:pt x="7252" y="10503"/>
                  </a:lnTo>
                  <a:lnTo>
                    <a:pt x="7360" y="10529"/>
                  </a:lnTo>
                  <a:lnTo>
                    <a:pt x="7440" y="10503"/>
                  </a:lnTo>
                  <a:lnTo>
                    <a:pt x="7521" y="10449"/>
                  </a:lnTo>
                  <a:lnTo>
                    <a:pt x="7548" y="10395"/>
                  </a:lnTo>
                  <a:lnTo>
                    <a:pt x="7575" y="10288"/>
                  </a:lnTo>
                  <a:lnTo>
                    <a:pt x="7575" y="9536"/>
                  </a:lnTo>
                  <a:lnTo>
                    <a:pt x="7602" y="9482"/>
                  </a:lnTo>
                  <a:lnTo>
                    <a:pt x="7924" y="9133"/>
                  </a:lnTo>
                  <a:lnTo>
                    <a:pt x="8219" y="8730"/>
                  </a:lnTo>
                  <a:lnTo>
                    <a:pt x="8461" y="8354"/>
                  </a:lnTo>
                  <a:lnTo>
                    <a:pt x="8649" y="8005"/>
                  </a:lnTo>
                  <a:lnTo>
                    <a:pt x="8918" y="7951"/>
                  </a:lnTo>
                  <a:lnTo>
                    <a:pt x="9186" y="7870"/>
                  </a:lnTo>
                  <a:lnTo>
                    <a:pt x="9428" y="7736"/>
                  </a:lnTo>
                  <a:lnTo>
                    <a:pt x="9616" y="7548"/>
                  </a:lnTo>
                  <a:lnTo>
                    <a:pt x="9777" y="7333"/>
                  </a:lnTo>
                  <a:lnTo>
                    <a:pt x="9911" y="7092"/>
                  </a:lnTo>
                  <a:lnTo>
                    <a:pt x="9992" y="6850"/>
                  </a:lnTo>
                  <a:lnTo>
                    <a:pt x="10019" y="6554"/>
                  </a:lnTo>
                  <a:lnTo>
                    <a:pt x="10019" y="6393"/>
                  </a:lnTo>
                  <a:lnTo>
                    <a:pt x="9965" y="6232"/>
                  </a:lnTo>
                  <a:lnTo>
                    <a:pt x="9911" y="6071"/>
                  </a:lnTo>
                  <a:lnTo>
                    <a:pt x="9831" y="5910"/>
                  </a:lnTo>
                  <a:lnTo>
                    <a:pt x="9723" y="5802"/>
                  </a:lnTo>
                  <a:lnTo>
                    <a:pt x="9589" y="5695"/>
                  </a:lnTo>
                  <a:lnTo>
                    <a:pt x="9455" y="5587"/>
                  </a:lnTo>
                  <a:lnTo>
                    <a:pt x="9294" y="5534"/>
                  </a:lnTo>
                  <a:lnTo>
                    <a:pt x="9401" y="5373"/>
                  </a:lnTo>
                  <a:lnTo>
                    <a:pt x="9509" y="5238"/>
                  </a:lnTo>
                  <a:lnTo>
                    <a:pt x="9589" y="5050"/>
                  </a:lnTo>
                  <a:lnTo>
                    <a:pt x="9643" y="4889"/>
                  </a:lnTo>
                  <a:lnTo>
                    <a:pt x="9750" y="4486"/>
                  </a:lnTo>
                  <a:lnTo>
                    <a:pt x="9777" y="4057"/>
                  </a:lnTo>
                  <a:lnTo>
                    <a:pt x="9777" y="3600"/>
                  </a:lnTo>
                  <a:lnTo>
                    <a:pt x="9697" y="3116"/>
                  </a:lnTo>
                  <a:lnTo>
                    <a:pt x="9562" y="2660"/>
                  </a:lnTo>
                  <a:lnTo>
                    <a:pt x="9401" y="2176"/>
                  </a:lnTo>
                  <a:lnTo>
                    <a:pt x="9347" y="2096"/>
                  </a:lnTo>
                  <a:lnTo>
                    <a:pt x="9267" y="2069"/>
                  </a:lnTo>
                  <a:lnTo>
                    <a:pt x="9186" y="2042"/>
                  </a:lnTo>
                  <a:lnTo>
                    <a:pt x="9106" y="2069"/>
                  </a:lnTo>
                  <a:lnTo>
                    <a:pt x="9025" y="2123"/>
                  </a:lnTo>
                  <a:lnTo>
                    <a:pt x="8971" y="2203"/>
                  </a:lnTo>
                  <a:lnTo>
                    <a:pt x="8971" y="2284"/>
                  </a:lnTo>
                  <a:lnTo>
                    <a:pt x="8971" y="2364"/>
                  </a:lnTo>
                  <a:lnTo>
                    <a:pt x="9133" y="2767"/>
                  </a:lnTo>
                  <a:lnTo>
                    <a:pt x="9240" y="3197"/>
                  </a:lnTo>
                  <a:lnTo>
                    <a:pt x="9321" y="3627"/>
                  </a:lnTo>
                  <a:lnTo>
                    <a:pt x="9321" y="4030"/>
                  </a:lnTo>
                  <a:lnTo>
                    <a:pt x="9294" y="4406"/>
                  </a:lnTo>
                  <a:lnTo>
                    <a:pt x="9213" y="4755"/>
                  </a:lnTo>
                  <a:lnTo>
                    <a:pt x="9159" y="4916"/>
                  </a:lnTo>
                  <a:lnTo>
                    <a:pt x="9079" y="5050"/>
                  </a:lnTo>
                  <a:lnTo>
                    <a:pt x="8998" y="5185"/>
                  </a:lnTo>
                  <a:lnTo>
                    <a:pt x="8918" y="5292"/>
                  </a:lnTo>
                  <a:lnTo>
                    <a:pt x="8649" y="5561"/>
                  </a:lnTo>
                  <a:lnTo>
                    <a:pt x="8407" y="5883"/>
                  </a:lnTo>
                  <a:lnTo>
                    <a:pt x="8166" y="6232"/>
                  </a:lnTo>
                  <a:lnTo>
                    <a:pt x="7978" y="6608"/>
                  </a:lnTo>
                  <a:lnTo>
                    <a:pt x="7816" y="6930"/>
                  </a:lnTo>
                  <a:lnTo>
                    <a:pt x="7575" y="7280"/>
                  </a:lnTo>
                  <a:lnTo>
                    <a:pt x="7333" y="7602"/>
                  </a:lnTo>
                  <a:lnTo>
                    <a:pt x="7011" y="7897"/>
                  </a:lnTo>
                  <a:lnTo>
                    <a:pt x="6688" y="8139"/>
                  </a:lnTo>
                  <a:lnTo>
                    <a:pt x="6312" y="8327"/>
                  </a:lnTo>
                  <a:lnTo>
                    <a:pt x="5910" y="8461"/>
                  </a:lnTo>
                  <a:lnTo>
                    <a:pt x="5507" y="8569"/>
                  </a:lnTo>
                  <a:lnTo>
                    <a:pt x="5077" y="8596"/>
                  </a:lnTo>
                  <a:lnTo>
                    <a:pt x="4647" y="8569"/>
                  </a:lnTo>
                  <a:lnTo>
                    <a:pt x="4244" y="8461"/>
                  </a:lnTo>
                  <a:lnTo>
                    <a:pt x="3841" y="8327"/>
                  </a:lnTo>
                  <a:lnTo>
                    <a:pt x="3492" y="8139"/>
                  </a:lnTo>
                  <a:lnTo>
                    <a:pt x="3143" y="7897"/>
                  </a:lnTo>
                  <a:lnTo>
                    <a:pt x="2848" y="7602"/>
                  </a:lnTo>
                  <a:lnTo>
                    <a:pt x="2579" y="7280"/>
                  </a:lnTo>
                  <a:lnTo>
                    <a:pt x="2364" y="6930"/>
                  </a:lnTo>
                  <a:lnTo>
                    <a:pt x="2122" y="6474"/>
                  </a:lnTo>
                  <a:lnTo>
                    <a:pt x="1827" y="6071"/>
                  </a:lnTo>
                  <a:lnTo>
                    <a:pt x="1478" y="5668"/>
                  </a:lnTo>
                  <a:lnTo>
                    <a:pt x="1129" y="5292"/>
                  </a:lnTo>
                  <a:lnTo>
                    <a:pt x="994" y="5185"/>
                  </a:lnTo>
                  <a:lnTo>
                    <a:pt x="914" y="5023"/>
                  </a:lnTo>
                  <a:lnTo>
                    <a:pt x="806" y="4835"/>
                  </a:lnTo>
                  <a:lnTo>
                    <a:pt x="753" y="4647"/>
                  </a:lnTo>
                  <a:lnTo>
                    <a:pt x="699" y="4433"/>
                  </a:lnTo>
                  <a:lnTo>
                    <a:pt x="645" y="4218"/>
                  </a:lnTo>
                  <a:lnTo>
                    <a:pt x="618" y="3788"/>
                  </a:lnTo>
                  <a:lnTo>
                    <a:pt x="645" y="3492"/>
                  </a:lnTo>
                  <a:lnTo>
                    <a:pt x="672" y="3224"/>
                  </a:lnTo>
                  <a:lnTo>
                    <a:pt x="726" y="2955"/>
                  </a:lnTo>
                  <a:lnTo>
                    <a:pt x="806" y="2687"/>
                  </a:lnTo>
                  <a:lnTo>
                    <a:pt x="887" y="2472"/>
                  </a:lnTo>
                  <a:lnTo>
                    <a:pt x="1021" y="2257"/>
                  </a:lnTo>
                  <a:lnTo>
                    <a:pt x="1156" y="2042"/>
                  </a:lnTo>
                  <a:lnTo>
                    <a:pt x="1317" y="1881"/>
                  </a:lnTo>
                  <a:lnTo>
                    <a:pt x="1451" y="1747"/>
                  </a:lnTo>
                  <a:lnTo>
                    <a:pt x="1585" y="1639"/>
                  </a:lnTo>
                  <a:lnTo>
                    <a:pt x="1746" y="1559"/>
                  </a:lnTo>
                  <a:lnTo>
                    <a:pt x="1908" y="1478"/>
                  </a:lnTo>
                  <a:lnTo>
                    <a:pt x="2069" y="1424"/>
                  </a:lnTo>
                  <a:lnTo>
                    <a:pt x="2257" y="1371"/>
                  </a:lnTo>
                  <a:lnTo>
                    <a:pt x="2418" y="1344"/>
                  </a:lnTo>
                  <a:lnTo>
                    <a:pt x="2767" y="1344"/>
                  </a:lnTo>
                  <a:lnTo>
                    <a:pt x="2901" y="1371"/>
                  </a:lnTo>
                  <a:lnTo>
                    <a:pt x="3036" y="1398"/>
                  </a:lnTo>
                  <a:lnTo>
                    <a:pt x="3170" y="1478"/>
                  </a:lnTo>
                  <a:lnTo>
                    <a:pt x="3304" y="1478"/>
                  </a:lnTo>
                  <a:lnTo>
                    <a:pt x="3385" y="1451"/>
                  </a:lnTo>
                  <a:lnTo>
                    <a:pt x="3439" y="1424"/>
                  </a:lnTo>
                  <a:lnTo>
                    <a:pt x="3600" y="1263"/>
                  </a:lnTo>
                  <a:lnTo>
                    <a:pt x="3761" y="1129"/>
                  </a:lnTo>
                  <a:lnTo>
                    <a:pt x="3949" y="995"/>
                  </a:lnTo>
                  <a:lnTo>
                    <a:pt x="4137" y="860"/>
                  </a:lnTo>
                  <a:lnTo>
                    <a:pt x="4352" y="753"/>
                  </a:lnTo>
                  <a:lnTo>
                    <a:pt x="4540" y="672"/>
                  </a:lnTo>
                  <a:lnTo>
                    <a:pt x="4996" y="538"/>
                  </a:lnTo>
                  <a:lnTo>
                    <a:pt x="5453" y="457"/>
                  </a:lnTo>
                  <a:lnTo>
                    <a:pt x="5936" y="431"/>
                  </a:lnTo>
                  <a:lnTo>
                    <a:pt x="6447" y="484"/>
                  </a:lnTo>
                  <a:lnTo>
                    <a:pt x="6957" y="592"/>
                  </a:lnTo>
                  <a:lnTo>
                    <a:pt x="7172" y="645"/>
                  </a:lnTo>
                  <a:lnTo>
                    <a:pt x="7387" y="726"/>
                  </a:lnTo>
                  <a:lnTo>
                    <a:pt x="7575" y="807"/>
                  </a:lnTo>
                  <a:lnTo>
                    <a:pt x="7763" y="941"/>
                  </a:lnTo>
                  <a:lnTo>
                    <a:pt x="7951" y="1048"/>
                  </a:lnTo>
                  <a:lnTo>
                    <a:pt x="8139" y="1183"/>
                  </a:lnTo>
                  <a:lnTo>
                    <a:pt x="8300" y="1344"/>
                  </a:lnTo>
                  <a:lnTo>
                    <a:pt x="8461" y="1532"/>
                  </a:lnTo>
                  <a:lnTo>
                    <a:pt x="8515" y="1586"/>
                  </a:lnTo>
                  <a:lnTo>
                    <a:pt x="8595" y="1612"/>
                  </a:lnTo>
                  <a:lnTo>
                    <a:pt x="8676" y="1586"/>
                  </a:lnTo>
                  <a:lnTo>
                    <a:pt x="8757" y="1559"/>
                  </a:lnTo>
                  <a:lnTo>
                    <a:pt x="8810" y="1478"/>
                  </a:lnTo>
                  <a:lnTo>
                    <a:pt x="8837" y="1398"/>
                  </a:lnTo>
                  <a:lnTo>
                    <a:pt x="8837" y="1317"/>
                  </a:lnTo>
                  <a:lnTo>
                    <a:pt x="8783" y="1236"/>
                  </a:lnTo>
                  <a:lnTo>
                    <a:pt x="8622" y="1021"/>
                  </a:lnTo>
                  <a:lnTo>
                    <a:pt x="8434" y="860"/>
                  </a:lnTo>
                  <a:lnTo>
                    <a:pt x="8219" y="699"/>
                  </a:lnTo>
                  <a:lnTo>
                    <a:pt x="8005" y="538"/>
                  </a:lnTo>
                  <a:lnTo>
                    <a:pt x="7790" y="431"/>
                  </a:lnTo>
                  <a:lnTo>
                    <a:pt x="7575" y="296"/>
                  </a:lnTo>
                  <a:lnTo>
                    <a:pt x="7333" y="216"/>
                  </a:lnTo>
                  <a:lnTo>
                    <a:pt x="7091" y="135"/>
                  </a:lnTo>
                  <a:lnTo>
                    <a:pt x="6527" y="28"/>
                  </a:lnTo>
                  <a:lnTo>
                    <a:pt x="599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9" name="Google Shape;994;p47">
              <a:extLst>
                <a:ext uri="{FF2B5EF4-FFF2-40B4-BE49-F238E27FC236}">
                  <a16:creationId xmlns:a16="http://schemas.microsoft.com/office/drawing/2014/main" id="{A0629976-6115-3C73-D1CD-2E158793BE4F}"/>
                </a:ext>
              </a:extLst>
            </p:cNvPr>
            <p:cNvSpPr/>
            <p:nvPr/>
          </p:nvSpPr>
          <p:spPr>
            <a:xfrm>
              <a:off x="1932900" y="2225300"/>
              <a:ext cx="34275" cy="33600"/>
            </a:xfrm>
            <a:custGeom>
              <a:avLst/>
              <a:gdLst/>
              <a:ahLst/>
              <a:cxnLst/>
              <a:rect l="l" t="t" r="r" b="b"/>
              <a:pathLst>
                <a:path w="1371" h="1344" extrusionOk="0">
                  <a:moveTo>
                    <a:pt x="752" y="457"/>
                  </a:moveTo>
                  <a:lnTo>
                    <a:pt x="833" y="511"/>
                  </a:lnTo>
                  <a:lnTo>
                    <a:pt x="887" y="591"/>
                  </a:lnTo>
                  <a:lnTo>
                    <a:pt x="914" y="672"/>
                  </a:lnTo>
                  <a:lnTo>
                    <a:pt x="887" y="753"/>
                  </a:lnTo>
                  <a:lnTo>
                    <a:pt x="833" y="833"/>
                  </a:lnTo>
                  <a:lnTo>
                    <a:pt x="752" y="887"/>
                  </a:lnTo>
                  <a:lnTo>
                    <a:pt x="672" y="914"/>
                  </a:lnTo>
                  <a:lnTo>
                    <a:pt x="591" y="887"/>
                  </a:lnTo>
                  <a:lnTo>
                    <a:pt x="511" y="833"/>
                  </a:lnTo>
                  <a:lnTo>
                    <a:pt x="457" y="753"/>
                  </a:lnTo>
                  <a:lnTo>
                    <a:pt x="457" y="672"/>
                  </a:lnTo>
                  <a:lnTo>
                    <a:pt x="457" y="591"/>
                  </a:lnTo>
                  <a:lnTo>
                    <a:pt x="511" y="511"/>
                  </a:lnTo>
                  <a:lnTo>
                    <a:pt x="591" y="457"/>
                  </a:lnTo>
                  <a:close/>
                  <a:moveTo>
                    <a:pt x="538" y="1"/>
                  </a:moveTo>
                  <a:lnTo>
                    <a:pt x="403" y="54"/>
                  </a:lnTo>
                  <a:lnTo>
                    <a:pt x="296" y="108"/>
                  </a:lnTo>
                  <a:lnTo>
                    <a:pt x="188" y="189"/>
                  </a:lnTo>
                  <a:lnTo>
                    <a:pt x="108" y="296"/>
                  </a:lnTo>
                  <a:lnTo>
                    <a:pt x="54" y="403"/>
                  </a:lnTo>
                  <a:lnTo>
                    <a:pt x="0" y="538"/>
                  </a:lnTo>
                  <a:lnTo>
                    <a:pt x="0" y="672"/>
                  </a:lnTo>
                  <a:lnTo>
                    <a:pt x="0" y="806"/>
                  </a:lnTo>
                  <a:lnTo>
                    <a:pt x="54" y="941"/>
                  </a:lnTo>
                  <a:lnTo>
                    <a:pt x="108" y="1048"/>
                  </a:lnTo>
                  <a:lnTo>
                    <a:pt x="188" y="1155"/>
                  </a:lnTo>
                  <a:lnTo>
                    <a:pt x="296" y="1236"/>
                  </a:lnTo>
                  <a:lnTo>
                    <a:pt x="403" y="1290"/>
                  </a:lnTo>
                  <a:lnTo>
                    <a:pt x="538" y="1343"/>
                  </a:lnTo>
                  <a:lnTo>
                    <a:pt x="806" y="1343"/>
                  </a:lnTo>
                  <a:lnTo>
                    <a:pt x="940" y="1290"/>
                  </a:lnTo>
                  <a:lnTo>
                    <a:pt x="1048" y="1236"/>
                  </a:lnTo>
                  <a:lnTo>
                    <a:pt x="1155" y="1155"/>
                  </a:lnTo>
                  <a:lnTo>
                    <a:pt x="1236" y="1048"/>
                  </a:lnTo>
                  <a:lnTo>
                    <a:pt x="1317" y="941"/>
                  </a:lnTo>
                  <a:lnTo>
                    <a:pt x="1343" y="806"/>
                  </a:lnTo>
                  <a:lnTo>
                    <a:pt x="1370" y="672"/>
                  </a:lnTo>
                  <a:lnTo>
                    <a:pt x="1343" y="538"/>
                  </a:lnTo>
                  <a:lnTo>
                    <a:pt x="1317" y="403"/>
                  </a:lnTo>
                  <a:lnTo>
                    <a:pt x="1236" y="296"/>
                  </a:lnTo>
                  <a:lnTo>
                    <a:pt x="1155" y="189"/>
                  </a:lnTo>
                  <a:lnTo>
                    <a:pt x="1048" y="108"/>
                  </a:lnTo>
                  <a:lnTo>
                    <a:pt x="940" y="54"/>
                  </a:lnTo>
                  <a:lnTo>
                    <a:pt x="80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0" name="Google Shape;995;p47">
              <a:extLst>
                <a:ext uri="{FF2B5EF4-FFF2-40B4-BE49-F238E27FC236}">
                  <a16:creationId xmlns:a16="http://schemas.microsoft.com/office/drawing/2014/main" id="{2AA6CCF6-190C-D910-A330-207EBD7B4C0C}"/>
                </a:ext>
              </a:extLst>
            </p:cNvPr>
            <p:cNvSpPr/>
            <p:nvPr/>
          </p:nvSpPr>
          <p:spPr>
            <a:xfrm>
              <a:off x="1970500" y="2215225"/>
              <a:ext cx="18825" cy="53750"/>
            </a:xfrm>
            <a:custGeom>
              <a:avLst/>
              <a:gdLst/>
              <a:ahLst/>
              <a:cxnLst/>
              <a:rect l="l" t="t" r="r" b="b"/>
              <a:pathLst>
                <a:path w="753" h="2150" extrusionOk="0">
                  <a:moveTo>
                    <a:pt x="162" y="1"/>
                  </a:moveTo>
                  <a:lnTo>
                    <a:pt x="81" y="54"/>
                  </a:lnTo>
                  <a:lnTo>
                    <a:pt x="27" y="108"/>
                  </a:lnTo>
                  <a:lnTo>
                    <a:pt x="1" y="189"/>
                  </a:lnTo>
                  <a:lnTo>
                    <a:pt x="27" y="269"/>
                  </a:lnTo>
                  <a:lnTo>
                    <a:pt x="54" y="350"/>
                  </a:lnTo>
                  <a:lnTo>
                    <a:pt x="162" y="511"/>
                  </a:lnTo>
                  <a:lnTo>
                    <a:pt x="242" y="699"/>
                  </a:lnTo>
                  <a:lnTo>
                    <a:pt x="296" y="887"/>
                  </a:lnTo>
                  <a:lnTo>
                    <a:pt x="296" y="1075"/>
                  </a:lnTo>
                  <a:lnTo>
                    <a:pt x="296" y="1263"/>
                  </a:lnTo>
                  <a:lnTo>
                    <a:pt x="242" y="1451"/>
                  </a:lnTo>
                  <a:lnTo>
                    <a:pt x="162" y="1612"/>
                  </a:lnTo>
                  <a:lnTo>
                    <a:pt x="54" y="1773"/>
                  </a:lnTo>
                  <a:lnTo>
                    <a:pt x="27" y="1854"/>
                  </a:lnTo>
                  <a:lnTo>
                    <a:pt x="1" y="1935"/>
                  </a:lnTo>
                  <a:lnTo>
                    <a:pt x="27" y="2015"/>
                  </a:lnTo>
                  <a:lnTo>
                    <a:pt x="81" y="2096"/>
                  </a:lnTo>
                  <a:lnTo>
                    <a:pt x="162" y="2123"/>
                  </a:lnTo>
                  <a:lnTo>
                    <a:pt x="242" y="2149"/>
                  </a:lnTo>
                  <a:lnTo>
                    <a:pt x="323" y="2123"/>
                  </a:lnTo>
                  <a:lnTo>
                    <a:pt x="403" y="2069"/>
                  </a:lnTo>
                  <a:lnTo>
                    <a:pt x="565" y="1827"/>
                  </a:lnTo>
                  <a:lnTo>
                    <a:pt x="672" y="1585"/>
                  </a:lnTo>
                  <a:lnTo>
                    <a:pt x="726" y="1344"/>
                  </a:lnTo>
                  <a:lnTo>
                    <a:pt x="753" y="1075"/>
                  </a:lnTo>
                  <a:lnTo>
                    <a:pt x="726" y="806"/>
                  </a:lnTo>
                  <a:lnTo>
                    <a:pt x="672" y="538"/>
                  </a:lnTo>
                  <a:lnTo>
                    <a:pt x="565" y="296"/>
                  </a:lnTo>
                  <a:lnTo>
                    <a:pt x="403" y="81"/>
                  </a:lnTo>
                  <a:lnTo>
                    <a:pt x="350" y="28"/>
                  </a:lnTo>
                  <a:lnTo>
                    <a:pt x="26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1" name="Google Shape;996;p47">
              <a:extLst>
                <a:ext uri="{FF2B5EF4-FFF2-40B4-BE49-F238E27FC236}">
                  <a16:creationId xmlns:a16="http://schemas.microsoft.com/office/drawing/2014/main" id="{F2B92CC4-2868-F9CC-2B2B-DF17C7BE34D8}"/>
                </a:ext>
              </a:extLst>
            </p:cNvPr>
            <p:cNvSpPr/>
            <p:nvPr/>
          </p:nvSpPr>
          <p:spPr>
            <a:xfrm>
              <a:off x="1910075" y="2215225"/>
              <a:ext cx="18825" cy="53750"/>
            </a:xfrm>
            <a:custGeom>
              <a:avLst/>
              <a:gdLst/>
              <a:ahLst/>
              <a:cxnLst/>
              <a:rect l="l" t="t" r="r" b="b"/>
              <a:pathLst>
                <a:path w="753" h="2150" extrusionOk="0">
                  <a:moveTo>
                    <a:pt x="484" y="1"/>
                  </a:moveTo>
                  <a:lnTo>
                    <a:pt x="403" y="28"/>
                  </a:lnTo>
                  <a:lnTo>
                    <a:pt x="349" y="81"/>
                  </a:lnTo>
                  <a:lnTo>
                    <a:pt x="188" y="323"/>
                  </a:lnTo>
                  <a:lnTo>
                    <a:pt x="81" y="538"/>
                  </a:lnTo>
                  <a:lnTo>
                    <a:pt x="27" y="806"/>
                  </a:lnTo>
                  <a:lnTo>
                    <a:pt x="0" y="1075"/>
                  </a:lnTo>
                  <a:lnTo>
                    <a:pt x="27" y="1344"/>
                  </a:lnTo>
                  <a:lnTo>
                    <a:pt x="81" y="1585"/>
                  </a:lnTo>
                  <a:lnTo>
                    <a:pt x="188" y="1827"/>
                  </a:lnTo>
                  <a:lnTo>
                    <a:pt x="349" y="2042"/>
                  </a:lnTo>
                  <a:lnTo>
                    <a:pt x="430" y="2123"/>
                  </a:lnTo>
                  <a:lnTo>
                    <a:pt x="511" y="2149"/>
                  </a:lnTo>
                  <a:lnTo>
                    <a:pt x="591" y="2123"/>
                  </a:lnTo>
                  <a:lnTo>
                    <a:pt x="672" y="2096"/>
                  </a:lnTo>
                  <a:lnTo>
                    <a:pt x="725" y="2015"/>
                  </a:lnTo>
                  <a:lnTo>
                    <a:pt x="752" y="1935"/>
                  </a:lnTo>
                  <a:lnTo>
                    <a:pt x="752" y="1854"/>
                  </a:lnTo>
                  <a:lnTo>
                    <a:pt x="699" y="1773"/>
                  </a:lnTo>
                  <a:lnTo>
                    <a:pt x="591" y="1612"/>
                  </a:lnTo>
                  <a:lnTo>
                    <a:pt x="511" y="1451"/>
                  </a:lnTo>
                  <a:lnTo>
                    <a:pt x="484" y="1263"/>
                  </a:lnTo>
                  <a:lnTo>
                    <a:pt x="457" y="1075"/>
                  </a:lnTo>
                  <a:lnTo>
                    <a:pt x="484" y="887"/>
                  </a:lnTo>
                  <a:lnTo>
                    <a:pt x="511" y="699"/>
                  </a:lnTo>
                  <a:lnTo>
                    <a:pt x="591" y="538"/>
                  </a:lnTo>
                  <a:lnTo>
                    <a:pt x="699" y="377"/>
                  </a:lnTo>
                  <a:lnTo>
                    <a:pt x="752" y="296"/>
                  </a:lnTo>
                  <a:lnTo>
                    <a:pt x="752" y="189"/>
                  </a:lnTo>
                  <a:lnTo>
                    <a:pt x="725" y="108"/>
                  </a:lnTo>
                  <a:lnTo>
                    <a:pt x="672" y="54"/>
                  </a:lnTo>
                  <a:lnTo>
                    <a:pt x="59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2" name="Google Shape;997;p47">
              <a:extLst>
                <a:ext uri="{FF2B5EF4-FFF2-40B4-BE49-F238E27FC236}">
                  <a16:creationId xmlns:a16="http://schemas.microsoft.com/office/drawing/2014/main" id="{882DFC2C-F1E1-8E27-3F39-08B634BFBBBD}"/>
                </a:ext>
              </a:extLst>
            </p:cNvPr>
            <p:cNvSpPr/>
            <p:nvPr/>
          </p:nvSpPr>
          <p:spPr>
            <a:xfrm>
              <a:off x="1910075" y="2054750"/>
              <a:ext cx="79250" cy="130300"/>
            </a:xfrm>
            <a:custGeom>
              <a:avLst/>
              <a:gdLst/>
              <a:ahLst/>
              <a:cxnLst/>
              <a:rect l="l" t="t" r="r" b="b"/>
              <a:pathLst>
                <a:path w="3170" h="5212" extrusionOk="0">
                  <a:moveTo>
                    <a:pt x="1048" y="0"/>
                  </a:moveTo>
                  <a:lnTo>
                    <a:pt x="913" y="27"/>
                  </a:lnTo>
                  <a:lnTo>
                    <a:pt x="779" y="108"/>
                  </a:lnTo>
                  <a:lnTo>
                    <a:pt x="699" y="215"/>
                  </a:lnTo>
                  <a:lnTo>
                    <a:pt x="618" y="350"/>
                  </a:lnTo>
                  <a:lnTo>
                    <a:pt x="484" y="860"/>
                  </a:lnTo>
                  <a:lnTo>
                    <a:pt x="484" y="967"/>
                  </a:lnTo>
                  <a:lnTo>
                    <a:pt x="511" y="1048"/>
                  </a:lnTo>
                  <a:lnTo>
                    <a:pt x="564" y="1102"/>
                  </a:lnTo>
                  <a:lnTo>
                    <a:pt x="645" y="1155"/>
                  </a:lnTo>
                  <a:lnTo>
                    <a:pt x="725" y="1155"/>
                  </a:lnTo>
                  <a:lnTo>
                    <a:pt x="806" y="1129"/>
                  </a:lnTo>
                  <a:lnTo>
                    <a:pt x="887" y="1075"/>
                  </a:lnTo>
                  <a:lnTo>
                    <a:pt x="913" y="994"/>
                  </a:lnTo>
                  <a:lnTo>
                    <a:pt x="1075" y="457"/>
                  </a:lnTo>
                  <a:lnTo>
                    <a:pt x="2149" y="457"/>
                  </a:lnTo>
                  <a:lnTo>
                    <a:pt x="1585" y="1988"/>
                  </a:lnTo>
                  <a:lnTo>
                    <a:pt x="1558" y="2095"/>
                  </a:lnTo>
                  <a:lnTo>
                    <a:pt x="1612" y="2230"/>
                  </a:lnTo>
                  <a:lnTo>
                    <a:pt x="1719" y="2310"/>
                  </a:lnTo>
                  <a:lnTo>
                    <a:pt x="1827" y="2337"/>
                  </a:lnTo>
                  <a:lnTo>
                    <a:pt x="2659" y="2364"/>
                  </a:lnTo>
                  <a:lnTo>
                    <a:pt x="2686" y="2364"/>
                  </a:lnTo>
                  <a:lnTo>
                    <a:pt x="2713" y="2391"/>
                  </a:lnTo>
                  <a:lnTo>
                    <a:pt x="2713" y="2418"/>
                  </a:lnTo>
                  <a:lnTo>
                    <a:pt x="2713" y="2445"/>
                  </a:lnTo>
                  <a:lnTo>
                    <a:pt x="1665" y="4486"/>
                  </a:lnTo>
                  <a:lnTo>
                    <a:pt x="1665" y="4486"/>
                  </a:lnTo>
                  <a:lnTo>
                    <a:pt x="1880" y="3009"/>
                  </a:lnTo>
                  <a:lnTo>
                    <a:pt x="1880" y="2901"/>
                  </a:lnTo>
                  <a:lnTo>
                    <a:pt x="1827" y="2794"/>
                  </a:lnTo>
                  <a:lnTo>
                    <a:pt x="1719" y="2740"/>
                  </a:lnTo>
                  <a:lnTo>
                    <a:pt x="1612" y="2713"/>
                  </a:lnTo>
                  <a:lnTo>
                    <a:pt x="511" y="2713"/>
                  </a:lnTo>
                  <a:lnTo>
                    <a:pt x="457" y="2686"/>
                  </a:lnTo>
                  <a:lnTo>
                    <a:pt x="457" y="2633"/>
                  </a:lnTo>
                  <a:lnTo>
                    <a:pt x="618" y="2015"/>
                  </a:lnTo>
                  <a:lnTo>
                    <a:pt x="645" y="1934"/>
                  </a:lnTo>
                  <a:lnTo>
                    <a:pt x="618" y="1854"/>
                  </a:lnTo>
                  <a:lnTo>
                    <a:pt x="537" y="1773"/>
                  </a:lnTo>
                  <a:lnTo>
                    <a:pt x="457" y="1746"/>
                  </a:lnTo>
                  <a:lnTo>
                    <a:pt x="376" y="1719"/>
                  </a:lnTo>
                  <a:lnTo>
                    <a:pt x="296" y="1746"/>
                  </a:lnTo>
                  <a:lnTo>
                    <a:pt x="242" y="1800"/>
                  </a:lnTo>
                  <a:lnTo>
                    <a:pt x="188" y="1881"/>
                  </a:lnTo>
                  <a:lnTo>
                    <a:pt x="0" y="2525"/>
                  </a:lnTo>
                  <a:lnTo>
                    <a:pt x="0" y="2633"/>
                  </a:lnTo>
                  <a:lnTo>
                    <a:pt x="0" y="2767"/>
                  </a:lnTo>
                  <a:lnTo>
                    <a:pt x="27" y="2874"/>
                  </a:lnTo>
                  <a:lnTo>
                    <a:pt x="108" y="2982"/>
                  </a:lnTo>
                  <a:lnTo>
                    <a:pt x="188" y="3062"/>
                  </a:lnTo>
                  <a:lnTo>
                    <a:pt x="269" y="3116"/>
                  </a:lnTo>
                  <a:lnTo>
                    <a:pt x="376" y="3143"/>
                  </a:lnTo>
                  <a:lnTo>
                    <a:pt x="511" y="3170"/>
                  </a:lnTo>
                  <a:lnTo>
                    <a:pt x="1397" y="3170"/>
                  </a:lnTo>
                  <a:lnTo>
                    <a:pt x="1182" y="4728"/>
                  </a:lnTo>
                  <a:lnTo>
                    <a:pt x="1155" y="4835"/>
                  </a:lnTo>
                  <a:lnTo>
                    <a:pt x="1209" y="4969"/>
                  </a:lnTo>
                  <a:lnTo>
                    <a:pt x="1289" y="5104"/>
                  </a:lnTo>
                  <a:lnTo>
                    <a:pt x="1424" y="5184"/>
                  </a:lnTo>
                  <a:lnTo>
                    <a:pt x="1558" y="5211"/>
                  </a:lnTo>
                  <a:lnTo>
                    <a:pt x="1665" y="5184"/>
                  </a:lnTo>
                  <a:lnTo>
                    <a:pt x="1773" y="5157"/>
                  </a:lnTo>
                  <a:lnTo>
                    <a:pt x="1853" y="5077"/>
                  </a:lnTo>
                  <a:lnTo>
                    <a:pt x="1934" y="4969"/>
                  </a:lnTo>
                  <a:lnTo>
                    <a:pt x="3116" y="2606"/>
                  </a:lnTo>
                  <a:lnTo>
                    <a:pt x="3170" y="2498"/>
                  </a:lnTo>
                  <a:lnTo>
                    <a:pt x="3170" y="2391"/>
                  </a:lnTo>
                  <a:lnTo>
                    <a:pt x="3143" y="2257"/>
                  </a:lnTo>
                  <a:lnTo>
                    <a:pt x="3089" y="2149"/>
                  </a:lnTo>
                  <a:lnTo>
                    <a:pt x="3008" y="2042"/>
                  </a:lnTo>
                  <a:lnTo>
                    <a:pt x="2901" y="1961"/>
                  </a:lnTo>
                  <a:lnTo>
                    <a:pt x="2794" y="1934"/>
                  </a:lnTo>
                  <a:lnTo>
                    <a:pt x="2659" y="1907"/>
                  </a:lnTo>
                  <a:lnTo>
                    <a:pt x="2095" y="1907"/>
                  </a:lnTo>
                  <a:lnTo>
                    <a:pt x="2606" y="538"/>
                  </a:lnTo>
                  <a:lnTo>
                    <a:pt x="2606" y="430"/>
                  </a:lnTo>
                  <a:lnTo>
                    <a:pt x="2606" y="350"/>
                  </a:lnTo>
                  <a:lnTo>
                    <a:pt x="2579" y="242"/>
                  </a:lnTo>
                  <a:lnTo>
                    <a:pt x="2525" y="162"/>
                  </a:lnTo>
                  <a:lnTo>
                    <a:pt x="2444" y="108"/>
                  </a:lnTo>
                  <a:lnTo>
                    <a:pt x="2364" y="54"/>
                  </a:lnTo>
                  <a:lnTo>
                    <a:pt x="2283" y="27"/>
                  </a:lnTo>
                  <a:lnTo>
                    <a:pt x="220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83" name="Google Shape;998;p47">
            <a:extLst>
              <a:ext uri="{FF2B5EF4-FFF2-40B4-BE49-F238E27FC236}">
                <a16:creationId xmlns:a16="http://schemas.microsoft.com/office/drawing/2014/main" id="{D7A6FB6B-561E-0C32-01C3-C77B022CB30E}"/>
              </a:ext>
            </a:extLst>
          </p:cNvPr>
          <p:cNvGrpSpPr/>
          <p:nvPr/>
        </p:nvGrpSpPr>
        <p:grpSpPr>
          <a:xfrm>
            <a:off x="7412519" y="5082205"/>
            <a:ext cx="496278" cy="576375"/>
            <a:chOff x="2521100" y="1980900"/>
            <a:chExt cx="352550" cy="386775"/>
          </a:xfrm>
        </p:grpSpPr>
        <p:sp>
          <p:nvSpPr>
            <p:cNvPr id="84" name="Google Shape;999;p47">
              <a:extLst>
                <a:ext uri="{FF2B5EF4-FFF2-40B4-BE49-F238E27FC236}">
                  <a16:creationId xmlns:a16="http://schemas.microsoft.com/office/drawing/2014/main" id="{36B403A7-8573-D632-B6AB-ECE5AFE0AA55}"/>
                </a:ext>
              </a:extLst>
            </p:cNvPr>
            <p:cNvSpPr/>
            <p:nvPr/>
          </p:nvSpPr>
          <p:spPr>
            <a:xfrm>
              <a:off x="2608400" y="2023200"/>
              <a:ext cx="265250" cy="344475"/>
            </a:xfrm>
            <a:custGeom>
              <a:avLst/>
              <a:gdLst/>
              <a:ahLst/>
              <a:cxnLst/>
              <a:rect l="l" t="t" r="r" b="b"/>
              <a:pathLst>
                <a:path w="10610" h="13779" extrusionOk="0">
                  <a:moveTo>
                    <a:pt x="8703" y="0"/>
                  </a:moveTo>
                  <a:lnTo>
                    <a:pt x="8622" y="27"/>
                  </a:lnTo>
                  <a:lnTo>
                    <a:pt x="8541" y="81"/>
                  </a:lnTo>
                  <a:lnTo>
                    <a:pt x="8515" y="161"/>
                  </a:lnTo>
                  <a:lnTo>
                    <a:pt x="8488" y="242"/>
                  </a:lnTo>
                  <a:lnTo>
                    <a:pt x="8515" y="349"/>
                  </a:lnTo>
                  <a:lnTo>
                    <a:pt x="8568" y="403"/>
                  </a:lnTo>
                  <a:lnTo>
                    <a:pt x="8944" y="752"/>
                  </a:lnTo>
                  <a:lnTo>
                    <a:pt x="9267" y="1128"/>
                  </a:lnTo>
                  <a:lnTo>
                    <a:pt x="9535" y="1531"/>
                  </a:lnTo>
                  <a:lnTo>
                    <a:pt x="9750" y="1961"/>
                  </a:lnTo>
                  <a:lnTo>
                    <a:pt x="9938" y="2391"/>
                  </a:lnTo>
                  <a:lnTo>
                    <a:pt x="10045" y="2874"/>
                  </a:lnTo>
                  <a:lnTo>
                    <a:pt x="10126" y="3384"/>
                  </a:lnTo>
                  <a:lnTo>
                    <a:pt x="10153" y="3895"/>
                  </a:lnTo>
                  <a:lnTo>
                    <a:pt x="10126" y="4620"/>
                  </a:lnTo>
                  <a:lnTo>
                    <a:pt x="10072" y="5238"/>
                  </a:lnTo>
                  <a:lnTo>
                    <a:pt x="10045" y="5533"/>
                  </a:lnTo>
                  <a:lnTo>
                    <a:pt x="9965" y="5802"/>
                  </a:lnTo>
                  <a:lnTo>
                    <a:pt x="9884" y="6070"/>
                  </a:lnTo>
                  <a:lnTo>
                    <a:pt x="9804" y="6312"/>
                  </a:lnTo>
                  <a:lnTo>
                    <a:pt x="9669" y="6554"/>
                  </a:lnTo>
                  <a:lnTo>
                    <a:pt x="9535" y="6822"/>
                  </a:lnTo>
                  <a:lnTo>
                    <a:pt x="9374" y="7064"/>
                  </a:lnTo>
                  <a:lnTo>
                    <a:pt x="9159" y="7306"/>
                  </a:lnTo>
                  <a:lnTo>
                    <a:pt x="8944" y="7574"/>
                  </a:lnTo>
                  <a:lnTo>
                    <a:pt x="8703" y="7843"/>
                  </a:lnTo>
                  <a:lnTo>
                    <a:pt x="8085" y="8407"/>
                  </a:lnTo>
                  <a:lnTo>
                    <a:pt x="8004" y="8514"/>
                  </a:lnTo>
                  <a:lnTo>
                    <a:pt x="7924" y="8622"/>
                  </a:lnTo>
                  <a:lnTo>
                    <a:pt x="7870" y="8729"/>
                  </a:lnTo>
                  <a:lnTo>
                    <a:pt x="7816" y="8863"/>
                  </a:lnTo>
                  <a:lnTo>
                    <a:pt x="7762" y="9186"/>
                  </a:lnTo>
                  <a:lnTo>
                    <a:pt x="7762" y="9562"/>
                  </a:lnTo>
                  <a:lnTo>
                    <a:pt x="7789" y="9992"/>
                  </a:lnTo>
                  <a:lnTo>
                    <a:pt x="7897" y="10502"/>
                  </a:lnTo>
                  <a:lnTo>
                    <a:pt x="8058" y="11039"/>
                  </a:lnTo>
                  <a:lnTo>
                    <a:pt x="8273" y="11657"/>
                  </a:lnTo>
                  <a:lnTo>
                    <a:pt x="8300" y="11737"/>
                  </a:lnTo>
                  <a:lnTo>
                    <a:pt x="8300" y="11818"/>
                  </a:lnTo>
                  <a:lnTo>
                    <a:pt x="8273" y="11898"/>
                  </a:lnTo>
                  <a:lnTo>
                    <a:pt x="8246" y="11979"/>
                  </a:lnTo>
                  <a:lnTo>
                    <a:pt x="8219" y="12033"/>
                  </a:lnTo>
                  <a:lnTo>
                    <a:pt x="8165" y="12087"/>
                  </a:lnTo>
                  <a:lnTo>
                    <a:pt x="8085" y="12140"/>
                  </a:lnTo>
                  <a:lnTo>
                    <a:pt x="8004" y="12167"/>
                  </a:lnTo>
                  <a:lnTo>
                    <a:pt x="3519" y="13322"/>
                  </a:lnTo>
                  <a:lnTo>
                    <a:pt x="3385" y="13322"/>
                  </a:lnTo>
                  <a:lnTo>
                    <a:pt x="3250" y="13295"/>
                  </a:lnTo>
                  <a:lnTo>
                    <a:pt x="3143" y="13215"/>
                  </a:lnTo>
                  <a:lnTo>
                    <a:pt x="3062" y="13107"/>
                  </a:lnTo>
                  <a:lnTo>
                    <a:pt x="2928" y="12812"/>
                  </a:lnTo>
                  <a:lnTo>
                    <a:pt x="2794" y="12463"/>
                  </a:lnTo>
                  <a:lnTo>
                    <a:pt x="2579" y="12113"/>
                  </a:lnTo>
                  <a:lnTo>
                    <a:pt x="2444" y="11952"/>
                  </a:lnTo>
                  <a:lnTo>
                    <a:pt x="2310" y="11764"/>
                  </a:lnTo>
                  <a:lnTo>
                    <a:pt x="2149" y="11603"/>
                  </a:lnTo>
                  <a:lnTo>
                    <a:pt x="1988" y="11469"/>
                  </a:lnTo>
                  <a:lnTo>
                    <a:pt x="1800" y="11334"/>
                  </a:lnTo>
                  <a:lnTo>
                    <a:pt x="1585" y="11227"/>
                  </a:lnTo>
                  <a:lnTo>
                    <a:pt x="1370" y="11146"/>
                  </a:lnTo>
                  <a:lnTo>
                    <a:pt x="1128" y="11093"/>
                  </a:lnTo>
                  <a:lnTo>
                    <a:pt x="564" y="11093"/>
                  </a:lnTo>
                  <a:lnTo>
                    <a:pt x="188" y="11146"/>
                  </a:lnTo>
                  <a:lnTo>
                    <a:pt x="108" y="11173"/>
                  </a:lnTo>
                  <a:lnTo>
                    <a:pt x="54" y="11227"/>
                  </a:lnTo>
                  <a:lnTo>
                    <a:pt x="0" y="11308"/>
                  </a:lnTo>
                  <a:lnTo>
                    <a:pt x="0" y="11415"/>
                  </a:lnTo>
                  <a:lnTo>
                    <a:pt x="27" y="11496"/>
                  </a:lnTo>
                  <a:lnTo>
                    <a:pt x="81" y="11549"/>
                  </a:lnTo>
                  <a:lnTo>
                    <a:pt x="161" y="11603"/>
                  </a:lnTo>
                  <a:lnTo>
                    <a:pt x="269" y="11603"/>
                  </a:lnTo>
                  <a:lnTo>
                    <a:pt x="618" y="11549"/>
                  </a:lnTo>
                  <a:lnTo>
                    <a:pt x="833" y="11522"/>
                  </a:lnTo>
                  <a:lnTo>
                    <a:pt x="1021" y="11549"/>
                  </a:lnTo>
                  <a:lnTo>
                    <a:pt x="1182" y="11576"/>
                  </a:lnTo>
                  <a:lnTo>
                    <a:pt x="1343" y="11630"/>
                  </a:lnTo>
                  <a:lnTo>
                    <a:pt x="1504" y="11684"/>
                  </a:lnTo>
                  <a:lnTo>
                    <a:pt x="1639" y="11764"/>
                  </a:lnTo>
                  <a:lnTo>
                    <a:pt x="1773" y="11872"/>
                  </a:lnTo>
                  <a:lnTo>
                    <a:pt x="1907" y="11979"/>
                  </a:lnTo>
                  <a:lnTo>
                    <a:pt x="2122" y="12248"/>
                  </a:lnTo>
                  <a:lnTo>
                    <a:pt x="2310" y="12570"/>
                  </a:lnTo>
                  <a:lnTo>
                    <a:pt x="2471" y="12892"/>
                  </a:lnTo>
                  <a:lnTo>
                    <a:pt x="2632" y="13268"/>
                  </a:lnTo>
                  <a:lnTo>
                    <a:pt x="2686" y="13376"/>
                  </a:lnTo>
                  <a:lnTo>
                    <a:pt x="2767" y="13483"/>
                  </a:lnTo>
                  <a:lnTo>
                    <a:pt x="2847" y="13564"/>
                  </a:lnTo>
                  <a:lnTo>
                    <a:pt x="2955" y="13644"/>
                  </a:lnTo>
                  <a:lnTo>
                    <a:pt x="3062" y="13698"/>
                  </a:lnTo>
                  <a:lnTo>
                    <a:pt x="3170" y="13752"/>
                  </a:lnTo>
                  <a:lnTo>
                    <a:pt x="3304" y="13779"/>
                  </a:lnTo>
                  <a:lnTo>
                    <a:pt x="3411" y="13779"/>
                  </a:lnTo>
                  <a:lnTo>
                    <a:pt x="3626" y="13752"/>
                  </a:lnTo>
                  <a:lnTo>
                    <a:pt x="8139" y="12597"/>
                  </a:lnTo>
                  <a:lnTo>
                    <a:pt x="8300" y="12543"/>
                  </a:lnTo>
                  <a:lnTo>
                    <a:pt x="8434" y="12436"/>
                  </a:lnTo>
                  <a:lnTo>
                    <a:pt x="8568" y="12328"/>
                  </a:lnTo>
                  <a:lnTo>
                    <a:pt x="8649" y="12167"/>
                  </a:lnTo>
                  <a:lnTo>
                    <a:pt x="8729" y="12006"/>
                  </a:lnTo>
                  <a:lnTo>
                    <a:pt x="8756" y="11845"/>
                  </a:lnTo>
                  <a:lnTo>
                    <a:pt x="8756" y="11657"/>
                  </a:lnTo>
                  <a:lnTo>
                    <a:pt x="8703" y="11496"/>
                  </a:lnTo>
                  <a:lnTo>
                    <a:pt x="8515" y="10985"/>
                  </a:lnTo>
                  <a:lnTo>
                    <a:pt x="8380" y="10502"/>
                  </a:lnTo>
                  <a:lnTo>
                    <a:pt x="8273" y="10072"/>
                  </a:lnTo>
                  <a:lnTo>
                    <a:pt x="8219" y="9696"/>
                  </a:lnTo>
                  <a:lnTo>
                    <a:pt x="8192" y="9374"/>
                  </a:lnTo>
                  <a:lnTo>
                    <a:pt x="8219" y="9105"/>
                  </a:lnTo>
                  <a:lnTo>
                    <a:pt x="8300" y="8890"/>
                  </a:lnTo>
                  <a:lnTo>
                    <a:pt x="8327" y="8810"/>
                  </a:lnTo>
                  <a:lnTo>
                    <a:pt x="8407" y="8756"/>
                  </a:lnTo>
                  <a:lnTo>
                    <a:pt x="9025" y="8138"/>
                  </a:lnTo>
                  <a:lnTo>
                    <a:pt x="9293" y="7843"/>
                  </a:lnTo>
                  <a:lnTo>
                    <a:pt x="9535" y="7574"/>
                  </a:lnTo>
                  <a:lnTo>
                    <a:pt x="9750" y="7306"/>
                  </a:lnTo>
                  <a:lnTo>
                    <a:pt x="9938" y="7037"/>
                  </a:lnTo>
                  <a:lnTo>
                    <a:pt x="10072" y="6768"/>
                  </a:lnTo>
                  <a:lnTo>
                    <a:pt x="10207" y="6473"/>
                  </a:lnTo>
                  <a:lnTo>
                    <a:pt x="10314" y="6204"/>
                  </a:lnTo>
                  <a:lnTo>
                    <a:pt x="10395" y="5909"/>
                  </a:lnTo>
                  <a:lnTo>
                    <a:pt x="10475" y="5614"/>
                  </a:lnTo>
                  <a:lnTo>
                    <a:pt x="10529" y="5318"/>
                  </a:lnTo>
                  <a:lnTo>
                    <a:pt x="10583" y="4647"/>
                  </a:lnTo>
                  <a:lnTo>
                    <a:pt x="10610" y="3895"/>
                  </a:lnTo>
                  <a:lnTo>
                    <a:pt x="10583" y="3304"/>
                  </a:lnTo>
                  <a:lnTo>
                    <a:pt x="10475" y="2740"/>
                  </a:lnTo>
                  <a:lnTo>
                    <a:pt x="10341" y="2203"/>
                  </a:lnTo>
                  <a:lnTo>
                    <a:pt x="10233" y="1934"/>
                  </a:lnTo>
                  <a:lnTo>
                    <a:pt x="10126" y="1692"/>
                  </a:lnTo>
                  <a:lnTo>
                    <a:pt x="9884" y="1236"/>
                  </a:lnTo>
                  <a:lnTo>
                    <a:pt x="9589" y="806"/>
                  </a:lnTo>
                  <a:lnTo>
                    <a:pt x="9267" y="430"/>
                  </a:lnTo>
                  <a:lnTo>
                    <a:pt x="8864" y="54"/>
                  </a:lnTo>
                  <a:lnTo>
                    <a:pt x="8783" y="27"/>
                  </a:lnTo>
                  <a:lnTo>
                    <a:pt x="870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5" name="Google Shape;1000;p47">
              <a:extLst>
                <a:ext uri="{FF2B5EF4-FFF2-40B4-BE49-F238E27FC236}">
                  <a16:creationId xmlns:a16="http://schemas.microsoft.com/office/drawing/2014/main" id="{625D5293-8A1E-DC03-B793-8A65DD4FBC49}"/>
                </a:ext>
              </a:extLst>
            </p:cNvPr>
            <p:cNvSpPr/>
            <p:nvPr/>
          </p:nvSpPr>
          <p:spPr>
            <a:xfrm>
              <a:off x="2521100" y="1980900"/>
              <a:ext cx="289425" cy="335750"/>
            </a:xfrm>
            <a:custGeom>
              <a:avLst/>
              <a:gdLst/>
              <a:ahLst/>
              <a:cxnLst/>
              <a:rect l="l" t="t" r="r" b="b"/>
              <a:pathLst>
                <a:path w="11577" h="13430" extrusionOk="0">
                  <a:moveTo>
                    <a:pt x="6984" y="0"/>
                  </a:moveTo>
                  <a:lnTo>
                    <a:pt x="6447" y="27"/>
                  </a:lnTo>
                  <a:lnTo>
                    <a:pt x="5910" y="81"/>
                  </a:lnTo>
                  <a:lnTo>
                    <a:pt x="5399" y="188"/>
                  </a:lnTo>
                  <a:lnTo>
                    <a:pt x="4889" y="295"/>
                  </a:lnTo>
                  <a:lnTo>
                    <a:pt x="4432" y="457"/>
                  </a:lnTo>
                  <a:lnTo>
                    <a:pt x="3976" y="645"/>
                  </a:lnTo>
                  <a:lnTo>
                    <a:pt x="3546" y="886"/>
                  </a:lnTo>
                  <a:lnTo>
                    <a:pt x="3143" y="1128"/>
                  </a:lnTo>
                  <a:lnTo>
                    <a:pt x="2767" y="1450"/>
                  </a:lnTo>
                  <a:lnTo>
                    <a:pt x="2391" y="1800"/>
                  </a:lnTo>
                  <a:lnTo>
                    <a:pt x="2096" y="2202"/>
                  </a:lnTo>
                  <a:lnTo>
                    <a:pt x="1827" y="2605"/>
                  </a:lnTo>
                  <a:lnTo>
                    <a:pt x="1639" y="3035"/>
                  </a:lnTo>
                  <a:lnTo>
                    <a:pt x="1478" y="3518"/>
                  </a:lnTo>
                  <a:lnTo>
                    <a:pt x="1344" y="4002"/>
                  </a:lnTo>
                  <a:lnTo>
                    <a:pt x="1290" y="4512"/>
                  </a:lnTo>
                  <a:lnTo>
                    <a:pt x="1263" y="4727"/>
                  </a:lnTo>
                  <a:lnTo>
                    <a:pt x="1209" y="4915"/>
                  </a:lnTo>
                  <a:lnTo>
                    <a:pt x="1102" y="5237"/>
                  </a:lnTo>
                  <a:lnTo>
                    <a:pt x="1021" y="5372"/>
                  </a:lnTo>
                  <a:lnTo>
                    <a:pt x="968" y="5533"/>
                  </a:lnTo>
                  <a:lnTo>
                    <a:pt x="968" y="5640"/>
                  </a:lnTo>
                  <a:lnTo>
                    <a:pt x="968" y="5721"/>
                  </a:lnTo>
                  <a:lnTo>
                    <a:pt x="1021" y="5936"/>
                  </a:lnTo>
                  <a:lnTo>
                    <a:pt x="1102" y="6097"/>
                  </a:lnTo>
                  <a:lnTo>
                    <a:pt x="1209" y="6285"/>
                  </a:lnTo>
                  <a:lnTo>
                    <a:pt x="1344" y="6527"/>
                  </a:lnTo>
                  <a:lnTo>
                    <a:pt x="1344" y="6607"/>
                  </a:lnTo>
                  <a:lnTo>
                    <a:pt x="1317" y="6661"/>
                  </a:lnTo>
                  <a:lnTo>
                    <a:pt x="1156" y="6930"/>
                  </a:lnTo>
                  <a:lnTo>
                    <a:pt x="968" y="7171"/>
                  </a:lnTo>
                  <a:lnTo>
                    <a:pt x="753" y="7386"/>
                  </a:lnTo>
                  <a:lnTo>
                    <a:pt x="457" y="7628"/>
                  </a:lnTo>
                  <a:lnTo>
                    <a:pt x="323" y="7735"/>
                  </a:lnTo>
                  <a:lnTo>
                    <a:pt x="162" y="7896"/>
                  </a:lnTo>
                  <a:lnTo>
                    <a:pt x="108" y="8004"/>
                  </a:lnTo>
                  <a:lnTo>
                    <a:pt x="54" y="8111"/>
                  </a:lnTo>
                  <a:lnTo>
                    <a:pt x="1" y="8246"/>
                  </a:lnTo>
                  <a:lnTo>
                    <a:pt x="1" y="8380"/>
                  </a:lnTo>
                  <a:lnTo>
                    <a:pt x="1" y="8514"/>
                  </a:lnTo>
                  <a:lnTo>
                    <a:pt x="54" y="8649"/>
                  </a:lnTo>
                  <a:lnTo>
                    <a:pt x="108" y="8783"/>
                  </a:lnTo>
                  <a:lnTo>
                    <a:pt x="189" y="8890"/>
                  </a:lnTo>
                  <a:lnTo>
                    <a:pt x="296" y="8998"/>
                  </a:lnTo>
                  <a:lnTo>
                    <a:pt x="430" y="9078"/>
                  </a:lnTo>
                  <a:lnTo>
                    <a:pt x="565" y="9159"/>
                  </a:lnTo>
                  <a:lnTo>
                    <a:pt x="753" y="9213"/>
                  </a:lnTo>
                  <a:lnTo>
                    <a:pt x="860" y="9239"/>
                  </a:lnTo>
                  <a:lnTo>
                    <a:pt x="887" y="9293"/>
                  </a:lnTo>
                  <a:lnTo>
                    <a:pt x="860" y="9347"/>
                  </a:lnTo>
                  <a:lnTo>
                    <a:pt x="780" y="9454"/>
                  </a:lnTo>
                  <a:lnTo>
                    <a:pt x="672" y="9562"/>
                  </a:lnTo>
                  <a:lnTo>
                    <a:pt x="538" y="9642"/>
                  </a:lnTo>
                  <a:lnTo>
                    <a:pt x="457" y="9696"/>
                  </a:lnTo>
                  <a:lnTo>
                    <a:pt x="404" y="9830"/>
                  </a:lnTo>
                  <a:lnTo>
                    <a:pt x="404" y="10018"/>
                  </a:lnTo>
                  <a:lnTo>
                    <a:pt x="404" y="10099"/>
                  </a:lnTo>
                  <a:lnTo>
                    <a:pt x="457" y="10206"/>
                  </a:lnTo>
                  <a:lnTo>
                    <a:pt x="511" y="10287"/>
                  </a:lnTo>
                  <a:lnTo>
                    <a:pt x="592" y="10367"/>
                  </a:lnTo>
                  <a:lnTo>
                    <a:pt x="780" y="10529"/>
                  </a:lnTo>
                  <a:lnTo>
                    <a:pt x="726" y="10636"/>
                  </a:lnTo>
                  <a:lnTo>
                    <a:pt x="672" y="10743"/>
                  </a:lnTo>
                  <a:lnTo>
                    <a:pt x="645" y="10824"/>
                  </a:lnTo>
                  <a:lnTo>
                    <a:pt x="645" y="10931"/>
                  </a:lnTo>
                  <a:lnTo>
                    <a:pt x="672" y="11093"/>
                  </a:lnTo>
                  <a:lnTo>
                    <a:pt x="753" y="11254"/>
                  </a:lnTo>
                  <a:lnTo>
                    <a:pt x="806" y="11308"/>
                  </a:lnTo>
                  <a:lnTo>
                    <a:pt x="887" y="11334"/>
                  </a:lnTo>
                  <a:lnTo>
                    <a:pt x="994" y="11361"/>
                  </a:lnTo>
                  <a:lnTo>
                    <a:pt x="1156" y="11442"/>
                  </a:lnTo>
                  <a:lnTo>
                    <a:pt x="1075" y="11603"/>
                  </a:lnTo>
                  <a:lnTo>
                    <a:pt x="994" y="11791"/>
                  </a:lnTo>
                  <a:lnTo>
                    <a:pt x="968" y="11925"/>
                  </a:lnTo>
                  <a:lnTo>
                    <a:pt x="941" y="12060"/>
                  </a:lnTo>
                  <a:lnTo>
                    <a:pt x="968" y="12194"/>
                  </a:lnTo>
                  <a:lnTo>
                    <a:pt x="994" y="12355"/>
                  </a:lnTo>
                  <a:lnTo>
                    <a:pt x="1048" y="12570"/>
                  </a:lnTo>
                  <a:lnTo>
                    <a:pt x="1156" y="12758"/>
                  </a:lnTo>
                  <a:lnTo>
                    <a:pt x="1263" y="12919"/>
                  </a:lnTo>
                  <a:lnTo>
                    <a:pt x="1424" y="13053"/>
                  </a:lnTo>
                  <a:lnTo>
                    <a:pt x="1585" y="13161"/>
                  </a:lnTo>
                  <a:lnTo>
                    <a:pt x="1800" y="13268"/>
                  </a:lnTo>
                  <a:lnTo>
                    <a:pt x="2015" y="13349"/>
                  </a:lnTo>
                  <a:lnTo>
                    <a:pt x="2284" y="13402"/>
                  </a:lnTo>
                  <a:lnTo>
                    <a:pt x="2525" y="13429"/>
                  </a:lnTo>
                  <a:lnTo>
                    <a:pt x="2687" y="13402"/>
                  </a:lnTo>
                  <a:lnTo>
                    <a:pt x="2767" y="13402"/>
                  </a:lnTo>
                  <a:lnTo>
                    <a:pt x="2848" y="13349"/>
                  </a:lnTo>
                  <a:lnTo>
                    <a:pt x="2875" y="13268"/>
                  </a:lnTo>
                  <a:lnTo>
                    <a:pt x="2901" y="13188"/>
                  </a:lnTo>
                  <a:lnTo>
                    <a:pt x="2875" y="13080"/>
                  </a:lnTo>
                  <a:lnTo>
                    <a:pt x="2821" y="13026"/>
                  </a:lnTo>
                  <a:lnTo>
                    <a:pt x="2740" y="12973"/>
                  </a:lnTo>
                  <a:lnTo>
                    <a:pt x="2660" y="12973"/>
                  </a:lnTo>
                  <a:lnTo>
                    <a:pt x="2364" y="12946"/>
                  </a:lnTo>
                  <a:lnTo>
                    <a:pt x="2176" y="12919"/>
                  </a:lnTo>
                  <a:lnTo>
                    <a:pt x="1988" y="12865"/>
                  </a:lnTo>
                  <a:lnTo>
                    <a:pt x="1854" y="12785"/>
                  </a:lnTo>
                  <a:lnTo>
                    <a:pt x="1720" y="12704"/>
                  </a:lnTo>
                  <a:lnTo>
                    <a:pt x="1612" y="12624"/>
                  </a:lnTo>
                  <a:lnTo>
                    <a:pt x="1532" y="12516"/>
                  </a:lnTo>
                  <a:lnTo>
                    <a:pt x="1478" y="12382"/>
                  </a:lnTo>
                  <a:lnTo>
                    <a:pt x="1424" y="12248"/>
                  </a:lnTo>
                  <a:lnTo>
                    <a:pt x="1397" y="12086"/>
                  </a:lnTo>
                  <a:lnTo>
                    <a:pt x="1424" y="11925"/>
                  </a:lnTo>
                  <a:lnTo>
                    <a:pt x="1478" y="11791"/>
                  </a:lnTo>
                  <a:lnTo>
                    <a:pt x="1558" y="11657"/>
                  </a:lnTo>
                  <a:lnTo>
                    <a:pt x="1585" y="11576"/>
                  </a:lnTo>
                  <a:lnTo>
                    <a:pt x="1585" y="11496"/>
                  </a:lnTo>
                  <a:lnTo>
                    <a:pt x="1585" y="11334"/>
                  </a:lnTo>
                  <a:lnTo>
                    <a:pt x="1505" y="11200"/>
                  </a:lnTo>
                  <a:lnTo>
                    <a:pt x="1397" y="11093"/>
                  </a:lnTo>
                  <a:lnTo>
                    <a:pt x="1236" y="10985"/>
                  </a:lnTo>
                  <a:lnTo>
                    <a:pt x="1102" y="10931"/>
                  </a:lnTo>
                  <a:lnTo>
                    <a:pt x="1102" y="10878"/>
                  </a:lnTo>
                  <a:lnTo>
                    <a:pt x="1129" y="10851"/>
                  </a:lnTo>
                  <a:lnTo>
                    <a:pt x="1156" y="10770"/>
                  </a:lnTo>
                  <a:lnTo>
                    <a:pt x="1236" y="10717"/>
                  </a:lnTo>
                  <a:lnTo>
                    <a:pt x="1290" y="10663"/>
                  </a:lnTo>
                  <a:lnTo>
                    <a:pt x="1317" y="10582"/>
                  </a:lnTo>
                  <a:lnTo>
                    <a:pt x="1317" y="10475"/>
                  </a:lnTo>
                  <a:lnTo>
                    <a:pt x="1290" y="10394"/>
                  </a:lnTo>
                  <a:lnTo>
                    <a:pt x="1182" y="10287"/>
                  </a:lnTo>
                  <a:lnTo>
                    <a:pt x="887" y="10018"/>
                  </a:lnTo>
                  <a:lnTo>
                    <a:pt x="860" y="9991"/>
                  </a:lnTo>
                  <a:lnTo>
                    <a:pt x="1021" y="9857"/>
                  </a:lnTo>
                  <a:lnTo>
                    <a:pt x="1182" y="9669"/>
                  </a:lnTo>
                  <a:lnTo>
                    <a:pt x="1263" y="9562"/>
                  </a:lnTo>
                  <a:lnTo>
                    <a:pt x="1317" y="9454"/>
                  </a:lnTo>
                  <a:lnTo>
                    <a:pt x="1344" y="9347"/>
                  </a:lnTo>
                  <a:lnTo>
                    <a:pt x="1344" y="9213"/>
                  </a:lnTo>
                  <a:lnTo>
                    <a:pt x="1317" y="9105"/>
                  </a:lnTo>
                  <a:lnTo>
                    <a:pt x="1236" y="8971"/>
                  </a:lnTo>
                  <a:lnTo>
                    <a:pt x="1102" y="8863"/>
                  </a:lnTo>
                  <a:lnTo>
                    <a:pt x="887" y="8783"/>
                  </a:lnTo>
                  <a:lnTo>
                    <a:pt x="645" y="8675"/>
                  </a:lnTo>
                  <a:lnTo>
                    <a:pt x="538" y="8595"/>
                  </a:lnTo>
                  <a:lnTo>
                    <a:pt x="457" y="8487"/>
                  </a:lnTo>
                  <a:lnTo>
                    <a:pt x="457" y="8380"/>
                  </a:lnTo>
                  <a:lnTo>
                    <a:pt x="457" y="8272"/>
                  </a:lnTo>
                  <a:lnTo>
                    <a:pt x="511" y="8192"/>
                  </a:lnTo>
                  <a:lnTo>
                    <a:pt x="618" y="8084"/>
                  </a:lnTo>
                  <a:lnTo>
                    <a:pt x="753" y="7977"/>
                  </a:lnTo>
                  <a:lnTo>
                    <a:pt x="994" y="7789"/>
                  </a:lnTo>
                  <a:lnTo>
                    <a:pt x="1236" y="7547"/>
                  </a:lnTo>
                  <a:lnTo>
                    <a:pt x="1505" y="7252"/>
                  </a:lnTo>
                  <a:lnTo>
                    <a:pt x="1720" y="6903"/>
                  </a:lnTo>
                  <a:lnTo>
                    <a:pt x="1773" y="6768"/>
                  </a:lnTo>
                  <a:lnTo>
                    <a:pt x="1800" y="6607"/>
                  </a:lnTo>
                  <a:lnTo>
                    <a:pt x="1800" y="6473"/>
                  </a:lnTo>
                  <a:lnTo>
                    <a:pt x="1746" y="6339"/>
                  </a:lnTo>
                  <a:lnTo>
                    <a:pt x="1666" y="6178"/>
                  </a:lnTo>
                  <a:lnTo>
                    <a:pt x="1585" y="6043"/>
                  </a:lnTo>
                  <a:lnTo>
                    <a:pt x="1451" y="5801"/>
                  </a:lnTo>
                  <a:lnTo>
                    <a:pt x="1424" y="5721"/>
                  </a:lnTo>
                  <a:lnTo>
                    <a:pt x="1424" y="5640"/>
                  </a:lnTo>
                  <a:lnTo>
                    <a:pt x="1505" y="5425"/>
                  </a:lnTo>
                  <a:lnTo>
                    <a:pt x="1585" y="5264"/>
                  </a:lnTo>
                  <a:lnTo>
                    <a:pt x="1639" y="5076"/>
                  </a:lnTo>
                  <a:lnTo>
                    <a:pt x="1720" y="4835"/>
                  </a:lnTo>
                  <a:lnTo>
                    <a:pt x="1746" y="4539"/>
                  </a:lnTo>
                  <a:lnTo>
                    <a:pt x="1800" y="4029"/>
                  </a:lnTo>
                  <a:lnTo>
                    <a:pt x="1935" y="3545"/>
                  </a:lnTo>
                  <a:lnTo>
                    <a:pt x="2096" y="3116"/>
                  </a:lnTo>
                  <a:lnTo>
                    <a:pt x="2284" y="2713"/>
                  </a:lnTo>
                  <a:lnTo>
                    <a:pt x="2552" y="2337"/>
                  </a:lnTo>
                  <a:lnTo>
                    <a:pt x="2821" y="2014"/>
                  </a:lnTo>
                  <a:lnTo>
                    <a:pt x="3143" y="1719"/>
                  </a:lnTo>
                  <a:lnTo>
                    <a:pt x="3519" y="1450"/>
                  </a:lnTo>
                  <a:lnTo>
                    <a:pt x="3895" y="1209"/>
                  </a:lnTo>
                  <a:lnTo>
                    <a:pt x="4298" y="1021"/>
                  </a:lnTo>
                  <a:lnTo>
                    <a:pt x="4701" y="833"/>
                  </a:lnTo>
                  <a:lnTo>
                    <a:pt x="5158" y="698"/>
                  </a:lnTo>
                  <a:lnTo>
                    <a:pt x="5614" y="591"/>
                  </a:lnTo>
                  <a:lnTo>
                    <a:pt x="6071" y="537"/>
                  </a:lnTo>
                  <a:lnTo>
                    <a:pt x="6527" y="483"/>
                  </a:lnTo>
                  <a:lnTo>
                    <a:pt x="6984" y="457"/>
                  </a:lnTo>
                  <a:lnTo>
                    <a:pt x="7575" y="483"/>
                  </a:lnTo>
                  <a:lnTo>
                    <a:pt x="8139" y="537"/>
                  </a:lnTo>
                  <a:lnTo>
                    <a:pt x="8703" y="618"/>
                  </a:lnTo>
                  <a:lnTo>
                    <a:pt x="9267" y="752"/>
                  </a:lnTo>
                  <a:lnTo>
                    <a:pt x="9804" y="886"/>
                  </a:lnTo>
                  <a:lnTo>
                    <a:pt x="10314" y="1074"/>
                  </a:lnTo>
                  <a:lnTo>
                    <a:pt x="10798" y="1289"/>
                  </a:lnTo>
                  <a:lnTo>
                    <a:pt x="11228" y="1504"/>
                  </a:lnTo>
                  <a:lnTo>
                    <a:pt x="11335" y="1531"/>
                  </a:lnTo>
                  <a:lnTo>
                    <a:pt x="11416" y="1531"/>
                  </a:lnTo>
                  <a:lnTo>
                    <a:pt x="11496" y="1504"/>
                  </a:lnTo>
                  <a:lnTo>
                    <a:pt x="11550" y="1424"/>
                  </a:lnTo>
                  <a:lnTo>
                    <a:pt x="11577" y="1343"/>
                  </a:lnTo>
                  <a:lnTo>
                    <a:pt x="11577" y="1262"/>
                  </a:lnTo>
                  <a:lnTo>
                    <a:pt x="11523" y="1182"/>
                  </a:lnTo>
                  <a:lnTo>
                    <a:pt x="11469" y="1128"/>
                  </a:lnTo>
                  <a:lnTo>
                    <a:pt x="10986" y="859"/>
                  </a:lnTo>
                  <a:lnTo>
                    <a:pt x="10476" y="645"/>
                  </a:lnTo>
                  <a:lnTo>
                    <a:pt x="9938" y="457"/>
                  </a:lnTo>
                  <a:lnTo>
                    <a:pt x="9374" y="295"/>
                  </a:lnTo>
                  <a:lnTo>
                    <a:pt x="8810" y="188"/>
                  </a:lnTo>
                  <a:lnTo>
                    <a:pt x="8219" y="81"/>
                  </a:lnTo>
                  <a:lnTo>
                    <a:pt x="7602" y="27"/>
                  </a:lnTo>
                  <a:lnTo>
                    <a:pt x="698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6" name="Google Shape;1001;p47">
              <a:extLst>
                <a:ext uri="{FF2B5EF4-FFF2-40B4-BE49-F238E27FC236}">
                  <a16:creationId xmlns:a16="http://schemas.microsoft.com/office/drawing/2014/main" id="{EAECA612-1647-6B4A-F044-61864043358E}"/>
                </a:ext>
              </a:extLst>
            </p:cNvPr>
            <p:cNvSpPr/>
            <p:nvPr/>
          </p:nvSpPr>
          <p:spPr>
            <a:xfrm>
              <a:off x="2691650" y="2182325"/>
              <a:ext cx="25" cy="25"/>
            </a:xfrm>
            <a:custGeom>
              <a:avLst/>
              <a:gdLst/>
              <a:ahLst/>
              <a:cxnLst/>
              <a:rect l="l" t="t" r="r" b="b"/>
              <a:pathLst>
                <a:path w="1" h="1" extrusionOk="0">
                  <a:moveTo>
                    <a:pt x="1" y="1"/>
                  </a:moveTo>
                  <a:lnTo>
                    <a:pt x="1" y="1"/>
                  </a:lnTo>
                  <a:lnTo>
                    <a:pt x="1" y="1"/>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7" name="Google Shape;1002;p47">
              <a:extLst>
                <a:ext uri="{FF2B5EF4-FFF2-40B4-BE49-F238E27FC236}">
                  <a16:creationId xmlns:a16="http://schemas.microsoft.com/office/drawing/2014/main" id="{2EE2FF43-2F63-FFA5-4B38-2E68041595EA}"/>
                </a:ext>
              </a:extLst>
            </p:cNvPr>
            <p:cNvSpPr/>
            <p:nvPr/>
          </p:nvSpPr>
          <p:spPr>
            <a:xfrm>
              <a:off x="2582200" y="2013800"/>
              <a:ext cx="262575" cy="204150"/>
            </a:xfrm>
            <a:custGeom>
              <a:avLst/>
              <a:gdLst/>
              <a:ahLst/>
              <a:cxnLst/>
              <a:rect l="l" t="t" r="r" b="b"/>
              <a:pathLst>
                <a:path w="10503" h="8166" extrusionOk="0">
                  <a:moveTo>
                    <a:pt x="5373" y="457"/>
                  </a:moveTo>
                  <a:lnTo>
                    <a:pt x="5587" y="510"/>
                  </a:lnTo>
                  <a:lnTo>
                    <a:pt x="5749" y="564"/>
                  </a:lnTo>
                  <a:lnTo>
                    <a:pt x="5883" y="618"/>
                  </a:lnTo>
                  <a:lnTo>
                    <a:pt x="6044" y="698"/>
                  </a:lnTo>
                  <a:lnTo>
                    <a:pt x="6178" y="806"/>
                  </a:lnTo>
                  <a:lnTo>
                    <a:pt x="6286" y="913"/>
                  </a:lnTo>
                  <a:lnTo>
                    <a:pt x="6393" y="1048"/>
                  </a:lnTo>
                  <a:lnTo>
                    <a:pt x="6501" y="1182"/>
                  </a:lnTo>
                  <a:lnTo>
                    <a:pt x="6581" y="1316"/>
                  </a:lnTo>
                  <a:lnTo>
                    <a:pt x="6635" y="1397"/>
                  </a:lnTo>
                  <a:lnTo>
                    <a:pt x="6716" y="1450"/>
                  </a:lnTo>
                  <a:lnTo>
                    <a:pt x="6823" y="1450"/>
                  </a:lnTo>
                  <a:lnTo>
                    <a:pt x="6904" y="1397"/>
                  </a:lnTo>
                  <a:lnTo>
                    <a:pt x="7145" y="1262"/>
                  </a:lnTo>
                  <a:lnTo>
                    <a:pt x="7414" y="1182"/>
                  </a:lnTo>
                  <a:lnTo>
                    <a:pt x="7709" y="1155"/>
                  </a:lnTo>
                  <a:lnTo>
                    <a:pt x="7978" y="1209"/>
                  </a:lnTo>
                  <a:lnTo>
                    <a:pt x="8166" y="1262"/>
                  </a:lnTo>
                  <a:lnTo>
                    <a:pt x="8327" y="1343"/>
                  </a:lnTo>
                  <a:lnTo>
                    <a:pt x="8461" y="1450"/>
                  </a:lnTo>
                  <a:lnTo>
                    <a:pt x="8596" y="1585"/>
                  </a:lnTo>
                  <a:lnTo>
                    <a:pt x="8703" y="1719"/>
                  </a:lnTo>
                  <a:lnTo>
                    <a:pt x="8810" y="1880"/>
                  </a:lnTo>
                  <a:lnTo>
                    <a:pt x="8864" y="2041"/>
                  </a:lnTo>
                  <a:lnTo>
                    <a:pt x="8918" y="2229"/>
                  </a:lnTo>
                  <a:lnTo>
                    <a:pt x="8945" y="2283"/>
                  </a:lnTo>
                  <a:lnTo>
                    <a:pt x="8972" y="2337"/>
                  </a:lnTo>
                  <a:lnTo>
                    <a:pt x="9025" y="2391"/>
                  </a:lnTo>
                  <a:lnTo>
                    <a:pt x="9079" y="2417"/>
                  </a:lnTo>
                  <a:lnTo>
                    <a:pt x="9321" y="2498"/>
                  </a:lnTo>
                  <a:lnTo>
                    <a:pt x="9536" y="2632"/>
                  </a:lnTo>
                  <a:lnTo>
                    <a:pt x="9724" y="2793"/>
                  </a:lnTo>
                  <a:lnTo>
                    <a:pt x="9858" y="3008"/>
                  </a:lnTo>
                  <a:lnTo>
                    <a:pt x="9965" y="3223"/>
                  </a:lnTo>
                  <a:lnTo>
                    <a:pt x="10046" y="3465"/>
                  </a:lnTo>
                  <a:lnTo>
                    <a:pt x="10046" y="3707"/>
                  </a:lnTo>
                  <a:lnTo>
                    <a:pt x="10019" y="3948"/>
                  </a:lnTo>
                  <a:lnTo>
                    <a:pt x="9939" y="4163"/>
                  </a:lnTo>
                  <a:lnTo>
                    <a:pt x="9831" y="4351"/>
                  </a:lnTo>
                  <a:lnTo>
                    <a:pt x="9670" y="4539"/>
                  </a:lnTo>
                  <a:lnTo>
                    <a:pt x="9509" y="4673"/>
                  </a:lnTo>
                  <a:lnTo>
                    <a:pt x="9455" y="4754"/>
                  </a:lnTo>
                  <a:lnTo>
                    <a:pt x="9428" y="4808"/>
                  </a:lnTo>
                  <a:lnTo>
                    <a:pt x="9401" y="4888"/>
                  </a:lnTo>
                  <a:lnTo>
                    <a:pt x="9428" y="4969"/>
                  </a:lnTo>
                  <a:lnTo>
                    <a:pt x="9563" y="5264"/>
                  </a:lnTo>
                  <a:lnTo>
                    <a:pt x="9616" y="5560"/>
                  </a:lnTo>
                  <a:lnTo>
                    <a:pt x="9616" y="5882"/>
                  </a:lnTo>
                  <a:lnTo>
                    <a:pt x="9563" y="6178"/>
                  </a:lnTo>
                  <a:lnTo>
                    <a:pt x="9455" y="6446"/>
                  </a:lnTo>
                  <a:lnTo>
                    <a:pt x="9294" y="6688"/>
                  </a:lnTo>
                  <a:lnTo>
                    <a:pt x="9106" y="6876"/>
                  </a:lnTo>
                  <a:lnTo>
                    <a:pt x="8891" y="7037"/>
                  </a:lnTo>
                  <a:lnTo>
                    <a:pt x="8622" y="7171"/>
                  </a:lnTo>
                  <a:lnTo>
                    <a:pt x="8354" y="7252"/>
                  </a:lnTo>
                  <a:lnTo>
                    <a:pt x="8085" y="7279"/>
                  </a:lnTo>
                  <a:lnTo>
                    <a:pt x="7790" y="7252"/>
                  </a:lnTo>
                  <a:lnTo>
                    <a:pt x="7548" y="7171"/>
                  </a:lnTo>
                  <a:lnTo>
                    <a:pt x="8810" y="3196"/>
                  </a:lnTo>
                  <a:lnTo>
                    <a:pt x="8837" y="3035"/>
                  </a:lnTo>
                  <a:lnTo>
                    <a:pt x="8837" y="2874"/>
                  </a:lnTo>
                  <a:lnTo>
                    <a:pt x="8810" y="2713"/>
                  </a:lnTo>
                  <a:lnTo>
                    <a:pt x="8730" y="2579"/>
                  </a:lnTo>
                  <a:lnTo>
                    <a:pt x="8649" y="2444"/>
                  </a:lnTo>
                  <a:lnTo>
                    <a:pt x="8542" y="2310"/>
                  </a:lnTo>
                  <a:lnTo>
                    <a:pt x="8408" y="2229"/>
                  </a:lnTo>
                  <a:lnTo>
                    <a:pt x="8246" y="2149"/>
                  </a:lnTo>
                  <a:lnTo>
                    <a:pt x="8085" y="2122"/>
                  </a:lnTo>
                  <a:lnTo>
                    <a:pt x="7924" y="2122"/>
                  </a:lnTo>
                  <a:lnTo>
                    <a:pt x="7763" y="2149"/>
                  </a:lnTo>
                  <a:lnTo>
                    <a:pt x="7629" y="2229"/>
                  </a:lnTo>
                  <a:lnTo>
                    <a:pt x="7494" y="2310"/>
                  </a:lnTo>
                  <a:lnTo>
                    <a:pt x="7360" y="2417"/>
                  </a:lnTo>
                  <a:lnTo>
                    <a:pt x="7280" y="2552"/>
                  </a:lnTo>
                  <a:lnTo>
                    <a:pt x="7199" y="2713"/>
                  </a:lnTo>
                  <a:lnTo>
                    <a:pt x="6608" y="4673"/>
                  </a:lnTo>
                  <a:lnTo>
                    <a:pt x="6581" y="4781"/>
                  </a:lnTo>
                  <a:lnTo>
                    <a:pt x="6608" y="4862"/>
                  </a:lnTo>
                  <a:lnTo>
                    <a:pt x="6662" y="4915"/>
                  </a:lnTo>
                  <a:lnTo>
                    <a:pt x="6742" y="4969"/>
                  </a:lnTo>
                  <a:lnTo>
                    <a:pt x="6823" y="4969"/>
                  </a:lnTo>
                  <a:lnTo>
                    <a:pt x="6930" y="4942"/>
                  </a:lnTo>
                  <a:lnTo>
                    <a:pt x="6984" y="4888"/>
                  </a:lnTo>
                  <a:lnTo>
                    <a:pt x="7038" y="4808"/>
                  </a:lnTo>
                  <a:lnTo>
                    <a:pt x="7656" y="2847"/>
                  </a:lnTo>
                  <a:lnTo>
                    <a:pt x="7709" y="2713"/>
                  </a:lnTo>
                  <a:lnTo>
                    <a:pt x="7817" y="2632"/>
                  </a:lnTo>
                  <a:lnTo>
                    <a:pt x="7978" y="2579"/>
                  </a:lnTo>
                  <a:lnTo>
                    <a:pt x="8112" y="2605"/>
                  </a:lnTo>
                  <a:lnTo>
                    <a:pt x="8246" y="2659"/>
                  </a:lnTo>
                  <a:lnTo>
                    <a:pt x="8327" y="2767"/>
                  </a:lnTo>
                  <a:lnTo>
                    <a:pt x="8381" y="2928"/>
                  </a:lnTo>
                  <a:lnTo>
                    <a:pt x="8354" y="3062"/>
                  </a:lnTo>
                  <a:lnTo>
                    <a:pt x="7011" y="7440"/>
                  </a:lnTo>
                  <a:lnTo>
                    <a:pt x="6930" y="7574"/>
                  </a:lnTo>
                  <a:lnTo>
                    <a:pt x="6823" y="7655"/>
                  </a:lnTo>
                  <a:lnTo>
                    <a:pt x="6689" y="7709"/>
                  </a:lnTo>
                  <a:lnTo>
                    <a:pt x="6608" y="7709"/>
                  </a:lnTo>
                  <a:lnTo>
                    <a:pt x="6527" y="7682"/>
                  </a:lnTo>
                  <a:lnTo>
                    <a:pt x="6393" y="7628"/>
                  </a:lnTo>
                  <a:lnTo>
                    <a:pt x="6313" y="7521"/>
                  </a:lnTo>
                  <a:lnTo>
                    <a:pt x="6259" y="7359"/>
                  </a:lnTo>
                  <a:lnTo>
                    <a:pt x="6286" y="7225"/>
                  </a:lnTo>
                  <a:lnTo>
                    <a:pt x="6716" y="5828"/>
                  </a:lnTo>
                  <a:lnTo>
                    <a:pt x="6716" y="5748"/>
                  </a:lnTo>
                  <a:lnTo>
                    <a:pt x="6689" y="5640"/>
                  </a:lnTo>
                  <a:lnTo>
                    <a:pt x="6635" y="5587"/>
                  </a:lnTo>
                  <a:lnTo>
                    <a:pt x="6554" y="5533"/>
                  </a:lnTo>
                  <a:lnTo>
                    <a:pt x="6474" y="5533"/>
                  </a:lnTo>
                  <a:lnTo>
                    <a:pt x="6393" y="5560"/>
                  </a:lnTo>
                  <a:lnTo>
                    <a:pt x="6313" y="5614"/>
                  </a:lnTo>
                  <a:lnTo>
                    <a:pt x="6286" y="5694"/>
                  </a:lnTo>
                  <a:lnTo>
                    <a:pt x="5883" y="6983"/>
                  </a:lnTo>
                  <a:lnTo>
                    <a:pt x="5668" y="6983"/>
                  </a:lnTo>
                  <a:lnTo>
                    <a:pt x="5480" y="6956"/>
                  </a:lnTo>
                  <a:lnTo>
                    <a:pt x="5265" y="6876"/>
                  </a:lnTo>
                  <a:lnTo>
                    <a:pt x="5050" y="6742"/>
                  </a:lnTo>
                  <a:lnTo>
                    <a:pt x="4889" y="6607"/>
                  </a:lnTo>
                  <a:lnTo>
                    <a:pt x="4728" y="6419"/>
                  </a:lnTo>
                  <a:lnTo>
                    <a:pt x="4647" y="6339"/>
                  </a:lnTo>
                  <a:lnTo>
                    <a:pt x="4540" y="6312"/>
                  </a:lnTo>
                  <a:lnTo>
                    <a:pt x="4728" y="6204"/>
                  </a:lnTo>
                  <a:lnTo>
                    <a:pt x="4916" y="6097"/>
                  </a:lnTo>
                  <a:lnTo>
                    <a:pt x="5077" y="5936"/>
                  </a:lnTo>
                  <a:lnTo>
                    <a:pt x="5238" y="5802"/>
                  </a:lnTo>
                  <a:lnTo>
                    <a:pt x="5399" y="5614"/>
                  </a:lnTo>
                  <a:lnTo>
                    <a:pt x="5534" y="5426"/>
                  </a:lnTo>
                  <a:lnTo>
                    <a:pt x="5641" y="5211"/>
                  </a:lnTo>
                  <a:lnTo>
                    <a:pt x="5749" y="4996"/>
                  </a:lnTo>
                  <a:lnTo>
                    <a:pt x="5802" y="4781"/>
                  </a:lnTo>
                  <a:lnTo>
                    <a:pt x="5856" y="4539"/>
                  </a:lnTo>
                  <a:lnTo>
                    <a:pt x="5883" y="4297"/>
                  </a:lnTo>
                  <a:lnTo>
                    <a:pt x="5883" y="4056"/>
                  </a:lnTo>
                  <a:lnTo>
                    <a:pt x="5856" y="3841"/>
                  </a:lnTo>
                  <a:lnTo>
                    <a:pt x="5829" y="3653"/>
                  </a:lnTo>
                  <a:lnTo>
                    <a:pt x="5775" y="3438"/>
                  </a:lnTo>
                  <a:lnTo>
                    <a:pt x="5695" y="3250"/>
                  </a:lnTo>
                  <a:lnTo>
                    <a:pt x="5587" y="3062"/>
                  </a:lnTo>
                  <a:lnTo>
                    <a:pt x="5480" y="2901"/>
                  </a:lnTo>
                  <a:lnTo>
                    <a:pt x="5373" y="2713"/>
                  </a:lnTo>
                  <a:lnTo>
                    <a:pt x="5238" y="2579"/>
                  </a:lnTo>
                  <a:lnTo>
                    <a:pt x="5077" y="2444"/>
                  </a:lnTo>
                  <a:lnTo>
                    <a:pt x="4916" y="2310"/>
                  </a:lnTo>
                  <a:lnTo>
                    <a:pt x="4755" y="2176"/>
                  </a:lnTo>
                  <a:lnTo>
                    <a:pt x="4567" y="2095"/>
                  </a:lnTo>
                  <a:lnTo>
                    <a:pt x="4379" y="2014"/>
                  </a:lnTo>
                  <a:lnTo>
                    <a:pt x="4191" y="1934"/>
                  </a:lnTo>
                  <a:lnTo>
                    <a:pt x="3976" y="1880"/>
                  </a:lnTo>
                  <a:lnTo>
                    <a:pt x="3761" y="1853"/>
                  </a:lnTo>
                  <a:lnTo>
                    <a:pt x="3680" y="1880"/>
                  </a:lnTo>
                  <a:lnTo>
                    <a:pt x="3600" y="1907"/>
                  </a:lnTo>
                  <a:lnTo>
                    <a:pt x="3546" y="1988"/>
                  </a:lnTo>
                  <a:lnTo>
                    <a:pt x="3519" y="2068"/>
                  </a:lnTo>
                  <a:lnTo>
                    <a:pt x="3546" y="2149"/>
                  </a:lnTo>
                  <a:lnTo>
                    <a:pt x="3573" y="2229"/>
                  </a:lnTo>
                  <a:lnTo>
                    <a:pt x="3654" y="2283"/>
                  </a:lnTo>
                  <a:lnTo>
                    <a:pt x="3734" y="2310"/>
                  </a:lnTo>
                  <a:lnTo>
                    <a:pt x="4056" y="2364"/>
                  </a:lnTo>
                  <a:lnTo>
                    <a:pt x="4379" y="2498"/>
                  </a:lnTo>
                  <a:lnTo>
                    <a:pt x="4674" y="2659"/>
                  </a:lnTo>
                  <a:lnTo>
                    <a:pt x="4916" y="2874"/>
                  </a:lnTo>
                  <a:lnTo>
                    <a:pt x="5104" y="3143"/>
                  </a:lnTo>
                  <a:lnTo>
                    <a:pt x="5265" y="3438"/>
                  </a:lnTo>
                  <a:lnTo>
                    <a:pt x="5373" y="3760"/>
                  </a:lnTo>
                  <a:lnTo>
                    <a:pt x="5426" y="4083"/>
                  </a:lnTo>
                  <a:lnTo>
                    <a:pt x="5426" y="4271"/>
                  </a:lnTo>
                  <a:lnTo>
                    <a:pt x="5426" y="4485"/>
                  </a:lnTo>
                  <a:lnTo>
                    <a:pt x="5373" y="4647"/>
                  </a:lnTo>
                  <a:lnTo>
                    <a:pt x="5319" y="4835"/>
                  </a:lnTo>
                  <a:lnTo>
                    <a:pt x="5238" y="5023"/>
                  </a:lnTo>
                  <a:lnTo>
                    <a:pt x="5158" y="5184"/>
                  </a:lnTo>
                  <a:lnTo>
                    <a:pt x="5050" y="5345"/>
                  </a:lnTo>
                  <a:lnTo>
                    <a:pt x="4916" y="5479"/>
                  </a:lnTo>
                  <a:lnTo>
                    <a:pt x="4755" y="5640"/>
                  </a:lnTo>
                  <a:lnTo>
                    <a:pt x="4567" y="5775"/>
                  </a:lnTo>
                  <a:lnTo>
                    <a:pt x="4379" y="5882"/>
                  </a:lnTo>
                  <a:lnTo>
                    <a:pt x="4191" y="5963"/>
                  </a:lnTo>
                  <a:lnTo>
                    <a:pt x="4083" y="6016"/>
                  </a:lnTo>
                  <a:lnTo>
                    <a:pt x="4003" y="6097"/>
                  </a:lnTo>
                  <a:lnTo>
                    <a:pt x="3949" y="6204"/>
                  </a:lnTo>
                  <a:lnTo>
                    <a:pt x="3922" y="6312"/>
                  </a:lnTo>
                  <a:lnTo>
                    <a:pt x="3922" y="7279"/>
                  </a:lnTo>
                  <a:lnTo>
                    <a:pt x="3895" y="7413"/>
                  </a:lnTo>
                  <a:lnTo>
                    <a:pt x="3815" y="7521"/>
                  </a:lnTo>
                  <a:lnTo>
                    <a:pt x="3761" y="7574"/>
                  </a:lnTo>
                  <a:lnTo>
                    <a:pt x="3707" y="7601"/>
                  </a:lnTo>
                  <a:lnTo>
                    <a:pt x="3627" y="7628"/>
                  </a:lnTo>
                  <a:lnTo>
                    <a:pt x="3546" y="7655"/>
                  </a:lnTo>
                  <a:lnTo>
                    <a:pt x="3385" y="7601"/>
                  </a:lnTo>
                  <a:lnTo>
                    <a:pt x="3278" y="7521"/>
                  </a:lnTo>
                  <a:lnTo>
                    <a:pt x="3197" y="7413"/>
                  </a:lnTo>
                  <a:lnTo>
                    <a:pt x="3170" y="7252"/>
                  </a:lnTo>
                  <a:lnTo>
                    <a:pt x="3170" y="5694"/>
                  </a:lnTo>
                  <a:lnTo>
                    <a:pt x="3197" y="5560"/>
                  </a:lnTo>
                  <a:lnTo>
                    <a:pt x="3278" y="5426"/>
                  </a:lnTo>
                  <a:lnTo>
                    <a:pt x="3385" y="5345"/>
                  </a:lnTo>
                  <a:lnTo>
                    <a:pt x="3466" y="5318"/>
                  </a:lnTo>
                  <a:lnTo>
                    <a:pt x="3546" y="5318"/>
                  </a:lnTo>
                  <a:lnTo>
                    <a:pt x="3788" y="5291"/>
                  </a:lnTo>
                  <a:lnTo>
                    <a:pt x="4003" y="5238"/>
                  </a:lnTo>
                  <a:lnTo>
                    <a:pt x="4191" y="5103"/>
                  </a:lnTo>
                  <a:lnTo>
                    <a:pt x="4379" y="4969"/>
                  </a:lnTo>
                  <a:lnTo>
                    <a:pt x="4513" y="4781"/>
                  </a:lnTo>
                  <a:lnTo>
                    <a:pt x="4621" y="4566"/>
                  </a:lnTo>
                  <a:lnTo>
                    <a:pt x="4674" y="4351"/>
                  </a:lnTo>
                  <a:lnTo>
                    <a:pt x="4674" y="4136"/>
                  </a:lnTo>
                  <a:lnTo>
                    <a:pt x="4647" y="3921"/>
                  </a:lnTo>
                  <a:lnTo>
                    <a:pt x="4567" y="3707"/>
                  </a:lnTo>
                  <a:lnTo>
                    <a:pt x="4459" y="3545"/>
                  </a:lnTo>
                  <a:lnTo>
                    <a:pt x="4325" y="3384"/>
                  </a:lnTo>
                  <a:lnTo>
                    <a:pt x="4164" y="3250"/>
                  </a:lnTo>
                  <a:lnTo>
                    <a:pt x="4003" y="3143"/>
                  </a:lnTo>
                  <a:lnTo>
                    <a:pt x="3788" y="3089"/>
                  </a:lnTo>
                  <a:lnTo>
                    <a:pt x="3573" y="3062"/>
                  </a:lnTo>
                  <a:lnTo>
                    <a:pt x="3358" y="3062"/>
                  </a:lnTo>
                  <a:lnTo>
                    <a:pt x="3170" y="3116"/>
                  </a:lnTo>
                  <a:lnTo>
                    <a:pt x="2982" y="3223"/>
                  </a:lnTo>
                  <a:lnTo>
                    <a:pt x="2821" y="3331"/>
                  </a:lnTo>
                  <a:lnTo>
                    <a:pt x="2687" y="3465"/>
                  </a:lnTo>
                  <a:lnTo>
                    <a:pt x="2552" y="3626"/>
                  </a:lnTo>
                  <a:lnTo>
                    <a:pt x="2472" y="3814"/>
                  </a:lnTo>
                  <a:lnTo>
                    <a:pt x="2445" y="4029"/>
                  </a:lnTo>
                  <a:lnTo>
                    <a:pt x="2418" y="4190"/>
                  </a:lnTo>
                  <a:lnTo>
                    <a:pt x="2391" y="4297"/>
                  </a:lnTo>
                  <a:lnTo>
                    <a:pt x="2338" y="4405"/>
                  </a:lnTo>
                  <a:lnTo>
                    <a:pt x="2257" y="4512"/>
                  </a:lnTo>
                  <a:lnTo>
                    <a:pt x="2150" y="4539"/>
                  </a:lnTo>
                  <a:lnTo>
                    <a:pt x="2042" y="4566"/>
                  </a:lnTo>
                  <a:lnTo>
                    <a:pt x="1962" y="4566"/>
                  </a:lnTo>
                  <a:lnTo>
                    <a:pt x="1881" y="4539"/>
                  </a:lnTo>
                  <a:lnTo>
                    <a:pt x="1800" y="4485"/>
                  </a:lnTo>
                  <a:lnTo>
                    <a:pt x="1747" y="4432"/>
                  </a:lnTo>
                  <a:lnTo>
                    <a:pt x="1693" y="4351"/>
                  </a:lnTo>
                  <a:lnTo>
                    <a:pt x="1666" y="4271"/>
                  </a:lnTo>
                  <a:lnTo>
                    <a:pt x="1666" y="4190"/>
                  </a:lnTo>
                  <a:lnTo>
                    <a:pt x="1693" y="3921"/>
                  </a:lnTo>
                  <a:lnTo>
                    <a:pt x="1747" y="3680"/>
                  </a:lnTo>
                  <a:lnTo>
                    <a:pt x="1800" y="3465"/>
                  </a:lnTo>
                  <a:lnTo>
                    <a:pt x="1908" y="3250"/>
                  </a:lnTo>
                  <a:lnTo>
                    <a:pt x="2042" y="3035"/>
                  </a:lnTo>
                  <a:lnTo>
                    <a:pt x="2203" y="2874"/>
                  </a:lnTo>
                  <a:lnTo>
                    <a:pt x="2391" y="2713"/>
                  </a:lnTo>
                  <a:lnTo>
                    <a:pt x="2579" y="2579"/>
                  </a:lnTo>
                  <a:lnTo>
                    <a:pt x="2794" y="2471"/>
                  </a:lnTo>
                  <a:lnTo>
                    <a:pt x="2875" y="2417"/>
                  </a:lnTo>
                  <a:lnTo>
                    <a:pt x="2928" y="2337"/>
                  </a:lnTo>
                  <a:lnTo>
                    <a:pt x="2928" y="2256"/>
                  </a:lnTo>
                  <a:lnTo>
                    <a:pt x="2902" y="2149"/>
                  </a:lnTo>
                  <a:lnTo>
                    <a:pt x="2875" y="2095"/>
                  </a:lnTo>
                  <a:lnTo>
                    <a:pt x="2794" y="2041"/>
                  </a:lnTo>
                  <a:lnTo>
                    <a:pt x="2714" y="2014"/>
                  </a:lnTo>
                  <a:lnTo>
                    <a:pt x="2606" y="2041"/>
                  </a:lnTo>
                  <a:lnTo>
                    <a:pt x="2338" y="2176"/>
                  </a:lnTo>
                  <a:lnTo>
                    <a:pt x="2096" y="2364"/>
                  </a:lnTo>
                  <a:lnTo>
                    <a:pt x="1881" y="2552"/>
                  </a:lnTo>
                  <a:lnTo>
                    <a:pt x="1693" y="2767"/>
                  </a:lnTo>
                  <a:lnTo>
                    <a:pt x="1532" y="3008"/>
                  </a:lnTo>
                  <a:lnTo>
                    <a:pt x="1397" y="3277"/>
                  </a:lnTo>
                  <a:lnTo>
                    <a:pt x="1290" y="3572"/>
                  </a:lnTo>
                  <a:lnTo>
                    <a:pt x="1236" y="3868"/>
                  </a:lnTo>
                  <a:lnTo>
                    <a:pt x="1209" y="4190"/>
                  </a:lnTo>
                  <a:lnTo>
                    <a:pt x="1236" y="4378"/>
                  </a:lnTo>
                  <a:lnTo>
                    <a:pt x="1290" y="4539"/>
                  </a:lnTo>
                  <a:lnTo>
                    <a:pt x="1397" y="4700"/>
                  </a:lnTo>
                  <a:lnTo>
                    <a:pt x="1532" y="4835"/>
                  </a:lnTo>
                  <a:lnTo>
                    <a:pt x="1693" y="4942"/>
                  </a:lnTo>
                  <a:lnTo>
                    <a:pt x="1881" y="4996"/>
                  </a:lnTo>
                  <a:lnTo>
                    <a:pt x="2069" y="5023"/>
                  </a:lnTo>
                  <a:lnTo>
                    <a:pt x="2257" y="4996"/>
                  </a:lnTo>
                  <a:lnTo>
                    <a:pt x="2391" y="4942"/>
                  </a:lnTo>
                  <a:lnTo>
                    <a:pt x="2499" y="4888"/>
                  </a:lnTo>
                  <a:lnTo>
                    <a:pt x="2606" y="4808"/>
                  </a:lnTo>
                  <a:lnTo>
                    <a:pt x="2687" y="4700"/>
                  </a:lnTo>
                  <a:lnTo>
                    <a:pt x="2767" y="4593"/>
                  </a:lnTo>
                  <a:lnTo>
                    <a:pt x="2821" y="4459"/>
                  </a:lnTo>
                  <a:lnTo>
                    <a:pt x="2875" y="4324"/>
                  </a:lnTo>
                  <a:lnTo>
                    <a:pt x="2875" y="4190"/>
                  </a:lnTo>
                  <a:lnTo>
                    <a:pt x="2875" y="4083"/>
                  </a:lnTo>
                  <a:lnTo>
                    <a:pt x="2902" y="3975"/>
                  </a:lnTo>
                  <a:lnTo>
                    <a:pt x="2955" y="3868"/>
                  </a:lnTo>
                  <a:lnTo>
                    <a:pt x="3036" y="3760"/>
                  </a:lnTo>
                  <a:lnTo>
                    <a:pt x="3116" y="3680"/>
                  </a:lnTo>
                  <a:lnTo>
                    <a:pt x="3224" y="3599"/>
                  </a:lnTo>
                  <a:lnTo>
                    <a:pt x="3331" y="3545"/>
                  </a:lnTo>
                  <a:lnTo>
                    <a:pt x="3439" y="3519"/>
                  </a:lnTo>
                  <a:lnTo>
                    <a:pt x="3707" y="3519"/>
                  </a:lnTo>
                  <a:lnTo>
                    <a:pt x="3815" y="3572"/>
                  </a:lnTo>
                  <a:lnTo>
                    <a:pt x="3922" y="3626"/>
                  </a:lnTo>
                  <a:lnTo>
                    <a:pt x="4030" y="3707"/>
                  </a:lnTo>
                  <a:lnTo>
                    <a:pt x="4110" y="3787"/>
                  </a:lnTo>
                  <a:lnTo>
                    <a:pt x="4164" y="3895"/>
                  </a:lnTo>
                  <a:lnTo>
                    <a:pt x="4218" y="4029"/>
                  </a:lnTo>
                  <a:lnTo>
                    <a:pt x="4218" y="4163"/>
                  </a:lnTo>
                  <a:lnTo>
                    <a:pt x="4218" y="4297"/>
                  </a:lnTo>
                  <a:lnTo>
                    <a:pt x="4191" y="4432"/>
                  </a:lnTo>
                  <a:lnTo>
                    <a:pt x="4137" y="4539"/>
                  </a:lnTo>
                  <a:lnTo>
                    <a:pt x="4030" y="4647"/>
                  </a:lnTo>
                  <a:lnTo>
                    <a:pt x="3949" y="4754"/>
                  </a:lnTo>
                  <a:lnTo>
                    <a:pt x="3815" y="4808"/>
                  </a:lnTo>
                  <a:lnTo>
                    <a:pt x="3680" y="4862"/>
                  </a:lnTo>
                  <a:lnTo>
                    <a:pt x="3546" y="4862"/>
                  </a:lnTo>
                  <a:lnTo>
                    <a:pt x="3412" y="4888"/>
                  </a:lnTo>
                  <a:lnTo>
                    <a:pt x="3251" y="4915"/>
                  </a:lnTo>
                  <a:lnTo>
                    <a:pt x="3090" y="4996"/>
                  </a:lnTo>
                  <a:lnTo>
                    <a:pt x="2982" y="5103"/>
                  </a:lnTo>
                  <a:lnTo>
                    <a:pt x="2848" y="5264"/>
                  </a:lnTo>
                  <a:lnTo>
                    <a:pt x="2767" y="5452"/>
                  </a:lnTo>
                  <a:lnTo>
                    <a:pt x="2606" y="5479"/>
                  </a:lnTo>
                  <a:lnTo>
                    <a:pt x="2472" y="5506"/>
                  </a:lnTo>
                  <a:lnTo>
                    <a:pt x="2338" y="5560"/>
                  </a:lnTo>
                  <a:lnTo>
                    <a:pt x="2230" y="5614"/>
                  </a:lnTo>
                  <a:lnTo>
                    <a:pt x="1988" y="5721"/>
                  </a:lnTo>
                  <a:lnTo>
                    <a:pt x="1773" y="5775"/>
                  </a:lnTo>
                  <a:lnTo>
                    <a:pt x="1532" y="5802"/>
                  </a:lnTo>
                  <a:lnTo>
                    <a:pt x="1263" y="5748"/>
                  </a:lnTo>
                  <a:lnTo>
                    <a:pt x="1075" y="5667"/>
                  </a:lnTo>
                  <a:lnTo>
                    <a:pt x="887" y="5560"/>
                  </a:lnTo>
                  <a:lnTo>
                    <a:pt x="726" y="5399"/>
                  </a:lnTo>
                  <a:lnTo>
                    <a:pt x="619" y="5238"/>
                  </a:lnTo>
                  <a:lnTo>
                    <a:pt x="511" y="5050"/>
                  </a:lnTo>
                  <a:lnTo>
                    <a:pt x="457" y="4835"/>
                  </a:lnTo>
                  <a:lnTo>
                    <a:pt x="431" y="4620"/>
                  </a:lnTo>
                  <a:lnTo>
                    <a:pt x="457" y="4405"/>
                  </a:lnTo>
                  <a:lnTo>
                    <a:pt x="511" y="4244"/>
                  </a:lnTo>
                  <a:lnTo>
                    <a:pt x="565" y="4109"/>
                  </a:lnTo>
                  <a:lnTo>
                    <a:pt x="645" y="4002"/>
                  </a:lnTo>
                  <a:lnTo>
                    <a:pt x="726" y="3868"/>
                  </a:lnTo>
                  <a:lnTo>
                    <a:pt x="753" y="3814"/>
                  </a:lnTo>
                  <a:lnTo>
                    <a:pt x="780" y="3760"/>
                  </a:lnTo>
                  <a:lnTo>
                    <a:pt x="780" y="3707"/>
                  </a:lnTo>
                  <a:lnTo>
                    <a:pt x="753" y="3653"/>
                  </a:lnTo>
                  <a:lnTo>
                    <a:pt x="699" y="3438"/>
                  </a:lnTo>
                  <a:lnTo>
                    <a:pt x="645" y="3223"/>
                  </a:lnTo>
                  <a:lnTo>
                    <a:pt x="645" y="2981"/>
                  </a:lnTo>
                  <a:lnTo>
                    <a:pt x="699" y="2767"/>
                  </a:lnTo>
                  <a:lnTo>
                    <a:pt x="753" y="2579"/>
                  </a:lnTo>
                  <a:lnTo>
                    <a:pt x="860" y="2391"/>
                  </a:lnTo>
                  <a:lnTo>
                    <a:pt x="995" y="2229"/>
                  </a:lnTo>
                  <a:lnTo>
                    <a:pt x="1129" y="2068"/>
                  </a:lnTo>
                  <a:lnTo>
                    <a:pt x="1290" y="1961"/>
                  </a:lnTo>
                  <a:lnTo>
                    <a:pt x="1478" y="1853"/>
                  </a:lnTo>
                  <a:lnTo>
                    <a:pt x="1693" y="1800"/>
                  </a:lnTo>
                  <a:lnTo>
                    <a:pt x="1908" y="1746"/>
                  </a:lnTo>
                  <a:lnTo>
                    <a:pt x="1962" y="1746"/>
                  </a:lnTo>
                  <a:lnTo>
                    <a:pt x="2015" y="1692"/>
                  </a:lnTo>
                  <a:lnTo>
                    <a:pt x="2069" y="1665"/>
                  </a:lnTo>
                  <a:lnTo>
                    <a:pt x="2096" y="1585"/>
                  </a:lnTo>
                  <a:lnTo>
                    <a:pt x="2176" y="1397"/>
                  </a:lnTo>
                  <a:lnTo>
                    <a:pt x="2284" y="1209"/>
                  </a:lnTo>
                  <a:lnTo>
                    <a:pt x="2445" y="1048"/>
                  </a:lnTo>
                  <a:lnTo>
                    <a:pt x="2606" y="940"/>
                  </a:lnTo>
                  <a:lnTo>
                    <a:pt x="2794" y="833"/>
                  </a:lnTo>
                  <a:lnTo>
                    <a:pt x="3009" y="779"/>
                  </a:lnTo>
                  <a:lnTo>
                    <a:pt x="3224" y="779"/>
                  </a:lnTo>
                  <a:lnTo>
                    <a:pt x="3439" y="806"/>
                  </a:lnTo>
                  <a:lnTo>
                    <a:pt x="3627" y="860"/>
                  </a:lnTo>
                  <a:lnTo>
                    <a:pt x="3788" y="967"/>
                  </a:lnTo>
                  <a:lnTo>
                    <a:pt x="3868" y="994"/>
                  </a:lnTo>
                  <a:lnTo>
                    <a:pt x="3949" y="994"/>
                  </a:lnTo>
                  <a:lnTo>
                    <a:pt x="4030" y="967"/>
                  </a:lnTo>
                  <a:lnTo>
                    <a:pt x="4083" y="940"/>
                  </a:lnTo>
                  <a:lnTo>
                    <a:pt x="4244" y="806"/>
                  </a:lnTo>
                  <a:lnTo>
                    <a:pt x="4406" y="672"/>
                  </a:lnTo>
                  <a:lnTo>
                    <a:pt x="4594" y="591"/>
                  </a:lnTo>
                  <a:lnTo>
                    <a:pt x="4782" y="510"/>
                  </a:lnTo>
                  <a:lnTo>
                    <a:pt x="4970" y="484"/>
                  </a:lnTo>
                  <a:lnTo>
                    <a:pt x="5158" y="457"/>
                  </a:lnTo>
                  <a:close/>
                  <a:moveTo>
                    <a:pt x="5211" y="0"/>
                  </a:moveTo>
                  <a:lnTo>
                    <a:pt x="4970" y="27"/>
                  </a:lnTo>
                  <a:lnTo>
                    <a:pt x="4728" y="54"/>
                  </a:lnTo>
                  <a:lnTo>
                    <a:pt x="4513" y="134"/>
                  </a:lnTo>
                  <a:lnTo>
                    <a:pt x="4271" y="215"/>
                  </a:lnTo>
                  <a:lnTo>
                    <a:pt x="4083" y="349"/>
                  </a:lnTo>
                  <a:lnTo>
                    <a:pt x="3895" y="484"/>
                  </a:lnTo>
                  <a:lnTo>
                    <a:pt x="3734" y="430"/>
                  </a:lnTo>
                  <a:lnTo>
                    <a:pt x="3546" y="376"/>
                  </a:lnTo>
                  <a:lnTo>
                    <a:pt x="3251" y="322"/>
                  </a:lnTo>
                  <a:lnTo>
                    <a:pt x="2955" y="349"/>
                  </a:lnTo>
                  <a:lnTo>
                    <a:pt x="2660" y="403"/>
                  </a:lnTo>
                  <a:lnTo>
                    <a:pt x="2391" y="537"/>
                  </a:lnTo>
                  <a:lnTo>
                    <a:pt x="2176" y="698"/>
                  </a:lnTo>
                  <a:lnTo>
                    <a:pt x="1988" y="860"/>
                  </a:lnTo>
                  <a:lnTo>
                    <a:pt x="1827" y="1074"/>
                  </a:lnTo>
                  <a:lnTo>
                    <a:pt x="1720" y="1316"/>
                  </a:lnTo>
                  <a:lnTo>
                    <a:pt x="1451" y="1397"/>
                  </a:lnTo>
                  <a:lnTo>
                    <a:pt x="1209" y="1477"/>
                  </a:lnTo>
                  <a:lnTo>
                    <a:pt x="995" y="1612"/>
                  </a:lnTo>
                  <a:lnTo>
                    <a:pt x="780" y="1773"/>
                  </a:lnTo>
                  <a:lnTo>
                    <a:pt x="619" y="1961"/>
                  </a:lnTo>
                  <a:lnTo>
                    <a:pt x="457" y="2176"/>
                  </a:lnTo>
                  <a:lnTo>
                    <a:pt x="350" y="2417"/>
                  </a:lnTo>
                  <a:lnTo>
                    <a:pt x="269" y="2659"/>
                  </a:lnTo>
                  <a:lnTo>
                    <a:pt x="216" y="2928"/>
                  </a:lnTo>
                  <a:lnTo>
                    <a:pt x="189" y="3169"/>
                  </a:lnTo>
                  <a:lnTo>
                    <a:pt x="243" y="3438"/>
                  </a:lnTo>
                  <a:lnTo>
                    <a:pt x="296" y="3680"/>
                  </a:lnTo>
                  <a:lnTo>
                    <a:pt x="216" y="3841"/>
                  </a:lnTo>
                  <a:lnTo>
                    <a:pt x="135" y="3975"/>
                  </a:lnTo>
                  <a:lnTo>
                    <a:pt x="81" y="4136"/>
                  </a:lnTo>
                  <a:lnTo>
                    <a:pt x="28" y="4297"/>
                  </a:lnTo>
                  <a:lnTo>
                    <a:pt x="1" y="4593"/>
                  </a:lnTo>
                  <a:lnTo>
                    <a:pt x="1" y="4915"/>
                  </a:lnTo>
                  <a:lnTo>
                    <a:pt x="81" y="5184"/>
                  </a:lnTo>
                  <a:lnTo>
                    <a:pt x="216" y="5452"/>
                  </a:lnTo>
                  <a:lnTo>
                    <a:pt x="404" y="5694"/>
                  </a:lnTo>
                  <a:lnTo>
                    <a:pt x="619" y="5909"/>
                  </a:lnTo>
                  <a:lnTo>
                    <a:pt x="860" y="6070"/>
                  </a:lnTo>
                  <a:lnTo>
                    <a:pt x="1156" y="6178"/>
                  </a:lnTo>
                  <a:lnTo>
                    <a:pt x="1317" y="6231"/>
                  </a:lnTo>
                  <a:lnTo>
                    <a:pt x="1478" y="6258"/>
                  </a:lnTo>
                  <a:lnTo>
                    <a:pt x="1666" y="6258"/>
                  </a:lnTo>
                  <a:lnTo>
                    <a:pt x="1827" y="6231"/>
                  </a:lnTo>
                  <a:lnTo>
                    <a:pt x="1988" y="6204"/>
                  </a:lnTo>
                  <a:lnTo>
                    <a:pt x="2150" y="6151"/>
                  </a:lnTo>
                  <a:lnTo>
                    <a:pt x="2311" y="6097"/>
                  </a:lnTo>
                  <a:lnTo>
                    <a:pt x="2472" y="5990"/>
                  </a:lnTo>
                  <a:lnTo>
                    <a:pt x="2579" y="5936"/>
                  </a:lnTo>
                  <a:lnTo>
                    <a:pt x="2714" y="5909"/>
                  </a:lnTo>
                  <a:lnTo>
                    <a:pt x="2714" y="7252"/>
                  </a:lnTo>
                  <a:lnTo>
                    <a:pt x="2740" y="7413"/>
                  </a:lnTo>
                  <a:lnTo>
                    <a:pt x="2794" y="7574"/>
                  </a:lnTo>
                  <a:lnTo>
                    <a:pt x="2848" y="7709"/>
                  </a:lnTo>
                  <a:lnTo>
                    <a:pt x="2955" y="7843"/>
                  </a:lnTo>
                  <a:lnTo>
                    <a:pt x="3063" y="7950"/>
                  </a:lnTo>
                  <a:lnTo>
                    <a:pt x="3197" y="8031"/>
                  </a:lnTo>
                  <a:lnTo>
                    <a:pt x="3358" y="8085"/>
                  </a:lnTo>
                  <a:lnTo>
                    <a:pt x="3519" y="8111"/>
                  </a:lnTo>
                  <a:lnTo>
                    <a:pt x="3680" y="8085"/>
                  </a:lnTo>
                  <a:lnTo>
                    <a:pt x="3842" y="8058"/>
                  </a:lnTo>
                  <a:lnTo>
                    <a:pt x="3976" y="7977"/>
                  </a:lnTo>
                  <a:lnTo>
                    <a:pt x="4110" y="7870"/>
                  </a:lnTo>
                  <a:lnTo>
                    <a:pt x="4218" y="7735"/>
                  </a:lnTo>
                  <a:lnTo>
                    <a:pt x="4325" y="7601"/>
                  </a:lnTo>
                  <a:lnTo>
                    <a:pt x="4379" y="7440"/>
                  </a:lnTo>
                  <a:lnTo>
                    <a:pt x="4379" y="7279"/>
                  </a:lnTo>
                  <a:lnTo>
                    <a:pt x="4379" y="6742"/>
                  </a:lnTo>
                  <a:lnTo>
                    <a:pt x="4594" y="6956"/>
                  </a:lnTo>
                  <a:lnTo>
                    <a:pt x="4809" y="7144"/>
                  </a:lnTo>
                  <a:lnTo>
                    <a:pt x="5077" y="7279"/>
                  </a:lnTo>
                  <a:lnTo>
                    <a:pt x="5373" y="7386"/>
                  </a:lnTo>
                  <a:lnTo>
                    <a:pt x="5561" y="7413"/>
                  </a:lnTo>
                  <a:lnTo>
                    <a:pt x="5802" y="7440"/>
                  </a:lnTo>
                  <a:lnTo>
                    <a:pt x="5856" y="7574"/>
                  </a:lnTo>
                  <a:lnTo>
                    <a:pt x="5910" y="7709"/>
                  </a:lnTo>
                  <a:lnTo>
                    <a:pt x="5990" y="7870"/>
                  </a:lnTo>
                  <a:lnTo>
                    <a:pt x="6098" y="7977"/>
                  </a:lnTo>
                  <a:lnTo>
                    <a:pt x="6232" y="8058"/>
                  </a:lnTo>
                  <a:lnTo>
                    <a:pt x="6393" y="8138"/>
                  </a:lnTo>
                  <a:lnTo>
                    <a:pt x="6527" y="8165"/>
                  </a:lnTo>
                  <a:lnTo>
                    <a:pt x="6689" y="8165"/>
                  </a:lnTo>
                  <a:lnTo>
                    <a:pt x="6850" y="8138"/>
                  </a:lnTo>
                  <a:lnTo>
                    <a:pt x="6984" y="8085"/>
                  </a:lnTo>
                  <a:lnTo>
                    <a:pt x="7118" y="8004"/>
                  </a:lnTo>
                  <a:lnTo>
                    <a:pt x="7253" y="7897"/>
                  </a:lnTo>
                  <a:lnTo>
                    <a:pt x="7360" y="7762"/>
                  </a:lnTo>
                  <a:lnTo>
                    <a:pt x="7414" y="7601"/>
                  </a:lnTo>
                  <a:lnTo>
                    <a:pt x="7709" y="7682"/>
                  </a:lnTo>
                  <a:lnTo>
                    <a:pt x="7897" y="7709"/>
                  </a:lnTo>
                  <a:lnTo>
                    <a:pt x="8085" y="7735"/>
                  </a:lnTo>
                  <a:lnTo>
                    <a:pt x="8354" y="7709"/>
                  </a:lnTo>
                  <a:lnTo>
                    <a:pt x="8622" y="7655"/>
                  </a:lnTo>
                  <a:lnTo>
                    <a:pt x="8864" y="7574"/>
                  </a:lnTo>
                  <a:lnTo>
                    <a:pt x="9106" y="7440"/>
                  </a:lnTo>
                  <a:lnTo>
                    <a:pt x="9267" y="7333"/>
                  </a:lnTo>
                  <a:lnTo>
                    <a:pt x="9401" y="7225"/>
                  </a:lnTo>
                  <a:lnTo>
                    <a:pt x="9536" y="7091"/>
                  </a:lnTo>
                  <a:lnTo>
                    <a:pt x="9670" y="6956"/>
                  </a:lnTo>
                  <a:lnTo>
                    <a:pt x="9777" y="6795"/>
                  </a:lnTo>
                  <a:lnTo>
                    <a:pt x="9858" y="6661"/>
                  </a:lnTo>
                  <a:lnTo>
                    <a:pt x="9939" y="6473"/>
                  </a:lnTo>
                  <a:lnTo>
                    <a:pt x="9992" y="6312"/>
                  </a:lnTo>
                  <a:lnTo>
                    <a:pt x="10073" y="5963"/>
                  </a:lnTo>
                  <a:lnTo>
                    <a:pt x="10073" y="5614"/>
                  </a:lnTo>
                  <a:lnTo>
                    <a:pt x="10046" y="5264"/>
                  </a:lnTo>
                  <a:lnTo>
                    <a:pt x="9912" y="4942"/>
                  </a:lnTo>
                  <a:lnTo>
                    <a:pt x="10100" y="4754"/>
                  </a:lnTo>
                  <a:lnTo>
                    <a:pt x="10261" y="4539"/>
                  </a:lnTo>
                  <a:lnTo>
                    <a:pt x="10368" y="4324"/>
                  </a:lnTo>
                  <a:lnTo>
                    <a:pt x="10449" y="4083"/>
                  </a:lnTo>
                  <a:lnTo>
                    <a:pt x="10476" y="3895"/>
                  </a:lnTo>
                  <a:lnTo>
                    <a:pt x="10503" y="3733"/>
                  </a:lnTo>
                  <a:lnTo>
                    <a:pt x="10503" y="3572"/>
                  </a:lnTo>
                  <a:lnTo>
                    <a:pt x="10476" y="3411"/>
                  </a:lnTo>
                  <a:lnTo>
                    <a:pt x="10449" y="3223"/>
                  </a:lnTo>
                  <a:lnTo>
                    <a:pt x="10395" y="3062"/>
                  </a:lnTo>
                  <a:lnTo>
                    <a:pt x="10341" y="2928"/>
                  </a:lnTo>
                  <a:lnTo>
                    <a:pt x="10261" y="2767"/>
                  </a:lnTo>
                  <a:lnTo>
                    <a:pt x="10073" y="2525"/>
                  </a:lnTo>
                  <a:lnTo>
                    <a:pt x="9858" y="2310"/>
                  </a:lnTo>
                  <a:lnTo>
                    <a:pt x="9616" y="2149"/>
                  </a:lnTo>
                  <a:lnTo>
                    <a:pt x="9321" y="2014"/>
                  </a:lnTo>
                  <a:lnTo>
                    <a:pt x="9267" y="1800"/>
                  </a:lnTo>
                  <a:lnTo>
                    <a:pt x="9160" y="1585"/>
                  </a:lnTo>
                  <a:lnTo>
                    <a:pt x="9025" y="1397"/>
                  </a:lnTo>
                  <a:lnTo>
                    <a:pt x="8891" y="1209"/>
                  </a:lnTo>
                  <a:lnTo>
                    <a:pt x="8703" y="1074"/>
                  </a:lnTo>
                  <a:lnTo>
                    <a:pt x="8515" y="940"/>
                  </a:lnTo>
                  <a:lnTo>
                    <a:pt x="8300" y="833"/>
                  </a:lnTo>
                  <a:lnTo>
                    <a:pt x="8085" y="752"/>
                  </a:lnTo>
                  <a:lnTo>
                    <a:pt x="7763" y="698"/>
                  </a:lnTo>
                  <a:lnTo>
                    <a:pt x="7468" y="725"/>
                  </a:lnTo>
                  <a:lnTo>
                    <a:pt x="7145" y="779"/>
                  </a:lnTo>
                  <a:lnTo>
                    <a:pt x="6850" y="913"/>
                  </a:lnTo>
                  <a:lnTo>
                    <a:pt x="6742" y="752"/>
                  </a:lnTo>
                  <a:lnTo>
                    <a:pt x="6635" y="618"/>
                  </a:lnTo>
                  <a:lnTo>
                    <a:pt x="6501" y="484"/>
                  </a:lnTo>
                  <a:lnTo>
                    <a:pt x="6366" y="376"/>
                  </a:lnTo>
                  <a:lnTo>
                    <a:pt x="6205" y="269"/>
                  </a:lnTo>
                  <a:lnTo>
                    <a:pt x="6044" y="188"/>
                  </a:lnTo>
                  <a:lnTo>
                    <a:pt x="5856" y="108"/>
                  </a:lnTo>
                  <a:lnTo>
                    <a:pt x="5695" y="54"/>
                  </a:lnTo>
                  <a:lnTo>
                    <a:pt x="5453" y="27"/>
                  </a:lnTo>
                  <a:lnTo>
                    <a:pt x="521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8" name="Google Shape;1003;p47">
              <a:extLst>
                <a:ext uri="{FF2B5EF4-FFF2-40B4-BE49-F238E27FC236}">
                  <a16:creationId xmlns:a16="http://schemas.microsoft.com/office/drawing/2014/main" id="{1C50B267-E96F-CC37-06D7-DB12A7727972}"/>
                </a:ext>
              </a:extLst>
            </p:cNvPr>
            <p:cNvSpPr/>
            <p:nvPr/>
          </p:nvSpPr>
          <p:spPr>
            <a:xfrm>
              <a:off x="2711800" y="2227325"/>
              <a:ext cx="41650" cy="40975"/>
            </a:xfrm>
            <a:custGeom>
              <a:avLst/>
              <a:gdLst/>
              <a:ahLst/>
              <a:cxnLst/>
              <a:rect l="l" t="t" r="r" b="b"/>
              <a:pathLst>
                <a:path w="1666" h="1639" extrusionOk="0">
                  <a:moveTo>
                    <a:pt x="833" y="430"/>
                  </a:moveTo>
                  <a:lnTo>
                    <a:pt x="941" y="457"/>
                  </a:lnTo>
                  <a:lnTo>
                    <a:pt x="1075" y="537"/>
                  </a:lnTo>
                  <a:lnTo>
                    <a:pt x="1182" y="645"/>
                  </a:lnTo>
                  <a:lnTo>
                    <a:pt x="1209" y="779"/>
                  </a:lnTo>
                  <a:lnTo>
                    <a:pt x="1209" y="940"/>
                  </a:lnTo>
                  <a:lnTo>
                    <a:pt x="1129" y="1048"/>
                  </a:lnTo>
                  <a:lnTo>
                    <a:pt x="1021" y="1155"/>
                  </a:lnTo>
                  <a:lnTo>
                    <a:pt x="860" y="1182"/>
                  </a:lnTo>
                  <a:lnTo>
                    <a:pt x="726" y="1182"/>
                  </a:lnTo>
                  <a:lnTo>
                    <a:pt x="591" y="1101"/>
                  </a:lnTo>
                  <a:lnTo>
                    <a:pt x="511" y="994"/>
                  </a:lnTo>
                  <a:lnTo>
                    <a:pt x="457" y="860"/>
                  </a:lnTo>
                  <a:lnTo>
                    <a:pt x="484" y="698"/>
                  </a:lnTo>
                  <a:lnTo>
                    <a:pt x="538" y="591"/>
                  </a:lnTo>
                  <a:lnTo>
                    <a:pt x="618" y="510"/>
                  </a:lnTo>
                  <a:lnTo>
                    <a:pt x="726" y="457"/>
                  </a:lnTo>
                  <a:lnTo>
                    <a:pt x="833" y="430"/>
                  </a:lnTo>
                  <a:close/>
                  <a:moveTo>
                    <a:pt x="753" y="0"/>
                  </a:moveTo>
                  <a:lnTo>
                    <a:pt x="591" y="27"/>
                  </a:lnTo>
                  <a:lnTo>
                    <a:pt x="457" y="81"/>
                  </a:lnTo>
                  <a:lnTo>
                    <a:pt x="323" y="161"/>
                  </a:lnTo>
                  <a:lnTo>
                    <a:pt x="189" y="296"/>
                  </a:lnTo>
                  <a:lnTo>
                    <a:pt x="108" y="430"/>
                  </a:lnTo>
                  <a:lnTo>
                    <a:pt x="54" y="564"/>
                  </a:lnTo>
                  <a:lnTo>
                    <a:pt x="1" y="725"/>
                  </a:lnTo>
                  <a:lnTo>
                    <a:pt x="1" y="886"/>
                  </a:lnTo>
                  <a:lnTo>
                    <a:pt x="54" y="1048"/>
                  </a:lnTo>
                  <a:lnTo>
                    <a:pt x="108" y="1209"/>
                  </a:lnTo>
                  <a:lnTo>
                    <a:pt x="189" y="1343"/>
                  </a:lnTo>
                  <a:lnTo>
                    <a:pt x="296" y="1451"/>
                  </a:lnTo>
                  <a:lnTo>
                    <a:pt x="430" y="1558"/>
                  </a:lnTo>
                  <a:lnTo>
                    <a:pt x="591" y="1612"/>
                  </a:lnTo>
                  <a:lnTo>
                    <a:pt x="726" y="1639"/>
                  </a:lnTo>
                  <a:lnTo>
                    <a:pt x="1048" y="1639"/>
                  </a:lnTo>
                  <a:lnTo>
                    <a:pt x="1236" y="1558"/>
                  </a:lnTo>
                  <a:lnTo>
                    <a:pt x="1370" y="1477"/>
                  </a:lnTo>
                  <a:lnTo>
                    <a:pt x="1478" y="1343"/>
                  </a:lnTo>
                  <a:lnTo>
                    <a:pt x="1558" y="1209"/>
                  </a:lnTo>
                  <a:lnTo>
                    <a:pt x="1639" y="1074"/>
                  </a:lnTo>
                  <a:lnTo>
                    <a:pt x="1666" y="913"/>
                  </a:lnTo>
                  <a:lnTo>
                    <a:pt x="1666" y="752"/>
                  </a:lnTo>
                  <a:lnTo>
                    <a:pt x="1639" y="591"/>
                  </a:lnTo>
                  <a:lnTo>
                    <a:pt x="1585" y="430"/>
                  </a:lnTo>
                  <a:lnTo>
                    <a:pt x="1478" y="296"/>
                  </a:lnTo>
                  <a:lnTo>
                    <a:pt x="1370" y="188"/>
                  </a:lnTo>
                  <a:lnTo>
                    <a:pt x="1236" y="81"/>
                  </a:lnTo>
                  <a:lnTo>
                    <a:pt x="1075" y="27"/>
                  </a:lnTo>
                  <a:lnTo>
                    <a:pt x="91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9" name="Google Shape;1004;p47">
              <a:extLst>
                <a:ext uri="{FF2B5EF4-FFF2-40B4-BE49-F238E27FC236}">
                  <a16:creationId xmlns:a16="http://schemas.microsoft.com/office/drawing/2014/main" id="{2A049D7F-680F-3D77-1D4A-267F7F3C95C1}"/>
                </a:ext>
              </a:extLst>
            </p:cNvPr>
            <p:cNvSpPr/>
            <p:nvPr/>
          </p:nvSpPr>
          <p:spPr>
            <a:xfrm>
              <a:off x="2650700" y="2227325"/>
              <a:ext cx="41650" cy="41650"/>
            </a:xfrm>
            <a:custGeom>
              <a:avLst/>
              <a:gdLst/>
              <a:ahLst/>
              <a:cxnLst/>
              <a:rect l="l" t="t" r="r" b="b"/>
              <a:pathLst>
                <a:path w="1666" h="1666" extrusionOk="0">
                  <a:moveTo>
                    <a:pt x="833" y="457"/>
                  </a:moveTo>
                  <a:lnTo>
                    <a:pt x="967" y="484"/>
                  </a:lnTo>
                  <a:lnTo>
                    <a:pt x="1102" y="564"/>
                  </a:lnTo>
                  <a:lnTo>
                    <a:pt x="1182" y="698"/>
                  </a:lnTo>
                  <a:lnTo>
                    <a:pt x="1209" y="833"/>
                  </a:lnTo>
                  <a:lnTo>
                    <a:pt x="1182" y="994"/>
                  </a:lnTo>
                  <a:lnTo>
                    <a:pt x="1102" y="1101"/>
                  </a:lnTo>
                  <a:lnTo>
                    <a:pt x="967" y="1182"/>
                  </a:lnTo>
                  <a:lnTo>
                    <a:pt x="833" y="1209"/>
                  </a:lnTo>
                  <a:lnTo>
                    <a:pt x="672" y="1182"/>
                  </a:lnTo>
                  <a:lnTo>
                    <a:pt x="564" y="1101"/>
                  </a:lnTo>
                  <a:lnTo>
                    <a:pt x="484" y="994"/>
                  </a:lnTo>
                  <a:lnTo>
                    <a:pt x="457" y="833"/>
                  </a:lnTo>
                  <a:lnTo>
                    <a:pt x="484" y="698"/>
                  </a:lnTo>
                  <a:lnTo>
                    <a:pt x="564" y="564"/>
                  </a:lnTo>
                  <a:lnTo>
                    <a:pt x="672" y="484"/>
                  </a:lnTo>
                  <a:lnTo>
                    <a:pt x="833" y="457"/>
                  </a:lnTo>
                  <a:close/>
                  <a:moveTo>
                    <a:pt x="833" y="0"/>
                  </a:moveTo>
                  <a:lnTo>
                    <a:pt x="645" y="27"/>
                  </a:lnTo>
                  <a:lnTo>
                    <a:pt x="511" y="81"/>
                  </a:lnTo>
                  <a:lnTo>
                    <a:pt x="350" y="134"/>
                  </a:lnTo>
                  <a:lnTo>
                    <a:pt x="242" y="242"/>
                  </a:lnTo>
                  <a:lnTo>
                    <a:pt x="135" y="376"/>
                  </a:lnTo>
                  <a:lnTo>
                    <a:pt x="54" y="510"/>
                  </a:lnTo>
                  <a:lnTo>
                    <a:pt x="0" y="672"/>
                  </a:lnTo>
                  <a:lnTo>
                    <a:pt x="0" y="833"/>
                  </a:lnTo>
                  <a:lnTo>
                    <a:pt x="0" y="994"/>
                  </a:lnTo>
                  <a:lnTo>
                    <a:pt x="54" y="1155"/>
                  </a:lnTo>
                  <a:lnTo>
                    <a:pt x="135" y="1289"/>
                  </a:lnTo>
                  <a:lnTo>
                    <a:pt x="242" y="1424"/>
                  </a:lnTo>
                  <a:lnTo>
                    <a:pt x="350" y="1531"/>
                  </a:lnTo>
                  <a:lnTo>
                    <a:pt x="511" y="1612"/>
                  </a:lnTo>
                  <a:lnTo>
                    <a:pt x="645" y="1639"/>
                  </a:lnTo>
                  <a:lnTo>
                    <a:pt x="833" y="1665"/>
                  </a:lnTo>
                  <a:lnTo>
                    <a:pt x="994" y="1639"/>
                  </a:lnTo>
                  <a:lnTo>
                    <a:pt x="1155" y="1612"/>
                  </a:lnTo>
                  <a:lnTo>
                    <a:pt x="1290" y="1531"/>
                  </a:lnTo>
                  <a:lnTo>
                    <a:pt x="1397" y="1424"/>
                  </a:lnTo>
                  <a:lnTo>
                    <a:pt x="1504" y="1289"/>
                  </a:lnTo>
                  <a:lnTo>
                    <a:pt x="1585" y="1155"/>
                  </a:lnTo>
                  <a:lnTo>
                    <a:pt x="1639" y="994"/>
                  </a:lnTo>
                  <a:lnTo>
                    <a:pt x="1666" y="833"/>
                  </a:lnTo>
                  <a:lnTo>
                    <a:pt x="1639" y="672"/>
                  </a:lnTo>
                  <a:lnTo>
                    <a:pt x="1585" y="510"/>
                  </a:lnTo>
                  <a:lnTo>
                    <a:pt x="1504" y="376"/>
                  </a:lnTo>
                  <a:lnTo>
                    <a:pt x="1397" y="242"/>
                  </a:lnTo>
                  <a:lnTo>
                    <a:pt x="1290" y="134"/>
                  </a:lnTo>
                  <a:lnTo>
                    <a:pt x="1155" y="81"/>
                  </a:lnTo>
                  <a:lnTo>
                    <a:pt x="994" y="27"/>
                  </a:lnTo>
                  <a:lnTo>
                    <a:pt x="83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17215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7;p70">
            <a:extLst>
              <a:ext uri="{FF2B5EF4-FFF2-40B4-BE49-F238E27FC236}">
                <a16:creationId xmlns:a16="http://schemas.microsoft.com/office/drawing/2014/main" id="{79D5EE0B-F5EA-D2F8-773C-9E750879E0D4}"/>
              </a:ext>
            </a:extLst>
          </p:cNvPr>
          <p:cNvSpPr/>
          <p:nvPr/>
        </p:nvSpPr>
        <p:spPr>
          <a:xfrm>
            <a:off x="3017726" y="3870960"/>
            <a:ext cx="4618800" cy="5487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 name="Google Shape;1628;p70">
            <a:extLst>
              <a:ext uri="{FF2B5EF4-FFF2-40B4-BE49-F238E27FC236}">
                <a16:creationId xmlns:a16="http://schemas.microsoft.com/office/drawing/2014/main" id="{7284D072-C7B5-EF3B-C941-A61A0B73339F}"/>
              </a:ext>
            </a:extLst>
          </p:cNvPr>
          <p:cNvSpPr/>
          <p:nvPr/>
        </p:nvSpPr>
        <p:spPr>
          <a:xfrm>
            <a:off x="1507474" y="2900985"/>
            <a:ext cx="1367100" cy="1370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 name="Google Shape;1629;p70">
            <a:extLst>
              <a:ext uri="{FF2B5EF4-FFF2-40B4-BE49-F238E27FC236}">
                <a16:creationId xmlns:a16="http://schemas.microsoft.com/office/drawing/2014/main" id="{C0A604F9-2422-99F6-071D-36161171CDBB}"/>
              </a:ext>
            </a:extLst>
          </p:cNvPr>
          <p:cNvSpPr txBox="1">
            <a:spLocks/>
          </p:cNvSpPr>
          <p:nvPr/>
        </p:nvSpPr>
        <p:spPr>
          <a:xfrm>
            <a:off x="3017725" y="2920410"/>
            <a:ext cx="5545703" cy="96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Kumbh Sans Black"/>
              <a:buNone/>
              <a:defRPr sz="5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Kumbh Sans Black"/>
              <a:buNone/>
              <a:tabLst/>
              <a:defRPr/>
            </a:pPr>
            <a:r>
              <a:rPr kumimoji="0" lang="en-US" sz="5500" b="0" i="1" u="none" strike="noStrike" kern="0" cap="none" spc="0" normalizeH="0" baseline="0" noProof="0" dirty="0">
                <a:ln>
                  <a:noFill/>
                </a:ln>
                <a:solidFill>
                  <a:srgbClr val="000000"/>
                </a:solidFill>
                <a:effectLst/>
                <a:uLnTx/>
                <a:uFillTx/>
                <a:latin typeface="Kumbh Sans Black"/>
                <a:sym typeface="Kumbh Sans Black"/>
              </a:rPr>
              <a:t>Some Statistics</a:t>
            </a:r>
          </a:p>
        </p:txBody>
      </p:sp>
      <p:sp>
        <p:nvSpPr>
          <p:cNvPr id="8" name="Google Shape;1630;p70">
            <a:extLst>
              <a:ext uri="{FF2B5EF4-FFF2-40B4-BE49-F238E27FC236}">
                <a16:creationId xmlns:a16="http://schemas.microsoft.com/office/drawing/2014/main" id="{D4091B07-34F1-5B29-17BD-088587789D5B}"/>
              </a:ext>
            </a:extLst>
          </p:cNvPr>
          <p:cNvSpPr txBox="1">
            <a:spLocks/>
          </p:cNvSpPr>
          <p:nvPr/>
        </p:nvSpPr>
        <p:spPr>
          <a:xfrm>
            <a:off x="1733826" y="3193619"/>
            <a:ext cx="9144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Kumbh Sans Black"/>
              <a:buNone/>
              <a:defRPr sz="6500" b="0" i="0" u="none" strike="noStrike" cap="none">
                <a:solidFill>
                  <a:schemeClr val="lt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6000"/>
              <a:buFont typeface="Kumbh Sans Black"/>
              <a:buNone/>
              <a:tabLst/>
              <a:defRPr/>
            </a:pPr>
            <a:r>
              <a:rPr kumimoji="0" lang="en" sz="6500" b="0" i="0" u="none" strike="noStrike" kern="0" cap="none" spc="0" normalizeH="0" baseline="0" noProof="0" dirty="0">
                <a:ln>
                  <a:noFill/>
                </a:ln>
                <a:solidFill>
                  <a:srgbClr val="FFFFFF"/>
                </a:solidFill>
                <a:effectLst/>
                <a:uLnTx/>
                <a:uFillTx/>
                <a:latin typeface="Kumbh Sans Black"/>
                <a:sym typeface="Kumbh Sans Black"/>
              </a:rPr>
              <a:t>3</a:t>
            </a:r>
          </a:p>
        </p:txBody>
      </p:sp>
      <p:sp>
        <p:nvSpPr>
          <p:cNvPr id="9" name="Google Shape;1631;p70">
            <a:extLst>
              <a:ext uri="{FF2B5EF4-FFF2-40B4-BE49-F238E27FC236}">
                <a16:creationId xmlns:a16="http://schemas.microsoft.com/office/drawing/2014/main" id="{965BB520-64F2-44F4-4F5D-5238531E2533}"/>
              </a:ext>
            </a:extLst>
          </p:cNvPr>
          <p:cNvSpPr txBox="1">
            <a:spLocks/>
          </p:cNvSpPr>
          <p:nvPr/>
        </p:nvSpPr>
        <p:spPr>
          <a:xfrm>
            <a:off x="3017876" y="3962460"/>
            <a:ext cx="4618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Hind Siliguri"/>
              <a:buNone/>
              <a:defRPr sz="1700" b="0" i="0" u="none" strike="noStrike" cap="none">
                <a:solidFill>
                  <a:schemeClr val="lt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ctr" defTabSz="914400" rtl="0" eaLnBrk="1" fontAlgn="auto" latinLnBrk="0" hangingPunct="1">
              <a:lnSpc>
                <a:spcPct val="100000"/>
              </a:lnSpc>
              <a:spcBef>
                <a:spcPts val="0"/>
              </a:spcBef>
              <a:spcAft>
                <a:spcPts val="0"/>
              </a:spcAft>
              <a:buClr>
                <a:srgbClr val="000000"/>
              </a:buClr>
              <a:buSzPts val="1500"/>
              <a:buFont typeface="Hind Siliguri"/>
              <a:buNone/>
              <a:tabLst/>
              <a:defRPr/>
            </a:pPr>
            <a:r>
              <a:rPr kumimoji="0" lang="en-US" sz="1700" b="0" i="0" u="none" strike="noStrike" kern="0" cap="none" spc="0" normalizeH="0" baseline="0" noProof="0" dirty="0">
                <a:ln>
                  <a:noFill/>
                </a:ln>
                <a:solidFill>
                  <a:srgbClr val="FFFFFF"/>
                </a:solidFill>
                <a:effectLst/>
                <a:uLnTx/>
                <a:uFillTx/>
                <a:latin typeface="Hind Siliguri"/>
                <a:cs typeface="Hind Siliguri"/>
                <a:sym typeface="Hind Siliguri"/>
              </a:rPr>
              <a:t>What do numbers </a:t>
            </a:r>
            <a:r>
              <a:rPr lang="en-US" dirty="0">
                <a:solidFill>
                  <a:srgbClr val="FFFFFF"/>
                </a:solidFill>
              </a:rPr>
              <a:t>tell us?</a:t>
            </a:r>
            <a:endParaRPr kumimoji="0" lang="en-US" sz="1700" b="0" i="0" u="none" strike="noStrike" kern="0" cap="none" spc="0" normalizeH="0" baseline="0" noProof="0" dirty="0">
              <a:ln>
                <a:noFill/>
              </a:ln>
              <a:solidFill>
                <a:srgbClr val="FFFFFF"/>
              </a:solidFill>
              <a:effectLst/>
              <a:uLnTx/>
              <a:uFillTx/>
              <a:latin typeface="Hind Siliguri"/>
              <a:cs typeface="Hind Siliguri"/>
              <a:sym typeface="Hind Siliguri"/>
            </a:endParaRPr>
          </a:p>
        </p:txBody>
      </p:sp>
      <p:sp>
        <p:nvSpPr>
          <p:cNvPr id="10" name="Google Shape;1632;p70">
            <a:extLst>
              <a:ext uri="{FF2B5EF4-FFF2-40B4-BE49-F238E27FC236}">
                <a16:creationId xmlns:a16="http://schemas.microsoft.com/office/drawing/2014/main" id="{E709833C-1F2E-C4D9-83AE-368611B82BFA}"/>
              </a:ext>
            </a:extLst>
          </p:cNvPr>
          <p:cNvSpPr/>
          <p:nvPr/>
        </p:nvSpPr>
        <p:spPr>
          <a:xfrm>
            <a:off x="4013988" y="1327247"/>
            <a:ext cx="1116024" cy="1079707"/>
          </a:xfrm>
          <a:custGeom>
            <a:avLst/>
            <a:gdLst/>
            <a:ahLst/>
            <a:cxnLst/>
            <a:rect l="l" t="t" r="r" b="b"/>
            <a:pathLst>
              <a:path w="30576" h="29581" extrusionOk="0">
                <a:moveTo>
                  <a:pt x="383" y="0"/>
                </a:moveTo>
                <a:lnTo>
                  <a:pt x="307" y="19"/>
                </a:lnTo>
                <a:lnTo>
                  <a:pt x="230" y="38"/>
                </a:lnTo>
                <a:lnTo>
                  <a:pt x="173" y="77"/>
                </a:lnTo>
                <a:lnTo>
                  <a:pt x="115" y="115"/>
                </a:lnTo>
                <a:lnTo>
                  <a:pt x="58" y="172"/>
                </a:lnTo>
                <a:lnTo>
                  <a:pt x="19" y="230"/>
                </a:lnTo>
                <a:lnTo>
                  <a:pt x="0" y="306"/>
                </a:lnTo>
                <a:lnTo>
                  <a:pt x="0" y="383"/>
                </a:lnTo>
                <a:lnTo>
                  <a:pt x="0" y="460"/>
                </a:lnTo>
                <a:lnTo>
                  <a:pt x="19" y="517"/>
                </a:lnTo>
                <a:lnTo>
                  <a:pt x="58" y="594"/>
                </a:lnTo>
                <a:lnTo>
                  <a:pt x="115" y="651"/>
                </a:lnTo>
                <a:lnTo>
                  <a:pt x="173" y="689"/>
                </a:lnTo>
                <a:lnTo>
                  <a:pt x="230" y="728"/>
                </a:lnTo>
                <a:lnTo>
                  <a:pt x="307" y="747"/>
                </a:lnTo>
                <a:lnTo>
                  <a:pt x="460" y="747"/>
                </a:lnTo>
                <a:lnTo>
                  <a:pt x="517" y="728"/>
                </a:lnTo>
                <a:lnTo>
                  <a:pt x="594" y="689"/>
                </a:lnTo>
                <a:lnTo>
                  <a:pt x="632" y="651"/>
                </a:lnTo>
                <a:lnTo>
                  <a:pt x="689" y="594"/>
                </a:lnTo>
                <a:lnTo>
                  <a:pt x="728" y="517"/>
                </a:lnTo>
                <a:lnTo>
                  <a:pt x="747" y="460"/>
                </a:lnTo>
                <a:lnTo>
                  <a:pt x="747" y="383"/>
                </a:lnTo>
                <a:lnTo>
                  <a:pt x="747" y="306"/>
                </a:lnTo>
                <a:lnTo>
                  <a:pt x="728" y="230"/>
                </a:lnTo>
                <a:lnTo>
                  <a:pt x="689" y="172"/>
                </a:lnTo>
                <a:lnTo>
                  <a:pt x="632" y="115"/>
                </a:lnTo>
                <a:lnTo>
                  <a:pt x="594" y="77"/>
                </a:lnTo>
                <a:lnTo>
                  <a:pt x="517" y="38"/>
                </a:lnTo>
                <a:lnTo>
                  <a:pt x="460" y="19"/>
                </a:lnTo>
                <a:lnTo>
                  <a:pt x="383" y="0"/>
                </a:lnTo>
                <a:close/>
                <a:moveTo>
                  <a:pt x="4634" y="0"/>
                </a:moveTo>
                <a:lnTo>
                  <a:pt x="4557" y="19"/>
                </a:lnTo>
                <a:lnTo>
                  <a:pt x="4499" y="38"/>
                </a:lnTo>
                <a:lnTo>
                  <a:pt x="4423" y="77"/>
                </a:lnTo>
                <a:lnTo>
                  <a:pt x="4365" y="115"/>
                </a:lnTo>
                <a:lnTo>
                  <a:pt x="4327" y="172"/>
                </a:lnTo>
                <a:lnTo>
                  <a:pt x="4289" y="230"/>
                </a:lnTo>
                <a:lnTo>
                  <a:pt x="4270" y="306"/>
                </a:lnTo>
                <a:lnTo>
                  <a:pt x="4270" y="383"/>
                </a:lnTo>
                <a:lnTo>
                  <a:pt x="4270" y="460"/>
                </a:lnTo>
                <a:lnTo>
                  <a:pt x="4289" y="517"/>
                </a:lnTo>
                <a:lnTo>
                  <a:pt x="4327" y="594"/>
                </a:lnTo>
                <a:lnTo>
                  <a:pt x="4365" y="651"/>
                </a:lnTo>
                <a:lnTo>
                  <a:pt x="4423" y="689"/>
                </a:lnTo>
                <a:lnTo>
                  <a:pt x="4499" y="728"/>
                </a:lnTo>
                <a:lnTo>
                  <a:pt x="4557" y="747"/>
                </a:lnTo>
                <a:lnTo>
                  <a:pt x="4710" y="747"/>
                </a:lnTo>
                <a:lnTo>
                  <a:pt x="4787" y="728"/>
                </a:lnTo>
                <a:lnTo>
                  <a:pt x="4844" y="689"/>
                </a:lnTo>
                <a:lnTo>
                  <a:pt x="4902" y="651"/>
                </a:lnTo>
                <a:lnTo>
                  <a:pt x="4940" y="594"/>
                </a:lnTo>
                <a:lnTo>
                  <a:pt x="4978" y="517"/>
                </a:lnTo>
                <a:lnTo>
                  <a:pt x="4997" y="460"/>
                </a:lnTo>
                <a:lnTo>
                  <a:pt x="5016" y="383"/>
                </a:lnTo>
                <a:lnTo>
                  <a:pt x="4997" y="306"/>
                </a:lnTo>
                <a:lnTo>
                  <a:pt x="4978" y="230"/>
                </a:lnTo>
                <a:lnTo>
                  <a:pt x="4940" y="172"/>
                </a:lnTo>
                <a:lnTo>
                  <a:pt x="4902" y="115"/>
                </a:lnTo>
                <a:lnTo>
                  <a:pt x="4844" y="77"/>
                </a:lnTo>
                <a:lnTo>
                  <a:pt x="4787" y="38"/>
                </a:lnTo>
                <a:lnTo>
                  <a:pt x="4710" y="19"/>
                </a:lnTo>
                <a:lnTo>
                  <a:pt x="4634" y="0"/>
                </a:lnTo>
                <a:close/>
                <a:moveTo>
                  <a:pt x="8903" y="0"/>
                </a:moveTo>
                <a:lnTo>
                  <a:pt x="8826" y="19"/>
                </a:lnTo>
                <a:lnTo>
                  <a:pt x="8750" y="38"/>
                </a:lnTo>
                <a:lnTo>
                  <a:pt x="8692" y="77"/>
                </a:lnTo>
                <a:lnTo>
                  <a:pt x="8635" y="115"/>
                </a:lnTo>
                <a:lnTo>
                  <a:pt x="8578" y="172"/>
                </a:lnTo>
                <a:lnTo>
                  <a:pt x="8558" y="230"/>
                </a:lnTo>
                <a:lnTo>
                  <a:pt x="8539" y="306"/>
                </a:lnTo>
                <a:lnTo>
                  <a:pt x="8520" y="383"/>
                </a:lnTo>
                <a:lnTo>
                  <a:pt x="8539" y="460"/>
                </a:lnTo>
                <a:lnTo>
                  <a:pt x="8558" y="517"/>
                </a:lnTo>
                <a:lnTo>
                  <a:pt x="8578" y="594"/>
                </a:lnTo>
                <a:lnTo>
                  <a:pt x="8635" y="651"/>
                </a:lnTo>
                <a:lnTo>
                  <a:pt x="8692" y="689"/>
                </a:lnTo>
                <a:lnTo>
                  <a:pt x="8750" y="728"/>
                </a:lnTo>
                <a:lnTo>
                  <a:pt x="8826" y="747"/>
                </a:lnTo>
                <a:lnTo>
                  <a:pt x="8980" y="747"/>
                </a:lnTo>
                <a:lnTo>
                  <a:pt x="9037" y="728"/>
                </a:lnTo>
                <a:lnTo>
                  <a:pt x="9114" y="689"/>
                </a:lnTo>
                <a:lnTo>
                  <a:pt x="9171" y="651"/>
                </a:lnTo>
                <a:lnTo>
                  <a:pt x="9209" y="594"/>
                </a:lnTo>
                <a:lnTo>
                  <a:pt x="9248" y="517"/>
                </a:lnTo>
                <a:lnTo>
                  <a:pt x="9267" y="460"/>
                </a:lnTo>
                <a:lnTo>
                  <a:pt x="9267" y="383"/>
                </a:lnTo>
                <a:lnTo>
                  <a:pt x="9267" y="306"/>
                </a:lnTo>
                <a:lnTo>
                  <a:pt x="9248" y="230"/>
                </a:lnTo>
                <a:lnTo>
                  <a:pt x="9209" y="172"/>
                </a:lnTo>
                <a:lnTo>
                  <a:pt x="9171" y="115"/>
                </a:lnTo>
                <a:lnTo>
                  <a:pt x="9114" y="77"/>
                </a:lnTo>
                <a:lnTo>
                  <a:pt x="9037" y="38"/>
                </a:lnTo>
                <a:lnTo>
                  <a:pt x="8980" y="19"/>
                </a:lnTo>
                <a:lnTo>
                  <a:pt x="8903" y="0"/>
                </a:lnTo>
                <a:close/>
                <a:moveTo>
                  <a:pt x="13153" y="0"/>
                </a:moveTo>
                <a:lnTo>
                  <a:pt x="13077" y="19"/>
                </a:lnTo>
                <a:lnTo>
                  <a:pt x="13019" y="38"/>
                </a:lnTo>
                <a:lnTo>
                  <a:pt x="12943" y="77"/>
                </a:lnTo>
                <a:lnTo>
                  <a:pt x="12885" y="115"/>
                </a:lnTo>
                <a:lnTo>
                  <a:pt x="12847" y="172"/>
                </a:lnTo>
                <a:lnTo>
                  <a:pt x="12809" y="230"/>
                </a:lnTo>
                <a:lnTo>
                  <a:pt x="12790" y="306"/>
                </a:lnTo>
                <a:lnTo>
                  <a:pt x="12790" y="383"/>
                </a:lnTo>
                <a:lnTo>
                  <a:pt x="12790" y="460"/>
                </a:lnTo>
                <a:lnTo>
                  <a:pt x="12809" y="517"/>
                </a:lnTo>
                <a:lnTo>
                  <a:pt x="12847" y="594"/>
                </a:lnTo>
                <a:lnTo>
                  <a:pt x="12885" y="651"/>
                </a:lnTo>
                <a:lnTo>
                  <a:pt x="12943" y="689"/>
                </a:lnTo>
                <a:lnTo>
                  <a:pt x="13019" y="728"/>
                </a:lnTo>
                <a:lnTo>
                  <a:pt x="13077" y="747"/>
                </a:lnTo>
                <a:lnTo>
                  <a:pt x="13230" y="747"/>
                </a:lnTo>
                <a:lnTo>
                  <a:pt x="13307" y="728"/>
                </a:lnTo>
                <a:lnTo>
                  <a:pt x="13364" y="689"/>
                </a:lnTo>
                <a:lnTo>
                  <a:pt x="13421" y="651"/>
                </a:lnTo>
                <a:lnTo>
                  <a:pt x="13479" y="594"/>
                </a:lnTo>
                <a:lnTo>
                  <a:pt x="13498" y="517"/>
                </a:lnTo>
                <a:lnTo>
                  <a:pt x="13536" y="460"/>
                </a:lnTo>
                <a:lnTo>
                  <a:pt x="13536" y="383"/>
                </a:lnTo>
                <a:lnTo>
                  <a:pt x="13536" y="306"/>
                </a:lnTo>
                <a:lnTo>
                  <a:pt x="13498" y="230"/>
                </a:lnTo>
                <a:lnTo>
                  <a:pt x="13479" y="172"/>
                </a:lnTo>
                <a:lnTo>
                  <a:pt x="13421" y="115"/>
                </a:lnTo>
                <a:lnTo>
                  <a:pt x="13364" y="77"/>
                </a:lnTo>
                <a:lnTo>
                  <a:pt x="13307" y="38"/>
                </a:lnTo>
                <a:lnTo>
                  <a:pt x="13230" y="19"/>
                </a:lnTo>
                <a:lnTo>
                  <a:pt x="13153" y="0"/>
                </a:lnTo>
                <a:close/>
                <a:moveTo>
                  <a:pt x="17423" y="0"/>
                </a:moveTo>
                <a:lnTo>
                  <a:pt x="17346" y="19"/>
                </a:lnTo>
                <a:lnTo>
                  <a:pt x="17270" y="38"/>
                </a:lnTo>
                <a:lnTo>
                  <a:pt x="17212" y="77"/>
                </a:lnTo>
                <a:lnTo>
                  <a:pt x="17155" y="115"/>
                </a:lnTo>
                <a:lnTo>
                  <a:pt x="17117" y="172"/>
                </a:lnTo>
                <a:lnTo>
                  <a:pt x="17078" y="230"/>
                </a:lnTo>
                <a:lnTo>
                  <a:pt x="17059" y="306"/>
                </a:lnTo>
                <a:lnTo>
                  <a:pt x="17040" y="383"/>
                </a:lnTo>
                <a:lnTo>
                  <a:pt x="17059" y="460"/>
                </a:lnTo>
                <a:lnTo>
                  <a:pt x="17078" y="517"/>
                </a:lnTo>
                <a:lnTo>
                  <a:pt x="17117" y="594"/>
                </a:lnTo>
                <a:lnTo>
                  <a:pt x="17155" y="651"/>
                </a:lnTo>
                <a:lnTo>
                  <a:pt x="17212" y="689"/>
                </a:lnTo>
                <a:lnTo>
                  <a:pt x="17270" y="728"/>
                </a:lnTo>
                <a:lnTo>
                  <a:pt x="17346" y="747"/>
                </a:lnTo>
                <a:lnTo>
                  <a:pt x="17499" y="747"/>
                </a:lnTo>
                <a:lnTo>
                  <a:pt x="17576" y="728"/>
                </a:lnTo>
                <a:lnTo>
                  <a:pt x="17633" y="689"/>
                </a:lnTo>
                <a:lnTo>
                  <a:pt x="17691" y="651"/>
                </a:lnTo>
                <a:lnTo>
                  <a:pt x="17729" y="594"/>
                </a:lnTo>
                <a:lnTo>
                  <a:pt x="17767" y="517"/>
                </a:lnTo>
                <a:lnTo>
                  <a:pt x="17787" y="460"/>
                </a:lnTo>
                <a:lnTo>
                  <a:pt x="17806" y="383"/>
                </a:lnTo>
                <a:lnTo>
                  <a:pt x="17787" y="306"/>
                </a:lnTo>
                <a:lnTo>
                  <a:pt x="17767" y="230"/>
                </a:lnTo>
                <a:lnTo>
                  <a:pt x="17729" y="172"/>
                </a:lnTo>
                <a:lnTo>
                  <a:pt x="17691" y="115"/>
                </a:lnTo>
                <a:lnTo>
                  <a:pt x="17633" y="77"/>
                </a:lnTo>
                <a:lnTo>
                  <a:pt x="17576" y="38"/>
                </a:lnTo>
                <a:lnTo>
                  <a:pt x="17499" y="19"/>
                </a:lnTo>
                <a:lnTo>
                  <a:pt x="17423" y="0"/>
                </a:lnTo>
                <a:close/>
                <a:moveTo>
                  <a:pt x="21692" y="0"/>
                </a:moveTo>
                <a:lnTo>
                  <a:pt x="21616" y="19"/>
                </a:lnTo>
                <a:lnTo>
                  <a:pt x="21539" y="38"/>
                </a:lnTo>
                <a:lnTo>
                  <a:pt x="21482" y="77"/>
                </a:lnTo>
                <a:lnTo>
                  <a:pt x="21424" y="115"/>
                </a:lnTo>
                <a:lnTo>
                  <a:pt x="21367" y="172"/>
                </a:lnTo>
                <a:lnTo>
                  <a:pt x="21329" y="230"/>
                </a:lnTo>
                <a:lnTo>
                  <a:pt x="21309" y="306"/>
                </a:lnTo>
                <a:lnTo>
                  <a:pt x="21309" y="383"/>
                </a:lnTo>
                <a:lnTo>
                  <a:pt x="21309" y="460"/>
                </a:lnTo>
                <a:lnTo>
                  <a:pt x="21329" y="517"/>
                </a:lnTo>
                <a:lnTo>
                  <a:pt x="21367" y="594"/>
                </a:lnTo>
                <a:lnTo>
                  <a:pt x="21424" y="651"/>
                </a:lnTo>
                <a:lnTo>
                  <a:pt x="21482" y="689"/>
                </a:lnTo>
                <a:lnTo>
                  <a:pt x="21539" y="728"/>
                </a:lnTo>
                <a:lnTo>
                  <a:pt x="21616" y="747"/>
                </a:lnTo>
                <a:lnTo>
                  <a:pt x="21750" y="747"/>
                </a:lnTo>
                <a:lnTo>
                  <a:pt x="21826" y="728"/>
                </a:lnTo>
                <a:lnTo>
                  <a:pt x="21903" y="689"/>
                </a:lnTo>
                <a:lnTo>
                  <a:pt x="21941" y="651"/>
                </a:lnTo>
                <a:lnTo>
                  <a:pt x="21999" y="594"/>
                </a:lnTo>
                <a:lnTo>
                  <a:pt x="22037" y="517"/>
                </a:lnTo>
                <a:lnTo>
                  <a:pt x="22056" y="460"/>
                </a:lnTo>
                <a:lnTo>
                  <a:pt x="22056" y="383"/>
                </a:lnTo>
                <a:lnTo>
                  <a:pt x="22056" y="306"/>
                </a:lnTo>
                <a:lnTo>
                  <a:pt x="22037" y="230"/>
                </a:lnTo>
                <a:lnTo>
                  <a:pt x="21999" y="172"/>
                </a:lnTo>
                <a:lnTo>
                  <a:pt x="21941" y="115"/>
                </a:lnTo>
                <a:lnTo>
                  <a:pt x="21903" y="77"/>
                </a:lnTo>
                <a:lnTo>
                  <a:pt x="21826" y="38"/>
                </a:lnTo>
                <a:lnTo>
                  <a:pt x="21750" y="19"/>
                </a:lnTo>
                <a:lnTo>
                  <a:pt x="21692" y="0"/>
                </a:lnTo>
                <a:close/>
                <a:moveTo>
                  <a:pt x="25943" y="0"/>
                </a:moveTo>
                <a:lnTo>
                  <a:pt x="25866" y="19"/>
                </a:lnTo>
                <a:lnTo>
                  <a:pt x="25790" y="38"/>
                </a:lnTo>
                <a:lnTo>
                  <a:pt x="25732" y="77"/>
                </a:lnTo>
                <a:lnTo>
                  <a:pt x="25675" y="115"/>
                </a:lnTo>
                <a:lnTo>
                  <a:pt x="25636" y="172"/>
                </a:lnTo>
                <a:lnTo>
                  <a:pt x="25598" y="230"/>
                </a:lnTo>
                <a:lnTo>
                  <a:pt x="25579" y="306"/>
                </a:lnTo>
                <a:lnTo>
                  <a:pt x="25560" y="383"/>
                </a:lnTo>
                <a:lnTo>
                  <a:pt x="25579" y="460"/>
                </a:lnTo>
                <a:lnTo>
                  <a:pt x="25598" y="517"/>
                </a:lnTo>
                <a:lnTo>
                  <a:pt x="25636" y="594"/>
                </a:lnTo>
                <a:lnTo>
                  <a:pt x="25675" y="651"/>
                </a:lnTo>
                <a:lnTo>
                  <a:pt x="25732" y="689"/>
                </a:lnTo>
                <a:lnTo>
                  <a:pt x="25790" y="728"/>
                </a:lnTo>
                <a:lnTo>
                  <a:pt x="25866" y="747"/>
                </a:lnTo>
                <a:lnTo>
                  <a:pt x="26019" y="747"/>
                </a:lnTo>
                <a:lnTo>
                  <a:pt x="26096" y="728"/>
                </a:lnTo>
                <a:lnTo>
                  <a:pt x="26153" y="689"/>
                </a:lnTo>
                <a:lnTo>
                  <a:pt x="26211" y="651"/>
                </a:lnTo>
                <a:lnTo>
                  <a:pt x="26249" y="594"/>
                </a:lnTo>
                <a:lnTo>
                  <a:pt x="26287" y="517"/>
                </a:lnTo>
                <a:lnTo>
                  <a:pt x="26306" y="460"/>
                </a:lnTo>
                <a:lnTo>
                  <a:pt x="26326" y="383"/>
                </a:lnTo>
                <a:lnTo>
                  <a:pt x="26306" y="306"/>
                </a:lnTo>
                <a:lnTo>
                  <a:pt x="26287" y="230"/>
                </a:lnTo>
                <a:lnTo>
                  <a:pt x="26249" y="172"/>
                </a:lnTo>
                <a:lnTo>
                  <a:pt x="26211" y="115"/>
                </a:lnTo>
                <a:lnTo>
                  <a:pt x="26153" y="77"/>
                </a:lnTo>
                <a:lnTo>
                  <a:pt x="26096" y="38"/>
                </a:lnTo>
                <a:lnTo>
                  <a:pt x="26019" y="19"/>
                </a:lnTo>
                <a:lnTo>
                  <a:pt x="25943" y="0"/>
                </a:lnTo>
                <a:close/>
                <a:moveTo>
                  <a:pt x="30212" y="0"/>
                </a:moveTo>
                <a:lnTo>
                  <a:pt x="30136" y="19"/>
                </a:lnTo>
                <a:lnTo>
                  <a:pt x="30059" y="38"/>
                </a:lnTo>
                <a:lnTo>
                  <a:pt x="30002" y="77"/>
                </a:lnTo>
                <a:lnTo>
                  <a:pt x="29944" y="115"/>
                </a:lnTo>
                <a:lnTo>
                  <a:pt x="29887" y="172"/>
                </a:lnTo>
                <a:lnTo>
                  <a:pt x="29868" y="230"/>
                </a:lnTo>
                <a:lnTo>
                  <a:pt x="29829" y="306"/>
                </a:lnTo>
                <a:lnTo>
                  <a:pt x="29829" y="383"/>
                </a:lnTo>
                <a:lnTo>
                  <a:pt x="29829" y="460"/>
                </a:lnTo>
                <a:lnTo>
                  <a:pt x="29868" y="517"/>
                </a:lnTo>
                <a:lnTo>
                  <a:pt x="29887" y="594"/>
                </a:lnTo>
                <a:lnTo>
                  <a:pt x="29944" y="651"/>
                </a:lnTo>
                <a:lnTo>
                  <a:pt x="30002" y="689"/>
                </a:lnTo>
                <a:lnTo>
                  <a:pt x="30059" y="728"/>
                </a:lnTo>
                <a:lnTo>
                  <a:pt x="30136" y="747"/>
                </a:lnTo>
                <a:lnTo>
                  <a:pt x="30289" y="747"/>
                </a:lnTo>
                <a:lnTo>
                  <a:pt x="30346" y="728"/>
                </a:lnTo>
                <a:lnTo>
                  <a:pt x="30423" y="689"/>
                </a:lnTo>
                <a:lnTo>
                  <a:pt x="30480" y="651"/>
                </a:lnTo>
                <a:lnTo>
                  <a:pt x="30519" y="594"/>
                </a:lnTo>
                <a:lnTo>
                  <a:pt x="30557" y="517"/>
                </a:lnTo>
                <a:lnTo>
                  <a:pt x="30576" y="460"/>
                </a:lnTo>
                <a:lnTo>
                  <a:pt x="30576" y="383"/>
                </a:lnTo>
                <a:lnTo>
                  <a:pt x="30576" y="306"/>
                </a:lnTo>
                <a:lnTo>
                  <a:pt x="30557" y="230"/>
                </a:lnTo>
                <a:lnTo>
                  <a:pt x="30519" y="172"/>
                </a:lnTo>
                <a:lnTo>
                  <a:pt x="30480" y="115"/>
                </a:lnTo>
                <a:lnTo>
                  <a:pt x="30423" y="77"/>
                </a:lnTo>
                <a:lnTo>
                  <a:pt x="30346" y="38"/>
                </a:lnTo>
                <a:lnTo>
                  <a:pt x="30289" y="19"/>
                </a:lnTo>
                <a:lnTo>
                  <a:pt x="30212" y="0"/>
                </a:lnTo>
                <a:close/>
                <a:moveTo>
                  <a:pt x="383" y="4806"/>
                </a:moveTo>
                <a:lnTo>
                  <a:pt x="307" y="4825"/>
                </a:lnTo>
                <a:lnTo>
                  <a:pt x="230" y="4844"/>
                </a:lnTo>
                <a:lnTo>
                  <a:pt x="173" y="4882"/>
                </a:lnTo>
                <a:lnTo>
                  <a:pt x="115" y="4921"/>
                </a:lnTo>
                <a:lnTo>
                  <a:pt x="58" y="4978"/>
                </a:lnTo>
                <a:lnTo>
                  <a:pt x="19" y="5035"/>
                </a:lnTo>
                <a:lnTo>
                  <a:pt x="0" y="5112"/>
                </a:lnTo>
                <a:lnTo>
                  <a:pt x="0" y="5189"/>
                </a:lnTo>
                <a:lnTo>
                  <a:pt x="0" y="5265"/>
                </a:lnTo>
                <a:lnTo>
                  <a:pt x="19" y="5323"/>
                </a:lnTo>
                <a:lnTo>
                  <a:pt x="58" y="5399"/>
                </a:lnTo>
                <a:lnTo>
                  <a:pt x="115" y="5457"/>
                </a:lnTo>
                <a:lnTo>
                  <a:pt x="173" y="5495"/>
                </a:lnTo>
                <a:lnTo>
                  <a:pt x="230" y="5533"/>
                </a:lnTo>
                <a:lnTo>
                  <a:pt x="307" y="5552"/>
                </a:lnTo>
                <a:lnTo>
                  <a:pt x="460" y="5552"/>
                </a:lnTo>
                <a:lnTo>
                  <a:pt x="517" y="5533"/>
                </a:lnTo>
                <a:lnTo>
                  <a:pt x="594" y="5495"/>
                </a:lnTo>
                <a:lnTo>
                  <a:pt x="632" y="5457"/>
                </a:lnTo>
                <a:lnTo>
                  <a:pt x="689" y="5399"/>
                </a:lnTo>
                <a:lnTo>
                  <a:pt x="728" y="5323"/>
                </a:lnTo>
                <a:lnTo>
                  <a:pt x="747" y="5265"/>
                </a:lnTo>
                <a:lnTo>
                  <a:pt x="747" y="5189"/>
                </a:lnTo>
                <a:lnTo>
                  <a:pt x="747" y="5112"/>
                </a:lnTo>
                <a:lnTo>
                  <a:pt x="728" y="5035"/>
                </a:lnTo>
                <a:lnTo>
                  <a:pt x="689" y="4978"/>
                </a:lnTo>
                <a:lnTo>
                  <a:pt x="632" y="4921"/>
                </a:lnTo>
                <a:lnTo>
                  <a:pt x="594" y="4882"/>
                </a:lnTo>
                <a:lnTo>
                  <a:pt x="517" y="4844"/>
                </a:lnTo>
                <a:lnTo>
                  <a:pt x="460" y="4825"/>
                </a:lnTo>
                <a:lnTo>
                  <a:pt x="383" y="4806"/>
                </a:lnTo>
                <a:close/>
                <a:moveTo>
                  <a:pt x="4634" y="4806"/>
                </a:moveTo>
                <a:lnTo>
                  <a:pt x="4557" y="4825"/>
                </a:lnTo>
                <a:lnTo>
                  <a:pt x="4499" y="4844"/>
                </a:lnTo>
                <a:lnTo>
                  <a:pt x="4423" y="4882"/>
                </a:lnTo>
                <a:lnTo>
                  <a:pt x="4365" y="4921"/>
                </a:lnTo>
                <a:lnTo>
                  <a:pt x="4327" y="4978"/>
                </a:lnTo>
                <a:lnTo>
                  <a:pt x="4289" y="5035"/>
                </a:lnTo>
                <a:lnTo>
                  <a:pt x="4270" y="5112"/>
                </a:lnTo>
                <a:lnTo>
                  <a:pt x="4270" y="5189"/>
                </a:lnTo>
                <a:lnTo>
                  <a:pt x="4270" y="5265"/>
                </a:lnTo>
                <a:lnTo>
                  <a:pt x="4289" y="5323"/>
                </a:lnTo>
                <a:lnTo>
                  <a:pt x="4327" y="5399"/>
                </a:lnTo>
                <a:lnTo>
                  <a:pt x="4365" y="5457"/>
                </a:lnTo>
                <a:lnTo>
                  <a:pt x="4423" y="5495"/>
                </a:lnTo>
                <a:lnTo>
                  <a:pt x="4499" y="5533"/>
                </a:lnTo>
                <a:lnTo>
                  <a:pt x="4557" y="5552"/>
                </a:lnTo>
                <a:lnTo>
                  <a:pt x="4710" y="5552"/>
                </a:lnTo>
                <a:lnTo>
                  <a:pt x="4787" y="5533"/>
                </a:lnTo>
                <a:lnTo>
                  <a:pt x="4844" y="5495"/>
                </a:lnTo>
                <a:lnTo>
                  <a:pt x="4902" y="5457"/>
                </a:lnTo>
                <a:lnTo>
                  <a:pt x="4940" y="5399"/>
                </a:lnTo>
                <a:lnTo>
                  <a:pt x="4978" y="5323"/>
                </a:lnTo>
                <a:lnTo>
                  <a:pt x="4997" y="5265"/>
                </a:lnTo>
                <a:lnTo>
                  <a:pt x="5016" y="5189"/>
                </a:lnTo>
                <a:lnTo>
                  <a:pt x="4997" y="5112"/>
                </a:lnTo>
                <a:lnTo>
                  <a:pt x="4978" y="5035"/>
                </a:lnTo>
                <a:lnTo>
                  <a:pt x="4940" y="4978"/>
                </a:lnTo>
                <a:lnTo>
                  <a:pt x="4902" y="4921"/>
                </a:lnTo>
                <a:lnTo>
                  <a:pt x="4844" y="4882"/>
                </a:lnTo>
                <a:lnTo>
                  <a:pt x="4787" y="4844"/>
                </a:lnTo>
                <a:lnTo>
                  <a:pt x="4710" y="4825"/>
                </a:lnTo>
                <a:lnTo>
                  <a:pt x="4634" y="4806"/>
                </a:lnTo>
                <a:close/>
                <a:moveTo>
                  <a:pt x="8903" y="4806"/>
                </a:moveTo>
                <a:lnTo>
                  <a:pt x="8826" y="4825"/>
                </a:lnTo>
                <a:lnTo>
                  <a:pt x="8750" y="4844"/>
                </a:lnTo>
                <a:lnTo>
                  <a:pt x="8692" y="4882"/>
                </a:lnTo>
                <a:lnTo>
                  <a:pt x="8635" y="4921"/>
                </a:lnTo>
                <a:lnTo>
                  <a:pt x="8578" y="4978"/>
                </a:lnTo>
                <a:lnTo>
                  <a:pt x="8558" y="5035"/>
                </a:lnTo>
                <a:lnTo>
                  <a:pt x="8539" y="5112"/>
                </a:lnTo>
                <a:lnTo>
                  <a:pt x="8520" y="5189"/>
                </a:lnTo>
                <a:lnTo>
                  <a:pt x="8539" y="5265"/>
                </a:lnTo>
                <a:lnTo>
                  <a:pt x="8558" y="5323"/>
                </a:lnTo>
                <a:lnTo>
                  <a:pt x="8578" y="5399"/>
                </a:lnTo>
                <a:lnTo>
                  <a:pt x="8635" y="5457"/>
                </a:lnTo>
                <a:lnTo>
                  <a:pt x="8692" y="5495"/>
                </a:lnTo>
                <a:lnTo>
                  <a:pt x="8750" y="5533"/>
                </a:lnTo>
                <a:lnTo>
                  <a:pt x="8826" y="5552"/>
                </a:lnTo>
                <a:lnTo>
                  <a:pt x="8980" y="5552"/>
                </a:lnTo>
                <a:lnTo>
                  <a:pt x="9037" y="5533"/>
                </a:lnTo>
                <a:lnTo>
                  <a:pt x="9114" y="5495"/>
                </a:lnTo>
                <a:lnTo>
                  <a:pt x="9171" y="5457"/>
                </a:lnTo>
                <a:lnTo>
                  <a:pt x="9209" y="5399"/>
                </a:lnTo>
                <a:lnTo>
                  <a:pt x="9248" y="5323"/>
                </a:lnTo>
                <a:lnTo>
                  <a:pt x="9267" y="5265"/>
                </a:lnTo>
                <a:lnTo>
                  <a:pt x="9267" y="5189"/>
                </a:lnTo>
                <a:lnTo>
                  <a:pt x="9267" y="5112"/>
                </a:lnTo>
                <a:lnTo>
                  <a:pt x="9248" y="5035"/>
                </a:lnTo>
                <a:lnTo>
                  <a:pt x="9209" y="4978"/>
                </a:lnTo>
                <a:lnTo>
                  <a:pt x="9171" y="4921"/>
                </a:lnTo>
                <a:lnTo>
                  <a:pt x="9114" y="4882"/>
                </a:lnTo>
                <a:lnTo>
                  <a:pt x="9037" y="4844"/>
                </a:lnTo>
                <a:lnTo>
                  <a:pt x="8980" y="4825"/>
                </a:lnTo>
                <a:lnTo>
                  <a:pt x="8903" y="4806"/>
                </a:lnTo>
                <a:close/>
                <a:moveTo>
                  <a:pt x="13153" y="4806"/>
                </a:moveTo>
                <a:lnTo>
                  <a:pt x="13077" y="4825"/>
                </a:lnTo>
                <a:lnTo>
                  <a:pt x="13019" y="4844"/>
                </a:lnTo>
                <a:lnTo>
                  <a:pt x="12943" y="4882"/>
                </a:lnTo>
                <a:lnTo>
                  <a:pt x="12885" y="4921"/>
                </a:lnTo>
                <a:lnTo>
                  <a:pt x="12847" y="4978"/>
                </a:lnTo>
                <a:lnTo>
                  <a:pt x="12809" y="5035"/>
                </a:lnTo>
                <a:lnTo>
                  <a:pt x="12790" y="5112"/>
                </a:lnTo>
                <a:lnTo>
                  <a:pt x="12790" y="5189"/>
                </a:lnTo>
                <a:lnTo>
                  <a:pt x="12790" y="5265"/>
                </a:lnTo>
                <a:lnTo>
                  <a:pt x="12809" y="5323"/>
                </a:lnTo>
                <a:lnTo>
                  <a:pt x="12847" y="5399"/>
                </a:lnTo>
                <a:lnTo>
                  <a:pt x="12885" y="5457"/>
                </a:lnTo>
                <a:lnTo>
                  <a:pt x="12943" y="5495"/>
                </a:lnTo>
                <a:lnTo>
                  <a:pt x="13019" y="5533"/>
                </a:lnTo>
                <a:lnTo>
                  <a:pt x="13077" y="5552"/>
                </a:lnTo>
                <a:lnTo>
                  <a:pt x="13230" y="5552"/>
                </a:lnTo>
                <a:lnTo>
                  <a:pt x="13307" y="5533"/>
                </a:lnTo>
                <a:lnTo>
                  <a:pt x="13364" y="5495"/>
                </a:lnTo>
                <a:lnTo>
                  <a:pt x="13421" y="5457"/>
                </a:lnTo>
                <a:lnTo>
                  <a:pt x="13479" y="5399"/>
                </a:lnTo>
                <a:lnTo>
                  <a:pt x="13498" y="5323"/>
                </a:lnTo>
                <a:lnTo>
                  <a:pt x="13536" y="5265"/>
                </a:lnTo>
                <a:lnTo>
                  <a:pt x="13536" y="5189"/>
                </a:lnTo>
                <a:lnTo>
                  <a:pt x="13536" y="5112"/>
                </a:lnTo>
                <a:lnTo>
                  <a:pt x="13498" y="5035"/>
                </a:lnTo>
                <a:lnTo>
                  <a:pt x="13479" y="4978"/>
                </a:lnTo>
                <a:lnTo>
                  <a:pt x="13421" y="4921"/>
                </a:lnTo>
                <a:lnTo>
                  <a:pt x="13364" y="4882"/>
                </a:lnTo>
                <a:lnTo>
                  <a:pt x="13307" y="4844"/>
                </a:lnTo>
                <a:lnTo>
                  <a:pt x="13230" y="4825"/>
                </a:lnTo>
                <a:lnTo>
                  <a:pt x="13153" y="4806"/>
                </a:lnTo>
                <a:close/>
                <a:moveTo>
                  <a:pt x="17423" y="4806"/>
                </a:moveTo>
                <a:lnTo>
                  <a:pt x="17346" y="4825"/>
                </a:lnTo>
                <a:lnTo>
                  <a:pt x="17270" y="4844"/>
                </a:lnTo>
                <a:lnTo>
                  <a:pt x="17212" y="4882"/>
                </a:lnTo>
                <a:lnTo>
                  <a:pt x="17155" y="4921"/>
                </a:lnTo>
                <a:lnTo>
                  <a:pt x="17117" y="4978"/>
                </a:lnTo>
                <a:lnTo>
                  <a:pt x="17078" y="5035"/>
                </a:lnTo>
                <a:lnTo>
                  <a:pt x="17059" y="5112"/>
                </a:lnTo>
                <a:lnTo>
                  <a:pt x="17040" y="5189"/>
                </a:lnTo>
                <a:lnTo>
                  <a:pt x="17059" y="5265"/>
                </a:lnTo>
                <a:lnTo>
                  <a:pt x="17078" y="5323"/>
                </a:lnTo>
                <a:lnTo>
                  <a:pt x="17117" y="5399"/>
                </a:lnTo>
                <a:lnTo>
                  <a:pt x="17155" y="5457"/>
                </a:lnTo>
                <a:lnTo>
                  <a:pt x="17212" y="5495"/>
                </a:lnTo>
                <a:lnTo>
                  <a:pt x="17270" y="5533"/>
                </a:lnTo>
                <a:lnTo>
                  <a:pt x="17346" y="5552"/>
                </a:lnTo>
                <a:lnTo>
                  <a:pt x="17499" y="5552"/>
                </a:lnTo>
                <a:lnTo>
                  <a:pt x="17576" y="5533"/>
                </a:lnTo>
                <a:lnTo>
                  <a:pt x="17633" y="5495"/>
                </a:lnTo>
                <a:lnTo>
                  <a:pt x="17691" y="5457"/>
                </a:lnTo>
                <a:lnTo>
                  <a:pt x="17729" y="5399"/>
                </a:lnTo>
                <a:lnTo>
                  <a:pt x="17767" y="5323"/>
                </a:lnTo>
                <a:lnTo>
                  <a:pt x="17787" y="5265"/>
                </a:lnTo>
                <a:lnTo>
                  <a:pt x="17806" y="5189"/>
                </a:lnTo>
                <a:lnTo>
                  <a:pt x="17787" y="5112"/>
                </a:lnTo>
                <a:lnTo>
                  <a:pt x="17767" y="5035"/>
                </a:lnTo>
                <a:lnTo>
                  <a:pt x="17729" y="4978"/>
                </a:lnTo>
                <a:lnTo>
                  <a:pt x="17691" y="4921"/>
                </a:lnTo>
                <a:lnTo>
                  <a:pt x="17633" y="4882"/>
                </a:lnTo>
                <a:lnTo>
                  <a:pt x="17576" y="4844"/>
                </a:lnTo>
                <a:lnTo>
                  <a:pt x="17499" y="4825"/>
                </a:lnTo>
                <a:lnTo>
                  <a:pt x="17423" y="4806"/>
                </a:lnTo>
                <a:close/>
                <a:moveTo>
                  <a:pt x="21692" y="4806"/>
                </a:moveTo>
                <a:lnTo>
                  <a:pt x="21616" y="4825"/>
                </a:lnTo>
                <a:lnTo>
                  <a:pt x="21539" y="4844"/>
                </a:lnTo>
                <a:lnTo>
                  <a:pt x="21482" y="4882"/>
                </a:lnTo>
                <a:lnTo>
                  <a:pt x="21424" y="4921"/>
                </a:lnTo>
                <a:lnTo>
                  <a:pt x="21367" y="4978"/>
                </a:lnTo>
                <a:lnTo>
                  <a:pt x="21329" y="5035"/>
                </a:lnTo>
                <a:lnTo>
                  <a:pt x="21309" y="5112"/>
                </a:lnTo>
                <a:lnTo>
                  <a:pt x="21309" y="5189"/>
                </a:lnTo>
                <a:lnTo>
                  <a:pt x="21309" y="5265"/>
                </a:lnTo>
                <a:lnTo>
                  <a:pt x="21329" y="5323"/>
                </a:lnTo>
                <a:lnTo>
                  <a:pt x="21367" y="5399"/>
                </a:lnTo>
                <a:lnTo>
                  <a:pt x="21424" y="5457"/>
                </a:lnTo>
                <a:lnTo>
                  <a:pt x="21482" y="5495"/>
                </a:lnTo>
                <a:lnTo>
                  <a:pt x="21539" y="5533"/>
                </a:lnTo>
                <a:lnTo>
                  <a:pt x="21616" y="5552"/>
                </a:lnTo>
                <a:lnTo>
                  <a:pt x="21750" y="5552"/>
                </a:lnTo>
                <a:lnTo>
                  <a:pt x="21826" y="5533"/>
                </a:lnTo>
                <a:lnTo>
                  <a:pt x="21903" y="5495"/>
                </a:lnTo>
                <a:lnTo>
                  <a:pt x="21941" y="5457"/>
                </a:lnTo>
                <a:lnTo>
                  <a:pt x="21999" y="5399"/>
                </a:lnTo>
                <a:lnTo>
                  <a:pt x="22037" y="5323"/>
                </a:lnTo>
                <a:lnTo>
                  <a:pt x="22056" y="5265"/>
                </a:lnTo>
                <a:lnTo>
                  <a:pt x="22056" y="5189"/>
                </a:lnTo>
                <a:lnTo>
                  <a:pt x="22056" y="5112"/>
                </a:lnTo>
                <a:lnTo>
                  <a:pt x="22037" y="5035"/>
                </a:lnTo>
                <a:lnTo>
                  <a:pt x="21999" y="4978"/>
                </a:lnTo>
                <a:lnTo>
                  <a:pt x="21941" y="4921"/>
                </a:lnTo>
                <a:lnTo>
                  <a:pt x="21903" y="4882"/>
                </a:lnTo>
                <a:lnTo>
                  <a:pt x="21826" y="4844"/>
                </a:lnTo>
                <a:lnTo>
                  <a:pt x="21750" y="4825"/>
                </a:lnTo>
                <a:lnTo>
                  <a:pt x="21692" y="4806"/>
                </a:lnTo>
                <a:close/>
                <a:moveTo>
                  <a:pt x="25943" y="4806"/>
                </a:moveTo>
                <a:lnTo>
                  <a:pt x="25866" y="4825"/>
                </a:lnTo>
                <a:lnTo>
                  <a:pt x="25790" y="4844"/>
                </a:lnTo>
                <a:lnTo>
                  <a:pt x="25732" y="4882"/>
                </a:lnTo>
                <a:lnTo>
                  <a:pt x="25675" y="4921"/>
                </a:lnTo>
                <a:lnTo>
                  <a:pt x="25636" y="4978"/>
                </a:lnTo>
                <a:lnTo>
                  <a:pt x="25598" y="5035"/>
                </a:lnTo>
                <a:lnTo>
                  <a:pt x="25579" y="5112"/>
                </a:lnTo>
                <a:lnTo>
                  <a:pt x="25560" y="5189"/>
                </a:lnTo>
                <a:lnTo>
                  <a:pt x="25579" y="5265"/>
                </a:lnTo>
                <a:lnTo>
                  <a:pt x="25598" y="5323"/>
                </a:lnTo>
                <a:lnTo>
                  <a:pt x="25636" y="5399"/>
                </a:lnTo>
                <a:lnTo>
                  <a:pt x="25675" y="5457"/>
                </a:lnTo>
                <a:lnTo>
                  <a:pt x="25732" y="5495"/>
                </a:lnTo>
                <a:lnTo>
                  <a:pt x="25790" y="5533"/>
                </a:lnTo>
                <a:lnTo>
                  <a:pt x="25866" y="5552"/>
                </a:lnTo>
                <a:lnTo>
                  <a:pt x="26019" y="5552"/>
                </a:lnTo>
                <a:lnTo>
                  <a:pt x="26096" y="5533"/>
                </a:lnTo>
                <a:lnTo>
                  <a:pt x="26153" y="5495"/>
                </a:lnTo>
                <a:lnTo>
                  <a:pt x="26211" y="5457"/>
                </a:lnTo>
                <a:lnTo>
                  <a:pt x="26249" y="5399"/>
                </a:lnTo>
                <a:lnTo>
                  <a:pt x="26287" y="5323"/>
                </a:lnTo>
                <a:lnTo>
                  <a:pt x="26306" y="5265"/>
                </a:lnTo>
                <a:lnTo>
                  <a:pt x="26326" y="5189"/>
                </a:lnTo>
                <a:lnTo>
                  <a:pt x="26306" y="5112"/>
                </a:lnTo>
                <a:lnTo>
                  <a:pt x="26287" y="5035"/>
                </a:lnTo>
                <a:lnTo>
                  <a:pt x="26249" y="4978"/>
                </a:lnTo>
                <a:lnTo>
                  <a:pt x="26211" y="4921"/>
                </a:lnTo>
                <a:lnTo>
                  <a:pt x="26153" y="4882"/>
                </a:lnTo>
                <a:lnTo>
                  <a:pt x="26096" y="4844"/>
                </a:lnTo>
                <a:lnTo>
                  <a:pt x="26019" y="4825"/>
                </a:lnTo>
                <a:lnTo>
                  <a:pt x="25943" y="4806"/>
                </a:lnTo>
                <a:close/>
                <a:moveTo>
                  <a:pt x="30212" y="4806"/>
                </a:moveTo>
                <a:lnTo>
                  <a:pt x="30136" y="4825"/>
                </a:lnTo>
                <a:lnTo>
                  <a:pt x="30059" y="4844"/>
                </a:lnTo>
                <a:lnTo>
                  <a:pt x="30002" y="4882"/>
                </a:lnTo>
                <a:lnTo>
                  <a:pt x="29944" y="4921"/>
                </a:lnTo>
                <a:lnTo>
                  <a:pt x="29887" y="4978"/>
                </a:lnTo>
                <a:lnTo>
                  <a:pt x="29868" y="5035"/>
                </a:lnTo>
                <a:lnTo>
                  <a:pt x="29829" y="5112"/>
                </a:lnTo>
                <a:lnTo>
                  <a:pt x="29829" y="5189"/>
                </a:lnTo>
                <a:lnTo>
                  <a:pt x="29829" y="5265"/>
                </a:lnTo>
                <a:lnTo>
                  <a:pt x="29868" y="5323"/>
                </a:lnTo>
                <a:lnTo>
                  <a:pt x="29887" y="5399"/>
                </a:lnTo>
                <a:lnTo>
                  <a:pt x="29944" y="5457"/>
                </a:lnTo>
                <a:lnTo>
                  <a:pt x="30002" y="5495"/>
                </a:lnTo>
                <a:lnTo>
                  <a:pt x="30059" y="5533"/>
                </a:lnTo>
                <a:lnTo>
                  <a:pt x="30136" y="5552"/>
                </a:lnTo>
                <a:lnTo>
                  <a:pt x="30289" y="5552"/>
                </a:lnTo>
                <a:lnTo>
                  <a:pt x="30346" y="5533"/>
                </a:lnTo>
                <a:lnTo>
                  <a:pt x="30423" y="5495"/>
                </a:lnTo>
                <a:lnTo>
                  <a:pt x="30480" y="5457"/>
                </a:lnTo>
                <a:lnTo>
                  <a:pt x="30519" y="5399"/>
                </a:lnTo>
                <a:lnTo>
                  <a:pt x="30557" y="5323"/>
                </a:lnTo>
                <a:lnTo>
                  <a:pt x="30576" y="5265"/>
                </a:lnTo>
                <a:lnTo>
                  <a:pt x="30576" y="5189"/>
                </a:lnTo>
                <a:lnTo>
                  <a:pt x="30576" y="5112"/>
                </a:lnTo>
                <a:lnTo>
                  <a:pt x="30557" y="5035"/>
                </a:lnTo>
                <a:lnTo>
                  <a:pt x="30519" y="4978"/>
                </a:lnTo>
                <a:lnTo>
                  <a:pt x="30480" y="4921"/>
                </a:lnTo>
                <a:lnTo>
                  <a:pt x="30423" y="4882"/>
                </a:lnTo>
                <a:lnTo>
                  <a:pt x="30346" y="4844"/>
                </a:lnTo>
                <a:lnTo>
                  <a:pt x="30289" y="4825"/>
                </a:lnTo>
                <a:lnTo>
                  <a:pt x="30212" y="4806"/>
                </a:lnTo>
                <a:close/>
                <a:moveTo>
                  <a:pt x="383" y="9611"/>
                </a:moveTo>
                <a:lnTo>
                  <a:pt x="307" y="9630"/>
                </a:lnTo>
                <a:lnTo>
                  <a:pt x="230" y="9650"/>
                </a:lnTo>
                <a:lnTo>
                  <a:pt x="173" y="9669"/>
                </a:lnTo>
                <a:lnTo>
                  <a:pt x="115" y="9726"/>
                </a:lnTo>
                <a:lnTo>
                  <a:pt x="58" y="9784"/>
                </a:lnTo>
                <a:lnTo>
                  <a:pt x="19" y="9841"/>
                </a:lnTo>
                <a:lnTo>
                  <a:pt x="0" y="9918"/>
                </a:lnTo>
                <a:lnTo>
                  <a:pt x="0" y="9994"/>
                </a:lnTo>
                <a:lnTo>
                  <a:pt x="0" y="10071"/>
                </a:lnTo>
                <a:lnTo>
                  <a:pt x="19" y="10128"/>
                </a:lnTo>
                <a:lnTo>
                  <a:pt x="58" y="10205"/>
                </a:lnTo>
                <a:lnTo>
                  <a:pt x="115" y="10262"/>
                </a:lnTo>
                <a:lnTo>
                  <a:pt x="173" y="10301"/>
                </a:lnTo>
                <a:lnTo>
                  <a:pt x="230" y="10339"/>
                </a:lnTo>
                <a:lnTo>
                  <a:pt x="307" y="10358"/>
                </a:lnTo>
                <a:lnTo>
                  <a:pt x="460" y="10358"/>
                </a:lnTo>
                <a:lnTo>
                  <a:pt x="517" y="10339"/>
                </a:lnTo>
                <a:lnTo>
                  <a:pt x="594" y="10301"/>
                </a:lnTo>
                <a:lnTo>
                  <a:pt x="632" y="10262"/>
                </a:lnTo>
                <a:lnTo>
                  <a:pt x="689" y="10205"/>
                </a:lnTo>
                <a:lnTo>
                  <a:pt x="728" y="10128"/>
                </a:lnTo>
                <a:lnTo>
                  <a:pt x="747" y="10071"/>
                </a:lnTo>
                <a:lnTo>
                  <a:pt x="747" y="9994"/>
                </a:lnTo>
                <a:lnTo>
                  <a:pt x="747" y="9918"/>
                </a:lnTo>
                <a:lnTo>
                  <a:pt x="728" y="9841"/>
                </a:lnTo>
                <a:lnTo>
                  <a:pt x="689" y="9784"/>
                </a:lnTo>
                <a:lnTo>
                  <a:pt x="632" y="9726"/>
                </a:lnTo>
                <a:lnTo>
                  <a:pt x="594" y="9669"/>
                </a:lnTo>
                <a:lnTo>
                  <a:pt x="517" y="9650"/>
                </a:lnTo>
                <a:lnTo>
                  <a:pt x="460" y="9630"/>
                </a:lnTo>
                <a:lnTo>
                  <a:pt x="383" y="9611"/>
                </a:lnTo>
                <a:close/>
                <a:moveTo>
                  <a:pt x="4634" y="9611"/>
                </a:moveTo>
                <a:lnTo>
                  <a:pt x="4557" y="9630"/>
                </a:lnTo>
                <a:lnTo>
                  <a:pt x="4499" y="9650"/>
                </a:lnTo>
                <a:lnTo>
                  <a:pt x="4423" y="9669"/>
                </a:lnTo>
                <a:lnTo>
                  <a:pt x="4365" y="9726"/>
                </a:lnTo>
                <a:lnTo>
                  <a:pt x="4327" y="9784"/>
                </a:lnTo>
                <a:lnTo>
                  <a:pt x="4289" y="9841"/>
                </a:lnTo>
                <a:lnTo>
                  <a:pt x="4270" y="9918"/>
                </a:lnTo>
                <a:lnTo>
                  <a:pt x="4270" y="9994"/>
                </a:lnTo>
                <a:lnTo>
                  <a:pt x="4270" y="10071"/>
                </a:lnTo>
                <a:lnTo>
                  <a:pt x="4289" y="10128"/>
                </a:lnTo>
                <a:lnTo>
                  <a:pt x="4327" y="10205"/>
                </a:lnTo>
                <a:lnTo>
                  <a:pt x="4365" y="10262"/>
                </a:lnTo>
                <a:lnTo>
                  <a:pt x="4423" y="10301"/>
                </a:lnTo>
                <a:lnTo>
                  <a:pt x="4499" y="10339"/>
                </a:lnTo>
                <a:lnTo>
                  <a:pt x="4557" y="10358"/>
                </a:lnTo>
                <a:lnTo>
                  <a:pt x="4710" y="10358"/>
                </a:lnTo>
                <a:lnTo>
                  <a:pt x="4787" y="10339"/>
                </a:lnTo>
                <a:lnTo>
                  <a:pt x="4844" y="10301"/>
                </a:lnTo>
                <a:lnTo>
                  <a:pt x="4902" y="10262"/>
                </a:lnTo>
                <a:lnTo>
                  <a:pt x="4940" y="10205"/>
                </a:lnTo>
                <a:lnTo>
                  <a:pt x="4978" y="10128"/>
                </a:lnTo>
                <a:lnTo>
                  <a:pt x="4997" y="10071"/>
                </a:lnTo>
                <a:lnTo>
                  <a:pt x="5016" y="9994"/>
                </a:lnTo>
                <a:lnTo>
                  <a:pt x="4997" y="9918"/>
                </a:lnTo>
                <a:lnTo>
                  <a:pt x="4978" y="9841"/>
                </a:lnTo>
                <a:lnTo>
                  <a:pt x="4940" y="9784"/>
                </a:lnTo>
                <a:lnTo>
                  <a:pt x="4902" y="9726"/>
                </a:lnTo>
                <a:lnTo>
                  <a:pt x="4844" y="9669"/>
                </a:lnTo>
                <a:lnTo>
                  <a:pt x="4787" y="9650"/>
                </a:lnTo>
                <a:lnTo>
                  <a:pt x="4710" y="9630"/>
                </a:lnTo>
                <a:lnTo>
                  <a:pt x="4634" y="9611"/>
                </a:lnTo>
                <a:close/>
                <a:moveTo>
                  <a:pt x="8903" y="9611"/>
                </a:moveTo>
                <a:lnTo>
                  <a:pt x="8826" y="9630"/>
                </a:lnTo>
                <a:lnTo>
                  <a:pt x="8750" y="9650"/>
                </a:lnTo>
                <a:lnTo>
                  <a:pt x="8692" y="9669"/>
                </a:lnTo>
                <a:lnTo>
                  <a:pt x="8635" y="9726"/>
                </a:lnTo>
                <a:lnTo>
                  <a:pt x="8578" y="9784"/>
                </a:lnTo>
                <a:lnTo>
                  <a:pt x="8558" y="9841"/>
                </a:lnTo>
                <a:lnTo>
                  <a:pt x="8539" y="9918"/>
                </a:lnTo>
                <a:lnTo>
                  <a:pt x="8520" y="9994"/>
                </a:lnTo>
                <a:lnTo>
                  <a:pt x="8539" y="10071"/>
                </a:lnTo>
                <a:lnTo>
                  <a:pt x="8558" y="10128"/>
                </a:lnTo>
                <a:lnTo>
                  <a:pt x="8578" y="10205"/>
                </a:lnTo>
                <a:lnTo>
                  <a:pt x="8635" y="10262"/>
                </a:lnTo>
                <a:lnTo>
                  <a:pt x="8692" y="10301"/>
                </a:lnTo>
                <a:lnTo>
                  <a:pt x="8750" y="10339"/>
                </a:lnTo>
                <a:lnTo>
                  <a:pt x="8826" y="10358"/>
                </a:lnTo>
                <a:lnTo>
                  <a:pt x="8980" y="10358"/>
                </a:lnTo>
                <a:lnTo>
                  <a:pt x="9037" y="10339"/>
                </a:lnTo>
                <a:lnTo>
                  <a:pt x="9114" y="10301"/>
                </a:lnTo>
                <a:lnTo>
                  <a:pt x="9171" y="10262"/>
                </a:lnTo>
                <a:lnTo>
                  <a:pt x="9209" y="10205"/>
                </a:lnTo>
                <a:lnTo>
                  <a:pt x="9248" y="10128"/>
                </a:lnTo>
                <a:lnTo>
                  <a:pt x="9267" y="10071"/>
                </a:lnTo>
                <a:lnTo>
                  <a:pt x="9267" y="9994"/>
                </a:lnTo>
                <a:lnTo>
                  <a:pt x="9267" y="9918"/>
                </a:lnTo>
                <a:lnTo>
                  <a:pt x="9248" y="9841"/>
                </a:lnTo>
                <a:lnTo>
                  <a:pt x="9209" y="9784"/>
                </a:lnTo>
                <a:lnTo>
                  <a:pt x="9171" y="9726"/>
                </a:lnTo>
                <a:lnTo>
                  <a:pt x="9114" y="9669"/>
                </a:lnTo>
                <a:lnTo>
                  <a:pt x="9037" y="9650"/>
                </a:lnTo>
                <a:lnTo>
                  <a:pt x="8980" y="9630"/>
                </a:lnTo>
                <a:lnTo>
                  <a:pt x="8903" y="9611"/>
                </a:lnTo>
                <a:close/>
                <a:moveTo>
                  <a:pt x="13153" y="9611"/>
                </a:moveTo>
                <a:lnTo>
                  <a:pt x="13077" y="9630"/>
                </a:lnTo>
                <a:lnTo>
                  <a:pt x="13019" y="9650"/>
                </a:lnTo>
                <a:lnTo>
                  <a:pt x="12943" y="9669"/>
                </a:lnTo>
                <a:lnTo>
                  <a:pt x="12885" y="9726"/>
                </a:lnTo>
                <a:lnTo>
                  <a:pt x="12847" y="9784"/>
                </a:lnTo>
                <a:lnTo>
                  <a:pt x="12809" y="9841"/>
                </a:lnTo>
                <a:lnTo>
                  <a:pt x="12790" y="9918"/>
                </a:lnTo>
                <a:lnTo>
                  <a:pt x="12790" y="9994"/>
                </a:lnTo>
                <a:lnTo>
                  <a:pt x="12790" y="10071"/>
                </a:lnTo>
                <a:lnTo>
                  <a:pt x="12809" y="10128"/>
                </a:lnTo>
                <a:lnTo>
                  <a:pt x="12847" y="10205"/>
                </a:lnTo>
                <a:lnTo>
                  <a:pt x="12885" y="10262"/>
                </a:lnTo>
                <a:lnTo>
                  <a:pt x="12943" y="10301"/>
                </a:lnTo>
                <a:lnTo>
                  <a:pt x="13019" y="10339"/>
                </a:lnTo>
                <a:lnTo>
                  <a:pt x="13077" y="10358"/>
                </a:lnTo>
                <a:lnTo>
                  <a:pt x="13230" y="10358"/>
                </a:lnTo>
                <a:lnTo>
                  <a:pt x="13307" y="10339"/>
                </a:lnTo>
                <a:lnTo>
                  <a:pt x="13364" y="10301"/>
                </a:lnTo>
                <a:lnTo>
                  <a:pt x="13421" y="10262"/>
                </a:lnTo>
                <a:lnTo>
                  <a:pt x="13479" y="10205"/>
                </a:lnTo>
                <a:lnTo>
                  <a:pt x="13498" y="10128"/>
                </a:lnTo>
                <a:lnTo>
                  <a:pt x="13536" y="10071"/>
                </a:lnTo>
                <a:lnTo>
                  <a:pt x="13536" y="9994"/>
                </a:lnTo>
                <a:lnTo>
                  <a:pt x="13536" y="9918"/>
                </a:lnTo>
                <a:lnTo>
                  <a:pt x="13498" y="9841"/>
                </a:lnTo>
                <a:lnTo>
                  <a:pt x="13479" y="9784"/>
                </a:lnTo>
                <a:lnTo>
                  <a:pt x="13421" y="9726"/>
                </a:lnTo>
                <a:lnTo>
                  <a:pt x="13364" y="9669"/>
                </a:lnTo>
                <a:lnTo>
                  <a:pt x="13307" y="9650"/>
                </a:lnTo>
                <a:lnTo>
                  <a:pt x="13230" y="9630"/>
                </a:lnTo>
                <a:lnTo>
                  <a:pt x="13153" y="9611"/>
                </a:lnTo>
                <a:close/>
                <a:moveTo>
                  <a:pt x="17423" y="9611"/>
                </a:moveTo>
                <a:lnTo>
                  <a:pt x="17346" y="9630"/>
                </a:lnTo>
                <a:lnTo>
                  <a:pt x="17270" y="9650"/>
                </a:lnTo>
                <a:lnTo>
                  <a:pt x="17212" y="9669"/>
                </a:lnTo>
                <a:lnTo>
                  <a:pt x="17155" y="9726"/>
                </a:lnTo>
                <a:lnTo>
                  <a:pt x="17117" y="9784"/>
                </a:lnTo>
                <a:lnTo>
                  <a:pt x="17078" y="9841"/>
                </a:lnTo>
                <a:lnTo>
                  <a:pt x="17059" y="9918"/>
                </a:lnTo>
                <a:lnTo>
                  <a:pt x="17040" y="9994"/>
                </a:lnTo>
                <a:lnTo>
                  <a:pt x="17059" y="10071"/>
                </a:lnTo>
                <a:lnTo>
                  <a:pt x="17078" y="10128"/>
                </a:lnTo>
                <a:lnTo>
                  <a:pt x="17117" y="10205"/>
                </a:lnTo>
                <a:lnTo>
                  <a:pt x="17155" y="10262"/>
                </a:lnTo>
                <a:lnTo>
                  <a:pt x="17212" y="10301"/>
                </a:lnTo>
                <a:lnTo>
                  <a:pt x="17270" y="10339"/>
                </a:lnTo>
                <a:lnTo>
                  <a:pt x="17346" y="10358"/>
                </a:lnTo>
                <a:lnTo>
                  <a:pt x="17499" y="10358"/>
                </a:lnTo>
                <a:lnTo>
                  <a:pt x="17576" y="10339"/>
                </a:lnTo>
                <a:lnTo>
                  <a:pt x="17633" y="10301"/>
                </a:lnTo>
                <a:lnTo>
                  <a:pt x="17691" y="10262"/>
                </a:lnTo>
                <a:lnTo>
                  <a:pt x="17729" y="10205"/>
                </a:lnTo>
                <a:lnTo>
                  <a:pt x="17767" y="10128"/>
                </a:lnTo>
                <a:lnTo>
                  <a:pt x="17787" y="10071"/>
                </a:lnTo>
                <a:lnTo>
                  <a:pt x="17806" y="9994"/>
                </a:lnTo>
                <a:lnTo>
                  <a:pt x="17787" y="9918"/>
                </a:lnTo>
                <a:lnTo>
                  <a:pt x="17767" y="9841"/>
                </a:lnTo>
                <a:lnTo>
                  <a:pt x="17729" y="9784"/>
                </a:lnTo>
                <a:lnTo>
                  <a:pt x="17691" y="9726"/>
                </a:lnTo>
                <a:lnTo>
                  <a:pt x="17633" y="9669"/>
                </a:lnTo>
                <a:lnTo>
                  <a:pt x="17576" y="9650"/>
                </a:lnTo>
                <a:lnTo>
                  <a:pt x="17499" y="9630"/>
                </a:lnTo>
                <a:lnTo>
                  <a:pt x="17423" y="9611"/>
                </a:lnTo>
                <a:close/>
                <a:moveTo>
                  <a:pt x="21692" y="9611"/>
                </a:moveTo>
                <a:lnTo>
                  <a:pt x="21616" y="9630"/>
                </a:lnTo>
                <a:lnTo>
                  <a:pt x="21539" y="9650"/>
                </a:lnTo>
                <a:lnTo>
                  <a:pt x="21482" y="9669"/>
                </a:lnTo>
                <a:lnTo>
                  <a:pt x="21424" y="9726"/>
                </a:lnTo>
                <a:lnTo>
                  <a:pt x="21367" y="9784"/>
                </a:lnTo>
                <a:lnTo>
                  <a:pt x="21329" y="9841"/>
                </a:lnTo>
                <a:lnTo>
                  <a:pt x="21309" y="9918"/>
                </a:lnTo>
                <a:lnTo>
                  <a:pt x="21309" y="9994"/>
                </a:lnTo>
                <a:lnTo>
                  <a:pt x="21309" y="10071"/>
                </a:lnTo>
                <a:lnTo>
                  <a:pt x="21329" y="10128"/>
                </a:lnTo>
                <a:lnTo>
                  <a:pt x="21367" y="10205"/>
                </a:lnTo>
                <a:lnTo>
                  <a:pt x="21424" y="10262"/>
                </a:lnTo>
                <a:lnTo>
                  <a:pt x="21482" y="10301"/>
                </a:lnTo>
                <a:lnTo>
                  <a:pt x="21539" y="10339"/>
                </a:lnTo>
                <a:lnTo>
                  <a:pt x="21616" y="10358"/>
                </a:lnTo>
                <a:lnTo>
                  <a:pt x="21750" y="10358"/>
                </a:lnTo>
                <a:lnTo>
                  <a:pt x="21826" y="10339"/>
                </a:lnTo>
                <a:lnTo>
                  <a:pt x="21903" y="10301"/>
                </a:lnTo>
                <a:lnTo>
                  <a:pt x="21941" y="10262"/>
                </a:lnTo>
                <a:lnTo>
                  <a:pt x="21999" y="10205"/>
                </a:lnTo>
                <a:lnTo>
                  <a:pt x="22037" y="10128"/>
                </a:lnTo>
                <a:lnTo>
                  <a:pt x="22056" y="10071"/>
                </a:lnTo>
                <a:lnTo>
                  <a:pt x="22056" y="9994"/>
                </a:lnTo>
                <a:lnTo>
                  <a:pt x="22056" y="9918"/>
                </a:lnTo>
                <a:lnTo>
                  <a:pt x="22037" y="9841"/>
                </a:lnTo>
                <a:lnTo>
                  <a:pt x="21999" y="9784"/>
                </a:lnTo>
                <a:lnTo>
                  <a:pt x="21941" y="9726"/>
                </a:lnTo>
                <a:lnTo>
                  <a:pt x="21903" y="9669"/>
                </a:lnTo>
                <a:lnTo>
                  <a:pt x="21826" y="9650"/>
                </a:lnTo>
                <a:lnTo>
                  <a:pt x="21750" y="9630"/>
                </a:lnTo>
                <a:lnTo>
                  <a:pt x="21692" y="9611"/>
                </a:lnTo>
                <a:close/>
                <a:moveTo>
                  <a:pt x="25943" y="9611"/>
                </a:moveTo>
                <a:lnTo>
                  <a:pt x="25866" y="9630"/>
                </a:lnTo>
                <a:lnTo>
                  <a:pt x="25790" y="9650"/>
                </a:lnTo>
                <a:lnTo>
                  <a:pt x="25732" y="9669"/>
                </a:lnTo>
                <a:lnTo>
                  <a:pt x="25675" y="9726"/>
                </a:lnTo>
                <a:lnTo>
                  <a:pt x="25636" y="9784"/>
                </a:lnTo>
                <a:lnTo>
                  <a:pt x="25598" y="9841"/>
                </a:lnTo>
                <a:lnTo>
                  <a:pt x="25579" y="9918"/>
                </a:lnTo>
                <a:lnTo>
                  <a:pt x="25560" y="9994"/>
                </a:lnTo>
                <a:lnTo>
                  <a:pt x="25579" y="10071"/>
                </a:lnTo>
                <a:lnTo>
                  <a:pt x="25598" y="10128"/>
                </a:lnTo>
                <a:lnTo>
                  <a:pt x="25636" y="10205"/>
                </a:lnTo>
                <a:lnTo>
                  <a:pt x="25675" y="10262"/>
                </a:lnTo>
                <a:lnTo>
                  <a:pt x="25732" y="10301"/>
                </a:lnTo>
                <a:lnTo>
                  <a:pt x="25790" y="10339"/>
                </a:lnTo>
                <a:lnTo>
                  <a:pt x="25866" y="10358"/>
                </a:lnTo>
                <a:lnTo>
                  <a:pt x="26019" y="10358"/>
                </a:lnTo>
                <a:lnTo>
                  <a:pt x="26096" y="10339"/>
                </a:lnTo>
                <a:lnTo>
                  <a:pt x="26153" y="10301"/>
                </a:lnTo>
                <a:lnTo>
                  <a:pt x="26211" y="10262"/>
                </a:lnTo>
                <a:lnTo>
                  <a:pt x="26249" y="10205"/>
                </a:lnTo>
                <a:lnTo>
                  <a:pt x="26287" y="10128"/>
                </a:lnTo>
                <a:lnTo>
                  <a:pt x="26306" y="10071"/>
                </a:lnTo>
                <a:lnTo>
                  <a:pt x="26326" y="9994"/>
                </a:lnTo>
                <a:lnTo>
                  <a:pt x="26306" y="9918"/>
                </a:lnTo>
                <a:lnTo>
                  <a:pt x="26287" y="9841"/>
                </a:lnTo>
                <a:lnTo>
                  <a:pt x="26249" y="9784"/>
                </a:lnTo>
                <a:lnTo>
                  <a:pt x="26211" y="9726"/>
                </a:lnTo>
                <a:lnTo>
                  <a:pt x="26153" y="9669"/>
                </a:lnTo>
                <a:lnTo>
                  <a:pt x="26096" y="9650"/>
                </a:lnTo>
                <a:lnTo>
                  <a:pt x="26019" y="9630"/>
                </a:lnTo>
                <a:lnTo>
                  <a:pt x="25943" y="9611"/>
                </a:lnTo>
                <a:close/>
                <a:moveTo>
                  <a:pt x="30212" y="9611"/>
                </a:moveTo>
                <a:lnTo>
                  <a:pt x="30136" y="9630"/>
                </a:lnTo>
                <a:lnTo>
                  <a:pt x="30059" y="9650"/>
                </a:lnTo>
                <a:lnTo>
                  <a:pt x="30002" y="9669"/>
                </a:lnTo>
                <a:lnTo>
                  <a:pt x="29944" y="9726"/>
                </a:lnTo>
                <a:lnTo>
                  <a:pt x="29887" y="9784"/>
                </a:lnTo>
                <a:lnTo>
                  <a:pt x="29868" y="9841"/>
                </a:lnTo>
                <a:lnTo>
                  <a:pt x="29829" y="9918"/>
                </a:lnTo>
                <a:lnTo>
                  <a:pt x="29829" y="9994"/>
                </a:lnTo>
                <a:lnTo>
                  <a:pt x="29829" y="10071"/>
                </a:lnTo>
                <a:lnTo>
                  <a:pt x="29868" y="10128"/>
                </a:lnTo>
                <a:lnTo>
                  <a:pt x="29887" y="10205"/>
                </a:lnTo>
                <a:lnTo>
                  <a:pt x="29944" y="10262"/>
                </a:lnTo>
                <a:lnTo>
                  <a:pt x="30002" y="10301"/>
                </a:lnTo>
                <a:lnTo>
                  <a:pt x="30059" y="10339"/>
                </a:lnTo>
                <a:lnTo>
                  <a:pt x="30136" y="10358"/>
                </a:lnTo>
                <a:lnTo>
                  <a:pt x="30289" y="10358"/>
                </a:lnTo>
                <a:lnTo>
                  <a:pt x="30346" y="10339"/>
                </a:lnTo>
                <a:lnTo>
                  <a:pt x="30423" y="10301"/>
                </a:lnTo>
                <a:lnTo>
                  <a:pt x="30480" y="10262"/>
                </a:lnTo>
                <a:lnTo>
                  <a:pt x="30519" y="10205"/>
                </a:lnTo>
                <a:lnTo>
                  <a:pt x="30557" y="10128"/>
                </a:lnTo>
                <a:lnTo>
                  <a:pt x="30576" y="10071"/>
                </a:lnTo>
                <a:lnTo>
                  <a:pt x="30576" y="9994"/>
                </a:lnTo>
                <a:lnTo>
                  <a:pt x="30576" y="9918"/>
                </a:lnTo>
                <a:lnTo>
                  <a:pt x="30557" y="9841"/>
                </a:lnTo>
                <a:lnTo>
                  <a:pt x="30519" y="9784"/>
                </a:lnTo>
                <a:lnTo>
                  <a:pt x="30480" y="9726"/>
                </a:lnTo>
                <a:lnTo>
                  <a:pt x="30423" y="9669"/>
                </a:lnTo>
                <a:lnTo>
                  <a:pt x="30346" y="9650"/>
                </a:lnTo>
                <a:lnTo>
                  <a:pt x="30289" y="9630"/>
                </a:lnTo>
                <a:lnTo>
                  <a:pt x="30212" y="9611"/>
                </a:lnTo>
                <a:close/>
                <a:moveTo>
                  <a:pt x="307" y="14417"/>
                </a:moveTo>
                <a:lnTo>
                  <a:pt x="230" y="14455"/>
                </a:lnTo>
                <a:lnTo>
                  <a:pt x="173" y="14474"/>
                </a:lnTo>
                <a:lnTo>
                  <a:pt x="115" y="14532"/>
                </a:lnTo>
                <a:lnTo>
                  <a:pt x="58" y="14589"/>
                </a:lnTo>
                <a:lnTo>
                  <a:pt x="19" y="14647"/>
                </a:lnTo>
                <a:lnTo>
                  <a:pt x="0" y="14723"/>
                </a:lnTo>
                <a:lnTo>
                  <a:pt x="0" y="14800"/>
                </a:lnTo>
                <a:lnTo>
                  <a:pt x="0" y="14876"/>
                </a:lnTo>
                <a:lnTo>
                  <a:pt x="19" y="14934"/>
                </a:lnTo>
                <a:lnTo>
                  <a:pt x="58" y="15010"/>
                </a:lnTo>
                <a:lnTo>
                  <a:pt x="115" y="15068"/>
                </a:lnTo>
                <a:lnTo>
                  <a:pt x="173" y="15106"/>
                </a:lnTo>
                <a:lnTo>
                  <a:pt x="230" y="15144"/>
                </a:lnTo>
                <a:lnTo>
                  <a:pt x="307" y="15164"/>
                </a:lnTo>
                <a:lnTo>
                  <a:pt x="460" y="15164"/>
                </a:lnTo>
                <a:lnTo>
                  <a:pt x="517" y="15144"/>
                </a:lnTo>
                <a:lnTo>
                  <a:pt x="594" y="15106"/>
                </a:lnTo>
                <a:lnTo>
                  <a:pt x="632" y="15068"/>
                </a:lnTo>
                <a:lnTo>
                  <a:pt x="689" y="15010"/>
                </a:lnTo>
                <a:lnTo>
                  <a:pt x="728" y="14934"/>
                </a:lnTo>
                <a:lnTo>
                  <a:pt x="747" y="14876"/>
                </a:lnTo>
                <a:lnTo>
                  <a:pt x="747" y="14800"/>
                </a:lnTo>
                <a:lnTo>
                  <a:pt x="747" y="14723"/>
                </a:lnTo>
                <a:lnTo>
                  <a:pt x="728" y="14647"/>
                </a:lnTo>
                <a:lnTo>
                  <a:pt x="689" y="14589"/>
                </a:lnTo>
                <a:lnTo>
                  <a:pt x="632" y="14532"/>
                </a:lnTo>
                <a:lnTo>
                  <a:pt x="594" y="14474"/>
                </a:lnTo>
                <a:lnTo>
                  <a:pt x="517" y="14455"/>
                </a:lnTo>
                <a:lnTo>
                  <a:pt x="460" y="14417"/>
                </a:lnTo>
                <a:close/>
                <a:moveTo>
                  <a:pt x="4557" y="14417"/>
                </a:moveTo>
                <a:lnTo>
                  <a:pt x="4499" y="14455"/>
                </a:lnTo>
                <a:lnTo>
                  <a:pt x="4423" y="14474"/>
                </a:lnTo>
                <a:lnTo>
                  <a:pt x="4365" y="14532"/>
                </a:lnTo>
                <a:lnTo>
                  <a:pt x="4327" y="14589"/>
                </a:lnTo>
                <a:lnTo>
                  <a:pt x="4289" y="14647"/>
                </a:lnTo>
                <a:lnTo>
                  <a:pt x="4270" y="14723"/>
                </a:lnTo>
                <a:lnTo>
                  <a:pt x="4270" y="14800"/>
                </a:lnTo>
                <a:lnTo>
                  <a:pt x="4270" y="14876"/>
                </a:lnTo>
                <a:lnTo>
                  <a:pt x="4289" y="14934"/>
                </a:lnTo>
                <a:lnTo>
                  <a:pt x="4327" y="15010"/>
                </a:lnTo>
                <a:lnTo>
                  <a:pt x="4365" y="15068"/>
                </a:lnTo>
                <a:lnTo>
                  <a:pt x="4423" y="15106"/>
                </a:lnTo>
                <a:lnTo>
                  <a:pt x="4499" y="15144"/>
                </a:lnTo>
                <a:lnTo>
                  <a:pt x="4557" y="15164"/>
                </a:lnTo>
                <a:lnTo>
                  <a:pt x="4710" y="15164"/>
                </a:lnTo>
                <a:lnTo>
                  <a:pt x="4787" y="15144"/>
                </a:lnTo>
                <a:lnTo>
                  <a:pt x="4844" y="15106"/>
                </a:lnTo>
                <a:lnTo>
                  <a:pt x="4902" y="15068"/>
                </a:lnTo>
                <a:lnTo>
                  <a:pt x="4940" y="15010"/>
                </a:lnTo>
                <a:lnTo>
                  <a:pt x="4978" y="14934"/>
                </a:lnTo>
                <a:lnTo>
                  <a:pt x="4997" y="14876"/>
                </a:lnTo>
                <a:lnTo>
                  <a:pt x="5016" y="14800"/>
                </a:lnTo>
                <a:lnTo>
                  <a:pt x="4997" y="14723"/>
                </a:lnTo>
                <a:lnTo>
                  <a:pt x="4978" y="14647"/>
                </a:lnTo>
                <a:lnTo>
                  <a:pt x="4940" y="14589"/>
                </a:lnTo>
                <a:lnTo>
                  <a:pt x="4902" y="14532"/>
                </a:lnTo>
                <a:lnTo>
                  <a:pt x="4844" y="14474"/>
                </a:lnTo>
                <a:lnTo>
                  <a:pt x="4787" y="14455"/>
                </a:lnTo>
                <a:lnTo>
                  <a:pt x="4710" y="14417"/>
                </a:lnTo>
                <a:close/>
                <a:moveTo>
                  <a:pt x="8826" y="14417"/>
                </a:moveTo>
                <a:lnTo>
                  <a:pt x="8750" y="14455"/>
                </a:lnTo>
                <a:lnTo>
                  <a:pt x="8692" y="14474"/>
                </a:lnTo>
                <a:lnTo>
                  <a:pt x="8635" y="14532"/>
                </a:lnTo>
                <a:lnTo>
                  <a:pt x="8578" y="14589"/>
                </a:lnTo>
                <a:lnTo>
                  <a:pt x="8558" y="14647"/>
                </a:lnTo>
                <a:lnTo>
                  <a:pt x="8539" y="14723"/>
                </a:lnTo>
                <a:lnTo>
                  <a:pt x="8520" y="14800"/>
                </a:lnTo>
                <a:lnTo>
                  <a:pt x="8539" y="14876"/>
                </a:lnTo>
                <a:lnTo>
                  <a:pt x="8558" y="14934"/>
                </a:lnTo>
                <a:lnTo>
                  <a:pt x="8578" y="15010"/>
                </a:lnTo>
                <a:lnTo>
                  <a:pt x="8635" y="15068"/>
                </a:lnTo>
                <a:lnTo>
                  <a:pt x="8692" y="15106"/>
                </a:lnTo>
                <a:lnTo>
                  <a:pt x="8750" y="15144"/>
                </a:lnTo>
                <a:lnTo>
                  <a:pt x="8826" y="15164"/>
                </a:lnTo>
                <a:lnTo>
                  <a:pt x="8980" y="15164"/>
                </a:lnTo>
                <a:lnTo>
                  <a:pt x="9037" y="15144"/>
                </a:lnTo>
                <a:lnTo>
                  <a:pt x="9114" y="15106"/>
                </a:lnTo>
                <a:lnTo>
                  <a:pt x="9171" y="15068"/>
                </a:lnTo>
                <a:lnTo>
                  <a:pt x="9209" y="15010"/>
                </a:lnTo>
                <a:lnTo>
                  <a:pt x="9248" y="14934"/>
                </a:lnTo>
                <a:lnTo>
                  <a:pt x="9267" y="14876"/>
                </a:lnTo>
                <a:lnTo>
                  <a:pt x="9267" y="14800"/>
                </a:lnTo>
                <a:lnTo>
                  <a:pt x="9267" y="14723"/>
                </a:lnTo>
                <a:lnTo>
                  <a:pt x="9248" y="14647"/>
                </a:lnTo>
                <a:lnTo>
                  <a:pt x="9209" y="14589"/>
                </a:lnTo>
                <a:lnTo>
                  <a:pt x="9171" y="14532"/>
                </a:lnTo>
                <a:lnTo>
                  <a:pt x="9114" y="14474"/>
                </a:lnTo>
                <a:lnTo>
                  <a:pt x="9037" y="14455"/>
                </a:lnTo>
                <a:lnTo>
                  <a:pt x="8980" y="14417"/>
                </a:lnTo>
                <a:close/>
                <a:moveTo>
                  <a:pt x="13077" y="14417"/>
                </a:moveTo>
                <a:lnTo>
                  <a:pt x="13019" y="14455"/>
                </a:lnTo>
                <a:lnTo>
                  <a:pt x="12943" y="14474"/>
                </a:lnTo>
                <a:lnTo>
                  <a:pt x="12885" y="14532"/>
                </a:lnTo>
                <a:lnTo>
                  <a:pt x="12847" y="14589"/>
                </a:lnTo>
                <a:lnTo>
                  <a:pt x="12809" y="14647"/>
                </a:lnTo>
                <a:lnTo>
                  <a:pt x="12790" y="14723"/>
                </a:lnTo>
                <a:lnTo>
                  <a:pt x="12790" y="14800"/>
                </a:lnTo>
                <a:lnTo>
                  <a:pt x="12790" y="14876"/>
                </a:lnTo>
                <a:lnTo>
                  <a:pt x="12809" y="14934"/>
                </a:lnTo>
                <a:lnTo>
                  <a:pt x="12847" y="15010"/>
                </a:lnTo>
                <a:lnTo>
                  <a:pt x="12885" y="15068"/>
                </a:lnTo>
                <a:lnTo>
                  <a:pt x="12943" y="15106"/>
                </a:lnTo>
                <a:lnTo>
                  <a:pt x="13019" y="15144"/>
                </a:lnTo>
                <a:lnTo>
                  <a:pt x="13077" y="15164"/>
                </a:lnTo>
                <a:lnTo>
                  <a:pt x="13230" y="15164"/>
                </a:lnTo>
                <a:lnTo>
                  <a:pt x="13307" y="15144"/>
                </a:lnTo>
                <a:lnTo>
                  <a:pt x="13364" y="15106"/>
                </a:lnTo>
                <a:lnTo>
                  <a:pt x="13421" y="15068"/>
                </a:lnTo>
                <a:lnTo>
                  <a:pt x="13479" y="15010"/>
                </a:lnTo>
                <a:lnTo>
                  <a:pt x="13498" y="14934"/>
                </a:lnTo>
                <a:lnTo>
                  <a:pt x="13536" y="14876"/>
                </a:lnTo>
                <a:lnTo>
                  <a:pt x="13536" y="14800"/>
                </a:lnTo>
                <a:lnTo>
                  <a:pt x="13536" y="14723"/>
                </a:lnTo>
                <a:lnTo>
                  <a:pt x="13498" y="14647"/>
                </a:lnTo>
                <a:lnTo>
                  <a:pt x="13479" y="14589"/>
                </a:lnTo>
                <a:lnTo>
                  <a:pt x="13421" y="14532"/>
                </a:lnTo>
                <a:lnTo>
                  <a:pt x="13364" y="14474"/>
                </a:lnTo>
                <a:lnTo>
                  <a:pt x="13307" y="14455"/>
                </a:lnTo>
                <a:lnTo>
                  <a:pt x="13230" y="14417"/>
                </a:lnTo>
                <a:close/>
                <a:moveTo>
                  <a:pt x="17346" y="14417"/>
                </a:moveTo>
                <a:lnTo>
                  <a:pt x="17270" y="14455"/>
                </a:lnTo>
                <a:lnTo>
                  <a:pt x="17212" y="14474"/>
                </a:lnTo>
                <a:lnTo>
                  <a:pt x="17155" y="14532"/>
                </a:lnTo>
                <a:lnTo>
                  <a:pt x="17117" y="14589"/>
                </a:lnTo>
                <a:lnTo>
                  <a:pt x="17078" y="14647"/>
                </a:lnTo>
                <a:lnTo>
                  <a:pt x="17059" y="14723"/>
                </a:lnTo>
                <a:lnTo>
                  <a:pt x="17040" y="14800"/>
                </a:lnTo>
                <a:lnTo>
                  <a:pt x="17059" y="14876"/>
                </a:lnTo>
                <a:lnTo>
                  <a:pt x="17078" y="14934"/>
                </a:lnTo>
                <a:lnTo>
                  <a:pt x="17117" y="15010"/>
                </a:lnTo>
                <a:lnTo>
                  <a:pt x="17155" y="15068"/>
                </a:lnTo>
                <a:lnTo>
                  <a:pt x="17212" y="15106"/>
                </a:lnTo>
                <a:lnTo>
                  <a:pt x="17270" y="15144"/>
                </a:lnTo>
                <a:lnTo>
                  <a:pt x="17346" y="15164"/>
                </a:lnTo>
                <a:lnTo>
                  <a:pt x="17499" y="15164"/>
                </a:lnTo>
                <a:lnTo>
                  <a:pt x="17576" y="15144"/>
                </a:lnTo>
                <a:lnTo>
                  <a:pt x="17633" y="15106"/>
                </a:lnTo>
                <a:lnTo>
                  <a:pt x="17691" y="15068"/>
                </a:lnTo>
                <a:lnTo>
                  <a:pt x="17729" y="15010"/>
                </a:lnTo>
                <a:lnTo>
                  <a:pt x="17767" y="14934"/>
                </a:lnTo>
                <a:lnTo>
                  <a:pt x="17787" y="14876"/>
                </a:lnTo>
                <a:lnTo>
                  <a:pt x="17806" y="14800"/>
                </a:lnTo>
                <a:lnTo>
                  <a:pt x="17787" y="14723"/>
                </a:lnTo>
                <a:lnTo>
                  <a:pt x="17767" y="14647"/>
                </a:lnTo>
                <a:lnTo>
                  <a:pt x="17729" y="14589"/>
                </a:lnTo>
                <a:lnTo>
                  <a:pt x="17691" y="14532"/>
                </a:lnTo>
                <a:lnTo>
                  <a:pt x="17633" y="14474"/>
                </a:lnTo>
                <a:lnTo>
                  <a:pt x="17576" y="14455"/>
                </a:lnTo>
                <a:lnTo>
                  <a:pt x="17499" y="14417"/>
                </a:lnTo>
                <a:close/>
                <a:moveTo>
                  <a:pt x="21616" y="14417"/>
                </a:moveTo>
                <a:lnTo>
                  <a:pt x="21539" y="14455"/>
                </a:lnTo>
                <a:lnTo>
                  <a:pt x="21482" y="14474"/>
                </a:lnTo>
                <a:lnTo>
                  <a:pt x="21424" y="14532"/>
                </a:lnTo>
                <a:lnTo>
                  <a:pt x="21367" y="14589"/>
                </a:lnTo>
                <a:lnTo>
                  <a:pt x="21329" y="14647"/>
                </a:lnTo>
                <a:lnTo>
                  <a:pt x="21309" y="14723"/>
                </a:lnTo>
                <a:lnTo>
                  <a:pt x="21309" y="14800"/>
                </a:lnTo>
                <a:lnTo>
                  <a:pt x="21309" y="14876"/>
                </a:lnTo>
                <a:lnTo>
                  <a:pt x="21329" y="14934"/>
                </a:lnTo>
                <a:lnTo>
                  <a:pt x="21367" y="15010"/>
                </a:lnTo>
                <a:lnTo>
                  <a:pt x="21424" y="15068"/>
                </a:lnTo>
                <a:lnTo>
                  <a:pt x="21482" y="15106"/>
                </a:lnTo>
                <a:lnTo>
                  <a:pt x="21539" y="15144"/>
                </a:lnTo>
                <a:lnTo>
                  <a:pt x="21616" y="15164"/>
                </a:lnTo>
                <a:lnTo>
                  <a:pt x="21750" y="15164"/>
                </a:lnTo>
                <a:lnTo>
                  <a:pt x="21826" y="15144"/>
                </a:lnTo>
                <a:lnTo>
                  <a:pt x="21903" y="15106"/>
                </a:lnTo>
                <a:lnTo>
                  <a:pt x="21941" y="15068"/>
                </a:lnTo>
                <a:lnTo>
                  <a:pt x="21999" y="15010"/>
                </a:lnTo>
                <a:lnTo>
                  <a:pt x="22037" y="14934"/>
                </a:lnTo>
                <a:lnTo>
                  <a:pt x="22056" y="14876"/>
                </a:lnTo>
                <a:lnTo>
                  <a:pt x="22056" y="14800"/>
                </a:lnTo>
                <a:lnTo>
                  <a:pt x="22056" y="14723"/>
                </a:lnTo>
                <a:lnTo>
                  <a:pt x="22037" y="14647"/>
                </a:lnTo>
                <a:lnTo>
                  <a:pt x="21999" y="14589"/>
                </a:lnTo>
                <a:lnTo>
                  <a:pt x="21941" y="14532"/>
                </a:lnTo>
                <a:lnTo>
                  <a:pt x="21903" y="14474"/>
                </a:lnTo>
                <a:lnTo>
                  <a:pt x="21826" y="14455"/>
                </a:lnTo>
                <a:lnTo>
                  <a:pt x="21750" y="14417"/>
                </a:lnTo>
                <a:close/>
                <a:moveTo>
                  <a:pt x="25866" y="14417"/>
                </a:moveTo>
                <a:lnTo>
                  <a:pt x="25790" y="14455"/>
                </a:lnTo>
                <a:lnTo>
                  <a:pt x="25732" y="14474"/>
                </a:lnTo>
                <a:lnTo>
                  <a:pt x="25675" y="14532"/>
                </a:lnTo>
                <a:lnTo>
                  <a:pt x="25636" y="14589"/>
                </a:lnTo>
                <a:lnTo>
                  <a:pt x="25598" y="14647"/>
                </a:lnTo>
                <a:lnTo>
                  <a:pt x="25579" y="14723"/>
                </a:lnTo>
                <a:lnTo>
                  <a:pt x="25560" y="14800"/>
                </a:lnTo>
                <a:lnTo>
                  <a:pt x="25579" y="14876"/>
                </a:lnTo>
                <a:lnTo>
                  <a:pt x="25598" y="14934"/>
                </a:lnTo>
                <a:lnTo>
                  <a:pt x="25636" y="15010"/>
                </a:lnTo>
                <a:lnTo>
                  <a:pt x="25675" y="15068"/>
                </a:lnTo>
                <a:lnTo>
                  <a:pt x="25732" y="15106"/>
                </a:lnTo>
                <a:lnTo>
                  <a:pt x="25790" y="15144"/>
                </a:lnTo>
                <a:lnTo>
                  <a:pt x="25866" y="15164"/>
                </a:lnTo>
                <a:lnTo>
                  <a:pt x="26019" y="15164"/>
                </a:lnTo>
                <a:lnTo>
                  <a:pt x="26096" y="15144"/>
                </a:lnTo>
                <a:lnTo>
                  <a:pt x="26153" y="15106"/>
                </a:lnTo>
                <a:lnTo>
                  <a:pt x="26211" y="15068"/>
                </a:lnTo>
                <a:lnTo>
                  <a:pt x="26249" y="15010"/>
                </a:lnTo>
                <a:lnTo>
                  <a:pt x="26287" y="14934"/>
                </a:lnTo>
                <a:lnTo>
                  <a:pt x="26306" y="14876"/>
                </a:lnTo>
                <a:lnTo>
                  <a:pt x="26326" y="14800"/>
                </a:lnTo>
                <a:lnTo>
                  <a:pt x="26306" y="14723"/>
                </a:lnTo>
                <a:lnTo>
                  <a:pt x="26287" y="14647"/>
                </a:lnTo>
                <a:lnTo>
                  <a:pt x="26249" y="14589"/>
                </a:lnTo>
                <a:lnTo>
                  <a:pt x="26211" y="14532"/>
                </a:lnTo>
                <a:lnTo>
                  <a:pt x="26153" y="14474"/>
                </a:lnTo>
                <a:lnTo>
                  <a:pt x="26096" y="14455"/>
                </a:lnTo>
                <a:lnTo>
                  <a:pt x="26019" y="14417"/>
                </a:lnTo>
                <a:close/>
                <a:moveTo>
                  <a:pt x="30136" y="14417"/>
                </a:moveTo>
                <a:lnTo>
                  <a:pt x="30059" y="14455"/>
                </a:lnTo>
                <a:lnTo>
                  <a:pt x="30002" y="14474"/>
                </a:lnTo>
                <a:lnTo>
                  <a:pt x="29944" y="14532"/>
                </a:lnTo>
                <a:lnTo>
                  <a:pt x="29887" y="14589"/>
                </a:lnTo>
                <a:lnTo>
                  <a:pt x="29868" y="14647"/>
                </a:lnTo>
                <a:lnTo>
                  <a:pt x="29829" y="14723"/>
                </a:lnTo>
                <a:lnTo>
                  <a:pt x="29829" y="14800"/>
                </a:lnTo>
                <a:lnTo>
                  <a:pt x="29829" y="14876"/>
                </a:lnTo>
                <a:lnTo>
                  <a:pt x="29868" y="14934"/>
                </a:lnTo>
                <a:lnTo>
                  <a:pt x="29887" y="15010"/>
                </a:lnTo>
                <a:lnTo>
                  <a:pt x="29944" y="15068"/>
                </a:lnTo>
                <a:lnTo>
                  <a:pt x="30002" y="15106"/>
                </a:lnTo>
                <a:lnTo>
                  <a:pt x="30059" y="15144"/>
                </a:lnTo>
                <a:lnTo>
                  <a:pt x="30136" y="15164"/>
                </a:lnTo>
                <a:lnTo>
                  <a:pt x="30289" y="15164"/>
                </a:lnTo>
                <a:lnTo>
                  <a:pt x="30346" y="15144"/>
                </a:lnTo>
                <a:lnTo>
                  <a:pt x="30423" y="15106"/>
                </a:lnTo>
                <a:lnTo>
                  <a:pt x="30480" y="15068"/>
                </a:lnTo>
                <a:lnTo>
                  <a:pt x="30519" y="15010"/>
                </a:lnTo>
                <a:lnTo>
                  <a:pt x="30557" y="14934"/>
                </a:lnTo>
                <a:lnTo>
                  <a:pt x="30576" y="14876"/>
                </a:lnTo>
                <a:lnTo>
                  <a:pt x="30576" y="14800"/>
                </a:lnTo>
                <a:lnTo>
                  <a:pt x="30576" y="14723"/>
                </a:lnTo>
                <a:lnTo>
                  <a:pt x="30557" y="14647"/>
                </a:lnTo>
                <a:lnTo>
                  <a:pt x="30519" y="14589"/>
                </a:lnTo>
                <a:lnTo>
                  <a:pt x="30480" y="14532"/>
                </a:lnTo>
                <a:lnTo>
                  <a:pt x="30423" y="14474"/>
                </a:lnTo>
                <a:lnTo>
                  <a:pt x="30346" y="14455"/>
                </a:lnTo>
                <a:lnTo>
                  <a:pt x="30289" y="14417"/>
                </a:lnTo>
                <a:close/>
                <a:moveTo>
                  <a:pt x="307" y="19222"/>
                </a:moveTo>
                <a:lnTo>
                  <a:pt x="230" y="19261"/>
                </a:lnTo>
                <a:lnTo>
                  <a:pt x="173" y="19280"/>
                </a:lnTo>
                <a:lnTo>
                  <a:pt x="115" y="19337"/>
                </a:lnTo>
                <a:lnTo>
                  <a:pt x="58" y="19395"/>
                </a:lnTo>
                <a:lnTo>
                  <a:pt x="19" y="19452"/>
                </a:lnTo>
                <a:lnTo>
                  <a:pt x="0" y="19529"/>
                </a:lnTo>
                <a:lnTo>
                  <a:pt x="0" y="19605"/>
                </a:lnTo>
                <a:lnTo>
                  <a:pt x="0" y="19682"/>
                </a:lnTo>
                <a:lnTo>
                  <a:pt x="19" y="19739"/>
                </a:lnTo>
                <a:lnTo>
                  <a:pt x="58" y="19816"/>
                </a:lnTo>
                <a:lnTo>
                  <a:pt x="115" y="19873"/>
                </a:lnTo>
                <a:lnTo>
                  <a:pt x="173" y="19912"/>
                </a:lnTo>
                <a:lnTo>
                  <a:pt x="230" y="19950"/>
                </a:lnTo>
                <a:lnTo>
                  <a:pt x="307" y="19969"/>
                </a:lnTo>
                <a:lnTo>
                  <a:pt x="460" y="19969"/>
                </a:lnTo>
                <a:lnTo>
                  <a:pt x="517" y="19950"/>
                </a:lnTo>
                <a:lnTo>
                  <a:pt x="594" y="19912"/>
                </a:lnTo>
                <a:lnTo>
                  <a:pt x="632" y="19873"/>
                </a:lnTo>
                <a:lnTo>
                  <a:pt x="689" y="19816"/>
                </a:lnTo>
                <a:lnTo>
                  <a:pt x="728" y="19739"/>
                </a:lnTo>
                <a:lnTo>
                  <a:pt x="747" y="19682"/>
                </a:lnTo>
                <a:lnTo>
                  <a:pt x="747" y="19605"/>
                </a:lnTo>
                <a:lnTo>
                  <a:pt x="747" y="19529"/>
                </a:lnTo>
                <a:lnTo>
                  <a:pt x="728" y="19452"/>
                </a:lnTo>
                <a:lnTo>
                  <a:pt x="689" y="19395"/>
                </a:lnTo>
                <a:lnTo>
                  <a:pt x="632" y="19337"/>
                </a:lnTo>
                <a:lnTo>
                  <a:pt x="594" y="19280"/>
                </a:lnTo>
                <a:lnTo>
                  <a:pt x="517" y="19261"/>
                </a:lnTo>
                <a:lnTo>
                  <a:pt x="460" y="19222"/>
                </a:lnTo>
                <a:close/>
                <a:moveTo>
                  <a:pt x="4557" y="19222"/>
                </a:moveTo>
                <a:lnTo>
                  <a:pt x="4499" y="19261"/>
                </a:lnTo>
                <a:lnTo>
                  <a:pt x="4423" y="19280"/>
                </a:lnTo>
                <a:lnTo>
                  <a:pt x="4365" y="19337"/>
                </a:lnTo>
                <a:lnTo>
                  <a:pt x="4327" y="19395"/>
                </a:lnTo>
                <a:lnTo>
                  <a:pt x="4289" y="19452"/>
                </a:lnTo>
                <a:lnTo>
                  <a:pt x="4270" y="19529"/>
                </a:lnTo>
                <a:lnTo>
                  <a:pt x="4270" y="19605"/>
                </a:lnTo>
                <a:lnTo>
                  <a:pt x="4270" y="19682"/>
                </a:lnTo>
                <a:lnTo>
                  <a:pt x="4289" y="19739"/>
                </a:lnTo>
                <a:lnTo>
                  <a:pt x="4327" y="19816"/>
                </a:lnTo>
                <a:lnTo>
                  <a:pt x="4365" y="19873"/>
                </a:lnTo>
                <a:lnTo>
                  <a:pt x="4423" y="19912"/>
                </a:lnTo>
                <a:lnTo>
                  <a:pt x="4499" y="19950"/>
                </a:lnTo>
                <a:lnTo>
                  <a:pt x="4557" y="19969"/>
                </a:lnTo>
                <a:lnTo>
                  <a:pt x="4710" y="19969"/>
                </a:lnTo>
                <a:lnTo>
                  <a:pt x="4787" y="19950"/>
                </a:lnTo>
                <a:lnTo>
                  <a:pt x="4844" y="19912"/>
                </a:lnTo>
                <a:lnTo>
                  <a:pt x="4902" y="19873"/>
                </a:lnTo>
                <a:lnTo>
                  <a:pt x="4940" y="19816"/>
                </a:lnTo>
                <a:lnTo>
                  <a:pt x="4978" y="19739"/>
                </a:lnTo>
                <a:lnTo>
                  <a:pt x="4997" y="19682"/>
                </a:lnTo>
                <a:lnTo>
                  <a:pt x="5016" y="19605"/>
                </a:lnTo>
                <a:lnTo>
                  <a:pt x="4997" y="19529"/>
                </a:lnTo>
                <a:lnTo>
                  <a:pt x="4978" y="19452"/>
                </a:lnTo>
                <a:lnTo>
                  <a:pt x="4940" y="19395"/>
                </a:lnTo>
                <a:lnTo>
                  <a:pt x="4902" y="19337"/>
                </a:lnTo>
                <a:lnTo>
                  <a:pt x="4844" y="19280"/>
                </a:lnTo>
                <a:lnTo>
                  <a:pt x="4787" y="19261"/>
                </a:lnTo>
                <a:lnTo>
                  <a:pt x="4710" y="19222"/>
                </a:lnTo>
                <a:close/>
                <a:moveTo>
                  <a:pt x="8826" y="19222"/>
                </a:moveTo>
                <a:lnTo>
                  <a:pt x="8750" y="19261"/>
                </a:lnTo>
                <a:lnTo>
                  <a:pt x="8692" y="19280"/>
                </a:lnTo>
                <a:lnTo>
                  <a:pt x="8635" y="19337"/>
                </a:lnTo>
                <a:lnTo>
                  <a:pt x="8578" y="19395"/>
                </a:lnTo>
                <a:lnTo>
                  <a:pt x="8558" y="19452"/>
                </a:lnTo>
                <a:lnTo>
                  <a:pt x="8539" y="19529"/>
                </a:lnTo>
                <a:lnTo>
                  <a:pt x="8520" y="19605"/>
                </a:lnTo>
                <a:lnTo>
                  <a:pt x="8539" y="19682"/>
                </a:lnTo>
                <a:lnTo>
                  <a:pt x="8558" y="19739"/>
                </a:lnTo>
                <a:lnTo>
                  <a:pt x="8578" y="19816"/>
                </a:lnTo>
                <a:lnTo>
                  <a:pt x="8635" y="19873"/>
                </a:lnTo>
                <a:lnTo>
                  <a:pt x="8692" y="19912"/>
                </a:lnTo>
                <a:lnTo>
                  <a:pt x="8750" y="19950"/>
                </a:lnTo>
                <a:lnTo>
                  <a:pt x="8826" y="19969"/>
                </a:lnTo>
                <a:lnTo>
                  <a:pt x="8980" y="19969"/>
                </a:lnTo>
                <a:lnTo>
                  <a:pt x="9037" y="19950"/>
                </a:lnTo>
                <a:lnTo>
                  <a:pt x="9114" y="19912"/>
                </a:lnTo>
                <a:lnTo>
                  <a:pt x="9171" y="19873"/>
                </a:lnTo>
                <a:lnTo>
                  <a:pt x="9209" y="19816"/>
                </a:lnTo>
                <a:lnTo>
                  <a:pt x="9248" y="19739"/>
                </a:lnTo>
                <a:lnTo>
                  <a:pt x="9267" y="19682"/>
                </a:lnTo>
                <a:lnTo>
                  <a:pt x="9267" y="19605"/>
                </a:lnTo>
                <a:lnTo>
                  <a:pt x="9267" y="19529"/>
                </a:lnTo>
                <a:lnTo>
                  <a:pt x="9248" y="19452"/>
                </a:lnTo>
                <a:lnTo>
                  <a:pt x="9209" y="19395"/>
                </a:lnTo>
                <a:lnTo>
                  <a:pt x="9171" y="19337"/>
                </a:lnTo>
                <a:lnTo>
                  <a:pt x="9114" y="19280"/>
                </a:lnTo>
                <a:lnTo>
                  <a:pt x="9037" y="19261"/>
                </a:lnTo>
                <a:lnTo>
                  <a:pt x="8980" y="19222"/>
                </a:lnTo>
                <a:close/>
                <a:moveTo>
                  <a:pt x="13077" y="19222"/>
                </a:moveTo>
                <a:lnTo>
                  <a:pt x="13019" y="19261"/>
                </a:lnTo>
                <a:lnTo>
                  <a:pt x="12943" y="19280"/>
                </a:lnTo>
                <a:lnTo>
                  <a:pt x="12885" y="19337"/>
                </a:lnTo>
                <a:lnTo>
                  <a:pt x="12847" y="19395"/>
                </a:lnTo>
                <a:lnTo>
                  <a:pt x="12809" y="19452"/>
                </a:lnTo>
                <a:lnTo>
                  <a:pt x="12790" y="19529"/>
                </a:lnTo>
                <a:lnTo>
                  <a:pt x="12790" y="19605"/>
                </a:lnTo>
                <a:lnTo>
                  <a:pt x="12790" y="19682"/>
                </a:lnTo>
                <a:lnTo>
                  <a:pt x="12809" y="19739"/>
                </a:lnTo>
                <a:lnTo>
                  <a:pt x="12847" y="19816"/>
                </a:lnTo>
                <a:lnTo>
                  <a:pt x="12885" y="19873"/>
                </a:lnTo>
                <a:lnTo>
                  <a:pt x="12943" y="19912"/>
                </a:lnTo>
                <a:lnTo>
                  <a:pt x="13019" y="19950"/>
                </a:lnTo>
                <a:lnTo>
                  <a:pt x="13077" y="19969"/>
                </a:lnTo>
                <a:lnTo>
                  <a:pt x="13230" y="19969"/>
                </a:lnTo>
                <a:lnTo>
                  <a:pt x="13307" y="19950"/>
                </a:lnTo>
                <a:lnTo>
                  <a:pt x="13364" y="19912"/>
                </a:lnTo>
                <a:lnTo>
                  <a:pt x="13421" y="19873"/>
                </a:lnTo>
                <a:lnTo>
                  <a:pt x="13479" y="19816"/>
                </a:lnTo>
                <a:lnTo>
                  <a:pt x="13498" y="19739"/>
                </a:lnTo>
                <a:lnTo>
                  <a:pt x="13536" y="19682"/>
                </a:lnTo>
                <a:lnTo>
                  <a:pt x="13536" y="19605"/>
                </a:lnTo>
                <a:lnTo>
                  <a:pt x="13536" y="19529"/>
                </a:lnTo>
                <a:lnTo>
                  <a:pt x="13498" y="19452"/>
                </a:lnTo>
                <a:lnTo>
                  <a:pt x="13479" y="19395"/>
                </a:lnTo>
                <a:lnTo>
                  <a:pt x="13421" y="19337"/>
                </a:lnTo>
                <a:lnTo>
                  <a:pt x="13364" y="19280"/>
                </a:lnTo>
                <a:lnTo>
                  <a:pt x="13307" y="19261"/>
                </a:lnTo>
                <a:lnTo>
                  <a:pt x="13230" y="19222"/>
                </a:lnTo>
                <a:close/>
                <a:moveTo>
                  <a:pt x="17346" y="19222"/>
                </a:moveTo>
                <a:lnTo>
                  <a:pt x="17270" y="19261"/>
                </a:lnTo>
                <a:lnTo>
                  <a:pt x="17212" y="19280"/>
                </a:lnTo>
                <a:lnTo>
                  <a:pt x="17155" y="19337"/>
                </a:lnTo>
                <a:lnTo>
                  <a:pt x="17117" y="19395"/>
                </a:lnTo>
                <a:lnTo>
                  <a:pt x="17078" y="19452"/>
                </a:lnTo>
                <a:lnTo>
                  <a:pt x="17059" y="19529"/>
                </a:lnTo>
                <a:lnTo>
                  <a:pt x="17040" y="19605"/>
                </a:lnTo>
                <a:lnTo>
                  <a:pt x="17059" y="19682"/>
                </a:lnTo>
                <a:lnTo>
                  <a:pt x="17078" y="19739"/>
                </a:lnTo>
                <a:lnTo>
                  <a:pt x="17117" y="19816"/>
                </a:lnTo>
                <a:lnTo>
                  <a:pt x="17155" y="19873"/>
                </a:lnTo>
                <a:lnTo>
                  <a:pt x="17212" y="19912"/>
                </a:lnTo>
                <a:lnTo>
                  <a:pt x="17270" y="19950"/>
                </a:lnTo>
                <a:lnTo>
                  <a:pt x="17346" y="19969"/>
                </a:lnTo>
                <a:lnTo>
                  <a:pt x="17499" y="19969"/>
                </a:lnTo>
                <a:lnTo>
                  <a:pt x="17576" y="19950"/>
                </a:lnTo>
                <a:lnTo>
                  <a:pt x="17633" y="19912"/>
                </a:lnTo>
                <a:lnTo>
                  <a:pt x="17691" y="19873"/>
                </a:lnTo>
                <a:lnTo>
                  <a:pt x="17729" y="19816"/>
                </a:lnTo>
                <a:lnTo>
                  <a:pt x="17767" y="19739"/>
                </a:lnTo>
                <a:lnTo>
                  <a:pt x="17787" y="19682"/>
                </a:lnTo>
                <a:lnTo>
                  <a:pt x="17806" y="19605"/>
                </a:lnTo>
                <a:lnTo>
                  <a:pt x="17787" y="19529"/>
                </a:lnTo>
                <a:lnTo>
                  <a:pt x="17767" y="19452"/>
                </a:lnTo>
                <a:lnTo>
                  <a:pt x="17729" y="19395"/>
                </a:lnTo>
                <a:lnTo>
                  <a:pt x="17691" y="19337"/>
                </a:lnTo>
                <a:lnTo>
                  <a:pt x="17633" y="19280"/>
                </a:lnTo>
                <a:lnTo>
                  <a:pt x="17576" y="19261"/>
                </a:lnTo>
                <a:lnTo>
                  <a:pt x="17499" y="19222"/>
                </a:lnTo>
                <a:close/>
                <a:moveTo>
                  <a:pt x="21616" y="19222"/>
                </a:moveTo>
                <a:lnTo>
                  <a:pt x="21539" y="19261"/>
                </a:lnTo>
                <a:lnTo>
                  <a:pt x="21482" y="19280"/>
                </a:lnTo>
                <a:lnTo>
                  <a:pt x="21424" y="19337"/>
                </a:lnTo>
                <a:lnTo>
                  <a:pt x="21367" y="19395"/>
                </a:lnTo>
                <a:lnTo>
                  <a:pt x="21329" y="19452"/>
                </a:lnTo>
                <a:lnTo>
                  <a:pt x="21309" y="19529"/>
                </a:lnTo>
                <a:lnTo>
                  <a:pt x="21309" y="19605"/>
                </a:lnTo>
                <a:lnTo>
                  <a:pt x="21309" y="19682"/>
                </a:lnTo>
                <a:lnTo>
                  <a:pt x="21329" y="19739"/>
                </a:lnTo>
                <a:lnTo>
                  <a:pt x="21367" y="19816"/>
                </a:lnTo>
                <a:lnTo>
                  <a:pt x="21424" y="19873"/>
                </a:lnTo>
                <a:lnTo>
                  <a:pt x="21482" y="19912"/>
                </a:lnTo>
                <a:lnTo>
                  <a:pt x="21539" y="19950"/>
                </a:lnTo>
                <a:lnTo>
                  <a:pt x="21616" y="19969"/>
                </a:lnTo>
                <a:lnTo>
                  <a:pt x="21750" y="19969"/>
                </a:lnTo>
                <a:lnTo>
                  <a:pt x="21826" y="19950"/>
                </a:lnTo>
                <a:lnTo>
                  <a:pt x="21903" y="19912"/>
                </a:lnTo>
                <a:lnTo>
                  <a:pt x="21941" y="19873"/>
                </a:lnTo>
                <a:lnTo>
                  <a:pt x="21999" y="19816"/>
                </a:lnTo>
                <a:lnTo>
                  <a:pt x="22037" y="19739"/>
                </a:lnTo>
                <a:lnTo>
                  <a:pt x="22056" y="19682"/>
                </a:lnTo>
                <a:lnTo>
                  <a:pt x="22056" y="19605"/>
                </a:lnTo>
                <a:lnTo>
                  <a:pt x="22056" y="19529"/>
                </a:lnTo>
                <a:lnTo>
                  <a:pt x="22037" y="19452"/>
                </a:lnTo>
                <a:lnTo>
                  <a:pt x="21999" y="19395"/>
                </a:lnTo>
                <a:lnTo>
                  <a:pt x="21941" y="19337"/>
                </a:lnTo>
                <a:lnTo>
                  <a:pt x="21903" y="19280"/>
                </a:lnTo>
                <a:lnTo>
                  <a:pt x="21826" y="19261"/>
                </a:lnTo>
                <a:lnTo>
                  <a:pt x="21750" y="19222"/>
                </a:lnTo>
                <a:close/>
                <a:moveTo>
                  <a:pt x="25866" y="19222"/>
                </a:moveTo>
                <a:lnTo>
                  <a:pt x="25790" y="19261"/>
                </a:lnTo>
                <a:lnTo>
                  <a:pt x="25732" y="19280"/>
                </a:lnTo>
                <a:lnTo>
                  <a:pt x="25675" y="19337"/>
                </a:lnTo>
                <a:lnTo>
                  <a:pt x="25636" y="19395"/>
                </a:lnTo>
                <a:lnTo>
                  <a:pt x="25598" y="19452"/>
                </a:lnTo>
                <a:lnTo>
                  <a:pt x="25579" y="19529"/>
                </a:lnTo>
                <a:lnTo>
                  <a:pt x="25560" y="19605"/>
                </a:lnTo>
                <a:lnTo>
                  <a:pt x="25579" y="19682"/>
                </a:lnTo>
                <a:lnTo>
                  <a:pt x="25598" y="19739"/>
                </a:lnTo>
                <a:lnTo>
                  <a:pt x="25636" y="19816"/>
                </a:lnTo>
                <a:lnTo>
                  <a:pt x="25675" y="19873"/>
                </a:lnTo>
                <a:lnTo>
                  <a:pt x="25732" y="19912"/>
                </a:lnTo>
                <a:lnTo>
                  <a:pt x="25790" y="19950"/>
                </a:lnTo>
                <a:lnTo>
                  <a:pt x="25866" y="19969"/>
                </a:lnTo>
                <a:lnTo>
                  <a:pt x="26019" y="19969"/>
                </a:lnTo>
                <a:lnTo>
                  <a:pt x="26096" y="19950"/>
                </a:lnTo>
                <a:lnTo>
                  <a:pt x="26153" y="19912"/>
                </a:lnTo>
                <a:lnTo>
                  <a:pt x="26211" y="19873"/>
                </a:lnTo>
                <a:lnTo>
                  <a:pt x="26249" y="19816"/>
                </a:lnTo>
                <a:lnTo>
                  <a:pt x="26287" y="19739"/>
                </a:lnTo>
                <a:lnTo>
                  <a:pt x="26306" y="19682"/>
                </a:lnTo>
                <a:lnTo>
                  <a:pt x="26326" y="19605"/>
                </a:lnTo>
                <a:lnTo>
                  <a:pt x="26306" y="19529"/>
                </a:lnTo>
                <a:lnTo>
                  <a:pt x="26287" y="19452"/>
                </a:lnTo>
                <a:lnTo>
                  <a:pt x="26249" y="19395"/>
                </a:lnTo>
                <a:lnTo>
                  <a:pt x="26211" y="19337"/>
                </a:lnTo>
                <a:lnTo>
                  <a:pt x="26153" y="19280"/>
                </a:lnTo>
                <a:lnTo>
                  <a:pt x="26096" y="19261"/>
                </a:lnTo>
                <a:lnTo>
                  <a:pt x="26019" y="19222"/>
                </a:lnTo>
                <a:close/>
                <a:moveTo>
                  <a:pt x="30136" y="19222"/>
                </a:moveTo>
                <a:lnTo>
                  <a:pt x="30059" y="19261"/>
                </a:lnTo>
                <a:lnTo>
                  <a:pt x="30002" y="19280"/>
                </a:lnTo>
                <a:lnTo>
                  <a:pt x="29944" y="19337"/>
                </a:lnTo>
                <a:lnTo>
                  <a:pt x="29887" y="19395"/>
                </a:lnTo>
                <a:lnTo>
                  <a:pt x="29868" y="19452"/>
                </a:lnTo>
                <a:lnTo>
                  <a:pt x="29829" y="19529"/>
                </a:lnTo>
                <a:lnTo>
                  <a:pt x="29829" y="19605"/>
                </a:lnTo>
                <a:lnTo>
                  <a:pt x="29829" y="19682"/>
                </a:lnTo>
                <a:lnTo>
                  <a:pt x="29868" y="19739"/>
                </a:lnTo>
                <a:lnTo>
                  <a:pt x="29887" y="19816"/>
                </a:lnTo>
                <a:lnTo>
                  <a:pt x="29944" y="19873"/>
                </a:lnTo>
                <a:lnTo>
                  <a:pt x="30002" y="19912"/>
                </a:lnTo>
                <a:lnTo>
                  <a:pt x="30059" y="19950"/>
                </a:lnTo>
                <a:lnTo>
                  <a:pt x="30136" y="19969"/>
                </a:lnTo>
                <a:lnTo>
                  <a:pt x="30289" y="19969"/>
                </a:lnTo>
                <a:lnTo>
                  <a:pt x="30346" y="19950"/>
                </a:lnTo>
                <a:lnTo>
                  <a:pt x="30423" y="19912"/>
                </a:lnTo>
                <a:lnTo>
                  <a:pt x="30480" y="19873"/>
                </a:lnTo>
                <a:lnTo>
                  <a:pt x="30519" y="19816"/>
                </a:lnTo>
                <a:lnTo>
                  <a:pt x="30557" y="19739"/>
                </a:lnTo>
                <a:lnTo>
                  <a:pt x="30576" y="19682"/>
                </a:lnTo>
                <a:lnTo>
                  <a:pt x="30576" y="19605"/>
                </a:lnTo>
                <a:lnTo>
                  <a:pt x="30576" y="19529"/>
                </a:lnTo>
                <a:lnTo>
                  <a:pt x="30557" y="19452"/>
                </a:lnTo>
                <a:lnTo>
                  <a:pt x="30519" y="19395"/>
                </a:lnTo>
                <a:lnTo>
                  <a:pt x="30480" y="19337"/>
                </a:lnTo>
                <a:lnTo>
                  <a:pt x="30423" y="19280"/>
                </a:lnTo>
                <a:lnTo>
                  <a:pt x="30346" y="19261"/>
                </a:lnTo>
                <a:lnTo>
                  <a:pt x="30289" y="19222"/>
                </a:lnTo>
                <a:close/>
                <a:moveTo>
                  <a:pt x="307" y="24028"/>
                </a:moveTo>
                <a:lnTo>
                  <a:pt x="230" y="24066"/>
                </a:lnTo>
                <a:lnTo>
                  <a:pt x="173" y="24085"/>
                </a:lnTo>
                <a:lnTo>
                  <a:pt x="115" y="24143"/>
                </a:lnTo>
                <a:lnTo>
                  <a:pt x="58" y="24200"/>
                </a:lnTo>
                <a:lnTo>
                  <a:pt x="19" y="24258"/>
                </a:lnTo>
                <a:lnTo>
                  <a:pt x="0" y="24334"/>
                </a:lnTo>
                <a:lnTo>
                  <a:pt x="0" y="24411"/>
                </a:lnTo>
                <a:lnTo>
                  <a:pt x="0" y="24488"/>
                </a:lnTo>
                <a:lnTo>
                  <a:pt x="19" y="24545"/>
                </a:lnTo>
                <a:lnTo>
                  <a:pt x="58" y="24622"/>
                </a:lnTo>
                <a:lnTo>
                  <a:pt x="115" y="24679"/>
                </a:lnTo>
                <a:lnTo>
                  <a:pt x="173" y="24717"/>
                </a:lnTo>
                <a:lnTo>
                  <a:pt x="230" y="24756"/>
                </a:lnTo>
                <a:lnTo>
                  <a:pt x="307" y="24775"/>
                </a:lnTo>
                <a:lnTo>
                  <a:pt x="460" y="24775"/>
                </a:lnTo>
                <a:lnTo>
                  <a:pt x="517" y="24756"/>
                </a:lnTo>
                <a:lnTo>
                  <a:pt x="594" y="24717"/>
                </a:lnTo>
                <a:lnTo>
                  <a:pt x="632" y="24679"/>
                </a:lnTo>
                <a:lnTo>
                  <a:pt x="689" y="24622"/>
                </a:lnTo>
                <a:lnTo>
                  <a:pt x="728" y="24545"/>
                </a:lnTo>
                <a:lnTo>
                  <a:pt x="747" y="24488"/>
                </a:lnTo>
                <a:lnTo>
                  <a:pt x="747" y="24411"/>
                </a:lnTo>
                <a:lnTo>
                  <a:pt x="747" y="24334"/>
                </a:lnTo>
                <a:lnTo>
                  <a:pt x="728" y="24258"/>
                </a:lnTo>
                <a:lnTo>
                  <a:pt x="689" y="24200"/>
                </a:lnTo>
                <a:lnTo>
                  <a:pt x="632" y="24143"/>
                </a:lnTo>
                <a:lnTo>
                  <a:pt x="594" y="24085"/>
                </a:lnTo>
                <a:lnTo>
                  <a:pt x="517" y="24066"/>
                </a:lnTo>
                <a:lnTo>
                  <a:pt x="460" y="24028"/>
                </a:lnTo>
                <a:close/>
                <a:moveTo>
                  <a:pt x="4557" y="24028"/>
                </a:moveTo>
                <a:lnTo>
                  <a:pt x="4499" y="24066"/>
                </a:lnTo>
                <a:lnTo>
                  <a:pt x="4423" y="24085"/>
                </a:lnTo>
                <a:lnTo>
                  <a:pt x="4365" y="24143"/>
                </a:lnTo>
                <a:lnTo>
                  <a:pt x="4327" y="24200"/>
                </a:lnTo>
                <a:lnTo>
                  <a:pt x="4289" y="24258"/>
                </a:lnTo>
                <a:lnTo>
                  <a:pt x="4270" y="24334"/>
                </a:lnTo>
                <a:lnTo>
                  <a:pt x="4270" y="24411"/>
                </a:lnTo>
                <a:lnTo>
                  <a:pt x="4270" y="24488"/>
                </a:lnTo>
                <a:lnTo>
                  <a:pt x="4289" y="24545"/>
                </a:lnTo>
                <a:lnTo>
                  <a:pt x="4327" y="24622"/>
                </a:lnTo>
                <a:lnTo>
                  <a:pt x="4365" y="24679"/>
                </a:lnTo>
                <a:lnTo>
                  <a:pt x="4423" y="24717"/>
                </a:lnTo>
                <a:lnTo>
                  <a:pt x="4499" y="24756"/>
                </a:lnTo>
                <a:lnTo>
                  <a:pt x="4557" y="24775"/>
                </a:lnTo>
                <a:lnTo>
                  <a:pt x="4710" y="24775"/>
                </a:lnTo>
                <a:lnTo>
                  <a:pt x="4787" y="24756"/>
                </a:lnTo>
                <a:lnTo>
                  <a:pt x="4844" y="24717"/>
                </a:lnTo>
                <a:lnTo>
                  <a:pt x="4902" y="24679"/>
                </a:lnTo>
                <a:lnTo>
                  <a:pt x="4940" y="24622"/>
                </a:lnTo>
                <a:lnTo>
                  <a:pt x="4978" y="24545"/>
                </a:lnTo>
                <a:lnTo>
                  <a:pt x="4997" y="24488"/>
                </a:lnTo>
                <a:lnTo>
                  <a:pt x="5016" y="24411"/>
                </a:lnTo>
                <a:lnTo>
                  <a:pt x="4997" y="24334"/>
                </a:lnTo>
                <a:lnTo>
                  <a:pt x="4978" y="24258"/>
                </a:lnTo>
                <a:lnTo>
                  <a:pt x="4940" y="24200"/>
                </a:lnTo>
                <a:lnTo>
                  <a:pt x="4902" y="24143"/>
                </a:lnTo>
                <a:lnTo>
                  <a:pt x="4844" y="24085"/>
                </a:lnTo>
                <a:lnTo>
                  <a:pt x="4787" y="24066"/>
                </a:lnTo>
                <a:lnTo>
                  <a:pt x="4710" y="24028"/>
                </a:lnTo>
                <a:close/>
                <a:moveTo>
                  <a:pt x="8826" y="24028"/>
                </a:moveTo>
                <a:lnTo>
                  <a:pt x="8750" y="24066"/>
                </a:lnTo>
                <a:lnTo>
                  <a:pt x="8692" y="24085"/>
                </a:lnTo>
                <a:lnTo>
                  <a:pt x="8635" y="24143"/>
                </a:lnTo>
                <a:lnTo>
                  <a:pt x="8578" y="24200"/>
                </a:lnTo>
                <a:lnTo>
                  <a:pt x="8558" y="24258"/>
                </a:lnTo>
                <a:lnTo>
                  <a:pt x="8539" y="24334"/>
                </a:lnTo>
                <a:lnTo>
                  <a:pt x="8520" y="24411"/>
                </a:lnTo>
                <a:lnTo>
                  <a:pt x="8539" y="24488"/>
                </a:lnTo>
                <a:lnTo>
                  <a:pt x="8558" y="24545"/>
                </a:lnTo>
                <a:lnTo>
                  <a:pt x="8578" y="24622"/>
                </a:lnTo>
                <a:lnTo>
                  <a:pt x="8635" y="24679"/>
                </a:lnTo>
                <a:lnTo>
                  <a:pt x="8692" y="24717"/>
                </a:lnTo>
                <a:lnTo>
                  <a:pt x="8750" y="24756"/>
                </a:lnTo>
                <a:lnTo>
                  <a:pt x="8826" y="24775"/>
                </a:lnTo>
                <a:lnTo>
                  <a:pt x="8980" y="24775"/>
                </a:lnTo>
                <a:lnTo>
                  <a:pt x="9037" y="24756"/>
                </a:lnTo>
                <a:lnTo>
                  <a:pt x="9114" y="24717"/>
                </a:lnTo>
                <a:lnTo>
                  <a:pt x="9171" y="24679"/>
                </a:lnTo>
                <a:lnTo>
                  <a:pt x="9209" y="24622"/>
                </a:lnTo>
                <a:lnTo>
                  <a:pt x="9248" y="24545"/>
                </a:lnTo>
                <a:lnTo>
                  <a:pt x="9267" y="24488"/>
                </a:lnTo>
                <a:lnTo>
                  <a:pt x="9267" y="24411"/>
                </a:lnTo>
                <a:lnTo>
                  <a:pt x="9267" y="24334"/>
                </a:lnTo>
                <a:lnTo>
                  <a:pt x="9248" y="24258"/>
                </a:lnTo>
                <a:lnTo>
                  <a:pt x="9209" y="24200"/>
                </a:lnTo>
                <a:lnTo>
                  <a:pt x="9171" y="24143"/>
                </a:lnTo>
                <a:lnTo>
                  <a:pt x="9114" y="24085"/>
                </a:lnTo>
                <a:lnTo>
                  <a:pt x="9037" y="24066"/>
                </a:lnTo>
                <a:lnTo>
                  <a:pt x="8980" y="24028"/>
                </a:lnTo>
                <a:close/>
                <a:moveTo>
                  <a:pt x="13077" y="24028"/>
                </a:moveTo>
                <a:lnTo>
                  <a:pt x="13019" y="24066"/>
                </a:lnTo>
                <a:lnTo>
                  <a:pt x="12943" y="24085"/>
                </a:lnTo>
                <a:lnTo>
                  <a:pt x="12885" y="24143"/>
                </a:lnTo>
                <a:lnTo>
                  <a:pt x="12847" y="24200"/>
                </a:lnTo>
                <a:lnTo>
                  <a:pt x="12809" y="24258"/>
                </a:lnTo>
                <a:lnTo>
                  <a:pt x="12790" y="24334"/>
                </a:lnTo>
                <a:lnTo>
                  <a:pt x="12790" y="24411"/>
                </a:lnTo>
                <a:lnTo>
                  <a:pt x="12790" y="24488"/>
                </a:lnTo>
                <a:lnTo>
                  <a:pt x="12809" y="24545"/>
                </a:lnTo>
                <a:lnTo>
                  <a:pt x="12847" y="24622"/>
                </a:lnTo>
                <a:lnTo>
                  <a:pt x="12885" y="24679"/>
                </a:lnTo>
                <a:lnTo>
                  <a:pt x="12943" y="24717"/>
                </a:lnTo>
                <a:lnTo>
                  <a:pt x="13019" y="24756"/>
                </a:lnTo>
                <a:lnTo>
                  <a:pt x="13077" y="24775"/>
                </a:lnTo>
                <a:lnTo>
                  <a:pt x="13230" y="24775"/>
                </a:lnTo>
                <a:lnTo>
                  <a:pt x="13307" y="24756"/>
                </a:lnTo>
                <a:lnTo>
                  <a:pt x="13364" y="24717"/>
                </a:lnTo>
                <a:lnTo>
                  <a:pt x="13421" y="24679"/>
                </a:lnTo>
                <a:lnTo>
                  <a:pt x="13479" y="24622"/>
                </a:lnTo>
                <a:lnTo>
                  <a:pt x="13498" y="24545"/>
                </a:lnTo>
                <a:lnTo>
                  <a:pt x="13536" y="24488"/>
                </a:lnTo>
                <a:lnTo>
                  <a:pt x="13536" y="24411"/>
                </a:lnTo>
                <a:lnTo>
                  <a:pt x="13536" y="24334"/>
                </a:lnTo>
                <a:lnTo>
                  <a:pt x="13498" y="24258"/>
                </a:lnTo>
                <a:lnTo>
                  <a:pt x="13479" y="24200"/>
                </a:lnTo>
                <a:lnTo>
                  <a:pt x="13421" y="24143"/>
                </a:lnTo>
                <a:lnTo>
                  <a:pt x="13364" y="24085"/>
                </a:lnTo>
                <a:lnTo>
                  <a:pt x="13307" y="24066"/>
                </a:lnTo>
                <a:lnTo>
                  <a:pt x="13230" y="24028"/>
                </a:lnTo>
                <a:close/>
                <a:moveTo>
                  <a:pt x="17346" y="24028"/>
                </a:moveTo>
                <a:lnTo>
                  <a:pt x="17270" y="24066"/>
                </a:lnTo>
                <a:lnTo>
                  <a:pt x="17212" y="24085"/>
                </a:lnTo>
                <a:lnTo>
                  <a:pt x="17155" y="24143"/>
                </a:lnTo>
                <a:lnTo>
                  <a:pt x="17117" y="24200"/>
                </a:lnTo>
                <a:lnTo>
                  <a:pt x="17078" y="24258"/>
                </a:lnTo>
                <a:lnTo>
                  <a:pt x="17059" y="24334"/>
                </a:lnTo>
                <a:lnTo>
                  <a:pt x="17040" y="24411"/>
                </a:lnTo>
                <a:lnTo>
                  <a:pt x="17059" y="24488"/>
                </a:lnTo>
                <a:lnTo>
                  <a:pt x="17078" y="24545"/>
                </a:lnTo>
                <a:lnTo>
                  <a:pt x="17117" y="24622"/>
                </a:lnTo>
                <a:lnTo>
                  <a:pt x="17155" y="24679"/>
                </a:lnTo>
                <a:lnTo>
                  <a:pt x="17212" y="24717"/>
                </a:lnTo>
                <a:lnTo>
                  <a:pt x="17270" y="24756"/>
                </a:lnTo>
                <a:lnTo>
                  <a:pt x="17346" y="24775"/>
                </a:lnTo>
                <a:lnTo>
                  <a:pt x="17499" y="24775"/>
                </a:lnTo>
                <a:lnTo>
                  <a:pt x="17576" y="24756"/>
                </a:lnTo>
                <a:lnTo>
                  <a:pt x="17633" y="24717"/>
                </a:lnTo>
                <a:lnTo>
                  <a:pt x="17691" y="24679"/>
                </a:lnTo>
                <a:lnTo>
                  <a:pt x="17729" y="24622"/>
                </a:lnTo>
                <a:lnTo>
                  <a:pt x="17767" y="24545"/>
                </a:lnTo>
                <a:lnTo>
                  <a:pt x="17787" y="24488"/>
                </a:lnTo>
                <a:lnTo>
                  <a:pt x="17806" y="24411"/>
                </a:lnTo>
                <a:lnTo>
                  <a:pt x="17787" y="24334"/>
                </a:lnTo>
                <a:lnTo>
                  <a:pt x="17767" y="24258"/>
                </a:lnTo>
                <a:lnTo>
                  <a:pt x="17729" y="24200"/>
                </a:lnTo>
                <a:lnTo>
                  <a:pt x="17691" y="24143"/>
                </a:lnTo>
                <a:lnTo>
                  <a:pt x="17633" y="24085"/>
                </a:lnTo>
                <a:lnTo>
                  <a:pt x="17576" y="24066"/>
                </a:lnTo>
                <a:lnTo>
                  <a:pt x="17499" y="24028"/>
                </a:lnTo>
                <a:close/>
                <a:moveTo>
                  <a:pt x="21616" y="24028"/>
                </a:moveTo>
                <a:lnTo>
                  <a:pt x="21539" y="24066"/>
                </a:lnTo>
                <a:lnTo>
                  <a:pt x="21482" y="24085"/>
                </a:lnTo>
                <a:lnTo>
                  <a:pt x="21424" y="24143"/>
                </a:lnTo>
                <a:lnTo>
                  <a:pt x="21367" y="24200"/>
                </a:lnTo>
                <a:lnTo>
                  <a:pt x="21329" y="24258"/>
                </a:lnTo>
                <a:lnTo>
                  <a:pt x="21309" y="24334"/>
                </a:lnTo>
                <a:lnTo>
                  <a:pt x="21309" y="24411"/>
                </a:lnTo>
                <a:lnTo>
                  <a:pt x="21309" y="24488"/>
                </a:lnTo>
                <a:lnTo>
                  <a:pt x="21329" y="24545"/>
                </a:lnTo>
                <a:lnTo>
                  <a:pt x="21367" y="24622"/>
                </a:lnTo>
                <a:lnTo>
                  <a:pt x="21424" y="24679"/>
                </a:lnTo>
                <a:lnTo>
                  <a:pt x="21482" y="24717"/>
                </a:lnTo>
                <a:lnTo>
                  <a:pt x="21539" y="24756"/>
                </a:lnTo>
                <a:lnTo>
                  <a:pt x="21616" y="24775"/>
                </a:lnTo>
                <a:lnTo>
                  <a:pt x="21750" y="24775"/>
                </a:lnTo>
                <a:lnTo>
                  <a:pt x="21826" y="24756"/>
                </a:lnTo>
                <a:lnTo>
                  <a:pt x="21903" y="24717"/>
                </a:lnTo>
                <a:lnTo>
                  <a:pt x="21941" y="24679"/>
                </a:lnTo>
                <a:lnTo>
                  <a:pt x="21999" y="24622"/>
                </a:lnTo>
                <a:lnTo>
                  <a:pt x="22037" y="24545"/>
                </a:lnTo>
                <a:lnTo>
                  <a:pt x="22056" y="24488"/>
                </a:lnTo>
                <a:lnTo>
                  <a:pt x="22056" y="24411"/>
                </a:lnTo>
                <a:lnTo>
                  <a:pt x="22056" y="24334"/>
                </a:lnTo>
                <a:lnTo>
                  <a:pt x="22037" y="24258"/>
                </a:lnTo>
                <a:lnTo>
                  <a:pt x="21999" y="24200"/>
                </a:lnTo>
                <a:lnTo>
                  <a:pt x="21941" y="24143"/>
                </a:lnTo>
                <a:lnTo>
                  <a:pt x="21903" y="24085"/>
                </a:lnTo>
                <a:lnTo>
                  <a:pt x="21826" y="24066"/>
                </a:lnTo>
                <a:lnTo>
                  <a:pt x="21750" y="24028"/>
                </a:lnTo>
                <a:close/>
                <a:moveTo>
                  <a:pt x="25866" y="24028"/>
                </a:moveTo>
                <a:lnTo>
                  <a:pt x="25790" y="24066"/>
                </a:lnTo>
                <a:lnTo>
                  <a:pt x="25732" y="24085"/>
                </a:lnTo>
                <a:lnTo>
                  <a:pt x="25675" y="24143"/>
                </a:lnTo>
                <a:lnTo>
                  <a:pt x="25636" y="24200"/>
                </a:lnTo>
                <a:lnTo>
                  <a:pt x="25598" y="24258"/>
                </a:lnTo>
                <a:lnTo>
                  <a:pt x="25579" y="24334"/>
                </a:lnTo>
                <a:lnTo>
                  <a:pt x="25560" y="24411"/>
                </a:lnTo>
                <a:lnTo>
                  <a:pt x="25579" y="24488"/>
                </a:lnTo>
                <a:lnTo>
                  <a:pt x="25598" y="24545"/>
                </a:lnTo>
                <a:lnTo>
                  <a:pt x="25636" y="24622"/>
                </a:lnTo>
                <a:lnTo>
                  <a:pt x="25675" y="24679"/>
                </a:lnTo>
                <a:lnTo>
                  <a:pt x="25732" y="24717"/>
                </a:lnTo>
                <a:lnTo>
                  <a:pt x="25790" y="24756"/>
                </a:lnTo>
                <a:lnTo>
                  <a:pt x="25866" y="24775"/>
                </a:lnTo>
                <a:lnTo>
                  <a:pt x="26019" y="24775"/>
                </a:lnTo>
                <a:lnTo>
                  <a:pt x="26096" y="24756"/>
                </a:lnTo>
                <a:lnTo>
                  <a:pt x="26153" y="24717"/>
                </a:lnTo>
                <a:lnTo>
                  <a:pt x="26211" y="24679"/>
                </a:lnTo>
                <a:lnTo>
                  <a:pt x="26249" y="24622"/>
                </a:lnTo>
                <a:lnTo>
                  <a:pt x="26287" y="24545"/>
                </a:lnTo>
                <a:lnTo>
                  <a:pt x="26306" y="24488"/>
                </a:lnTo>
                <a:lnTo>
                  <a:pt x="26326" y="24411"/>
                </a:lnTo>
                <a:lnTo>
                  <a:pt x="26306" y="24334"/>
                </a:lnTo>
                <a:lnTo>
                  <a:pt x="26287" y="24258"/>
                </a:lnTo>
                <a:lnTo>
                  <a:pt x="26249" y="24200"/>
                </a:lnTo>
                <a:lnTo>
                  <a:pt x="26211" y="24143"/>
                </a:lnTo>
                <a:lnTo>
                  <a:pt x="26153" y="24085"/>
                </a:lnTo>
                <a:lnTo>
                  <a:pt x="26096" y="24066"/>
                </a:lnTo>
                <a:lnTo>
                  <a:pt x="26019" y="24028"/>
                </a:lnTo>
                <a:close/>
                <a:moveTo>
                  <a:pt x="30136" y="24028"/>
                </a:moveTo>
                <a:lnTo>
                  <a:pt x="30059" y="24066"/>
                </a:lnTo>
                <a:lnTo>
                  <a:pt x="30002" y="24085"/>
                </a:lnTo>
                <a:lnTo>
                  <a:pt x="29944" y="24143"/>
                </a:lnTo>
                <a:lnTo>
                  <a:pt x="29887" y="24200"/>
                </a:lnTo>
                <a:lnTo>
                  <a:pt x="29868" y="24258"/>
                </a:lnTo>
                <a:lnTo>
                  <a:pt x="29829" y="24334"/>
                </a:lnTo>
                <a:lnTo>
                  <a:pt x="29829" y="24411"/>
                </a:lnTo>
                <a:lnTo>
                  <a:pt x="29829" y="24488"/>
                </a:lnTo>
                <a:lnTo>
                  <a:pt x="29868" y="24545"/>
                </a:lnTo>
                <a:lnTo>
                  <a:pt x="29887" y="24622"/>
                </a:lnTo>
                <a:lnTo>
                  <a:pt x="29944" y="24679"/>
                </a:lnTo>
                <a:lnTo>
                  <a:pt x="30002" y="24717"/>
                </a:lnTo>
                <a:lnTo>
                  <a:pt x="30059" y="24756"/>
                </a:lnTo>
                <a:lnTo>
                  <a:pt x="30136" y="24775"/>
                </a:lnTo>
                <a:lnTo>
                  <a:pt x="30289" y="24775"/>
                </a:lnTo>
                <a:lnTo>
                  <a:pt x="30346" y="24756"/>
                </a:lnTo>
                <a:lnTo>
                  <a:pt x="30423" y="24717"/>
                </a:lnTo>
                <a:lnTo>
                  <a:pt x="30480" y="24679"/>
                </a:lnTo>
                <a:lnTo>
                  <a:pt x="30519" y="24622"/>
                </a:lnTo>
                <a:lnTo>
                  <a:pt x="30557" y="24545"/>
                </a:lnTo>
                <a:lnTo>
                  <a:pt x="30576" y="24488"/>
                </a:lnTo>
                <a:lnTo>
                  <a:pt x="30576" y="24411"/>
                </a:lnTo>
                <a:lnTo>
                  <a:pt x="30576" y="24334"/>
                </a:lnTo>
                <a:lnTo>
                  <a:pt x="30557" y="24258"/>
                </a:lnTo>
                <a:lnTo>
                  <a:pt x="30519" y="24200"/>
                </a:lnTo>
                <a:lnTo>
                  <a:pt x="30480" y="24143"/>
                </a:lnTo>
                <a:lnTo>
                  <a:pt x="30423" y="24085"/>
                </a:lnTo>
                <a:lnTo>
                  <a:pt x="30346" y="24066"/>
                </a:lnTo>
                <a:lnTo>
                  <a:pt x="30289" y="24028"/>
                </a:lnTo>
                <a:close/>
                <a:moveTo>
                  <a:pt x="307" y="28834"/>
                </a:moveTo>
                <a:lnTo>
                  <a:pt x="230" y="28872"/>
                </a:lnTo>
                <a:lnTo>
                  <a:pt x="173" y="28891"/>
                </a:lnTo>
                <a:lnTo>
                  <a:pt x="115" y="28948"/>
                </a:lnTo>
                <a:lnTo>
                  <a:pt x="58" y="29006"/>
                </a:lnTo>
                <a:lnTo>
                  <a:pt x="19" y="29063"/>
                </a:lnTo>
                <a:lnTo>
                  <a:pt x="0" y="29140"/>
                </a:lnTo>
                <a:lnTo>
                  <a:pt x="0" y="29217"/>
                </a:lnTo>
                <a:lnTo>
                  <a:pt x="0" y="29293"/>
                </a:lnTo>
                <a:lnTo>
                  <a:pt x="19" y="29351"/>
                </a:lnTo>
                <a:lnTo>
                  <a:pt x="58" y="29427"/>
                </a:lnTo>
                <a:lnTo>
                  <a:pt x="115" y="29465"/>
                </a:lnTo>
                <a:lnTo>
                  <a:pt x="173" y="29523"/>
                </a:lnTo>
                <a:lnTo>
                  <a:pt x="230" y="29561"/>
                </a:lnTo>
                <a:lnTo>
                  <a:pt x="307" y="29580"/>
                </a:lnTo>
                <a:lnTo>
                  <a:pt x="460" y="29580"/>
                </a:lnTo>
                <a:lnTo>
                  <a:pt x="517" y="29561"/>
                </a:lnTo>
                <a:lnTo>
                  <a:pt x="594" y="29523"/>
                </a:lnTo>
                <a:lnTo>
                  <a:pt x="632" y="29465"/>
                </a:lnTo>
                <a:lnTo>
                  <a:pt x="689" y="29427"/>
                </a:lnTo>
                <a:lnTo>
                  <a:pt x="728" y="29351"/>
                </a:lnTo>
                <a:lnTo>
                  <a:pt x="747" y="29293"/>
                </a:lnTo>
                <a:lnTo>
                  <a:pt x="747" y="29217"/>
                </a:lnTo>
                <a:lnTo>
                  <a:pt x="747" y="29140"/>
                </a:lnTo>
                <a:lnTo>
                  <a:pt x="728" y="29063"/>
                </a:lnTo>
                <a:lnTo>
                  <a:pt x="689" y="29006"/>
                </a:lnTo>
                <a:lnTo>
                  <a:pt x="632" y="28948"/>
                </a:lnTo>
                <a:lnTo>
                  <a:pt x="594" y="28891"/>
                </a:lnTo>
                <a:lnTo>
                  <a:pt x="517" y="28872"/>
                </a:lnTo>
                <a:lnTo>
                  <a:pt x="460" y="28834"/>
                </a:lnTo>
                <a:close/>
                <a:moveTo>
                  <a:pt x="4557" y="28834"/>
                </a:moveTo>
                <a:lnTo>
                  <a:pt x="4499" y="28872"/>
                </a:lnTo>
                <a:lnTo>
                  <a:pt x="4423" y="28891"/>
                </a:lnTo>
                <a:lnTo>
                  <a:pt x="4365" y="28948"/>
                </a:lnTo>
                <a:lnTo>
                  <a:pt x="4327" y="29006"/>
                </a:lnTo>
                <a:lnTo>
                  <a:pt x="4289" y="29063"/>
                </a:lnTo>
                <a:lnTo>
                  <a:pt x="4270" y="29140"/>
                </a:lnTo>
                <a:lnTo>
                  <a:pt x="4270" y="29217"/>
                </a:lnTo>
                <a:lnTo>
                  <a:pt x="4270" y="29293"/>
                </a:lnTo>
                <a:lnTo>
                  <a:pt x="4289" y="29351"/>
                </a:lnTo>
                <a:lnTo>
                  <a:pt x="4327" y="29427"/>
                </a:lnTo>
                <a:lnTo>
                  <a:pt x="4365" y="29465"/>
                </a:lnTo>
                <a:lnTo>
                  <a:pt x="4423" y="29523"/>
                </a:lnTo>
                <a:lnTo>
                  <a:pt x="4499" y="29561"/>
                </a:lnTo>
                <a:lnTo>
                  <a:pt x="4557" y="29580"/>
                </a:lnTo>
                <a:lnTo>
                  <a:pt x="4710" y="29580"/>
                </a:lnTo>
                <a:lnTo>
                  <a:pt x="4787" y="29561"/>
                </a:lnTo>
                <a:lnTo>
                  <a:pt x="4844" y="29523"/>
                </a:lnTo>
                <a:lnTo>
                  <a:pt x="4902" y="29465"/>
                </a:lnTo>
                <a:lnTo>
                  <a:pt x="4940" y="29427"/>
                </a:lnTo>
                <a:lnTo>
                  <a:pt x="4978" y="29351"/>
                </a:lnTo>
                <a:lnTo>
                  <a:pt x="4997" y="29293"/>
                </a:lnTo>
                <a:lnTo>
                  <a:pt x="5016" y="29217"/>
                </a:lnTo>
                <a:lnTo>
                  <a:pt x="4997" y="29140"/>
                </a:lnTo>
                <a:lnTo>
                  <a:pt x="4978" y="29063"/>
                </a:lnTo>
                <a:lnTo>
                  <a:pt x="4940" y="29006"/>
                </a:lnTo>
                <a:lnTo>
                  <a:pt x="4902" y="28948"/>
                </a:lnTo>
                <a:lnTo>
                  <a:pt x="4844" y="28891"/>
                </a:lnTo>
                <a:lnTo>
                  <a:pt x="4787" y="28872"/>
                </a:lnTo>
                <a:lnTo>
                  <a:pt x="4710" y="28834"/>
                </a:lnTo>
                <a:close/>
                <a:moveTo>
                  <a:pt x="8826" y="28834"/>
                </a:moveTo>
                <a:lnTo>
                  <a:pt x="8750" y="28872"/>
                </a:lnTo>
                <a:lnTo>
                  <a:pt x="8692" y="28891"/>
                </a:lnTo>
                <a:lnTo>
                  <a:pt x="8635" y="28948"/>
                </a:lnTo>
                <a:lnTo>
                  <a:pt x="8578" y="29006"/>
                </a:lnTo>
                <a:lnTo>
                  <a:pt x="8558" y="29063"/>
                </a:lnTo>
                <a:lnTo>
                  <a:pt x="8539" y="29140"/>
                </a:lnTo>
                <a:lnTo>
                  <a:pt x="8520" y="29217"/>
                </a:lnTo>
                <a:lnTo>
                  <a:pt x="8539" y="29293"/>
                </a:lnTo>
                <a:lnTo>
                  <a:pt x="8558" y="29351"/>
                </a:lnTo>
                <a:lnTo>
                  <a:pt x="8578" y="29427"/>
                </a:lnTo>
                <a:lnTo>
                  <a:pt x="8635" y="29465"/>
                </a:lnTo>
                <a:lnTo>
                  <a:pt x="8692" y="29523"/>
                </a:lnTo>
                <a:lnTo>
                  <a:pt x="8750" y="29561"/>
                </a:lnTo>
                <a:lnTo>
                  <a:pt x="8826" y="29580"/>
                </a:lnTo>
                <a:lnTo>
                  <a:pt x="8980" y="29580"/>
                </a:lnTo>
                <a:lnTo>
                  <a:pt x="9037" y="29561"/>
                </a:lnTo>
                <a:lnTo>
                  <a:pt x="9114" y="29523"/>
                </a:lnTo>
                <a:lnTo>
                  <a:pt x="9171" y="29465"/>
                </a:lnTo>
                <a:lnTo>
                  <a:pt x="9209" y="29427"/>
                </a:lnTo>
                <a:lnTo>
                  <a:pt x="9248" y="29351"/>
                </a:lnTo>
                <a:lnTo>
                  <a:pt x="9267" y="29293"/>
                </a:lnTo>
                <a:lnTo>
                  <a:pt x="9267" y="29217"/>
                </a:lnTo>
                <a:lnTo>
                  <a:pt x="9267" y="29140"/>
                </a:lnTo>
                <a:lnTo>
                  <a:pt x="9248" y="29063"/>
                </a:lnTo>
                <a:lnTo>
                  <a:pt x="9209" y="29006"/>
                </a:lnTo>
                <a:lnTo>
                  <a:pt x="9171" y="28948"/>
                </a:lnTo>
                <a:lnTo>
                  <a:pt x="9114" y="28891"/>
                </a:lnTo>
                <a:lnTo>
                  <a:pt x="9037" y="28872"/>
                </a:lnTo>
                <a:lnTo>
                  <a:pt x="8980" y="28834"/>
                </a:lnTo>
                <a:close/>
                <a:moveTo>
                  <a:pt x="13077" y="28834"/>
                </a:moveTo>
                <a:lnTo>
                  <a:pt x="13019" y="28872"/>
                </a:lnTo>
                <a:lnTo>
                  <a:pt x="12943" y="28891"/>
                </a:lnTo>
                <a:lnTo>
                  <a:pt x="12885" y="28948"/>
                </a:lnTo>
                <a:lnTo>
                  <a:pt x="12847" y="29006"/>
                </a:lnTo>
                <a:lnTo>
                  <a:pt x="12809" y="29063"/>
                </a:lnTo>
                <a:lnTo>
                  <a:pt x="12790" y="29140"/>
                </a:lnTo>
                <a:lnTo>
                  <a:pt x="12790" y="29217"/>
                </a:lnTo>
                <a:lnTo>
                  <a:pt x="12790" y="29293"/>
                </a:lnTo>
                <a:lnTo>
                  <a:pt x="12809" y="29351"/>
                </a:lnTo>
                <a:lnTo>
                  <a:pt x="12847" y="29427"/>
                </a:lnTo>
                <a:lnTo>
                  <a:pt x="12885" y="29465"/>
                </a:lnTo>
                <a:lnTo>
                  <a:pt x="12943" y="29523"/>
                </a:lnTo>
                <a:lnTo>
                  <a:pt x="13019" y="29561"/>
                </a:lnTo>
                <a:lnTo>
                  <a:pt x="13077" y="29580"/>
                </a:lnTo>
                <a:lnTo>
                  <a:pt x="13230" y="29580"/>
                </a:lnTo>
                <a:lnTo>
                  <a:pt x="13307" y="29561"/>
                </a:lnTo>
                <a:lnTo>
                  <a:pt x="13364" y="29523"/>
                </a:lnTo>
                <a:lnTo>
                  <a:pt x="13421" y="29465"/>
                </a:lnTo>
                <a:lnTo>
                  <a:pt x="13479" y="29427"/>
                </a:lnTo>
                <a:lnTo>
                  <a:pt x="13498" y="29351"/>
                </a:lnTo>
                <a:lnTo>
                  <a:pt x="13536" y="29293"/>
                </a:lnTo>
                <a:lnTo>
                  <a:pt x="13536" y="29217"/>
                </a:lnTo>
                <a:lnTo>
                  <a:pt x="13536" y="29140"/>
                </a:lnTo>
                <a:lnTo>
                  <a:pt x="13498" y="29063"/>
                </a:lnTo>
                <a:lnTo>
                  <a:pt x="13479" y="29006"/>
                </a:lnTo>
                <a:lnTo>
                  <a:pt x="13421" y="28948"/>
                </a:lnTo>
                <a:lnTo>
                  <a:pt x="13364" y="28891"/>
                </a:lnTo>
                <a:lnTo>
                  <a:pt x="13307" y="28872"/>
                </a:lnTo>
                <a:lnTo>
                  <a:pt x="13230" y="28834"/>
                </a:lnTo>
                <a:close/>
                <a:moveTo>
                  <a:pt x="17346" y="28834"/>
                </a:moveTo>
                <a:lnTo>
                  <a:pt x="17270" y="28872"/>
                </a:lnTo>
                <a:lnTo>
                  <a:pt x="17212" y="28891"/>
                </a:lnTo>
                <a:lnTo>
                  <a:pt x="17155" y="28948"/>
                </a:lnTo>
                <a:lnTo>
                  <a:pt x="17117" y="29006"/>
                </a:lnTo>
                <a:lnTo>
                  <a:pt x="17078" y="29063"/>
                </a:lnTo>
                <a:lnTo>
                  <a:pt x="17059" y="29140"/>
                </a:lnTo>
                <a:lnTo>
                  <a:pt x="17040" y="29217"/>
                </a:lnTo>
                <a:lnTo>
                  <a:pt x="17059" y="29293"/>
                </a:lnTo>
                <a:lnTo>
                  <a:pt x="17078" y="29351"/>
                </a:lnTo>
                <a:lnTo>
                  <a:pt x="17117" y="29427"/>
                </a:lnTo>
                <a:lnTo>
                  <a:pt x="17155" y="29465"/>
                </a:lnTo>
                <a:lnTo>
                  <a:pt x="17212" y="29523"/>
                </a:lnTo>
                <a:lnTo>
                  <a:pt x="17270" y="29561"/>
                </a:lnTo>
                <a:lnTo>
                  <a:pt x="17346" y="29580"/>
                </a:lnTo>
                <a:lnTo>
                  <a:pt x="17499" y="29580"/>
                </a:lnTo>
                <a:lnTo>
                  <a:pt x="17576" y="29561"/>
                </a:lnTo>
                <a:lnTo>
                  <a:pt x="17633" y="29523"/>
                </a:lnTo>
                <a:lnTo>
                  <a:pt x="17691" y="29465"/>
                </a:lnTo>
                <a:lnTo>
                  <a:pt x="17729" y="29427"/>
                </a:lnTo>
                <a:lnTo>
                  <a:pt x="17767" y="29351"/>
                </a:lnTo>
                <a:lnTo>
                  <a:pt x="17787" y="29293"/>
                </a:lnTo>
                <a:lnTo>
                  <a:pt x="17806" y="29217"/>
                </a:lnTo>
                <a:lnTo>
                  <a:pt x="17787" y="29140"/>
                </a:lnTo>
                <a:lnTo>
                  <a:pt x="17767" y="29063"/>
                </a:lnTo>
                <a:lnTo>
                  <a:pt x="17729" y="29006"/>
                </a:lnTo>
                <a:lnTo>
                  <a:pt x="17691" y="28948"/>
                </a:lnTo>
                <a:lnTo>
                  <a:pt x="17633" y="28891"/>
                </a:lnTo>
                <a:lnTo>
                  <a:pt x="17576" y="28872"/>
                </a:lnTo>
                <a:lnTo>
                  <a:pt x="17499" y="28834"/>
                </a:lnTo>
                <a:close/>
                <a:moveTo>
                  <a:pt x="21616" y="28834"/>
                </a:moveTo>
                <a:lnTo>
                  <a:pt x="21539" y="28872"/>
                </a:lnTo>
                <a:lnTo>
                  <a:pt x="21482" y="28891"/>
                </a:lnTo>
                <a:lnTo>
                  <a:pt x="21424" y="28948"/>
                </a:lnTo>
                <a:lnTo>
                  <a:pt x="21367" y="29006"/>
                </a:lnTo>
                <a:lnTo>
                  <a:pt x="21329" y="29063"/>
                </a:lnTo>
                <a:lnTo>
                  <a:pt x="21309" y="29140"/>
                </a:lnTo>
                <a:lnTo>
                  <a:pt x="21309" y="29217"/>
                </a:lnTo>
                <a:lnTo>
                  <a:pt x="21309" y="29293"/>
                </a:lnTo>
                <a:lnTo>
                  <a:pt x="21329" y="29351"/>
                </a:lnTo>
                <a:lnTo>
                  <a:pt x="21367" y="29427"/>
                </a:lnTo>
                <a:lnTo>
                  <a:pt x="21424" y="29465"/>
                </a:lnTo>
                <a:lnTo>
                  <a:pt x="21482" y="29523"/>
                </a:lnTo>
                <a:lnTo>
                  <a:pt x="21539" y="29561"/>
                </a:lnTo>
                <a:lnTo>
                  <a:pt x="21616" y="29580"/>
                </a:lnTo>
                <a:lnTo>
                  <a:pt x="21750" y="29580"/>
                </a:lnTo>
                <a:lnTo>
                  <a:pt x="21826" y="29561"/>
                </a:lnTo>
                <a:lnTo>
                  <a:pt x="21903" y="29523"/>
                </a:lnTo>
                <a:lnTo>
                  <a:pt x="21941" y="29465"/>
                </a:lnTo>
                <a:lnTo>
                  <a:pt x="21999" y="29427"/>
                </a:lnTo>
                <a:lnTo>
                  <a:pt x="22037" y="29351"/>
                </a:lnTo>
                <a:lnTo>
                  <a:pt x="22056" y="29293"/>
                </a:lnTo>
                <a:lnTo>
                  <a:pt x="22056" y="29217"/>
                </a:lnTo>
                <a:lnTo>
                  <a:pt x="22056" y="29140"/>
                </a:lnTo>
                <a:lnTo>
                  <a:pt x="22037" y="29063"/>
                </a:lnTo>
                <a:lnTo>
                  <a:pt x="21999" y="29006"/>
                </a:lnTo>
                <a:lnTo>
                  <a:pt x="21941" y="28948"/>
                </a:lnTo>
                <a:lnTo>
                  <a:pt x="21903" y="28891"/>
                </a:lnTo>
                <a:lnTo>
                  <a:pt x="21826" y="28872"/>
                </a:lnTo>
                <a:lnTo>
                  <a:pt x="21750" y="28834"/>
                </a:lnTo>
                <a:close/>
                <a:moveTo>
                  <a:pt x="25866" y="28834"/>
                </a:moveTo>
                <a:lnTo>
                  <a:pt x="25790" y="28872"/>
                </a:lnTo>
                <a:lnTo>
                  <a:pt x="25732" y="28891"/>
                </a:lnTo>
                <a:lnTo>
                  <a:pt x="25675" y="28948"/>
                </a:lnTo>
                <a:lnTo>
                  <a:pt x="25636" y="29006"/>
                </a:lnTo>
                <a:lnTo>
                  <a:pt x="25598" y="29063"/>
                </a:lnTo>
                <a:lnTo>
                  <a:pt x="25579" y="29140"/>
                </a:lnTo>
                <a:lnTo>
                  <a:pt x="25560" y="29217"/>
                </a:lnTo>
                <a:lnTo>
                  <a:pt x="25579" y="29293"/>
                </a:lnTo>
                <a:lnTo>
                  <a:pt x="25598" y="29351"/>
                </a:lnTo>
                <a:lnTo>
                  <a:pt x="25636" y="29427"/>
                </a:lnTo>
                <a:lnTo>
                  <a:pt x="25675" y="29465"/>
                </a:lnTo>
                <a:lnTo>
                  <a:pt x="25732" y="29523"/>
                </a:lnTo>
                <a:lnTo>
                  <a:pt x="25790" y="29561"/>
                </a:lnTo>
                <a:lnTo>
                  <a:pt x="25866" y="29580"/>
                </a:lnTo>
                <a:lnTo>
                  <a:pt x="26019" y="29580"/>
                </a:lnTo>
                <a:lnTo>
                  <a:pt x="26096" y="29561"/>
                </a:lnTo>
                <a:lnTo>
                  <a:pt x="26153" y="29523"/>
                </a:lnTo>
                <a:lnTo>
                  <a:pt x="26211" y="29465"/>
                </a:lnTo>
                <a:lnTo>
                  <a:pt x="26249" y="29427"/>
                </a:lnTo>
                <a:lnTo>
                  <a:pt x="26287" y="29351"/>
                </a:lnTo>
                <a:lnTo>
                  <a:pt x="26306" y="29293"/>
                </a:lnTo>
                <a:lnTo>
                  <a:pt x="26326" y="29217"/>
                </a:lnTo>
                <a:lnTo>
                  <a:pt x="26306" y="29140"/>
                </a:lnTo>
                <a:lnTo>
                  <a:pt x="26287" y="29063"/>
                </a:lnTo>
                <a:lnTo>
                  <a:pt x="26249" y="29006"/>
                </a:lnTo>
                <a:lnTo>
                  <a:pt x="26211" y="28948"/>
                </a:lnTo>
                <a:lnTo>
                  <a:pt x="26153" y="28891"/>
                </a:lnTo>
                <a:lnTo>
                  <a:pt x="26096" y="28872"/>
                </a:lnTo>
                <a:lnTo>
                  <a:pt x="26019" y="28834"/>
                </a:lnTo>
                <a:close/>
                <a:moveTo>
                  <a:pt x="30136" y="28834"/>
                </a:moveTo>
                <a:lnTo>
                  <a:pt x="30059" y="28872"/>
                </a:lnTo>
                <a:lnTo>
                  <a:pt x="30002" y="28891"/>
                </a:lnTo>
                <a:lnTo>
                  <a:pt x="29944" y="28948"/>
                </a:lnTo>
                <a:lnTo>
                  <a:pt x="29887" y="29006"/>
                </a:lnTo>
                <a:lnTo>
                  <a:pt x="29868" y="29063"/>
                </a:lnTo>
                <a:lnTo>
                  <a:pt x="29829" y="29140"/>
                </a:lnTo>
                <a:lnTo>
                  <a:pt x="29829" y="29217"/>
                </a:lnTo>
                <a:lnTo>
                  <a:pt x="29829" y="29293"/>
                </a:lnTo>
                <a:lnTo>
                  <a:pt x="29868" y="29351"/>
                </a:lnTo>
                <a:lnTo>
                  <a:pt x="29887" y="29427"/>
                </a:lnTo>
                <a:lnTo>
                  <a:pt x="29944" y="29465"/>
                </a:lnTo>
                <a:lnTo>
                  <a:pt x="30002" y="29523"/>
                </a:lnTo>
                <a:lnTo>
                  <a:pt x="30059" y="29561"/>
                </a:lnTo>
                <a:lnTo>
                  <a:pt x="30136" y="29580"/>
                </a:lnTo>
                <a:lnTo>
                  <a:pt x="30289" y="29580"/>
                </a:lnTo>
                <a:lnTo>
                  <a:pt x="30346" y="29561"/>
                </a:lnTo>
                <a:lnTo>
                  <a:pt x="30423" y="29523"/>
                </a:lnTo>
                <a:lnTo>
                  <a:pt x="30480" y="29465"/>
                </a:lnTo>
                <a:lnTo>
                  <a:pt x="30519" y="29427"/>
                </a:lnTo>
                <a:lnTo>
                  <a:pt x="30557" y="29351"/>
                </a:lnTo>
                <a:lnTo>
                  <a:pt x="30576" y="29293"/>
                </a:lnTo>
                <a:lnTo>
                  <a:pt x="30576" y="29217"/>
                </a:lnTo>
                <a:lnTo>
                  <a:pt x="30576" y="29140"/>
                </a:lnTo>
                <a:lnTo>
                  <a:pt x="30557" y="29063"/>
                </a:lnTo>
                <a:lnTo>
                  <a:pt x="30519" y="29006"/>
                </a:lnTo>
                <a:lnTo>
                  <a:pt x="30480" y="28948"/>
                </a:lnTo>
                <a:lnTo>
                  <a:pt x="30423" y="28891"/>
                </a:lnTo>
                <a:lnTo>
                  <a:pt x="30346" y="28872"/>
                </a:lnTo>
                <a:lnTo>
                  <a:pt x="30289" y="28834"/>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2" name="Google Shape;10784;p88">
            <a:extLst>
              <a:ext uri="{FF2B5EF4-FFF2-40B4-BE49-F238E27FC236}">
                <a16:creationId xmlns:a16="http://schemas.microsoft.com/office/drawing/2014/main" id="{4BE1930B-8C69-F4DE-25A2-AAFDEC254771}"/>
              </a:ext>
            </a:extLst>
          </p:cNvPr>
          <p:cNvGrpSpPr/>
          <p:nvPr/>
        </p:nvGrpSpPr>
        <p:grpSpPr>
          <a:xfrm>
            <a:off x="7306253" y="4836960"/>
            <a:ext cx="660245" cy="656630"/>
            <a:chOff x="-61783350" y="2297100"/>
            <a:chExt cx="316650" cy="316650"/>
          </a:xfrm>
        </p:grpSpPr>
        <p:sp>
          <p:nvSpPr>
            <p:cNvPr id="3" name="Google Shape;10785;p88">
              <a:extLst>
                <a:ext uri="{FF2B5EF4-FFF2-40B4-BE49-F238E27FC236}">
                  <a16:creationId xmlns:a16="http://schemas.microsoft.com/office/drawing/2014/main" id="{50333ECB-D376-6B42-A9DC-584773DE43B8}"/>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0786;p88">
              <a:extLst>
                <a:ext uri="{FF2B5EF4-FFF2-40B4-BE49-F238E27FC236}">
                  <a16:creationId xmlns:a16="http://schemas.microsoft.com/office/drawing/2014/main" id="{8AB4347E-F3BE-C033-5A39-AB8857448F06}"/>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81703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Web Viewer">
                <a:extLst>
                  <a:ext uri="{FF2B5EF4-FFF2-40B4-BE49-F238E27FC236}">
                    <a16:creationId xmlns:a16="http://schemas.microsoft.com/office/drawing/2014/main" id="{7F3807E4-3FB0-A357-BBD8-18A49EFBB034}"/>
                  </a:ext>
                </a:extLst>
              </p:cNvPr>
              <p:cNvGraphicFramePr>
                <a:graphicFrameLocks noGrp="1"/>
              </p:cNvGraphicFramePr>
              <p:nvPr>
                <p:extLst>
                  <p:ext uri="{D42A27DB-BD31-4B8C-83A1-F6EECF244321}">
                    <p14:modId xmlns:p14="http://schemas.microsoft.com/office/powerpoint/2010/main" val="1099364341"/>
                  </p:ext>
                </p:extLst>
              </p:nvPr>
            </p:nvGraphicFramePr>
            <p:xfrm>
              <a:off x="1040593" y="2165546"/>
              <a:ext cx="6584095" cy="405237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Add-in 3" title="Web Viewer">
                <a:extLst>
                  <a:ext uri="{FF2B5EF4-FFF2-40B4-BE49-F238E27FC236}">
                    <a16:creationId xmlns:a16="http://schemas.microsoft.com/office/drawing/2014/main" id="{7F3807E4-3FB0-A357-BBD8-18A49EFBB034}"/>
                  </a:ext>
                </a:extLst>
              </p:cNvPr>
              <p:cNvPicPr>
                <a:picLocks noGrp="1" noRot="1" noChangeAspect="1" noMove="1" noResize="1" noEditPoints="1" noAdjustHandles="1" noChangeArrowheads="1" noChangeShapeType="1"/>
              </p:cNvPicPr>
              <p:nvPr/>
            </p:nvPicPr>
            <p:blipFill>
              <a:blip r:embed="rId3"/>
              <a:stretch>
                <a:fillRect/>
              </a:stretch>
            </p:blipFill>
            <p:spPr>
              <a:xfrm>
                <a:off x="1040593" y="2165546"/>
                <a:ext cx="6584095" cy="4052374"/>
              </a:xfrm>
              <a:prstGeom prst="rect">
                <a:avLst/>
              </a:prstGeom>
            </p:spPr>
          </p:pic>
        </mc:Fallback>
      </mc:AlternateContent>
      <p:sp>
        <p:nvSpPr>
          <p:cNvPr id="2" name="Google Shape;961;p47">
            <a:extLst>
              <a:ext uri="{FF2B5EF4-FFF2-40B4-BE49-F238E27FC236}">
                <a16:creationId xmlns:a16="http://schemas.microsoft.com/office/drawing/2014/main" id="{E8D1C5BC-622E-FB11-15A5-B1C93AE6E9A3}"/>
              </a:ext>
            </a:extLst>
          </p:cNvPr>
          <p:cNvSpPr txBox="1">
            <a:spLocks/>
          </p:cNvSpPr>
          <p:nvPr/>
        </p:nvSpPr>
        <p:spPr>
          <a:xfrm>
            <a:off x="738637" y="1273288"/>
            <a:ext cx="7188005" cy="896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2800" b="0" i="1" u="none" strike="noStrike" kern="0" cap="none" spc="0" normalizeH="0" baseline="0" noProof="0" dirty="0">
                <a:ln>
                  <a:noFill/>
                </a:ln>
                <a:solidFill>
                  <a:srgbClr val="000000"/>
                </a:solidFill>
                <a:effectLst/>
                <a:uLnTx/>
                <a:uFillTx/>
                <a:latin typeface="Kumbh Sans Black"/>
                <a:cs typeface="Kumbh Sans Black"/>
                <a:sym typeface="Kumbh Sans Black"/>
              </a:rPr>
              <a:t>Analyzing a random sample, we found:</a:t>
            </a:r>
          </a:p>
        </p:txBody>
      </p:sp>
    </p:spTree>
    <p:extLst>
      <p:ext uri="{BB962C8B-B14F-4D97-AF65-F5344CB8AC3E}">
        <p14:creationId xmlns:p14="http://schemas.microsoft.com/office/powerpoint/2010/main" val="126724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Web Viewer">
                <a:extLst>
                  <a:ext uri="{FF2B5EF4-FFF2-40B4-BE49-F238E27FC236}">
                    <a16:creationId xmlns:a16="http://schemas.microsoft.com/office/drawing/2014/main" id="{7F3807E4-3FB0-A357-BBD8-18A49EFBB034}"/>
                  </a:ext>
                </a:extLst>
              </p:cNvPr>
              <p:cNvGraphicFramePr>
                <a:graphicFrameLocks noGrp="1"/>
              </p:cNvGraphicFramePr>
              <p:nvPr/>
            </p:nvGraphicFramePr>
            <p:xfrm>
              <a:off x="1040593" y="2165546"/>
              <a:ext cx="6584095" cy="405237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Web Viewer">
                <a:extLst>
                  <a:ext uri="{FF2B5EF4-FFF2-40B4-BE49-F238E27FC236}">
                    <a16:creationId xmlns:a16="http://schemas.microsoft.com/office/drawing/2014/main" id="{7F3807E4-3FB0-A357-BBD8-18A49EFBB034}"/>
                  </a:ext>
                </a:extLst>
              </p:cNvPr>
              <p:cNvPicPr>
                <a:picLocks noGrp="1" noRot="1" noChangeAspect="1" noMove="1" noResize="1" noEditPoints="1" noAdjustHandles="1" noChangeArrowheads="1" noChangeShapeType="1"/>
              </p:cNvPicPr>
              <p:nvPr/>
            </p:nvPicPr>
            <p:blipFill>
              <a:blip r:embed="rId3"/>
              <a:stretch>
                <a:fillRect/>
              </a:stretch>
            </p:blipFill>
            <p:spPr>
              <a:xfrm>
                <a:off x="1040593" y="2165546"/>
                <a:ext cx="6584095" cy="4052374"/>
              </a:xfrm>
              <a:prstGeom prst="rect">
                <a:avLst/>
              </a:prstGeom>
            </p:spPr>
          </p:pic>
        </mc:Fallback>
      </mc:AlternateContent>
      <p:sp>
        <p:nvSpPr>
          <p:cNvPr id="2" name="Google Shape;961;p47">
            <a:extLst>
              <a:ext uri="{FF2B5EF4-FFF2-40B4-BE49-F238E27FC236}">
                <a16:creationId xmlns:a16="http://schemas.microsoft.com/office/drawing/2014/main" id="{E8D1C5BC-622E-FB11-15A5-B1C93AE6E9A3}"/>
              </a:ext>
            </a:extLst>
          </p:cNvPr>
          <p:cNvSpPr txBox="1">
            <a:spLocks/>
          </p:cNvSpPr>
          <p:nvPr/>
        </p:nvSpPr>
        <p:spPr>
          <a:xfrm>
            <a:off x="738637" y="1273288"/>
            <a:ext cx="7188005" cy="896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2800" b="0" i="1" u="none" strike="noStrike" kern="0" cap="none" spc="0" normalizeH="0" baseline="0" noProof="0" dirty="0">
                <a:ln>
                  <a:noFill/>
                </a:ln>
                <a:solidFill>
                  <a:srgbClr val="000000"/>
                </a:solidFill>
                <a:effectLst/>
                <a:uLnTx/>
                <a:uFillTx/>
                <a:latin typeface="Kumbh Sans Black"/>
                <a:cs typeface="Kumbh Sans Black"/>
                <a:sym typeface="Kumbh Sans Black"/>
              </a:rPr>
              <a:t>Analyzing a random sample, we found:</a:t>
            </a:r>
          </a:p>
        </p:txBody>
      </p:sp>
    </p:spTree>
    <p:extLst>
      <p:ext uri="{BB962C8B-B14F-4D97-AF65-F5344CB8AC3E}">
        <p14:creationId xmlns:p14="http://schemas.microsoft.com/office/powerpoint/2010/main" val="408577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Web Viewer">
                <a:extLst>
                  <a:ext uri="{FF2B5EF4-FFF2-40B4-BE49-F238E27FC236}">
                    <a16:creationId xmlns:a16="http://schemas.microsoft.com/office/drawing/2014/main" id="{7F3807E4-3FB0-A357-BBD8-18A49EFBB034}"/>
                  </a:ext>
                </a:extLst>
              </p:cNvPr>
              <p:cNvGraphicFramePr>
                <a:graphicFrameLocks noGrp="1"/>
              </p:cNvGraphicFramePr>
              <p:nvPr/>
            </p:nvGraphicFramePr>
            <p:xfrm>
              <a:off x="1040593" y="2165546"/>
              <a:ext cx="6584095" cy="4052374"/>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Web Viewer">
                <a:extLst>
                  <a:ext uri="{FF2B5EF4-FFF2-40B4-BE49-F238E27FC236}">
                    <a16:creationId xmlns:a16="http://schemas.microsoft.com/office/drawing/2014/main" id="{7F3807E4-3FB0-A357-BBD8-18A49EFBB034}"/>
                  </a:ext>
                </a:extLst>
              </p:cNvPr>
              <p:cNvPicPr>
                <a:picLocks noGrp="1" noRot="1" noChangeAspect="1" noMove="1" noResize="1" noEditPoints="1" noAdjustHandles="1" noChangeArrowheads="1" noChangeShapeType="1"/>
              </p:cNvPicPr>
              <p:nvPr/>
            </p:nvPicPr>
            <p:blipFill>
              <a:blip r:embed="rId3"/>
              <a:stretch>
                <a:fillRect/>
              </a:stretch>
            </p:blipFill>
            <p:spPr>
              <a:xfrm>
                <a:off x="1040593" y="2165546"/>
                <a:ext cx="6584095" cy="4052374"/>
              </a:xfrm>
              <a:prstGeom prst="rect">
                <a:avLst/>
              </a:prstGeom>
            </p:spPr>
          </p:pic>
        </mc:Fallback>
      </mc:AlternateContent>
      <p:sp>
        <p:nvSpPr>
          <p:cNvPr id="2" name="Google Shape;961;p47">
            <a:extLst>
              <a:ext uri="{FF2B5EF4-FFF2-40B4-BE49-F238E27FC236}">
                <a16:creationId xmlns:a16="http://schemas.microsoft.com/office/drawing/2014/main" id="{E8D1C5BC-622E-FB11-15A5-B1C93AE6E9A3}"/>
              </a:ext>
            </a:extLst>
          </p:cNvPr>
          <p:cNvSpPr txBox="1">
            <a:spLocks/>
          </p:cNvSpPr>
          <p:nvPr/>
        </p:nvSpPr>
        <p:spPr>
          <a:xfrm>
            <a:off x="738637" y="1273288"/>
            <a:ext cx="7188005" cy="8964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2800" b="0" i="1" u="none" strike="noStrike" kern="0" cap="none" spc="0" normalizeH="0" baseline="0" noProof="0" dirty="0">
                <a:ln>
                  <a:noFill/>
                </a:ln>
                <a:solidFill>
                  <a:srgbClr val="000000"/>
                </a:solidFill>
                <a:effectLst/>
                <a:uLnTx/>
                <a:uFillTx/>
                <a:latin typeface="Kumbh Sans Black"/>
                <a:cs typeface="Kumbh Sans Black"/>
                <a:sym typeface="Kumbh Sans Black"/>
              </a:rPr>
              <a:t>Analyzing a random sample, we found:</a:t>
            </a:r>
          </a:p>
        </p:txBody>
      </p:sp>
    </p:spTree>
    <p:extLst>
      <p:ext uri="{BB962C8B-B14F-4D97-AF65-F5344CB8AC3E}">
        <p14:creationId xmlns:p14="http://schemas.microsoft.com/office/powerpoint/2010/main" val="258575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A9AA8"/>
        </a:solidFill>
        <a:effectLst/>
      </p:bgPr>
    </p:bg>
    <p:spTree>
      <p:nvGrpSpPr>
        <p:cNvPr id="1" name=""/>
        <p:cNvGrpSpPr/>
        <p:nvPr/>
      </p:nvGrpSpPr>
      <p:grpSpPr>
        <a:xfrm>
          <a:off x="0" y="0"/>
          <a:ext cx="0" cy="0"/>
          <a:chOff x="0" y="0"/>
          <a:chExt cx="0" cy="0"/>
        </a:xfrm>
      </p:grpSpPr>
      <p:sp>
        <p:nvSpPr>
          <p:cNvPr id="5" name="Google Shape;1627;p70">
            <a:extLst>
              <a:ext uri="{FF2B5EF4-FFF2-40B4-BE49-F238E27FC236}">
                <a16:creationId xmlns:a16="http://schemas.microsoft.com/office/drawing/2014/main" id="{79D5EE0B-F5EA-D2F8-773C-9E750879E0D4}"/>
              </a:ext>
            </a:extLst>
          </p:cNvPr>
          <p:cNvSpPr/>
          <p:nvPr/>
        </p:nvSpPr>
        <p:spPr>
          <a:xfrm>
            <a:off x="2930642" y="4045128"/>
            <a:ext cx="4618800" cy="5487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 name="Google Shape;1628;p70">
            <a:extLst>
              <a:ext uri="{FF2B5EF4-FFF2-40B4-BE49-F238E27FC236}">
                <a16:creationId xmlns:a16="http://schemas.microsoft.com/office/drawing/2014/main" id="{7284D072-C7B5-EF3B-C941-A61A0B73339F}"/>
              </a:ext>
            </a:extLst>
          </p:cNvPr>
          <p:cNvSpPr/>
          <p:nvPr/>
        </p:nvSpPr>
        <p:spPr>
          <a:xfrm>
            <a:off x="1420390" y="2828415"/>
            <a:ext cx="1367100" cy="1370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 name="Google Shape;1629;p70">
            <a:extLst>
              <a:ext uri="{FF2B5EF4-FFF2-40B4-BE49-F238E27FC236}">
                <a16:creationId xmlns:a16="http://schemas.microsoft.com/office/drawing/2014/main" id="{C0A604F9-2422-99F6-071D-36161171CDBB}"/>
              </a:ext>
            </a:extLst>
          </p:cNvPr>
          <p:cNvSpPr txBox="1">
            <a:spLocks/>
          </p:cNvSpPr>
          <p:nvPr/>
        </p:nvSpPr>
        <p:spPr>
          <a:xfrm>
            <a:off x="2930641" y="2717204"/>
            <a:ext cx="5545703" cy="96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Kumbh Sans Black"/>
              <a:buNone/>
              <a:defRPr sz="5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Kumbh Sans Black"/>
              <a:buNone/>
              <a:tabLst/>
              <a:defRPr/>
            </a:pPr>
            <a:r>
              <a:rPr kumimoji="0" lang="en-US" sz="5500" b="0" i="1" u="none" strike="noStrike" kern="0" cap="none" spc="0" normalizeH="0" baseline="0" noProof="0" dirty="0">
                <a:ln>
                  <a:noFill/>
                </a:ln>
                <a:solidFill>
                  <a:srgbClr val="000000"/>
                </a:solidFill>
                <a:effectLst/>
                <a:uLnTx/>
                <a:uFillTx/>
                <a:latin typeface="Kumbh Sans Black"/>
                <a:sym typeface="Kumbh Sans Black"/>
              </a:rPr>
              <a:t>Preprocessing &amp; Modeling</a:t>
            </a:r>
          </a:p>
        </p:txBody>
      </p:sp>
      <p:sp>
        <p:nvSpPr>
          <p:cNvPr id="8" name="Google Shape;1630;p70">
            <a:extLst>
              <a:ext uri="{FF2B5EF4-FFF2-40B4-BE49-F238E27FC236}">
                <a16:creationId xmlns:a16="http://schemas.microsoft.com/office/drawing/2014/main" id="{D4091B07-34F1-5B29-17BD-088587789D5B}"/>
              </a:ext>
            </a:extLst>
          </p:cNvPr>
          <p:cNvSpPr txBox="1">
            <a:spLocks/>
          </p:cNvSpPr>
          <p:nvPr/>
        </p:nvSpPr>
        <p:spPr>
          <a:xfrm>
            <a:off x="1646742" y="3121049"/>
            <a:ext cx="9144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Kumbh Sans Black"/>
              <a:buNone/>
              <a:defRPr sz="6500" b="0" i="0" u="none" strike="noStrike" cap="none">
                <a:solidFill>
                  <a:schemeClr val="lt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6000"/>
              <a:buFont typeface="Kumbh Sans Black"/>
              <a:buNone/>
              <a:tabLst/>
              <a:defRPr/>
            </a:pPr>
            <a:r>
              <a:rPr kumimoji="0" lang="en" sz="6500" b="0" i="0" u="none" strike="noStrike" kern="0" cap="none" spc="0" normalizeH="0" baseline="0" noProof="0" dirty="0">
                <a:ln>
                  <a:noFill/>
                </a:ln>
                <a:solidFill>
                  <a:srgbClr val="FFFFFF"/>
                </a:solidFill>
                <a:effectLst/>
                <a:uLnTx/>
                <a:uFillTx/>
                <a:latin typeface="Kumbh Sans Black"/>
                <a:sym typeface="Kumbh Sans Black"/>
              </a:rPr>
              <a:t>4</a:t>
            </a:r>
          </a:p>
        </p:txBody>
      </p:sp>
      <p:sp>
        <p:nvSpPr>
          <p:cNvPr id="9" name="Google Shape;1631;p70">
            <a:extLst>
              <a:ext uri="{FF2B5EF4-FFF2-40B4-BE49-F238E27FC236}">
                <a16:creationId xmlns:a16="http://schemas.microsoft.com/office/drawing/2014/main" id="{965BB520-64F2-44F4-4F5D-5238531E2533}"/>
              </a:ext>
            </a:extLst>
          </p:cNvPr>
          <p:cNvSpPr txBox="1">
            <a:spLocks/>
          </p:cNvSpPr>
          <p:nvPr/>
        </p:nvSpPr>
        <p:spPr>
          <a:xfrm>
            <a:off x="2930792" y="4136628"/>
            <a:ext cx="4618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Hind Siliguri"/>
              <a:buNone/>
              <a:defRPr sz="1700" b="0" i="0" u="none" strike="noStrike" cap="none">
                <a:solidFill>
                  <a:schemeClr val="lt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ctr" defTabSz="914400" rtl="0" eaLnBrk="1" fontAlgn="auto" latinLnBrk="0" hangingPunct="1">
              <a:lnSpc>
                <a:spcPct val="100000"/>
              </a:lnSpc>
              <a:spcBef>
                <a:spcPts val="0"/>
              </a:spcBef>
              <a:spcAft>
                <a:spcPts val="0"/>
              </a:spcAft>
              <a:buClr>
                <a:srgbClr val="000000"/>
              </a:buClr>
              <a:buSzPts val="1500"/>
              <a:buFont typeface="Hind Siliguri"/>
              <a:buNone/>
              <a:tabLst/>
              <a:defRPr/>
            </a:pPr>
            <a:r>
              <a:rPr lang="en-US" dirty="0">
                <a:solidFill>
                  <a:srgbClr val="FFFFFF"/>
                </a:solidFill>
              </a:rPr>
              <a:t>How did we deal with the all these data?</a:t>
            </a:r>
            <a:endParaRPr kumimoji="0" lang="en-US" sz="1700" b="0" i="0" u="none" strike="noStrike" kern="0" cap="none" spc="0" normalizeH="0" baseline="0" noProof="0" dirty="0">
              <a:ln>
                <a:noFill/>
              </a:ln>
              <a:solidFill>
                <a:srgbClr val="FFFFFF"/>
              </a:solidFill>
              <a:effectLst/>
              <a:uLnTx/>
              <a:uFillTx/>
              <a:latin typeface="Hind Siliguri"/>
              <a:cs typeface="Hind Siliguri"/>
              <a:sym typeface="Hind Siliguri"/>
            </a:endParaRPr>
          </a:p>
        </p:txBody>
      </p:sp>
      <p:sp>
        <p:nvSpPr>
          <p:cNvPr id="10" name="Google Shape;1632;p70">
            <a:extLst>
              <a:ext uri="{FF2B5EF4-FFF2-40B4-BE49-F238E27FC236}">
                <a16:creationId xmlns:a16="http://schemas.microsoft.com/office/drawing/2014/main" id="{E709833C-1F2E-C4D9-83AE-368611B82BFA}"/>
              </a:ext>
            </a:extLst>
          </p:cNvPr>
          <p:cNvSpPr/>
          <p:nvPr/>
        </p:nvSpPr>
        <p:spPr>
          <a:xfrm>
            <a:off x="4013988" y="1327247"/>
            <a:ext cx="1116024" cy="1079707"/>
          </a:xfrm>
          <a:custGeom>
            <a:avLst/>
            <a:gdLst/>
            <a:ahLst/>
            <a:cxnLst/>
            <a:rect l="l" t="t" r="r" b="b"/>
            <a:pathLst>
              <a:path w="30576" h="29581" extrusionOk="0">
                <a:moveTo>
                  <a:pt x="383" y="0"/>
                </a:moveTo>
                <a:lnTo>
                  <a:pt x="307" y="19"/>
                </a:lnTo>
                <a:lnTo>
                  <a:pt x="230" y="38"/>
                </a:lnTo>
                <a:lnTo>
                  <a:pt x="173" y="77"/>
                </a:lnTo>
                <a:lnTo>
                  <a:pt x="115" y="115"/>
                </a:lnTo>
                <a:lnTo>
                  <a:pt x="58" y="172"/>
                </a:lnTo>
                <a:lnTo>
                  <a:pt x="19" y="230"/>
                </a:lnTo>
                <a:lnTo>
                  <a:pt x="0" y="306"/>
                </a:lnTo>
                <a:lnTo>
                  <a:pt x="0" y="383"/>
                </a:lnTo>
                <a:lnTo>
                  <a:pt x="0" y="460"/>
                </a:lnTo>
                <a:lnTo>
                  <a:pt x="19" y="517"/>
                </a:lnTo>
                <a:lnTo>
                  <a:pt x="58" y="594"/>
                </a:lnTo>
                <a:lnTo>
                  <a:pt x="115" y="651"/>
                </a:lnTo>
                <a:lnTo>
                  <a:pt x="173" y="689"/>
                </a:lnTo>
                <a:lnTo>
                  <a:pt x="230" y="728"/>
                </a:lnTo>
                <a:lnTo>
                  <a:pt x="307" y="747"/>
                </a:lnTo>
                <a:lnTo>
                  <a:pt x="460" y="747"/>
                </a:lnTo>
                <a:lnTo>
                  <a:pt x="517" y="728"/>
                </a:lnTo>
                <a:lnTo>
                  <a:pt x="594" y="689"/>
                </a:lnTo>
                <a:lnTo>
                  <a:pt x="632" y="651"/>
                </a:lnTo>
                <a:lnTo>
                  <a:pt x="689" y="594"/>
                </a:lnTo>
                <a:lnTo>
                  <a:pt x="728" y="517"/>
                </a:lnTo>
                <a:lnTo>
                  <a:pt x="747" y="460"/>
                </a:lnTo>
                <a:lnTo>
                  <a:pt x="747" y="383"/>
                </a:lnTo>
                <a:lnTo>
                  <a:pt x="747" y="306"/>
                </a:lnTo>
                <a:lnTo>
                  <a:pt x="728" y="230"/>
                </a:lnTo>
                <a:lnTo>
                  <a:pt x="689" y="172"/>
                </a:lnTo>
                <a:lnTo>
                  <a:pt x="632" y="115"/>
                </a:lnTo>
                <a:lnTo>
                  <a:pt x="594" y="77"/>
                </a:lnTo>
                <a:lnTo>
                  <a:pt x="517" y="38"/>
                </a:lnTo>
                <a:lnTo>
                  <a:pt x="460" y="19"/>
                </a:lnTo>
                <a:lnTo>
                  <a:pt x="383" y="0"/>
                </a:lnTo>
                <a:close/>
                <a:moveTo>
                  <a:pt x="4634" y="0"/>
                </a:moveTo>
                <a:lnTo>
                  <a:pt x="4557" y="19"/>
                </a:lnTo>
                <a:lnTo>
                  <a:pt x="4499" y="38"/>
                </a:lnTo>
                <a:lnTo>
                  <a:pt x="4423" y="77"/>
                </a:lnTo>
                <a:lnTo>
                  <a:pt x="4365" y="115"/>
                </a:lnTo>
                <a:lnTo>
                  <a:pt x="4327" y="172"/>
                </a:lnTo>
                <a:lnTo>
                  <a:pt x="4289" y="230"/>
                </a:lnTo>
                <a:lnTo>
                  <a:pt x="4270" y="306"/>
                </a:lnTo>
                <a:lnTo>
                  <a:pt x="4270" y="383"/>
                </a:lnTo>
                <a:lnTo>
                  <a:pt x="4270" y="460"/>
                </a:lnTo>
                <a:lnTo>
                  <a:pt x="4289" y="517"/>
                </a:lnTo>
                <a:lnTo>
                  <a:pt x="4327" y="594"/>
                </a:lnTo>
                <a:lnTo>
                  <a:pt x="4365" y="651"/>
                </a:lnTo>
                <a:lnTo>
                  <a:pt x="4423" y="689"/>
                </a:lnTo>
                <a:lnTo>
                  <a:pt x="4499" y="728"/>
                </a:lnTo>
                <a:lnTo>
                  <a:pt x="4557" y="747"/>
                </a:lnTo>
                <a:lnTo>
                  <a:pt x="4710" y="747"/>
                </a:lnTo>
                <a:lnTo>
                  <a:pt x="4787" y="728"/>
                </a:lnTo>
                <a:lnTo>
                  <a:pt x="4844" y="689"/>
                </a:lnTo>
                <a:lnTo>
                  <a:pt x="4902" y="651"/>
                </a:lnTo>
                <a:lnTo>
                  <a:pt x="4940" y="594"/>
                </a:lnTo>
                <a:lnTo>
                  <a:pt x="4978" y="517"/>
                </a:lnTo>
                <a:lnTo>
                  <a:pt x="4997" y="460"/>
                </a:lnTo>
                <a:lnTo>
                  <a:pt x="5016" y="383"/>
                </a:lnTo>
                <a:lnTo>
                  <a:pt x="4997" y="306"/>
                </a:lnTo>
                <a:lnTo>
                  <a:pt x="4978" y="230"/>
                </a:lnTo>
                <a:lnTo>
                  <a:pt x="4940" y="172"/>
                </a:lnTo>
                <a:lnTo>
                  <a:pt x="4902" y="115"/>
                </a:lnTo>
                <a:lnTo>
                  <a:pt x="4844" y="77"/>
                </a:lnTo>
                <a:lnTo>
                  <a:pt x="4787" y="38"/>
                </a:lnTo>
                <a:lnTo>
                  <a:pt x="4710" y="19"/>
                </a:lnTo>
                <a:lnTo>
                  <a:pt x="4634" y="0"/>
                </a:lnTo>
                <a:close/>
                <a:moveTo>
                  <a:pt x="8903" y="0"/>
                </a:moveTo>
                <a:lnTo>
                  <a:pt x="8826" y="19"/>
                </a:lnTo>
                <a:lnTo>
                  <a:pt x="8750" y="38"/>
                </a:lnTo>
                <a:lnTo>
                  <a:pt x="8692" y="77"/>
                </a:lnTo>
                <a:lnTo>
                  <a:pt x="8635" y="115"/>
                </a:lnTo>
                <a:lnTo>
                  <a:pt x="8578" y="172"/>
                </a:lnTo>
                <a:lnTo>
                  <a:pt x="8558" y="230"/>
                </a:lnTo>
                <a:lnTo>
                  <a:pt x="8539" y="306"/>
                </a:lnTo>
                <a:lnTo>
                  <a:pt x="8520" y="383"/>
                </a:lnTo>
                <a:lnTo>
                  <a:pt x="8539" y="460"/>
                </a:lnTo>
                <a:lnTo>
                  <a:pt x="8558" y="517"/>
                </a:lnTo>
                <a:lnTo>
                  <a:pt x="8578" y="594"/>
                </a:lnTo>
                <a:lnTo>
                  <a:pt x="8635" y="651"/>
                </a:lnTo>
                <a:lnTo>
                  <a:pt x="8692" y="689"/>
                </a:lnTo>
                <a:lnTo>
                  <a:pt x="8750" y="728"/>
                </a:lnTo>
                <a:lnTo>
                  <a:pt x="8826" y="747"/>
                </a:lnTo>
                <a:lnTo>
                  <a:pt x="8980" y="747"/>
                </a:lnTo>
                <a:lnTo>
                  <a:pt x="9037" y="728"/>
                </a:lnTo>
                <a:lnTo>
                  <a:pt x="9114" y="689"/>
                </a:lnTo>
                <a:lnTo>
                  <a:pt x="9171" y="651"/>
                </a:lnTo>
                <a:lnTo>
                  <a:pt x="9209" y="594"/>
                </a:lnTo>
                <a:lnTo>
                  <a:pt x="9248" y="517"/>
                </a:lnTo>
                <a:lnTo>
                  <a:pt x="9267" y="460"/>
                </a:lnTo>
                <a:lnTo>
                  <a:pt x="9267" y="383"/>
                </a:lnTo>
                <a:lnTo>
                  <a:pt x="9267" y="306"/>
                </a:lnTo>
                <a:lnTo>
                  <a:pt x="9248" y="230"/>
                </a:lnTo>
                <a:lnTo>
                  <a:pt x="9209" y="172"/>
                </a:lnTo>
                <a:lnTo>
                  <a:pt x="9171" y="115"/>
                </a:lnTo>
                <a:lnTo>
                  <a:pt x="9114" y="77"/>
                </a:lnTo>
                <a:lnTo>
                  <a:pt x="9037" y="38"/>
                </a:lnTo>
                <a:lnTo>
                  <a:pt x="8980" y="19"/>
                </a:lnTo>
                <a:lnTo>
                  <a:pt x="8903" y="0"/>
                </a:lnTo>
                <a:close/>
                <a:moveTo>
                  <a:pt x="13153" y="0"/>
                </a:moveTo>
                <a:lnTo>
                  <a:pt x="13077" y="19"/>
                </a:lnTo>
                <a:lnTo>
                  <a:pt x="13019" y="38"/>
                </a:lnTo>
                <a:lnTo>
                  <a:pt x="12943" y="77"/>
                </a:lnTo>
                <a:lnTo>
                  <a:pt x="12885" y="115"/>
                </a:lnTo>
                <a:lnTo>
                  <a:pt x="12847" y="172"/>
                </a:lnTo>
                <a:lnTo>
                  <a:pt x="12809" y="230"/>
                </a:lnTo>
                <a:lnTo>
                  <a:pt x="12790" y="306"/>
                </a:lnTo>
                <a:lnTo>
                  <a:pt x="12790" y="383"/>
                </a:lnTo>
                <a:lnTo>
                  <a:pt x="12790" y="460"/>
                </a:lnTo>
                <a:lnTo>
                  <a:pt x="12809" y="517"/>
                </a:lnTo>
                <a:lnTo>
                  <a:pt x="12847" y="594"/>
                </a:lnTo>
                <a:lnTo>
                  <a:pt x="12885" y="651"/>
                </a:lnTo>
                <a:lnTo>
                  <a:pt x="12943" y="689"/>
                </a:lnTo>
                <a:lnTo>
                  <a:pt x="13019" y="728"/>
                </a:lnTo>
                <a:lnTo>
                  <a:pt x="13077" y="747"/>
                </a:lnTo>
                <a:lnTo>
                  <a:pt x="13230" y="747"/>
                </a:lnTo>
                <a:lnTo>
                  <a:pt x="13307" y="728"/>
                </a:lnTo>
                <a:lnTo>
                  <a:pt x="13364" y="689"/>
                </a:lnTo>
                <a:lnTo>
                  <a:pt x="13421" y="651"/>
                </a:lnTo>
                <a:lnTo>
                  <a:pt x="13479" y="594"/>
                </a:lnTo>
                <a:lnTo>
                  <a:pt x="13498" y="517"/>
                </a:lnTo>
                <a:lnTo>
                  <a:pt x="13536" y="460"/>
                </a:lnTo>
                <a:lnTo>
                  <a:pt x="13536" y="383"/>
                </a:lnTo>
                <a:lnTo>
                  <a:pt x="13536" y="306"/>
                </a:lnTo>
                <a:lnTo>
                  <a:pt x="13498" y="230"/>
                </a:lnTo>
                <a:lnTo>
                  <a:pt x="13479" y="172"/>
                </a:lnTo>
                <a:lnTo>
                  <a:pt x="13421" y="115"/>
                </a:lnTo>
                <a:lnTo>
                  <a:pt x="13364" y="77"/>
                </a:lnTo>
                <a:lnTo>
                  <a:pt x="13307" y="38"/>
                </a:lnTo>
                <a:lnTo>
                  <a:pt x="13230" y="19"/>
                </a:lnTo>
                <a:lnTo>
                  <a:pt x="13153" y="0"/>
                </a:lnTo>
                <a:close/>
                <a:moveTo>
                  <a:pt x="17423" y="0"/>
                </a:moveTo>
                <a:lnTo>
                  <a:pt x="17346" y="19"/>
                </a:lnTo>
                <a:lnTo>
                  <a:pt x="17270" y="38"/>
                </a:lnTo>
                <a:lnTo>
                  <a:pt x="17212" y="77"/>
                </a:lnTo>
                <a:lnTo>
                  <a:pt x="17155" y="115"/>
                </a:lnTo>
                <a:lnTo>
                  <a:pt x="17117" y="172"/>
                </a:lnTo>
                <a:lnTo>
                  <a:pt x="17078" y="230"/>
                </a:lnTo>
                <a:lnTo>
                  <a:pt x="17059" y="306"/>
                </a:lnTo>
                <a:lnTo>
                  <a:pt x="17040" y="383"/>
                </a:lnTo>
                <a:lnTo>
                  <a:pt x="17059" y="460"/>
                </a:lnTo>
                <a:lnTo>
                  <a:pt x="17078" y="517"/>
                </a:lnTo>
                <a:lnTo>
                  <a:pt x="17117" y="594"/>
                </a:lnTo>
                <a:lnTo>
                  <a:pt x="17155" y="651"/>
                </a:lnTo>
                <a:lnTo>
                  <a:pt x="17212" y="689"/>
                </a:lnTo>
                <a:lnTo>
                  <a:pt x="17270" y="728"/>
                </a:lnTo>
                <a:lnTo>
                  <a:pt x="17346" y="747"/>
                </a:lnTo>
                <a:lnTo>
                  <a:pt x="17499" y="747"/>
                </a:lnTo>
                <a:lnTo>
                  <a:pt x="17576" y="728"/>
                </a:lnTo>
                <a:lnTo>
                  <a:pt x="17633" y="689"/>
                </a:lnTo>
                <a:lnTo>
                  <a:pt x="17691" y="651"/>
                </a:lnTo>
                <a:lnTo>
                  <a:pt x="17729" y="594"/>
                </a:lnTo>
                <a:lnTo>
                  <a:pt x="17767" y="517"/>
                </a:lnTo>
                <a:lnTo>
                  <a:pt x="17787" y="460"/>
                </a:lnTo>
                <a:lnTo>
                  <a:pt x="17806" y="383"/>
                </a:lnTo>
                <a:lnTo>
                  <a:pt x="17787" y="306"/>
                </a:lnTo>
                <a:lnTo>
                  <a:pt x="17767" y="230"/>
                </a:lnTo>
                <a:lnTo>
                  <a:pt x="17729" y="172"/>
                </a:lnTo>
                <a:lnTo>
                  <a:pt x="17691" y="115"/>
                </a:lnTo>
                <a:lnTo>
                  <a:pt x="17633" y="77"/>
                </a:lnTo>
                <a:lnTo>
                  <a:pt x="17576" y="38"/>
                </a:lnTo>
                <a:lnTo>
                  <a:pt x="17499" y="19"/>
                </a:lnTo>
                <a:lnTo>
                  <a:pt x="17423" y="0"/>
                </a:lnTo>
                <a:close/>
                <a:moveTo>
                  <a:pt x="21692" y="0"/>
                </a:moveTo>
                <a:lnTo>
                  <a:pt x="21616" y="19"/>
                </a:lnTo>
                <a:lnTo>
                  <a:pt x="21539" y="38"/>
                </a:lnTo>
                <a:lnTo>
                  <a:pt x="21482" y="77"/>
                </a:lnTo>
                <a:lnTo>
                  <a:pt x="21424" y="115"/>
                </a:lnTo>
                <a:lnTo>
                  <a:pt x="21367" y="172"/>
                </a:lnTo>
                <a:lnTo>
                  <a:pt x="21329" y="230"/>
                </a:lnTo>
                <a:lnTo>
                  <a:pt x="21309" y="306"/>
                </a:lnTo>
                <a:lnTo>
                  <a:pt x="21309" y="383"/>
                </a:lnTo>
                <a:lnTo>
                  <a:pt x="21309" y="460"/>
                </a:lnTo>
                <a:lnTo>
                  <a:pt x="21329" y="517"/>
                </a:lnTo>
                <a:lnTo>
                  <a:pt x="21367" y="594"/>
                </a:lnTo>
                <a:lnTo>
                  <a:pt x="21424" y="651"/>
                </a:lnTo>
                <a:lnTo>
                  <a:pt x="21482" y="689"/>
                </a:lnTo>
                <a:lnTo>
                  <a:pt x="21539" y="728"/>
                </a:lnTo>
                <a:lnTo>
                  <a:pt x="21616" y="747"/>
                </a:lnTo>
                <a:lnTo>
                  <a:pt x="21750" y="747"/>
                </a:lnTo>
                <a:lnTo>
                  <a:pt x="21826" y="728"/>
                </a:lnTo>
                <a:lnTo>
                  <a:pt x="21903" y="689"/>
                </a:lnTo>
                <a:lnTo>
                  <a:pt x="21941" y="651"/>
                </a:lnTo>
                <a:lnTo>
                  <a:pt x="21999" y="594"/>
                </a:lnTo>
                <a:lnTo>
                  <a:pt x="22037" y="517"/>
                </a:lnTo>
                <a:lnTo>
                  <a:pt x="22056" y="460"/>
                </a:lnTo>
                <a:lnTo>
                  <a:pt x="22056" y="383"/>
                </a:lnTo>
                <a:lnTo>
                  <a:pt x="22056" y="306"/>
                </a:lnTo>
                <a:lnTo>
                  <a:pt x="22037" y="230"/>
                </a:lnTo>
                <a:lnTo>
                  <a:pt x="21999" y="172"/>
                </a:lnTo>
                <a:lnTo>
                  <a:pt x="21941" y="115"/>
                </a:lnTo>
                <a:lnTo>
                  <a:pt x="21903" y="77"/>
                </a:lnTo>
                <a:lnTo>
                  <a:pt x="21826" y="38"/>
                </a:lnTo>
                <a:lnTo>
                  <a:pt x="21750" y="19"/>
                </a:lnTo>
                <a:lnTo>
                  <a:pt x="21692" y="0"/>
                </a:lnTo>
                <a:close/>
                <a:moveTo>
                  <a:pt x="25943" y="0"/>
                </a:moveTo>
                <a:lnTo>
                  <a:pt x="25866" y="19"/>
                </a:lnTo>
                <a:lnTo>
                  <a:pt x="25790" y="38"/>
                </a:lnTo>
                <a:lnTo>
                  <a:pt x="25732" y="77"/>
                </a:lnTo>
                <a:lnTo>
                  <a:pt x="25675" y="115"/>
                </a:lnTo>
                <a:lnTo>
                  <a:pt x="25636" y="172"/>
                </a:lnTo>
                <a:lnTo>
                  <a:pt x="25598" y="230"/>
                </a:lnTo>
                <a:lnTo>
                  <a:pt x="25579" y="306"/>
                </a:lnTo>
                <a:lnTo>
                  <a:pt x="25560" y="383"/>
                </a:lnTo>
                <a:lnTo>
                  <a:pt x="25579" y="460"/>
                </a:lnTo>
                <a:lnTo>
                  <a:pt x="25598" y="517"/>
                </a:lnTo>
                <a:lnTo>
                  <a:pt x="25636" y="594"/>
                </a:lnTo>
                <a:lnTo>
                  <a:pt x="25675" y="651"/>
                </a:lnTo>
                <a:lnTo>
                  <a:pt x="25732" y="689"/>
                </a:lnTo>
                <a:lnTo>
                  <a:pt x="25790" y="728"/>
                </a:lnTo>
                <a:lnTo>
                  <a:pt x="25866" y="747"/>
                </a:lnTo>
                <a:lnTo>
                  <a:pt x="26019" y="747"/>
                </a:lnTo>
                <a:lnTo>
                  <a:pt x="26096" y="728"/>
                </a:lnTo>
                <a:lnTo>
                  <a:pt x="26153" y="689"/>
                </a:lnTo>
                <a:lnTo>
                  <a:pt x="26211" y="651"/>
                </a:lnTo>
                <a:lnTo>
                  <a:pt x="26249" y="594"/>
                </a:lnTo>
                <a:lnTo>
                  <a:pt x="26287" y="517"/>
                </a:lnTo>
                <a:lnTo>
                  <a:pt x="26306" y="460"/>
                </a:lnTo>
                <a:lnTo>
                  <a:pt x="26326" y="383"/>
                </a:lnTo>
                <a:lnTo>
                  <a:pt x="26306" y="306"/>
                </a:lnTo>
                <a:lnTo>
                  <a:pt x="26287" y="230"/>
                </a:lnTo>
                <a:lnTo>
                  <a:pt x="26249" y="172"/>
                </a:lnTo>
                <a:lnTo>
                  <a:pt x="26211" y="115"/>
                </a:lnTo>
                <a:lnTo>
                  <a:pt x="26153" y="77"/>
                </a:lnTo>
                <a:lnTo>
                  <a:pt x="26096" y="38"/>
                </a:lnTo>
                <a:lnTo>
                  <a:pt x="26019" y="19"/>
                </a:lnTo>
                <a:lnTo>
                  <a:pt x="25943" y="0"/>
                </a:lnTo>
                <a:close/>
                <a:moveTo>
                  <a:pt x="30212" y="0"/>
                </a:moveTo>
                <a:lnTo>
                  <a:pt x="30136" y="19"/>
                </a:lnTo>
                <a:lnTo>
                  <a:pt x="30059" y="38"/>
                </a:lnTo>
                <a:lnTo>
                  <a:pt x="30002" y="77"/>
                </a:lnTo>
                <a:lnTo>
                  <a:pt x="29944" y="115"/>
                </a:lnTo>
                <a:lnTo>
                  <a:pt x="29887" y="172"/>
                </a:lnTo>
                <a:lnTo>
                  <a:pt x="29868" y="230"/>
                </a:lnTo>
                <a:lnTo>
                  <a:pt x="29829" y="306"/>
                </a:lnTo>
                <a:lnTo>
                  <a:pt x="29829" y="383"/>
                </a:lnTo>
                <a:lnTo>
                  <a:pt x="29829" y="460"/>
                </a:lnTo>
                <a:lnTo>
                  <a:pt x="29868" y="517"/>
                </a:lnTo>
                <a:lnTo>
                  <a:pt x="29887" y="594"/>
                </a:lnTo>
                <a:lnTo>
                  <a:pt x="29944" y="651"/>
                </a:lnTo>
                <a:lnTo>
                  <a:pt x="30002" y="689"/>
                </a:lnTo>
                <a:lnTo>
                  <a:pt x="30059" y="728"/>
                </a:lnTo>
                <a:lnTo>
                  <a:pt x="30136" y="747"/>
                </a:lnTo>
                <a:lnTo>
                  <a:pt x="30289" y="747"/>
                </a:lnTo>
                <a:lnTo>
                  <a:pt x="30346" y="728"/>
                </a:lnTo>
                <a:lnTo>
                  <a:pt x="30423" y="689"/>
                </a:lnTo>
                <a:lnTo>
                  <a:pt x="30480" y="651"/>
                </a:lnTo>
                <a:lnTo>
                  <a:pt x="30519" y="594"/>
                </a:lnTo>
                <a:lnTo>
                  <a:pt x="30557" y="517"/>
                </a:lnTo>
                <a:lnTo>
                  <a:pt x="30576" y="460"/>
                </a:lnTo>
                <a:lnTo>
                  <a:pt x="30576" y="383"/>
                </a:lnTo>
                <a:lnTo>
                  <a:pt x="30576" y="306"/>
                </a:lnTo>
                <a:lnTo>
                  <a:pt x="30557" y="230"/>
                </a:lnTo>
                <a:lnTo>
                  <a:pt x="30519" y="172"/>
                </a:lnTo>
                <a:lnTo>
                  <a:pt x="30480" y="115"/>
                </a:lnTo>
                <a:lnTo>
                  <a:pt x="30423" y="77"/>
                </a:lnTo>
                <a:lnTo>
                  <a:pt x="30346" y="38"/>
                </a:lnTo>
                <a:lnTo>
                  <a:pt x="30289" y="19"/>
                </a:lnTo>
                <a:lnTo>
                  <a:pt x="30212" y="0"/>
                </a:lnTo>
                <a:close/>
                <a:moveTo>
                  <a:pt x="383" y="4806"/>
                </a:moveTo>
                <a:lnTo>
                  <a:pt x="307" y="4825"/>
                </a:lnTo>
                <a:lnTo>
                  <a:pt x="230" y="4844"/>
                </a:lnTo>
                <a:lnTo>
                  <a:pt x="173" y="4882"/>
                </a:lnTo>
                <a:lnTo>
                  <a:pt x="115" y="4921"/>
                </a:lnTo>
                <a:lnTo>
                  <a:pt x="58" y="4978"/>
                </a:lnTo>
                <a:lnTo>
                  <a:pt x="19" y="5035"/>
                </a:lnTo>
                <a:lnTo>
                  <a:pt x="0" y="5112"/>
                </a:lnTo>
                <a:lnTo>
                  <a:pt x="0" y="5189"/>
                </a:lnTo>
                <a:lnTo>
                  <a:pt x="0" y="5265"/>
                </a:lnTo>
                <a:lnTo>
                  <a:pt x="19" y="5323"/>
                </a:lnTo>
                <a:lnTo>
                  <a:pt x="58" y="5399"/>
                </a:lnTo>
                <a:lnTo>
                  <a:pt x="115" y="5457"/>
                </a:lnTo>
                <a:lnTo>
                  <a:pt x="173" y="5495"/>
                </a:lnTo>
                <a:lnTo>
                  <a:pt x="230" y="5533"/>
                </a:lnTo>
                <a:lnTo>
                  <a:pt x="307" y="5552"/>
                </a:lnTo>
                <a:lnTo>
                  <a:pt x="460" y="5552"/>
                </a:lnTo>
                <a:lnTo>
                  <a:pt x="517" y="5533"/>
                </a:lnTo>
                <a:lnTo>
                  <a:pt x="594" y="5495"/>
                </a:lnTo>
                <a:lnTo>
                  <a:pt x="632" y="5457"/>
                </a:lnTo>
                <a:lnTo>
                  <a:pt x="689" y="5399"/>
                </a:lnTo>
                <a:lnTo>
                  <a:pt x="728" y="5323"/>
                </a:lnTo>
                <a:lnTo>
                  <a:pt x="747" y="5265"/>
                </a:lnTo>
                <a:lnTo>
                  <a:pt x="747" y="5189"/>
                </a:lnTo>
                <a:lnTo>
                  <a:pt x="747" y="5112"/>
                </a:lnTo>
                <a:lnTo>
                  <a:pt x="728" y="5035"/>
                </a:lnTo>
                <a:lnTo>
                  <a:pt x="689" y="4978"/>
                </a:lnTo>
                <a:lnTo>
                  <a:pt x="632" y="4921"/>
                </a:lnTo>
                <a:lnTo>
                  <a:pt x="594" y="4882"/>
                </a:lnTo>
                <a:lnTo>
                  <a:pt x="517" y="4844"/>
                </a:lnTo>
                <a:lnTo>
                  <a:pt x="460" y="4825"/>
                </a:lnTo>
                <a:lnTo>
                  <a:pt x="383" y="4806"/>
                </a:lnTo>
                <a:close/>
                <a:moveTo>
                  <a:pt x="4634" y="4806"/>
                </a:moveTo>
                <a:lnTo>
                  <a:pt x="4557" y="4825"/>
                </a:lnTo>
                <a:lnTo>
                  <a:pt x="4499" y="4844"/>
                </a:lnTo>
                <a:lnTo>
                  <a:pt x="4423" y="4882"/>
                </a:lnTo>
                <a:lnTo>
                  <a:pt x="4365" y="4921"/>
                </a:lnTo>
                <a:lnTo>
                  <a:pt x="4327" y="4978"/>
                </a:lnTo>
                <a:lnTo>
                  <a:pt x="4289" y="5035"/>
                </a:lnTo>
                <a:lnTo>
                  <a:pt x="4270" y="5112"/>
                </a:lnTo>
                <a:lnTo>
                  <a:pt x="4270" y="5189"/>
                </a:lnTo>
                <a:lnTo>
                  <a:pt x="4270" y="5265"/>
                </a:lnTo>
                <a:lnTo>
                  <a:pt x="4289" y="5323"/>
                </a:lnTo>
                <a:lnTo>
                  <a:pt x="4327" y="5399"/>
                </a:lnTo>
                <a:lnTo>
                  <a:pt x="4365" y="5457"/>
                </a:lnTo>
                <a:lnTo>
                  <a:pt x="4423" y="5495"/>
                </a:lnTo>
                <a:lnTo>
                  <a:pt x="4499" y="5533"/>
                </a:lnTo>
                <a:lnTo>
                  <a:pt x="4557" y="5552"/>
                </a:lnTo>
                <a:lnTo>
                  <a:pt x="4710" y="5552"/>
                </a:lnTo>
                <a:lnTo>
                  <a:pt x="4787" y="5533"/>
                </a:lnTo>
                <a:lnTo>
                  <a:pt x="4844" y="5495"/>
                </a:lnTo>
                <a:lnTo>
                  <a:pt x="4902" y="5457"/>
                </a:lnTo>
                <a:lnTo>
                  <a:pt x="4940" y="5399"/>
                </a:lnTo>
                <a:lnTo>
                  <a:pt x="4978" y="5323"/>
                </a:lnTo>
                <a:lnTo>
                  <a:pt x="4997" y="5265"/>
                </a:lnTo>
                <a:lnTo>
                  <a:pt x="5016" y="5189"/>
                </a:lnTo>
                <a:lnTo>
                  <a:pt x="4997" y="5112"/>
                </a:lnTo>
                <a:lnTo>
                  <a:pt x="4978" y="5035"/>
                </a:lnTo>
                <a:lnTo>
                  <a:pt x="4940" y="4978"/>
                </a:lnTo>
                <a:lnTo>
                  <a:pt x="4902" y="4921"/>
                </a:lnTo>
                <a:lnTo>
                  <a:pt x="4844" y="4882"/>
                </a:lnTo>
                <a:lnTo>
                  <a:pt x="4787" y="4844"/>
                </a:lnTo>
                <a:lnTo>
                  <a:pt x="4710" y="4825"/>
                </a:lnTo>
                <a:lnTo>
                  <a:pt x="4634" y="4806"/>
                </a:lnTo>
                <a:close/>
                <a:moveTo>
                  <a:pt x="8903" y="4806"/>
                </a:moveTo>
                <a:lnTo>
                  <a:pt x="8826" y="4825"/>
                </a:lnTo>
                <a:lnTo>
                  <a:pt x="8750" y="4844"/>
                </a:lnTo>
                <a:lnTo>
                  <a:pt x="8692" y="4882"/>
                </a:lnTo>
                <a:lnTo>
                  <a:pt x="8635" y="4921"/>
                </a:lnTo>
                <a:lnTo>
                  <a:pt x="8578" y="4978"/>
                </a:lnTo>
                <a:lnTo>
                  <a:pt x="8558" y="5035"/>
                </a:lnTo>
                <a:lnTo>
                  <a:pt x="8539" y="5112"/>
                </a:lnTo>
                <a:lnTo>
                  <a:pt x="8520" y="5189"/>
                </a:lnTo>
                <a:lnTo>
                  <a:pt x="8539" y="5265"/>
                </a:lnTo>
                <a:lnTo>
                  <a:pt x="8558" y="5323"/>
                </a:lnTo>
                <a:lnTo>
                  <a:pt x="8578" y="5399"/>
                </a:lnTo>
                <a:lnTo>
                  <a:pt x="8635" y="5457"/>
                </a:lnTo>
                <a:lnTo>
                  <a:pt x="8692" y="5495"/>
                </a:lnTo>
                <a:lnTo>
                  <a:pt x="8750" y="5533"/>
                </a:lnTo>
                <a:lnTo>
                  <a:pt x="8826" y="5552"/>
                </a:lnTo>
                <a:lnTo>
                  <a:pt x="8980" y="5552"/>
                </a:lnTo>
                <a:lnTo>
                  <a:pt x="9037" y="5533"/>
                </a:lnTo>
                <a:lnTo>
                  <a:pt x="9114" y="5495"/>
                </a:lnTo>
                <a:lnTo>
                  <a:pt x="9171" y="5457"/>
                </a:lnTo>
                <a:lnTo>
                  <a:pt x="9209" y="5399"/>
                </a:lnTo>
                <a:lnTo>
                  <a:pt x="9248" y="5323"/>
                </a:lnTo>
                <a:lnTo>
                  <a:pt x="9267" y="5265"/>
                </a:lnTo>
                <a:lnTo>
                  <a:pt x="9267" y="5189"/>
                </a:lnTo>
                <a:lnTo>
                  <a:pt x="9267" y="5112"/>
                </a:lnTo>
                <a:lnTo>
                  <a:pt x="9248" y="5035"/>
                </a:lnTo>
                <a:lnTo>
                  <a:pt x="9209" y="4978"/>
                </a:lnTo>
                <a:lnTo>
                  <a:pt x="9171" y="4921"/>
                </a:lnTo>
                <a:lnTo>
                  <a:pt x="9114" y="4882"/>
                </a:lnTo>
                <a:lnTo>
                  <a:pt x="9037" y="4844"/>
                </a:lnTo>
                <a:lnTo>
                  <a:pt x="8980" y="4825"/>
                </a:lnTo>
                <a:lnTo>
                  <a:pt x="8903" y="4806"/>
                </a:lnTo>
                <a:close/>
                <a:moveTo>
                  <a:pt x="13153" y="4806"/>
                </a:moveTo>
                <a:lnTo>
                  <a:pt x="13077" y="4825"/>
                </a:lnTo>
                <a:lnTo>
                  <a:pt x="13019" y="4844"/>
                </a:lnTo>
                <a:lnTo>
                  <a:pt x="12943" y="4882"/>
                </a:lnTo>
                <a:lnTo>
                  <a:pt x="12885" y="4921"/>
                </a:lnTo>
                <a:lnTo>
                  <a:pt x="12847" y="4978"/>
                </a:lnTo>
                <a:lnTo>
                  <a:pt x="12809" y="5035"/>
                </a:lnTo>
                <a:lnTo>
                  <a:pt x="12790" y="5112"/>
                </a:lnTo>
                <a:lnTo>
                  <a:pt x="12790" y="5189"/>
                </a:lnTo>
                <a:lnTo>
                  <a:pt x="12790" y="5265"/>
                </a:lnTo>
                <a:lnTo>
                  <a:pt x="12809" y="5323"/>
                </a:lnTo>
                <a:lnTo>
                  <a:pt x="12847" y="5399"/>
                </a:lnTo>
                <a:lnTo>
                  <a:pt x="12885" y="5457"/>
                </a:lnTo>
                <a:lnTo>
                  <a:pt x="12943" y="5495"/>
                </a:lnTo>
                <a:lnTo>
                  <a:pt x="13019" y="5533"/>
                </a:lnTo>
                <a:lnTo>
                  <a:pt x="13077" y="5552"/>
                </a:lnTo>
                <a:lnTo>
                  <a:pt x="13230" y="5552"/>
                </a:lnTo>
                <a:lnTo>
                  <a:pt x="13307" y="5533"/>
                </a:lnTo>
                <a:lnTo>
                  <a:pt x="13364" y="5495"/>
                </a:lnTo>
                <a:lnTo>
                  <a:pt x="13421" y="5457"/>
                </a:lnTo>
                <a:lnTo>
                  <a:pt x="13479" y="5399"/>
                </a:lnTo>
                <a:lnTo>
                  <a:pt x="13498" y="5323"/>
                </a:lnTo>
                <a:lnTo>
                  <a:pt x="13536" y="5265"/>
                </a:lnTo>
                <a:lnTo>
                  <a:pt x="13536" y="5189"/>
                </a:lnTo>
                <a:lnTo>
                  <a:pt x="13536" y="5112"/>
                </a:lnTo>
                <a:lnTo>
                  <a:pt x="13498" y="5035"/>
                </a:lnTo>
                <a:lnTo>
                  <a:pt x="13479" y="4978"/>
                </a:lnTo>
                <a:lnTo>
                  <a:pt x="13421" y="4921"/>
                </a:lnTo>
                <a:lnTo>
                  <a:pt x="13364" y="4882"/>
                </a:lnTo>
                <a:lnTo>
                  <a:pt x="13307" y="4844"/>
                </a:lnTo>
                <a:lnTo>
                  <a:pt x="13230" y="4825"/>
                </a:lnTo>
                <a:lnTo>
                  <a:pt x="13153" y="4806"/>
                </a:lnTo>
                <a:close/>
                <a:moveTo>
                  <a:pt x="17423" y="4806"/>
                </a:moveTo>
                <a:lnTo>
                  <a:pt x="17346" y="4825"/>
                </a:lnTo>
                <a:lnTo>
                  <a:pt x="17270" y="4844"/>
                </a:lnTo>
                <a:lnTo>
                  <a:pt x="17212" y="4882"/>
                </a:lnTo>
                <a:lnTo>
                  <a:pt x="17155" y="4921"/>
                </a:lnTo>
                <a:lnTo>
                  <a:pt x="17117" y="4978"/>
                </a:lnTo>
                <a:lnTo>
                  <a:pt x="17078" y="5035"/>
                </a:lnTo>
                <a:lnTo>
                  <a:pt x="17059" y="5112"/>
                </a:lnTo>
                <a:lnTo>
                  <a:pt x="17040" y="5189"/>
                </a:lnTo>
                <a:lnTo>
                  <a:pt x="17059" y="5265"/>
                </a:lnTo>
                <a:lnTo>
                  <a:pt x="17078" y="5323"/>
                </a:lnTo>
                <a:lnTo>
                  <a:pt x="17117" y="5399"/>
                </a:lnTo>
                <a:lnTo>
                  <a:pt x="17155" y="5457"/>
                </a:lnTo>
                <a:lnTo>
                  <a:pt x="17212" y="5495"/>
                </a:lnTo>
                <a:lnTo>
                  <a:pt x="17270" y="5533"/>
                </a:lnTo>
                <a:lnTo>
                  <a:pt x="17346" y="5552"/>
                </a:lnTo>
                <a:lnTo>
                  <a:pt x="17499" y="5552"/>
                </a:lnTo>
                <a:lnTo>
                  <a:pt x="17576" y="5533"/>
                </a:lnTo>
                <a:lnTo>
                  <a:pt x="17633" y="5495"/>
                </a:lnTo>
                <a:lnTo>
                  <a:pt x="17691" y="5457"/>
                </a:lnTo>
                <a:lnTo>
                  <a:pt x="17729" y="5399"/>
                </a:lnTo>
                <a:lnTo>
                  <a:pt x="17767" y="5323"/>
                </a:lnTo>
                <a:lnTo>
                  <a:pt x="17787" y="5265"/>
                </a:lnTo>
                <a:lnTo>
                  <a:pt x="17806" y="5189"/>
                </a:lnTo>
                <a:lnTo>
                  <a:pt x="17787" y="5112"/>
                </a:lnTo>
                <a:lnTo>
                  <a:pt x="17767" y="5035"/>
                </a:lnTo>
                <a:lnTo>
                  <a:pt x="17729" y="4978"/>
                </a:lnTo>
                <a:lnTo>
                  <a:pt x="17691" y="4921"/>
                </a:lnTo>
                <a:lnTo>
                  <a:pt x="17633" y="4882"/>
                </a:lnTo>
                <a:lnTo>
                  <a:pt x="17576" y="4844"/>
                </a:lnTo>
                <a:lnTo>
                  <a:pt x="17499" y="4825"/>
                </a:lnTo>
                <a:lnTo>
                  <a:pt x="17423" y="4806"/>
                </a:lnTo>
                <a:close/>
                <a:moveTo>
                  <a:pt x="21692" y="4806"/>
                </a:moveTo>
                <a:lnTo>
                  <a:pt x="21616" y="4825"/>
                </a:lnTo>
                <a:lnTo>
                  <a:pt x="21539" y="4844"/>
                </a:lnTo>
                <a:lnTo>
                  <a:pt x="21482" y="4882"/>
                </a:lnTo>
                <a:lnTo>
                  <a:pt x="21424" y="4921"/>
                </a:lnTo>
                <a:lnTo>
                  <a:pt x="21367" y="4978"/>
                </a:lnTo>
                <a:lnTo>
                  <a:pt x="21329" y="5035"/>
                </a:lnTo>
                <a:lnTo>
                  <a:pt x="21309" y="5112"/>
                </a:lnTo>
                <a:lnTo>
                  <a:pt x="21309" y="5189"/>
                </a:lnTo>
                <a:lnTo>
                  <a:pt x="21309" y="5265"/>
                </a:lnTo>
                <a:lnTo>
                  <a:pt x="21329" y="5323"/>
                </a:lnTo>
                <a:lnTo>
                  <a:pt x="21367" y="5399"/>
                </a:lnTo>
                <a:lnTo>
                  <a:pt x="21424" y="5457"/>
                </a:lnTo>
                <a:lnTo>
                  <a:pt x="21482" y="5495"/>
                </a:lnTo>
                <a:lnTo>
                  <a:pt x="21539" y="5533"/>
                </a:lnTo>
                <a:lnTo>
                  <a:pt x="21616" y="5552"/>
                </a:lnTo>
                <a:lnTo>
                  <a:pt x="21750" y="5552"/>
                </a:lnTo>
                <a:lnTo>
                  <a:pt x="21826" y="5533"/>
                </a:lnTo>
                <a:lnTo>
                  <a:pt x="21903" y="5495"/>
                </a:lnTo>
                <a:lnTo>
                  <a:pt x="21941" y="5457"/>
                </a:lnTo>
                <a:lnTo>
                  <a:pt x="21999" y="5399"/>
                </a:lnTo>
                <a:lnTo>
                  <a:pt x="22037" y="5323"/>
                </a:lnTo>
                <a:lnTo>
                  <a:pt x="22056" y="5265"/>
                </a:lnTo>
                <a:lnTo>
                  <a:pt x="22056" y="5189"/>
                </a:lnTo>
                <a:lnTo>
                  <a:pt x="22056" y="5112"/>
                </a:lnTo>
                <a:lnTo>
                  <a:pt x="22037" y="5035"/>
                </a:lnTo>
                <a:lnTo>
                  <a:pt x="21999" y="4978"/>
                </a:lnTo>
                <a:lnTo>
                  <a:pt x="21941" y="4921"/>
                </a:lnTo>
                <a:lnTo>
                  <a:pt x="21903" y="4882"/>
                </a:lnTo>
                <a:lnTo>
                  <a:pt x="21826" y="4844"/>
                </a:lnTo>
                <a:lnTo>
                  <a:pt x="21750" y="4825"/>
                </a:lnTo>
                <a:lnTo>
                  <a:pt x="21692" y="4806"/>
                </a:lnTo>
                <a:close/>
                <a:moveTo>
                  <a:pt x="25943" y="4806"/>
                </a:moveTo>
                <a:lnTo>
                  <a:pt x="25866" y="4825"/>
                </a:lnTo>
                <a:lnTo>
                  <a:pt x="25790" y="4844"/>
                </a:lnTo>
                <a:lnTo>
                  <a:pt x="25732" y="4882"/>
                </a:lnTo>
                <a:lnTo>
                  <a:pt x="25675" y="4921"/>
                </a:lnTo>
                <a:lnTo>
                  <a:pt x="25636" y="4978"/>
                </a:lnTo>
                <a:lnTo>
                  <a:pt x="25598" y="5035"/>
                </a:lnTo>
                <a:lnTo>
                  <a:pt x="25579" y="5112"/>
                </a:lnTo>
                <a:lnTo>
                  <a:pt x="25560" y="5189"/>
                </a:lnTo>
                <a:lnTo>
                  <a:pt x="25579" y="5265"/>
                </a:lnTo>
                <a:lnTo>
                  <a:pt x="25598" y="5323"/>
                </a:lnTo>
                <a:lnTo>
                  <a:pt x="25636" y="5399"/>
                </a:lnTo>
                <a:lnTo>
                  <a:pt x="25675" y="5457"/>
                </a:lnTo>
                <a:lnTo>
                  <a:pt x="25732" y="5495"/>
                </a:lnTo>
                <a:lnTo>
                  <a:pt x="25790" y="5533"/>
                </a:lnTo>
                <a:lnTo>
                  <a:pt x="25866" y="5552"/>
                </a:lnTo>
                <a:lnTo>
                  <a:pt x="26019" y="5552"/>
                </a:lnTo>
                <a:lnTo>
                  <a:pt x="26096" y="5533"/>
                </a:lnTo>
                <a:lnTo>
                  <a:pt x="26153" y="5495"/>
                </a:lnTo>
                <a:lnTo>
                  <a:pt x="26211" y="5457"/>
                </a:lnTo>
                <a:lnTo>
                  <a:pt x="26249" y="5399"/>
                </a:lnTo>
                <a:lnTo>
                  <a:pt x="26287" y="5323"/>
                </a:lnTo>
                <a:lnTo>
                  <a:pt x="26306" y="5265"/>
                </a:lnTo>
                <a:lnTo>
                  <a:pt x="26326" y="5189"/>
                </a:lnTo>
                <a:lnTo>
                  <a:pt x="26306" y="5112"/>
                </a:lnTo>
                <a:lnTo>
                  <a:pt x="26287" y="5035"/>
                </a:lnTo>
                <a:lnTo>
                  <a:pt x="26249" y="4978"/>
                </a:lnTo>
                <a:lnTo>
                  <a:pt x="26211" y="4921"/>
                </a:lnTo>
                <a:lnTo>
                  <a:pt x="26153" y="4882"/>
                </a:lnTo>
                <a:lnTo>
                  <a:pt x="26096" y="4844"/>
                </a:lnTo>
                <a:lnTo>
                  <a:pt x="26019" y="4825"/>
                </a:lnTo>
                <a:lnTo>
                  <a:pt x="25943" y="4806"/>
                </a:lnTo>
                <a:close/>
                <a:moveTo>
                  <a:pt x="30212" y="4806"/>
                </a:moveTo>
                <a:lnTo>
                  <a:pt x="30136" y="4825"/>
                </a:lnTo>
                <a:lnTo>
                  <a:pt x="30059" y="4844"/>
                </a:lnTo>
                <a:lnTo>
                  <a:pt x="30002" y="4882"/>
                </a:lnTo>
                <a:lnTo>
                  <a:pt x="29944" y="4921"/>
                </a:lnTo>
                <a:lnTo>
                  <a:pt x="29887" y="4978"/>
                </a:lnTo>
                <a:lnTo>
                  <a:pt x="29868" y="5035"/>
                </a:lnTo>
                <a:lnTo>
                  <a:pt x="29829" y="5112"/>
                </a:lnTo>
                <a:lnTo>
                  <a:pt x="29829" y="5189"/>
                </a:lnTo>
                <a:lnTo>
                  <a:pt x="29829" y="5265"/>
                </a:lnTo>
                <a:lnTo>
                  <a:pt x="29868" y="5323"/>
                </a:lnTo>
                <a:lnTo>
                  <a:pt x="29887" y="5399"/>
                </a:lnTo>
                <a:lnTo>
                  <a:pt x="29944" y="5457"/>
                </a:lnTo>
                <a:lnTo>
                  <a:pt x="30002" y="5495"/>
                </a:lnTo>
                <a:lnTo>
                  <a:pt x="30059" y="5533"/>
                </a:lnTo>
                <a:lnTo>
                  <a:pt x="30136" y="5552"/>
                </a:lnTo>
                <a:lnTo>
                  <a:pt x="30289" y="5552"/>
                </a:lnTo>
                <a:lnTo>
                  <a:pt x="30346" y="5533"/>
                </a:lnTo>
                <a:lnTo>
                  <a:pt x="30423" y="5495"/>
                </a:lnTo>
                <a:lnTo>
                  <a:pt x="30480" y="5457"/>
                </a:lnTo>
                <a:lnTo>
                  <a:pt x="30519" y="5399"/>
                </a:lnTo>
                <a:lnTo>
                  <a:pt x="30557" y="5323"/>
                </a:lnTo>
                <a:lnTo>
                  <a:pt x="30576" y="5265"/>
                </a:lnTo>
                <a:lnTo>
                  <a:pt x="30576" y="5189"/>
                </a:lnTo>
                <a:lnTo>
                  <a:pt x="30576" y="5112"/>
                </a:lnTo>
                <a:lnTo>
                  <a:pt x="30557" y="5035"/>
                </a:lnTo>
                <a:lnTo>
                  <a:pt x="30519" y="4978"/>
                </a:lnTo>
                <a:lnTo>
                  <a:pt x="30480" y="4921"/>
                </a:lnTo>
                <a:lnTo>
                  <a:pt x="30423" y="4882"/>
                </a:lnTo>
                <a:lnTo>
                  <a:pt x="30346" y="4844"/>
                </a:lnTo>
                <a:lnTo>
                  <a:pt x="30289" y="4825"/>
                </a:lnTo>
                <a:lnTo>
                  <a:pt x="30212" y="4806"/>
                </a:lnTo>
                <a:close/>
                <a:moveTo>
                  <a:pt x="383" y="9611"/>
                </a:moveTo>
                <a:lnTo>
                  <a:pt x="307" y="9630"/>
                </a:lnTo>
                <a:lnTo>
                  <a:pt x="230" y="9650"/>
                </a:lnTo>
                <a:lnTo>
                  <a:pt x="173" y="9669"/>
                </a:lnTo>
                <a:lnTo>
                  <a:pt x="115" y="9726"/>
                </a:lnTo>
                <a:lnTo>
                  <a:pt x="58" y="9784"/>
                </a:lnTo>
                <a:lnTo>
                  <a:pt x="19" y="9841"/>
                </a:lnTo>
                <a:lnTo>
                  <a:pt x="0" y="9918"/>
                </a:lnTo>
                <a:lnTo>
                  <a:pt x="0" y="9994"/>
                </a:lnTo>
                <a:lnTo>
                  <a:pt x="0" y="10071"/>
                </a:lnTo>
                <a:lnTo>
                  <a:pt x="19" y="10128"/>
                </a:lnTo>
                <a:lnTo>
                  <a:pt x="58" y="10205"/>
                </a:lnTo>
                <a:lnTo>
                  <a:pt x="115" y="10262"/>
                </a:lnTo>
                <a:lnTo>
                  <a:pt x="173" y="10301"/>
                </a:lnTo>
                <a:lnTo>
                  <a:pt x="230" y="10339"/>
                </a:lnTo>
                <a:lnTo>
                  <a:pt x="307" y="10358"/>
                </a:lnTo>
                <a:lnTo>
                  <a:pt x="460" y="10358"/>
                </a:lnTo>
                <a:lnTo>
                  <a:pt x="517" y="10339"/>
                </a:lnTo>
                <a:lnTo>
                  <a:pt x="594" y="10301"/>
                </a:lnTo>
                <a:lnTo>
                  <a:pt x="632" y="10262"/>
                </a:lnTo>
                <a:lnTo>
                  <a:pt x="689" y="10205"/>
                </a:lnTo>
                <a:lnTo>
                  <a:pt x="728" y="10128"/>
                </a:lnTo>
                <a:lnTo>
                  <a:pt x="747" y="10071"/>
                </a:lnTo>
                <a:lnTo>
                  <a:pt x="747" y="9994"/>
                </a:lnTo>
                <a:lnTo>
                  <a:pt x="747" y="9918"/>
                </a:lnTo>
                <a:lnTo>
                  <a:pt x="728" y="9841"/>
                </a:lnTo>
                <a:lnTo>
                  <a:pt x="689" y="9784"/>
                </a:lnTo>
                <a:lnTo>
                  <a:pt x="632" y="9726"/>
                </a:lnTo>
                <a:lnTo>
                  <a:pt x="594" y="9669"/>
                </a:lnTo>
                <a:lnTo>
                  <a:pt x="517" y="9650"/>
                </a:lnTo>
                <a:lnTo>
                  <a:pt x="460" y="9630"/>
                </a:lnTo>
                <a:lnTo>
                  <a:pt x="383" y="9611"/>
                </a:lnTo>
                <a:close/>
                <a:moveTo>
                  <a:pt x="4634" y="9611"/>
                </a:moveTo>
                <a:lnTo>
                  <a:pt x="4557" y="9630"/>
                </a:lnTo>
                <a:lnTo>
                  <a:pt x="4499" y="9650"/>
                </a:lnTo>
                <a:lnTo>
                  <a:pt x="4423" y="9669"/>
                </a:lnTo>
                <a:lnTo>
                  <a:pt x="4365" y="9726"/>
                </a:lnTo>
                <a:lnTo>
                  <a:pt x="4327" y="9784"/>
                </a:lnTo>
                <a:lnTo>
                  <a:pt x="4289" y="9841"/>
                </a:lnTo>
                <a:lnTo>
                  <a:pt x="4270" y="9918"/>
                </a:lnTo>
                <a:lnTo>
                  <a:pt x="4270" y="9994"/>
                </a:lnTo>
                <a:lnTo>
                  <a:pt x="4270" y="10071"/>
                </a:lnTo>
                <a:lnTo>
                  <a:pt x="4289" y="10128"/>
                </a:lnTo>
                <a:lnTo>
                  <a:pt x="4327" y="10205"/>
                </a:lnTo>
                <a:lnTo>
                  <a:pt x="4365" y="10262"/>
                </a:lnTo>
                <a:lnTo>
                  <a:pt x="4423" y="10301"/>
                </a:lnTo>
                <a:lnTo>
                  <a:pt x="4499" y="10339"/>
                </a:lnTo>
                <a:lnTo>
                  <a:pt x="4557" y="10358"/>
                </a:lnTo>
                <a:lnTo>
                  <a:pt x="4710" y="10358"/>
                </a:lnTo>
                <a:lnTo>
                  <a:pt x="4787" y="10339"/>
                </a:lnTo>
                <a:lnTo>
                  <a:pt x="4844" y="10301"/>
                </a:lnTo>
                <a:lnTo>
                  <a:pt x="4902" y="10262"/>
                </a:lnTo>
                <a:lnTo>
                  <a:pt x="4940" y="10205"/>
                </a:lnTo>
                <a:lnTo>
                  <a:pt x="4978" y="10128"/>
                </a:lnTo>
                <a:lnTo>
                  <a:pt x="4997" y="10071"/>
                </a:lnTo>
                <a:lnTo>
                  <a:pt x="5016" y="9994"/>
                </a:lnTo>
                <a:lnTo>
                  <a:pt x="4997" y="9918"/>
                </a:lnTo>
                <a:lnTo>
                  <a:pt x="4978" y="9841"/>
                </a:lnTo>
                <a:lnTo>
                  <a:pt x="4940" y="9784"/>
                </a:lnTo>
                <a:lnTo>
                  <a:pt x="4902" y="9726"/>
                </a:lnTo>
                <a:lnTo>
                  <a:pt x="4844" y="9669"/>
                </a:lnTo>
                <a:lnTo>
                  <a:pt x="4787" y="9650"/>
                </a:lnTo>
                <a:lnTo>
                  <a:pt x="4710" y="9630"/>
                </a:lnTo>
                <a:lnTo>
                  <a:pt x="4634" y="9611"/>
                </a:lnTo>
                <a:close/>
                <a:moveTo>
                  <a:pt x="8903" y="9611"/>
                </a:moveTo>
                <a:lnTo>
                  <a:pt x="8826" y="9630"/>
                </a:lnTo>
                <a:lnTo>
                  <a:pt x="8750" y="9650"/>
                </a:lnTo>
                <a:lnTo>
                  <a:pt x="8692" y="9669"/>
                </a:lnTo>
                <a:lnTo>
                  <a:pt x="8635" y="9726"/>
                </a:lnTo>
                <a:lnTo>
                  <a:pt x="8578" y="9784"/>
                </a:lnTo>
                <a:lnTo>
                  <a:pt x="8558" y="9841"/>
                </a:lnTo>
                <a:lnTo>
                  <a:pt x="8539" y="9918"/>
                </a:lnTo>
                <a:lnTo>
                  <a:pt x="8520" y="9994"/>
                </a:lnTo>
                <a:lnTo>
                  <a:pt x="8539" y="10071"/>
                </a:lnTo>
                <a:lnTo>
                  <a:pt x="8558" y="10128"/>
                </a:lnTo>
                <a:lnTo>
                  <a:pt x="8578" y="10205"/>
                </a:lnTo>
                <a:lnTo>
                  <a:pt x="8635" y="10262"/>
                </a:lnTo>
                <a:lnTo>
                  <a:pt x="8692" y="10301"/>
                </a:lnTo>
                <a:lnTo>
                  <a:pt x="8750" y="10339"/>
                </a:lnTo>
                <a:lnTo>
                  <a:pt x="8826" y="10358"/>
                </a:lnTo>
                <a:lnTo>
                  <a:pt x="8980" y="10358"/>
                </a:lnTo>
                <a:lnTo>
                  <a:pt x="9037" y="10339"/>
                </a:lnTo>
                <a:lnTo>
                  <a:pt x="9114" y="10301"/>
                </a:lnTo>
                <a:lnTo>
                  <a:pt x="9171" y="10262"/>
                </a:lnTo>
                <a:lnTo>
                  <a:pt x="9209" y="10205"/>
                </a:lnTo>
                <a:lnTo>
                  <a:pt x="9248" y="10128"/>
                </a:lnTo>
                <a:lnTo>
                  <a:pt x="9267" y="10071"/>
                </a:lnTo>
                <a:lnTo>
                  <a:pt x="9267" y="9994"/>
                </a:lnTo>
                <a:lnTo>
                  <a:pt x="9267" y="9918"/>
                </a:lnTo>
                <a:lnTo>
                  <a:pt x="9248" y="9841"/>
                </a:lnTo>
                <a:lnTo>
                  <a:pt x="9209" y="9784"/>
                </a:lnTo>
                <a:lnTo>
                  <a:pt x="9171" y="9726"/>
                </a:lnTo>
                <a:lnTo>
                  <a:pt x="9114" y="9669"/>
                </a:lnTo>
                <a:lnTo>
                  <a:pt x="9037" y="9650"/>
                </a:lnTo>
                <a:lnTo>
                  <a:pt x="8980" y="9630"/>
                </a:lnTo>
                <a:lnTo>
                  <a:pt x="8903" y="9611"/>
                </a:lnTo>
                <a:close/>
                <a:moveTo>
                  <a:pt x="13153" y="9611"/>
                </a:moveTo>
                <a:lnTo>
                  <a:pt x="13077" y="9630"/>
                </a:lnTo>
                <a:lnTo>
                  <a:pt x="13019" y="9650"/>
                </a:lnTo>
                <a:lnTo>
                  <a:pt x="12943" y="9669"/>
                </a:lnTo>
                <a:lnTo>
                  <a:pt x="12885" y="9726"/>
                </a:lnTo>
                <a:lnTo>
                  <a:pt x="12847" y="9784"/>
                </a:lnTo>
                <a:lnTo>
                  <a:pt x="12809" y="9841"/>
                </a:lnTo>
                <a:lnTo>
                  <a:pt x="12790" y="9918"/>
                </a:lnTo>
                <a:lnTo>
                  <a:pt x="12790" y="9994"/>
                </a:lnTo>
                <a:lnTo>
                  <a:pt x="12790" y="10071"/>
                </a:lnTo>
                <a:lnTo>
                  <a:pt x="12809" y="10128"/>
                </a:lnTo>
                <a:lnTo>
                  <a:pt x="12847" y="10205"/>
                </a:lnTo>
                <a:lnTo>
                  <a:pt x="12885" y="10262"/>
                </a:lnTo>
                <a:lnTo>
                  <a:pt x="12943" y="10301"/>
                </a:lnTo>
                <a:lnTo>
                  <a:pt x="13019" y="10339"/>
                </a:lnTo>
                <a:lnTo>
                  <a:pt x="13077" y="10358"/>
                </a:lnTo>
                <a:lnTo>
                  <a:pt x="13230" y="10358"/>
                </a:lnTo>
                <a:lnTo>
                  <a:pt x="13307" y="10339"/>
                </a:lnTo>
                <a:lnTo>
                  <a:pt x="13364" y="10301"/>
                </a:lnTo>
                <a:lnTo>
                  <a:pt x="13421" y="10262"/>
                </a:lnTo>
                <a:lnTo>
                  <a:pt x="13479" y="10205"/>
                </a:lnTo>
                <a:lnTo>
                  <a:pt x="13498" y="10128"/>
                </a:lnTo>
                <a:lnTo>
                  <a:pt x="13536" y="10071"/>
                </a:lnTo>
                <a:lnTo>
                  <a:pt x="13536" y="9994"/>
                </a:lnTo>
                <a:lnTo>
                  <a:pt x="13536" y="9918"/>
                </a:lnTo>
                <a:lnTo>
                  <a:pt x="13498" y="9841"/>
                </a:lnTo>
                <a:lnTo>
                  <a:pt x="13479" y="9784"/>
                </a:lnTo>
                <a:lnTo>
                  <a:pt x="13421" y="9726"/>
                </a:lnTo>
                <a:lnTo>
                  <a:pt x="13364" y="9669"/>
                </a:lnTo>
                <a:lnTo>
                  <a:pt x="13307" y="9650"/>
                </a:lnTo>
                <a:lnTo>
                  <a:pt x="13230" y="9630"/>
                </a:lnTo>
                <a:lnTo>
                  <a:pt x="13153" y="9611"/>
                </a:lnTo>
                <a:close/>
                <a:moveTo>
                  <a:pt x="17423" y="9611"/>
                </a:moveTo>
                <a:lnTo>
                  <a:pt x="17346" y="9630"/>
                </a:lnTo>
                <a:lnTo>
                  <a:pt x="17270" y="9650"/>
                </a:lnTo>
                <a:lnTo>
                  <a:pt x="17212" y="9669"/>
                </a:lnTo>
                <a:lnTo>
                  <a:pt x="17155" y="9726"/>
                </a:lnTo>
                <a:lnTo>
                  <a:pt x="17117" y="9784"/>
                </a:lnTo>
                <a:lnTo>
                  <a:pt x="17078" y="9841"/>
                </a:lnTo>
                <a:lnTo>
                  <a:pt x="17059" y="9918"/>
                </a:lnTo>
                <a:lnTo>
                  <a:pt x="17040" y="9994"/>
                </a:lnTo>
                <a:lnTo>
                  <a:pt x="17059" y="10071"/>
                </a:lnTo>
                <a:lnTo>
                  <a:pt x="17078" y="10128"/>
                </a:lnTo>
                <a:lnTo>
                  <a:pt x="17117" y="10205"/>
                </a:lnTo>
                <a:lnTo>
                  <a:pt x="17155" y="10262"/>
                </a:lnTo>
                <a:lnTo>
                  <a:pt x="17212" y="10301"/>
                </a:lnTo>
                <a:lnTo>
                  <a:pt x="17270" y="10339"/>
                </a:lnTo>
                <a:lnTo>
                  <a:pt x="17346" y="10358"/>
                </a:lnTo>
                <a:lnTo>
                  <a:pt x="17499" y="10358"/>
                </a:lnTo>
                <a:lnTo>
                  <a:pt x="17576" y="10339"/>
                </a:lnTo>
                <a:lnTo>
                  <a:pt x="17633" y="10301"/>
                </a:lnTo>
                <a:lnTo>
                  <a:pt x="17691" y="10262"/>
                </a:lnTo>
                <a:lnTo>
                  <a:pt x="17729" y="10205"/>
                </a:lnTo>
                <a:lnTo>
                  <a:pt x="17767" y="10128"/>
                </a:lnTo>
                <a:lnTo>
                  <a:pt x="17787" y="10071"/>
                </a:lnTo>
                <a:lnTo>
                  <a:pt x="17806" y="9994"/>
                </a:lnTo>
                <a:lnTo>
                  <a:pt x="17787" y="9918"/>
                </a:lnTo>
                <a:lnTo>
                  <a:pt x="17767" y="9841"/>
                </a:lnTo>
                <a:lnTo>
                  <a:pt x="17729" y="9784"/>
                </a:lnTo>
                <a:lnTo>
                  <a:pt x="17691" y="9726"/>
                </a:lnTo>
                <a:lnTo>
                  <a:pt x="17633" y="9669"/>
                </a:lnTo>
                <a:lnTo>
                  <a:pt x="17576" y="9650"/>
                </a:lnTo>
                <a:lnTo>
                  <a:pt x="17499" y="9630"/>
                </a:lnTo>
                <a:lnTo>
                  <a:pt x="17423" y="9611"/>
                </a:lnTo>
                <a:close/>
                <a:moveTo>
                  <a:pt x="21692" y="9611"/>
                </a:moveTo>
                <a:lnTo>
                  <a:pt x="21616" y="9630"/>
                </a:lnTo>
                <a:lnTo>
                  <a:pt x="21539" y="9650"/>
                </a:lnTo>
                <a:lnTo>
                  <a:pt x="21482" y="9669"/>
                </a:lnTo>
                <a:lnTo>
                  <a:pt x="21424" y="9726"/>
                </a:lnTo>
                <a:lnTo>
                  <a:pt x="21367" y="9784"/>
                </a:lnTo>
                <a:lnTo>
                  <a:pt x="21329" y="9841"/>
                </a:lnTo>
                <a:lnTo>
                  <a:pt x="21309" y="9918"/>
                </a:lnTo>
                <a:lnTo>
                  <a:pt x="21309" y="9994"/>
                </a:lnTo>
                <a:lnTo>
                  <a:pt x="21309" y="10071"/>
                </a:lnTo>
                <a:lnTo>
                  <a:pt x="21329" y="10128"/>
                </a:lnTo>
                <a:lnTo>
                  <a:pt x="21367" y="10205"/>
                </a:lnTo>
                <a:lnTo>
                  <a:pt x="21424" y="10262"/>
                </a:lnTo>
                <a:lnTo>
                  <a:pt x="21482" y="10301"/>
                </a:lnTo>
                <a:lnTo>
                  <a:pt x="21539" y="10339"/>
                </a:lnTo>
                <a:lnTo>
                  <a:pt x="21616" y="10358"/>
                </a:lnTo>
                <a:lnTo>
                  <a:pt x="21750" y="10358"/>
                </a:lnTo>
                <a:lnTo>
                  <a:pt x="21826" y="10339"/>
                </a:lnTo>
                <a:lnTo>
                  <a:pt x="21903" y="10301"/>
                </a:lnTo>
                <a:lnTo>
                  <a:pt x="21941" y="10262"/>
                </a:lnTo>
                <a:lnTo>
                  <a:pt x="21999" y="10205"/>
                </a:lnTo>
                <a:lnTo>
                  <a:pt x="22037" y="10128"/>
                </a:lnTo>
                <a:lnTo>
                  <a:pt x="22056" y="10071"/>
                </a:lnTo>
                <a:lnTo>
                  <a:pt x="22056" y="9994"/>
                </a:lnTo>
                <a:lnTo>
                  <a:pt x="22056" y="9918"/>
                </a:lnTo>
                <a:lnTo>
                  <a:pt x="22037" y="9841"/>
                </a:lnTo>
                <a:lnTo>
                  <a:pt x="21999" y="9784"/>
                </a:lnTo>
                <a:lnTo>
                  <a:pt x="21941" y="9726"/>
                </a:lnTo>
                <a:lnTo>
                  <a:pt x="21903" y="9669"/>
                </a:lnTo>
                <a:lnTo>
                  <a:pt x="21826" y="9650"/>
                </a:lnTo>
                <a:lnTo>
                  <a:pt x="21750" y="9630"/>
                </a:lnTo>
                <a:lnTo>
                  <a:pt x="21692" y="9611"/>
                </a:lnTo>
                <a:close/>
                <a:moveTo>
                  <a:pt x="25943" y="9611"/>
                </a:moveTo>
                <a:lnTo>
                  <a:pt x="25866" y="9630"/>
                </a:lnTo>
                <a:lnTo>
                  <a:pt x="25790" y="9650"/>
                </a:lnTo>
                <a:lnTo>
                  <a:pt x="25732" y="9669"/>
                </a:lnTo>
                <a:lnTo>
                  <a:pt x="25675" y="9726"/>
                </a:lnTo>
                <a:lnTo>
                  <a:pt x="25636" y="9784"/>
                </a:lnTo>
                <a:lnTo>
                  <a:pt x="25598" y="9841"/>
                </a:lnTo>
                <a:lnTo>
                  <a:pt x="25579" y="9918"/>
                </a:lnTo>
                <a:lnTo>
                  <a:pt x="25560" y="9994"/>
                </a:lnTo>
                <a:lnTo>
                  <a:pt x="25579" y="10071"/>
                </a:lnTo>
                <a:lnTo>
                  <a:pt x="25598" y="10128"/>
                </a:lnTo>
                <a:lnTo>
                  <a:pt x="25636" y="10205"/>
                </a:lnTo>
                <a:lnTo>
                  <a:pt x="25675" y="10262"/>
                </a:lnTo>
                <a:lnTo>
                  <a:pt x="25732" y="10301"/>
                </a:lnTo>
                <a:lnTo>
                  <a:pt x="25790" y="10339"/>
                </a:lnTo>
                <a:lnTo>
                  <a:pt x="25866" y="10358"/>
                </a:lnTo>
                <a:lnTo>
                  <a:pt x="26019" y="10358"/>
                </a:lnTo>
                <a:lnTo>
                  <a:pt x="26096" y="10339"/>
                </a:lnTo>
                <a:lnTo>
                  <a:pt x="26153" y="10301"/>
                </a:lnTo>
                <a:lnTo>
                  <a:pt x="26211" y="10262"/>
                </a:lnTo>
                <a:lnTo>
                  <a:pt x="26249" y="10205"/>
                </a:lnTo>
                <a:lnTo>
                  <a:pt x="26287" y="10128"/>
                </a:lnTo>
                <a:lnTo>
                  <a:pt x="26306" y="10071"/>
                </a:lnTo>
                <a:lnTo>
                  <a:pt x="26326" y="9994"/>
                </a:lnTo>
                <a:lnTo>
                  <a:pt x="26306" y="9918"/>
                </a:lnTo>
                <a:lnTo>
                  <a:pt x="26287" y="9841"/>
                </a:lnTo>
                <a:lnTo>
                  <a:pt x="26249" y="9784"/>
                </a:lnTo>
                <a:lnTo>
                  <a:pt x="26211" y="9726"/>
                </a:lnTo>
                <a:lnTo>
                  <a:pt x="26153" y="9669"/>
                </a:lnTo>
                <a:lnTo>
                  <a:pt x="26096" y="9650"/>
                </a:lnTo>
                <a:lnTo>
                  <a:pt x="26019" y="9630"/>
                </a:lnTo>
                <a:lnTo>
                  <a:pt x="25943" y="9611"/>
                </a:lnTo>
                <a:close/>
                <a:moveTo>
                  <a:pt x="30212" y="9611"/>
                </a:moveTo>
                <a:lnTo>
                  <a:pt x="30136" y="9630"/>
                </a:lnTo>
                <a:lnTo>
                  <a:pt x="30059" y="9650"/>
                </a:lnTo>
                <a:lnTo>
                  <a:pt x="30002" y="9669"/>
                </a:lnTo>
                <a:lnTo>
                  <a:pt x="29944" y="9726"/>
                </a:lnTo>
                <a:lnTo>
                  <a:pt x="29887" y="9784"/>
                </a:lnTo>
                <a:lnTo>
                  <a:pt x="29868" y="9841"/>
                </a:lnTo>
                <a:lnTo>
                  <a:pt x="29829" y="9918"/>
                </a:lnTo>
                <a:lnTo>
                  <a:pt x="29829" y="9994"/>
                </a:lnTo>
                <a:lnTo>
                  <a:pt x="29829" y="10071"/>
                </a:lnTo>
                <a:lnTo>
                  <a:pt x="29868" y="10128"/>
                </a:lnTo>
                <a:lnTo>
                  <a:pt x="29887" y="10205"/>
                </a:lnTo>
                <a:lnTo>
                  <a:pt x="29944" y="10262"/>
                </a:lnTo>
                <a:lnTo>
                  <a:pt x="30002" y="10301"/>
                </a:lnTo>
                <a:lnTo>
                  <a:pt x="30059" y="10339"/>
                </a:lnTo>
                <a:lnTo>
                  <a:pt x="30136" y="10358"/>
                </a:lnTo>
                <a:lnTo>
                  <a:pt x="30289" y="10358"/>
                </a:lnTo>
                <a:lnTo>
                  <a:pt x="30346" y="10339"/>
                </a:lnTo>
                <a:lnTo>
                  <a:pt x="30423" y="10301"/>
                </a:lnTo>
                <a:lnTo>
                  <a:pt x="30480" y="10262"/>
                </a:lnTo>
                <a:lnTo>
                  <a:pt x="30519" y="10205"/>
                </a:lnTo>
                <a:lnTo>
                  <a:pt x="30557" y="10128"/>
                </a:lnTo>
                <a:lnTo>
                  <a:pt x="30576" y="10071"/>
                </a:lnTo>
                <a:lnTo>
                  <a:pt x="30576" y="9994"/>
                </a:lnTo>
                <a:lnTo>
                  <a:pt x="30576" y="9918"/>
                </a:lnTo>
                <a:lnTo>
                  <a:pt x="30557" y="9841"/>
                </a:lnTo>
                <a:lnTo>
                  <a:pt x="30519" y="9784"/>
                </a:lnTo>
                <a:lnTo>
                  <a:pt x="30480" y="9726"/>
                </a:lnTo>
                <a:lnTo>
                  <a:pt x="30423" y="9669"/>
                </a:lnTo>
                <a:lnTo>
                  <a:pt x="30346" y="9650"/>
                </a:lnTo>
                <a:lnTo>
                  <a:pt x="30289" y="9630"/>
                </a:lnTo>
                <a:lnTo>
                  <a:pt x="30212" y="9611"/>
                </a:lnTo>
                <a:close/>
                <a:moveTo>
                  <a:pt x="307" y="14417"/>
                </a:moveTo>
                <a:lnTo>
                  <a:pt x="230" y="14455"/>
                </a:lnTo>
                <a:lnTo>
                  <a:pt x="173" y="14474"/>
                </a:lnTo>
                <a:lnTo>
                  <a:pt x="115" y="14532"/>
                </a:lnTo>
                <a:lnTo>
                  <a:pt x="58" y="14589"/>
                </a:lnTo>
                <a:lnTo>
                  <a:pt x="19" y="14647"/>
                </a:lnTo>
                <a:lnTo>
                  <a:pt x="0" y="14723"/>
                </a:lnTo>
                <a:lnTo>
                  <a:pt x="0" y="14800"/>
                </a:lnTo>
                <a:lnTo>
                  <a:pt x="0" y="14876"/>
                </a:lnTo>
                <a:lnTo>
                  <a:pt x="19" y="14934"/>
                </a:lnTo>
                <a:lnTo>
                  <a:pt x="58" y="15010"/>
                </a:lnTo>
                <a:lnTo>
                  <a:pt x="115" y="15068"/>
                </a:lnTo>
                <a:lnTo>
                  <a:pt x="173" y="15106"/>
                </a:lnTo>
                <a:lnTo>
                  <a:pt x="230" y="15144"/>
                </a:lnTo>
                <a:lnTo>
                  <a:pt x="307" y="15164"/>
                </a:lnTo>
                <a:lnTo>
                  <a:pt x="460" y="15164"/>
                </a:lnTo>
                <a:lnTo>
                  <a:pt x="517" y="15144"/>
                </a:lnTo>
                <a:lnTo>
                  <a:pt x="594" y="15106"/>
                </a:lnTo>
                <a:lnTo>
                  <a:pt x="632" y="15068"/>
                </a:lnTo>
                <a:lnTo>
                  <a:pt x="689" y="15010"/>
                </a:lnTo>
                <a:lnTo>
                  <a:pt x="728" y="14934"/>
                </a:lnTo>
                <a:lnTo>
                  <a:pt x="747" y="14876"/>
                </a:lnTo>
                <a:lnTo>
                  <a:pt x="747" y="14800"/>
                </a:lnTo>
                <a:lnTo>
                  <a:pt x="747" y="14723"/>
                </a:lnTo>
                <a:lnTo>
                  <a:pt x="728" y="14647"/>
                </a:lnTo>
                <a:lnTo>
                  <a:pt x="689" y="14589"/>
                </a:lnTo>
                <a:lnTo>
                  <a:pt x="632" y="14532"/>
                </a:lnTo>
                <a:lnTo>
                  <a:pt x="594" y="14474"/>
                </a:lnTo>
                <a:lnTo>
                  <a:pt x="517" y="14455"/>
                </a:lnTo>
                <a:lnTo>
                  <a:pt x="460" y="14417"/>
                </a:lnTo>
                <a:close/>
                <a:moveTo>
                  <a:pt x="4557" y="14417"/>
                </a:moveTo>
                <a:lnTo>
                  <a:pt x="4499" y="14455"/>
                </a:lnTo>
                <a:lnTo>
                  <a:pt x="4423" y="14474"/>
                </a:lnTo>
                <a:lnTo>
                  <a:pt x="4365" y="14532"/>
                </a:lnTo>
                <a:lnTo>
                  <a:pt x="4327" y="14589"/>
                </a:lnTo>
                <a:lnTo>
                  <a:pt x="4289" y="14647"/>
                </a:lnTo>
                <a:lnTo>
                  <a:pt x="4270" y="14723"/>
                </a:lnTo>
                <a:lnTo>
                  <a:pt x="4270" y="14800"/>
                </a:lnTo>
                <a:lnTo>
                  <a:pt x="4270" y="14876"/>
                </a:lnTo>
                <a:lnTo>
                  <a:pt x="4289" y="14934"/>
                </a:lnTo>
                <a:lnTo>
                  <a:pt x="4327" y="15010"/>
                </a:lnTo>
                <a:lnTo>
                  <a:pt x="4365" y="15068"/>
                </a:lnTo>
                <a:lnTo>
                  <a:pt x="4423" y="15106"/>
                </a:lnTo>
                <a:lnTo>
                  <a:pt x="4499" y="15144"/>
                </a:lnTo>
                <a:lnTo>
                  <a:pt x="4557" y="15164"/>
                </a:lnTo>
                <a:lnTo>
                  <a:pt x="4710" y="15164"/>
                </a:lnTo>
                <a:lnTo>
                  <a:pt x="4787" y="15144"/>
                </a:lnTo>
                <a:lnTo>
                  <a:pt x="4844" y="15106"/>
                </a:lnTo>
                <a:lnTo>
                  <a:pt x="4902" y="15068"/>
                </a:lnTo>
                <a:lnTo>
                  <a:pt x="4940" y="15010"/>
                </a:lnTo>
                <a:lnTo>
                  <a:pt x="4978" y="14934"/>
                </a:lnTo>
                <a:lnTo>
                  <a:pt x="4997" y="14876"/>
                </a:lnTo>
                <a:lnTo>
                  <a:pt x="5016" y="14800"/>
                </a:lnTo>
                <a:lnTo>
                  <a:pt x="4997" y="14723"/>
                </a:lnTo>
                <a:lnTo>
                  <a:pt x="4978" y="14647"/>
                </a:lnTo>
                <a:lnTo>
                  <a:pt x="4940" y="14589"/>
                </a:lnTo>
                <a:lnTo>
                  <a:pt x="4902" y="14532"/>
                </a:lnTo>
                <a:lnTo>
                  <a:pt x="4844" y="14474"/>
                </a:lnTo>
                <a:lnTo>
                  <a:pt x="4787" y="14455"/>
                </a:lnTo>
                <a:lnTo>
                  <a:pt x="4710" y="14417"/>
                </a:lnTo>
                <a:close/>
                <a:moveTo>
                  <a:pt x="8826" y="14417"/>
                </a:moveTo>
                <a:lnTo>
                  <a:pt x="8750" y="14455"/>
                </a:lnTo>
                <a:lnTo>
                  <a:pt x="8692" y="14474"/>
                </a:lnTo>
                <a:lnTo>
                  <a:pt x="8635" y="14532"/>
                </a:lnTo>
                <a:lnTo>
                  <a:pt x="8578" y="14589"/>
                </a:lnTo>
                <a:lnTo>
                  <a:pt x="8558" y="14647"/>
                </a:lnTo>
                <a:lnTo>
                  <a:pt x="8539" y="14723"/>
                </a:lnTo>
                <a:lnTo>
                  <a:pt x="8520" y="14800"/>
                </a:lnTo>
                <a:lnTo>
                  <a:pt x="8539" y="14876"/>
                </a:lnTo>
                <a:lnTo>
                  <a:pt x="8558" y="14934"/>
                </a:lnTo>
                <a:lnTo>
                  <a:pt x="8578" y="15010"/>
                </a:lnTo>
                <a:lnTo>
                  <a:pt x="8635" y="15068"/>
                </a:lnTo>
                <a:lnTo>
                  <a:pt x="8692" y="15106"/>
                </a:lnTo>
                <a:lnTo>
                  <a:pt x="8750" y="15144"/>
                </a:lnTo>
                <a:lnTo>
                  <a:pt x="8826" y="15164"/>
                </a:lnTo>
                <a:lnTo>
                  <a:pt x="8980" y="15164"/>
                </a:lnTo>
                <a:lnTo>
                  <a:pt x="9037" y="15144"/>
                </a:lnTo>
                <a:lnTo>
                  <a:pt x="9114" y="15106"/>
                </a:lnTo>
                <a:lnTo>
                  <a:pt x="9171" y="15068"/>
                </a:lnTo>
                <a:lnTo>
                  <a:pt x="9209" y="15010"/>
                </a:lnTo>
                <a:lnTo>
                  <a:pt x="9248" y="14934"/>
                </a:lnTo>
                <a:lnTo>
                  <a:pt x="9267" y="14876"/>
                </a:lnTo>
                <a:lnTo>
                  <a:pt x="9267" y="14800"/>
                </a:lnTo>
                <a:lnTo>
                  <a:pt x="9267" y="14723"/>
                </a:lnTo>
                <a:lnTo>
                  <a:pt x="9248" y="14647"/>
                </a:lnTo>
                <a:lnTo>
                  <a:pt x="9209" y="14589"/>
                </a:lnTo>
                <a:lnTo>
                  <a:pt x="9171" y="14532"/>
                </a:lnTo>
                <a:lnTo>
                  <a:pt x="9114" y="14474"/>
                </a:lnTo>
                <a:lnTo>
                  <a:pt x="9037" y="14455"/>
                </a:lnTo>
                <a:lnTo>
                  <a:pt x="8980" y="14417"/>
                </a:lnTo>
                <a:close/>
                <a:moveTo>
                  <a:pt x="13077" y="14417"/>
                </a:moveTo>
                <a:lnTo>
                  <a:pt x="13019" y="14455"/>
                </a:lnTo>
                <a:lnTo>
                  <a:pt x="12943" y="14474"/>
                </a:lnTo>
                <a:lnTo>
                  <a:pt x="12885" y="14532"/>
                </a:lnTo>
                <a:lnTo>
                  <a:pt x="12847" y="14589"/>
                </a:lnTo>
                <a:lnTo>
                  <a:pt x="12809" y="14647"/>
                </a:lnTo>
                <a:lnTo>
                  <a:pt x="12790" y="14723"/>
                </a:lnTo>
                <a:lnTo>
                  <a:pt x="12790" y="14800"/>
                </a:lnTo>
                <a:lnTo>
                  <a:pt x="12790" y="14876"/>
                </a:lnTo>
                <a:lnTo>
                  <a:pt x="12809" y="14934"/>
                </a:lnTo>
                <a:lnTo>
                  <a:pt x="12847" y="15010"/>
                </a:lnTo>
                <a:lnTo>
                  <a:pt x="12885" y="15068"/>
                </a:lnTo>
                <a:lnTo>
                  <a:pt x="12943" y="15106"/>
                </a:lnTo>
                <a:lnTo>
                  <a:pt x="13019" y="15144"/>
                </a:lnTo>
                <a:lnTo>
                  <a:pt x="13077" y="15164"/>
                </a:lnTo>
                <a:lnTo>
                  <a:pt x="13230" y="15164"/>
                </a:lnTo>
                <a:lnTo>
                  <a:pt x="13307" y="15144"/>
                </a:lnTo>
                <a:lnTo>
                  <a:pt x="13364" y="15106"/>
                </a:lnTo>
                <a:lnTo>
                  <a:pt x="13421" y="15068"/>
                </a:lnTo>
                <a:lnTo>
                  <a:pt x="13479" y="15010"/>
                </a:lnTo>
                <a:lnTo>
                  <a:pt x="13498" y="14934"/>
                </a:lnTo>
                <a:lnTo>
                  <a:pt x="13536" y="14876"/>
                </a:lnTo>
                <a:lnTo>
                  <a:pt x="13536" y="14800"/>
                </a:lnTo>
                <a:lnTo>
                  <a:pt x="13536" y="14723"/>
                </a:lnTo>
                <a:lnTo>
                  <a:pt x="13498" y="14647"/>
                </a:lnTo>
                <a:lnTo>
                  <a:pt x="13479" y="14589"/>
                </a:lnTo>
                <a:lnTo>
                  <a:pt x="13421" y="14532"/>
                </a:lnTo>
                <a:lnTo>
                  <a:pt x="13364" y="14474"/>
                </a:lnTo>
                <a:lnTo>
                  <a:pt x="13307" y="14455"/>
                </a:lnTo>
                <a:lnTo>
                  <a:pt x="13230" y="14417"/>
                </a:lnTo>
                <a:close/>
                <a:moveTo>
                  <a:pt x="17346" y="14417"/>
                </a:moveTo>
                <a:lnTo>
                  <a:pt x="17270" y="14455"/>
                </a:lnTo>
                <a:lnTo>
                  <a:pt x="17212" y="14474"/>
                </a:lnTo>
                <a:lnTo>
                  <a:pt x="17155" y="14532"/>
                </a:lnTo>
                <a:lnTo>
                  <a:pt x="17117" y="14589"/>
                </a:lnTo>
                <a:lnTo>
                  <a:pt x="17078" y="14647"/>
                </a:lnTo>
                <a:lnTo>
                  <a:pt x="17059" y="14723"/>
                </a:lnTo>
                <a:lnTo>
                  <a:pt x="17040" y="14800"/>
                </a:lnTo>
                <a:lnTo>
                  <a:pt x="17059" y="14876"/>
                </a:lnTo>
                <a:lnTo>
                  <a:pt x="17078" y="14934"/>
                </a:lnTo>
                <a:lnTo>
                  <a:pt x="17117" y="15010"/>
                </a:lnTo>
                <a:lnTo>
                  <a:pt x="17155" y="15068"/>
                </a:lnTo>
                <a:lnTo>
                  <a:pt x="17212" y="15106"/>
                </a:lnTo>
                <a:lnTo>
                  <a:pt x="17270" y="15144"/>
                </a:lnTo>
                <a:lnTo>
                  <a:pt x="17346" y="15164"/>
                </a:lnTo>
                <a:lnTo>
                  <a:pt x="17499" y="15164"/>
                </a:lnTo>
                <a:lnTo>
                  <a:pt x="17576" y="15144"/>
                </a:lnTo>
                <a:lnTo>
                  <a:pt x="17633" y="15106"/>
                </a:lnTo>
                <a:lnTo>
                  <a:pt x="17691" y="15068"/>
                </a:lnTo>
                <a:lnTo>
                  <a:pt x="17729" y="15010"/>
                </a:lnTo>
                <a:lnTo>
                  <a:pt x="17767" y="14934"/>
                </a:lnTo>
                <a:lnTo>
                  <a:pt x="17787" y="14876"/>
                </a:lnTo>
                <a:lnTo>
                  <a:pt x="17806" y="14800"/>
                </a:lnTo>
                <a:lnTo>
                  <a:pt x="17787" y="14723"/>
                </a:lnTo>
                <a:lnTo>
                  <a:pt x="17767" y="14647"/>
                </a:lnTo>
                <a:lnTo>
                  <a:pt x="17729" y="14589"/>
                </a:lnTo>
                <a:lnTo>
                  <a:pt x="17691" y="14532"/>
                </a:lnTo>
                <a:lnTo>
                  <a:pt x="17633" y="14474"/>
                </a:lnTo>
                <a:lnTo>
                  <a:pt x="17576" y="14455"/>
                </a:lnTo>
                <a:lnTo>
                  <a:pt x="17499" y="14417"/>
                </a:lnTo>
                <a:close/>
                <a:moveTo>
                  <a:pt x="21616" y="14417"/>
                </a:moveTo>
                <a:lnTo>
                  <a:pt x="21539" y="14455"/>
                </a:lnTo>
                <a:lnTo>
                  <a:pt x="21482" y="14474"/>
                </a:lnTo>
                <a:lnTo>
                  <a:pt x="21424" y="14532"/>
                </a:lnTo>
                <a:lnTo>
                  <a:pt x="21367" y="14589"/>
                </a:lnTo>
                <a:lnTo>
                  <a:pt x="21329" y="14647"/>
                </a:lnTo>
                <a:lnTo>
                  <a:pt x="21309" y="14723"/>
                </a:lnTo>
                <a:lnTo>
                  <a:pt x="21309" y="14800"/>
                </a:lnTo>
                <a:lnTo>
                  <a:pt x="21309" y="14876"/>
                </a:lnTo>
                <a:lnTo>
                  <a:pt x="21329" y="14934"/>
                </a:lnTo>
                <a:lnTo>
                  <a:pt x="21367" y="15010"/>
                </a:lnTo>
                <a:lnTo>
                  <a:pt x="21424" y="15068"/>
                </a:lnTo>
                <a:lnTo>
                  <a:pt x="21482" y="15106"/>
                </a:lnTo>
                <a:lnTo>
                  <a:pt x="21539" y="15144"/>
                </a:lnTo>
                <a:lnTo>
                  <a:pt x="21616" y="15164"/>
                </a:lnTo>
                <a:lnTo>
                  <a:pt x="21750" y="15164"/>
                </a:lnTo>
                <a:lnTo>
                  <a:pt x="21826" y="15144"/>
                </a:lnTo>
                <a:lnTo>
                  <a:pt x="21903" y="15106"/>
                </a:lnTo>
                <a:lnTo>
                  <a:pt x="21941" y="15068"/>
                </a:lnTo>
                <a:lnTo>
                  <a:pt x="21999" y="15010"/>
                </a:lnTo>
                <a:lnTo>
                  <a:pt x="22037" y="14934"/>
                </a:lnTo>
                <a:lnTo>
                  <a:pt x="22056" y="14876"/>
                </a:lnTo>
                <a:lnTo>
                  <a:pt x="22056" y="14800"/>
                </a:lnTo>
                <a:lnTo>
                  <a:pt x="22056" y="14723"/>
                </a:lnTo>
                <a:lnTo>
                  <a:pt x="22037" y="14647"/>
                </a:lnTo>
                <a:lnTo>
                  <a:pt x="21999" y="14589"/>
                </a:lnTo>
                <a:lnTo>
                  <a:pt x="21941" y="14532"/>
                </a:lnTo>
                <a:lnTo>
                  <a:pt x="21903" y="14474"/>
                </a:lnTo>
                <a:lnTo>
                  <a:pt x="21826" y="14455"/>
                </a:lnTo>
                <a:lnTo>
                  <a:pt x="21750" y="14417"/>
                </a:lnTo>
                <a:close/>
                <a:moveTo>
                  <a:pt x="25866" y="14417"/>
                </a:moveTo>
                <a:lnTo>
                  <a:pt x="25790" y="14455"/>
                </a:lnTo>
                <a:lnTo>
                  <a:pt x="25732" y="14474"/>
                </a:lnTo>
                <a:lnTo>
                  <a:pt x="25675" y="14532"/>
                </a:lnTo>
                <a:lnTo>
                  <a:pt x="25636" y="14589"/>
                </a:lnTo>
                <a:lnTo>
                  <a:pt x="25598" y="14647"/>
                </a:lnTo>
                <a:lnTo>
                  <a:pt x="25579" y="14723"/>
                </a:lnTo>
                <a:lnTo>
                  <a:pt x="25560" y="14800"/>
                </a:lnTo>
                <a:lnTo>
                  <a:pt x="25579" y="14876"/>
                </a:lnTo>
                <a:lnTo>
                  <a:pt x="25598" y="14934"/>
                </a:lnTo>
                <a:lnTo>
                  <a:pt x="25636" y="15010"/>
                </a:lnTo>
                <a:lnTo>
                  <a:pt x="25675" y="15068"/>
                </a:lnTo>
                <a:lnTo>
                  <a:pt x="25732" y="15106"/>
                </a:lnTo>
                <a:lnTo>
                  <a:pt x="25790" y="15144"/>
                </a:lnTo>
                <a:lnTo>
                  <a:pt x="25866" y="15164"/>
                </a:lnTo>
                <a:lnTo>
                  <a:pt x="26019" y="15164"/>
                </a:lnTo>
                <a:lnTo>
                  <a:pt x="26096" y="15144"/>
                </a:lnTo>
                <a:lnTo>
                  <a:pt x="26153" y="15106"/>
                </a:lnTo>
                <a:lnTo>
                  <a:pt x="26211" y="15068"/>
                </a:lnTo>
                <a:lnTo>
                  <a:pt x="26249" y="15010"/>
                </a:lnTo>
                <a:lnTo>
                  <a:pt x="26287" y="14934"/>
                </a:lnTo>
                <a:lnTo>
                  <a:pt x="26306" y="14876"/>
                </a:lnTo>
                <a:lnTo>
                  <a:pt x="26326" y="14800"/>
                </a:lnTo>
                <a:lnTo>
                  <a:pt x="26306" y="14723"/>
                </a:lnTo>
                <a:lnTo>
                  <a:pt x="26287" y="14647"/>
                </a:lnTo>
                <a:lnTo>
                  <a:pt x="26249" y="14589"/>
                </a:lnTo>
                <a:lnTo>
                  <a:pt x="26211" y="14532"/>
                </a:lnTo>
                <a:lnTo>
                  <a:pt x="26153" y="14474"/>
                </a:lnTo>
                <a:lnTo>
                  <a:pt x="26096" y="14455"/>
                </a:lnTo>
                <a:lnTo>
                  <a:pt x="26019" y="14417"/>
                </a:lnTo>
                <a:close/>
                <a:moveTo>
                  <a:pt x="30136" y="14417"/>
                </a:moveTo>
                <a:lnTo>
                  <a:pt x="30059" y="14455"/>
                </a:lnTo>
                <a:lnTo>
                  <a:pt x="30002" y="14474"/>
                </a:lnTo>
                <a:lnTo>
                  <a:pt x="29944" y="14532"/>
                </a:lnTo>
                <a:lnTo>
                  <a:pt x="29887" y="14589"/>
                </a:lnTo>
                <a:lnTo>
                  <a:pt x="29868" y="14647"/>
                </a:lnTo>
                <a:lnTo>
                  <a:pt x="29829" y="14723"/>
                </a:lnTo>
                <a:lnTo>
                  <a:pt x="29829" y="14800"/>
                </a:lnTo>
                <a:lnTo>
                  <a:pt x="29829" y="14876"/>
                </a:lnTo>
                <a:lnTo>
                  <a:pt x="29868" y="14934"/>
                </a:lnTo>
                <a:lnTo>
                  <a:pt x="29887" y="15010"/>
                </a:lnTo>
                <a:lnTo>
                  <a:pt x="29944" y="15068"/>
                </a:lnTo>
                <a:lnTo>
                  <a:pt x="30002" y="15106"/>
                </a:lnTo>
                <a:lnTo>
                  <a:pt x="30059" y="15144"/>
                </a:lnTo>
                <a:lnTo>
                  <a:pt x="30136" y="15164"/>
                </a:lnTo>
                <a:lnTo>
                  <a:pt x="30289" y="15164"/>
                </a:lnTo>
                <a:lnTo>
                  <a:pt x="30346" y="15144"/>
                </a:lnTo>
                <a:lnTo>
                  <a:pt x="30423" y="15106"/>
                </a:lnTo>
                <a:lnTo>
                  <a:pt x="30480" y="15068"/>
                </a:lnTo>
                <a:lnTo>
                  <a:pt x="30519" y="15010"/>
                </a:lnTo>
                <a:lnTo>
                  <a:pt x="30557" y="14934"/>
                </a:lnTo>
                <a:lnTo>
                  <a:pt x="30576" y="14876"/>
                </a:lnTo>
                <a:lnTo>
                  <a:pt x="30576" y="14800"/>
                </a:lnTo>
                <a:lnTo>
                  <a:pt x="30576" y="14723"/>
                </a:lnTo>
                <a:lnTo>
                  <a:pt x="30557" y="14647"/>
                </a:lnTo>
                <a:lnTo>
                  <a:pt x="30519" y="14589"/>
                </a:lnTo>
                <a:lnTo>
                  <a:pt x="30480" y="14532"/>
                </a:lnTo>
                <a:lnTo>
                  <a:pt x="30423" y="14474"/>
                </a:lnTo>
                <a:lnTo>
                  <a:pt x="30346" y="14455"/>
                </a:lnTo>
                <a:lnTo>
                  <a:pt x="30289" y="14417"/>
                </a:lnTo>
                <a:close/>
                <a:moveTo>
                  <a:pt x="307" y="19222"/>
                </a:moveTo>
                <a:lnTo>
                  <a:pt x="230" y="19261"/>
                </a:lnTo>
                <a:lnTo>
                  <a:pt x="173" y="19280"/>
                </a:lnTo>
                <a:lnTo>
                  <a:pt x="115" y="19337"/>
                </a:lnTo>
                <a:lnTo>
                  <a:pt x="58" y="19395"/>
                </a:lnTo>
                <a:lnTo>
                  <a:pt x="19" y="19452"/>
                </a:lnTo>
                <a:lnTo>
                  <a:pt x="0" y="19529"/>
                </a:lnTo>
                <a:lnTo>
                  <a:pt x="0" y="19605"/>
                </a:lnTo>
                <a:lnTo>
                  <a:pt x="0" y="19682"/>
                </a:lnTo>
                <a:lnTo>
                  <a:pt x="19" y="19739"/>
                </a:lnTo>
                <a:lnTo>
                  <a:pt x="58" y="19816"/>
                </a:lnTo>
                <a:lnTo>
                  <a:pt x="115" y="19873"/>
                </a:lnTo>
                <a:lnTo>
                  <a:pt x="173" y="19912"/>
                </a:lnTo>
                <a:lnTo>
                  <a:pt x="230" y="19950"/>
                </a:lnTo>
                <a:lnTo>
                  <a:pt x="307" y="19969"/>
                </a:lnTo>
                <a:lnTo>
                  <a:pt x="460" y="19969"/>
                </a:lnTo>
                <a:lnTo>
                  <a:pt x="517" y="19950"/>
                </a:lnTo>
                <a:lnTo>
                  <a:pt x="594" y="19912"/>
                </a:lnTo>
                <a:lnTo>
                  <a:pt x="632" y="19873"/>
                </a:lnTo>
                <a:lnTo>
                  <a:pt x="689" y="19816"/>
                </a:lnTo>
                <a:lnTo>
                  <a:pt x="728" y="19739"/>
                </a:lnTo>
                <a:lnTo>
                  <a:pt x="747" y="19682"/>
                </a:lnTo>
                <a:lnTo>
                  <a:pt x="747" y="19605"/>
                </a:lnTo>
                <a:lnTo>
                  <a:pt x="747" y="19529"/>
                </a:lnTo>
                <a:lnTo>
                  <a:pt x="728" y="19452"/>
                </a:lnTo>
                <a:lnTo>
                  <a:pt x="689" y="19395"/>
                </a:lnTo>
                <a:lnTo>
                  <a:pt x="632" y="19337"/>
                </a:lnTo>
                <a:lnTo>
                  <a:pt x="594" y="19280"/>
                </a:lnTo>
                <a:lnTo>
                  <a:pt x="517" y="19261"/>
                </a:lnTo>
                <a:lnTo>
                  <a:pt x="460" y="19222"/>
                </a:lnTo>
                <a:close/>
                <a:moveTo>
                  <a:pt x="4557" y="19222"/>
                </a:moveTo>
                <a:lnTo>
                  <a:pt x="4499" y="19261"/>
                </a:lnTo>
                <a:lnTo>
                  <a:pt x="4423" y="19280"/>
                </a:lnTo>
                <a:lnTo>
                  <a:pt x="4365" y="19337"/>
                </a:lnTo>
                <a:lnTo>
                  <a:pt x="4327" y="19395"/>
                </a:lnTo>
                <a:lnTo>
                  <a:pt x="4289" y="19452"/>
                </a:lnTo>
                <a:lnTo>
                  <a:pt x="4270" y="19529"/>
                </a:lnTo>
                <a:lnTo>
                  <a:pt x="4270" y="19605"/>
                </a:lnTo>
                <a:lnTo>
                  <a:pt x="4270" y="19682"/>
                </a:lnTo>
                <a:lnTo>
                  <a:pt x="4289" y="19739"/>
                </a:lnTo>
                <a:lnTo>
                  <a:pt x="4327" y="19816"/>
                </a:lnTo>
                <a:lnTo>
                  <a:pt x="4365" y="19873"/>
                </a:lnTo>
                <a:lnTo>
                  <a:pt x="4423" y="19912"/>
                </a:lnTo>
                <a:lnTo>
                  <a:pt x="4499" y="19950"/>
                </a:lnTo>
                <a:lnTo>
                  <a:pt x="4557" y="19969"/>
                </a:lnTo>
                <a:lnTo>
                  <a:pt x="4710" y="19969"/>
                </a:lnTo>
                <a:lnTo>
                  <a:pt x="4787" y="19950"/>
                </a:lnTo>
                <a:lnTo>
                  <a:pt x="4844" y="19912"/>
                </a:lnTo>
                <a:lnTo>
                  <a:pt x="4902" y="19873"/>
                </a:lnTo>
                <a:lnTo>
                  <a:pt x="4940" y="19816"/>
                </a:lnTo>
                <a:lnTo>
                  <a:pt x="4978" y="19739"/>
                </a:lnTo>
                <a:lnTo>
                  <a:pt x="4997" y="19682"/>
                </a:lnTo>
                <a:lnTo>
                  <a:pt x="5016" y="19605"/>
                </a:lnTo>
                <a:lnTo>
                  <a:pt x="4997" y="19529"/>
                </a:lnTo>
                <a:lnTo>
                  <a:pt x="4978" y="19452"/>
                </a:lnTo>
                <a:lnTo>
                  <a:pt x="4940" y="19395"/>
                </a:lnTo>
                <a:lnTo>
                  <a:pt x="4902" y="19337"/>
                </a:lnTo>
                <a:lnTo>
                  <a:pt x="4844" y="19280"/>
                </a:lnTo>
                <a:lnTo>
                  <a:pt x="4787" y="19261"/>
                </a:lnTo>
                <a:lnTo>
                  <a:pt x="4710" y="19222"/>
                </a:lnTo>
                <a:close/>
                <a:moveTo>
                  <a:pt x="8826" y="19222"/>
                </a:moveTo>
                <a:lnTo>
                  <a:pt x="8750" y="19261"/>
                </a:lnTo>
                <a:lnTo>
                  <a:pt x="8692" y="19280"/>
                </a:lnTo>
                <a:lnTo>
                  <a:pt x="8635" y="19337"/>
                </a:lnTo>
                <a:lnTo>
                  <a:pt x="8578" y="19395"/>
                </a:lnTo>
                <a:lnTo>
                  <a:pt x="8558" y="19452"/>
                </a:lnTo>
                <a:lnTo>
                  <a:pt x="8539" y="19529"/>
                </a:lnTo>
                <a:lnTo>
                  <a:pt x="8520" y="19605"/>
                </a:lnTo>
                <a:lnTo>
                  <a:pt x="8539" y="19682"/>
                </a:lnTo>
                <a:lnTo>
                  <a:pt x="8558" y="19739"/>
                </a:lnTo>
                <a:lnTo>
                  <a:pt x="8578" y="19816"/>
                </a:lnTo>
                <a:lnTo>
                  <a:pt x="8635" y="19873"/>
                </a:lnTo>
                <a:lnTo>
                  <a:pt x="8692" y="19912"/>
                </a:lnTo>
                <a:lnTo>
                  <a:pt x="8750" y="19950"/>
                </a:lnTo>
                <a:lnTo>
                  <a:pt x="8826" y="19969"/>
                </a:lnTo>
                <a:lnTo>
                  <a:pt x="8980" y="19969"/>
                </a:lnTo>
                <a:lnTo>
                  <a:pt x="9037" y="19950"/>
                </a:lnTo>
                <a:lnTo>
                  <a:pt x="9114" y="19912"/>
                </a:lnTo>
                <a:lnTo>
                  <a:pt x="9171" y="19873"/>
                </a:lnTo>
                <a:lnTo>
                  <a:pt x="9209" y="19816"/>
                </a:lnTo>
                <a:lnTo>
                  <a:pt x="9248" y="19739"/>
                </a:lnTo>
                <a:lnTo>
                  <a:pt x="9267" y="19682"/>
                </a:lnTo>
                <a:lnTo>
                  <a:pt x="9267" y="19605"/>
                </a:lnTo>
                <a:lnTo>
                  <a:pt x="9267" y="19529"/>
                </a:lnTo>
                <a:lnTo>
                  <a:pt x="9248" y="19452"/>
                </a:lnTo>
                <a:lnTo>
                  <a:pt x="9209" y="19395"/>
                </a:lnTo>
                <a:lnTo>
                  <a:pt x="9171" y="19337"/>
                </a:lnTo>
                <a:lnTo>
                  <a:pt x="9114" y="19280"/>
                </a:lnTo>
                <a:lnTo>
                  <a:pt x="9037" y="19261"/>
                </a:lnTo>
                <a:lnTo>
                  <a:pt x="8980" y="19222"/>
                </a:lnTo>
                <a:close/>
                <a:moveTo>
                  <a:pt x="13077" y="19222"/>
                </a:moveTo>
                <a:lnTo>
                  <a:pt x="13019" y="19261"/>
                </a:lnTo>
                <a:lnTo>
                  <a:pt x="12943" y="19280"/>
                </a:lnTo>
                <a:lnTo>
                  <a:pt x="12885" y="19337"/>
                </a:lnTo>
                <a:lnTo>
                  <a:pt x="12847" y="19395"/>
                </a:lnTo>
                <a:lnTo>
                  <a:pt x="12809" y="19452"/>
                </a:lnTo>
                <a:lnTo>
                  <a:pt x="12790" y="19529"/>
                </a:lnTo>
                <a:lnTo>
                  <a:pt x="12790" y="19605"/>
                </a:lnTo>
                <a:lnTo>
                  <a:pt x="12790" y="19682"/>
                </a:lnTo>
                <a:lnTo>
                  <a:pt x="12809" y="19739"/>
                </a:lnTo>
                <a:lnTo>
                  <a:pt x="12847" y="19816"/>
                </a:lnTo>
                <a:lnTo>
                  <a:pt x="12885" y="19873"/>
                </a:lnTo>
                <a:lnTo>
                  <a:pt x="12943" y="19912"/>
                </a:lnTo>
                <a:lnTo>
                  <a:pt x="13019" y="19950"/>
                </a:lnTo>
                <a:lnTo>
                  <a:pt x="13077" y="19969"/>
                </a:lnTo>
                <a:lnTo>
                  <a:pt x="13230" y="19969"/>
                </a:lnTo>
                <a:lnTo>
                  <a:pt x="13307" y="19950"/>
                </a:lnTo>
                <a:lnTo>
                  <a:pt x="13364" y="19912"/>
                </a:lnTo>
                <a:lnTo>
                  <a:pt x="13421" y="19873"/>
                </a:lnTo>
                <a:lnTo>
                  <a:pt x="13479" y="19816"/>
                </a:lnTo>
                <a:lnTo>
                  <a:pt x="13498" y="19739"/>
                </a:lnTo>
                <a:lnTo>
                  <a:pt x="13536" y="19682"/>
                </a:lnTo>
                <a:lnTo>
                  <a:pt x="13536" y="19605"/>
                </a:lnTo>
                <a:lnTo>
                  <a:pt x="13536" y="19529"/>
                </a:lnTo>
                <a:lnTo>
                  <a:pt x="13498" y="19452"/>
                </a:lnTo>
                <a:lnTo>
                  <a:pt x="13479" y="19395"/>
                </a:lnTo>
                <a:lnTo>
                  <a:pt x="13421" y="19337"/>
                </a:lnTo>
                <a:lnTo>
                  <a:pt x="13364" y="19280"/>
                </a:lnTo>
                <a:lnTo>
                  <a:pt x="13307" y="19261"/>
                </a:lnTo>
                <a:lnTo>
                  <a:pt x="13230" y="19222"/>
                </a:lnTo>
                <a:close/>
                <a:moveTo>
                  <a:pt x="17346" y="19222"/>
                </a:moveTo>
                <a:lnTo>
                  <a:pt x="17270" y="19261"/>
                </a:lnTo>
                <a:lnTo>
                  <a:pt x="17212" y="19280"/>
                </a:lnTo>
                <a:lnTo>
                  <a:pt x="17155" y="19337"/>
                </a:lnTo>
                <a:lnTo>
                  <a:pt x="17117" y="19395"/>
                </a:lnTo>
                <a:lnTo>
                  <a:pt x="17078" y="19452"/>
                </a:lnTo>
                <a:lnTo>
                  <a:pt x="17059" y="19529"/>
                </a:lnTo>
                <a:lnTo>
                  <a:pt x="17040" y="19605"/>
                </a:lnTo>
                <a:lnTo>
                  <a:pt x="17059" y="19682"/>
                </a:lnTo>
                <a:lnTo>
                  <a:pt x="17078" y="19739"/>
                </a:lnTo>
                <a:lnTo>
                  <a:pt x="17117" y="19816"/>
                </a:lnTo>
                <a:lnTo>
                  <a:pt x="17155" y="19873"/>
                </a:lnTo>
                <a:lnTo>
                  <a:pt x="17212" y="19912"/>
                </a:lnTo>
                <a:lnTo>
                  <a:pt x="17270" y="19950"/>
                </a:lnTo>
                <a:lnTo>
                  <a:pt x="17346" y="19969"/>
                </a:lnTo>
                <a:lnTo>
                  <a:pt x="17499" y="19969"/>
                </a:lnTo>
                <a:lnTo>
                  <a:pt x="17576" y="19950"/>
                </a:lnTo>
                <a:lnTo>
                  <a:pt x="17633" y="19912"/>
                </a:lnTo>
                <a:lnTo>
                  <a:pt x="17691" y="19873"/>
                </a:lnTo>
                <a:lnTo>
                  <a:pt x="17729" y="19816"/>
                </a:lnTo>
                <a:lnTo>
                  <a:pt x="17767" y="19739"/>
                </a:lnTo>
                <a:lnTo>
                  <a:pt x="17787" y="19682"/>
                </a:lnTo>
                <a:lnTo>
                  <a:pt x="17806" y="19605"/>
                </a:lnTo>
                <a:lnTo>
                  <a:pt x="17787" y="19529"/>
                </a:lnTo>
                <a:lnTo>
                  <a:pt x="17767" y="19452"/>
                </a:lnTo>
                <a:lnTo>
                  <a:pt x="17729" y="19395"/>
                </a:lnTo>
                <a:lnTo>
                  <a:pt x="17691" y="19337"/>
                </a:lnTo>
                <a:lnTo>
                  <a:pt x="17633" y="19280"/>
                </a:lnTo>
                <a:lnTo>
                  <a:pt x="17576" y="19261"/>
                </a:lnTo>
                <a:lnTo>
                  <a:pt x="17499" y="19222"/>
                </a:lnTo>
                <a:close/>
                <a:moveTo>
                  <a:pt x="21616" y="19222"/>
                </a:moveTo>
                <a:lnTo>
                  <a:pt x="21539" y="19261"/>
                </a:lnTo>
                <a:lnTo>
                  <a:pt x="21482" y="19280"/>
                </a:lnTo>
                <a:lnTo>
                  <a:pt x="21424" y="19337"/>
                </a:lnTo>
                <a:lnTo>
                  <a:pt x="21367" y="19395"/>
                </a:lnTo>
                <a:lnTo>
                  <a:pt x="21329" y="19452"/>
                </a:lnTo>
                <a:lnTo>
                  <a:pt x="21309" y="19529"/>
                </a:lnTo>
                <a:lnTo>
                  <a:pt x="21309" y="19605"/>
                </a:lnTo>
                <a:lnTo>
                  <a:pt x="21309" y="19682"/>
                </a:lnTo>
                <a:lnTo>
                  <a:pt x="21329" y="19739"/>
                </a:lnTo>
                <a:lnTo>
                  <a:pt x="21367" y="19816"/>
                </a:lnTo>
                <a:lnTo>
                  <a:pt x="21424" y="19873"/>
                </a:lnTo>
                <a:lnTo>
                  <a:pt x="21482" y="19912"/>
                </a:lnTo>
                <a:lnTo>
                  <a:pt x="21539" y="19950"/>
                </a:lnTo>
                <a:lnTo>
                  <a:pt x="21616" y="19969"/>
                </a:lnTo>
                <a:lnTo>
                  <a:pt x="21750" y="19969"/>
                </a:lnTo>
                <a:lnTo>
                  <a:pt x="21826" y="19950"/>
                </a:lnTo>
                <a:lnTo>
                  <a:pt x="21903" y="19912"/>
                </a:lnTo>
                <a:lnTo>
                  <a:pt x="21941" y="19873"/>
                </a:lnTo>
                <a:lnTo>
                  <a:pt x="21999" y="19816"/>
                </a:lnTo>
                <a:lnTo>
                  <a:pt x="22037" y="19739"/>
                </a:lnTo>
                <a:lnTo>
                  <a:pt x="22056" y="19682"/>
                </a:lnTo>
                <a:lnTo>
                  <a:pt x="22056" y="19605"/>
                </a:lnTo>
                <a:lnTo>
                  <a:pt x="22056" y="19529"/>
                </a:lnTo>
                <a:lnTo>
                  <a:pt x="22037" y="19452"/>
                </a:lnTo>
                <a:lnTo>
                  <a:pt x="21999" y="19395"/>
                </a:lnTo>
                <a:lnTo>
                  <a:pt x="21941" y="19337"/>
                </a:lnTo>
                <a:lnTo>
                  <a:pt x="21903" y="19280"/>
                </a:lnTo>
                <a:lnTo>
                  <a:pt x="21826" y="19261"/>
                </a:lnTo>
                <a:lnTo>
                  <a:pt x="21750" y="19222"/>
                </a:lnTo>
                <a:close/>
                <a:moveTo>
                  <a:pt x="25866" y="19222"/>
                </a:moveTo>
                <a:lnTo>
                  <a:pt x="25790" y="19261"/>
                </a:lnTo>
                <a:lnTo>
                  <a:pt x="25732" y="19280"/>
                </a:lnTo>
                <a:lnTo>
                  <a:pt x="25675" y="19337"/>
                </a:lnTo>
                <a:lnTo>
                  <a:pt x="25636" y="19395"/>
                </a:lnTo>
                <a:lnTo>
                  <a:pt x="25598" y="19452"/>
                </a:lnTo>
                <a:lnTo>
                  <a:pt x="25579" y="19529"/>
                </a:lnTo>
                <a:lnTo>
                  <a:pt x="25560" y="19605"/>
                </a:lnTo>
                <a:lnTo>
                  <a:pt x="25579" y="19682"/>
                </a:lnTo>
                <a:lnTo>
                  <a:pt x="25598" y="19739"/>
                </a:lnTo>
                <a:lnTo>
                  <a:pt x="25636" y="19816"/>
                </a:lnTo>
                <a:lnTo>
                  <a:pt x="25675" y="19873"/>
                </a:lnTo>
                <a:lnTo>
                  <a:pt x="25732" y="19912"/>
                </a:lnTo>
                <a:lnTo>
                  <a:pt x="25790" y="19950"/>
                </a:lnTo>
                <a:lnTo>
                  <a:pt x="25866" y="19969"/>
                </a:lnTo>
                <a:lnTo>
                  <a:pt x="26019" y="19969"/>
                </a:lnTo>
                <a:lnTo>
                  <a:pt x="26096" y="19950"/>
                </a:lnTo>
                <a:lnTo>
                  <a:pt x="26153" y="19912"/>
                </a:lnTo>
                <a:lnTo>
                  <a:pt x="26211" y="19873"/>
                </a:lnTo>
                <a:lnTo>
                  <a:pt x="26249" y="19816"/>
                </a:lnTo>
                <a:lnTo>
                  <a:pt x="26287" y="19739"/>
                </a:lnTo>
                <a:lnTo>
                  <a:pt x="26306" y="19682"/>
                </a:lnTo>
                <a:lnTo>
                  <a:pt x="26326" y="19605"/>
                </a:lnTo>
                <a:lnTo>
                  <a:pt x="26306" y="19529"/>
                </a:lnTo>
                <a:lnTo>
                  <a:pt x="26287" y="19452"/>
                </a:lnTo>
                <a:lnTo>
                  <a:pt x="26249" y="19395"/>
                </a:lnTo>
                <a:lnTo>
                  <a:pt x="26211" y="19337"/>
                </a:lnTo>
                <a:lnTo>
                  <a:pt x="26153" y="19280"/>
                </a:lnTo>
                <a:lnTo>
                  <a:pt x="26096" y="19261"/>
                </a:lnTo>
                <a:lnTo>
                  <a:pt x="26019" y="19222"/>
                </a:lnTo>
                <a:close/>
                <a:moveTo>
                  <a:pt x="30136" y="19222"/>
                </a:moveTo>
                <a:lnTo>
                  <a:pt x="30059" y="19261"/>
                </a:lnTo>
                <a:lnTo>
                  <a:pt x="30002" y="19280"/>
                </a:lnTo>
                <a:lnTo>
                  <a:pt x="29944" y="19337"/>
                </a:lnTo>
                <a:lnTo>
                  <a:pt x="29887" y="19395"/>
                </a:lnTo>
                <a:lnTo>
                  <a:pt x="29868" y="19452"/>
                </a:lnTo>
                <a:lnTo>
                  <a:pt x="29829" y="19529"/>
                </a:lnTo>
                <a:lnTo>
                  <a:pt x="29829" y="19605"/>
                </a:lnTo>
                <a:lnTo>
                  <a:pt x="29829" y="19682"/>
                </a:lnTo>
                <a:lnTo>
                  <a:pt x="29868" y="19739"/>
                </a:lnTo>
                <a:lnTo>
                  <a:pt x="29887" y="19816"/>
                </a:lnTo>
                <a:lnTo>
                  <a:pt x="29944" y="19873"/>
                </a:lnTo>
                <a:lnTo>
                  <a:pt x="30002" y="19912"/>
                </a:lnTo>
                <a:lnTo>
                  <a:pt x="30059" y="19950"/>
                </a:lnTo>
                <a:lnTo>
                  <a:pt x="30136" y="19969"/>
                </a:lnTo>
                <a:lnTo>
                  <a:pt x="30289" y="19969"/>
                </a:lnTo>
                <a:lnTo>
                  <a:pt x="30346" y="19950"/>
                </a:lnTo>
                <a:lnTo>
                  <a:pt x="30423" y="19912"/>
                </a:lnTo>
                <a:lnTo>
                  <a:pt x="30480" y="19873"/>
                </a:lnTo>
                <a:lnTo>
                  <a:pt x="30519" y="19816"/>
                </a:lnTo>
                <a:lnTo>
                  <a:pt x="30557" y="19739"/>
                </a:lnTo>
                <a:lnTo>
                  <a:pt x="30576" y="19682"/>
                </a:lnTo>
                <a:lnTo>
                  <a:pt x="30576" y="19605"/>
                </a:lnTo>
                <a:lnTo>
                  <a:pt x="30576" y="19529"/>
                </a:lnTo>
                <a:lnTo>
                  <a:pt x="30557" y="19452"/>
                </a:lnTo>
                <a:lnTo>
                  <a:pt x="30519" y="19395"/>
                </a:lnTo>
                <a:lnTo>
                  <a:pt x="30480" y="19337"/>
                </a:lnTo>
                <a:lnTo>
                  <a:pt x="30423" y="19280"/>
                </a:lnTo>
                <a:lnTo>
                  <a:pt x="30346" y="19261"/>
                </a:lnTo>
                <a:lnTo>
                  <a:pt x="30289" y="19222"/>
                </a:lnTo>
                <a:close/>
                <a:moveTo>
                  <a:pt x="307" y="24028"/>
                </a:moveTo>
                <a:lnTo>
                  <a:pt x="230" y="24066"/>
                </a:lnTo>
                <a:lnTo>
                  <a:pt x="173" y="24085"/>
                </a:lnTo>
                <a:lnTo>
                  <a:pt x="115" y="24143"/>
                </a:lnTo>
                <a:lnTo>
                  <a:pt x="58" y="24200"/>
                </a:lnTo>
                <a:lnTo>
                  <a:pt x="19" y="24258"/>
                </a:lnTo>
                <a:lnTo>
                  <a:pt x="0" y="24334"/>
                </a:lnTo>
                <a:lnTo>
                  <a:pt x="0" y="24411"/>
                </a:lnTo>
                <a:lnTo>
                  <a:pt x="0" y="24488"/>
                </a:lnTo>
                <a:lnTo>
                  <a:pt x="19" y="24545"/>
                </a:lnTo>
                <a:lnTo>
                  <a:pt x="58" y="24622"/>
                </a:lnTo>
                <a:lnTo>
                  <a:pt x="115" y="24679"/>
                </a:lnTo>
                <a:lnTo>
                  <a:pt x="173" y="24717"/>
                </a:lnTo>
                <a:lnTo>
                  <a:pt x="230" y="24756"/>
                </a:lnTo>
                <a:lnTo>
                  <a:pt x="307" y="24775"/>
                </a:lnTo>
                <a:lnTo>
                  <a:pt x="460" y="24775"/>
                </a:lnTo>
                <a:lnTo>
                  <a:pt x="517" y="24756"/>
                </a:lnTo>
                <a:lnTo>
                  <a:pt x="594" y="24717"/>
                </a:lnTo>
                <a:lnTo>
                  <a:pt x="632" y="24679"/>
                </a:lnTo>
                <a:lnTo>
                  <a:pt x="689" y="24622"/>
                </a:lnTo>
                <a:lnTo>
                  <a:pt x="728" y="24545"/>
                </a:lnTo>
                <a:lnTo>
                  <a:pt x="747" y="24488"/>
                </a:lnTo>
                <a:lnTo>
                  <a:pt x="747" y="24411"/>
                </a:lnTo>
                <a:lnTo>
                  <a:pt x="747" y="24334"/>
                </a:lnTo>
                <a:lnTo>
                  <a:pt x="728" y="24258"/>
                </a:lnTo>
                <a:lnTo>
                  <a:pt x="689" y="24200"/>
                </a:lnTo>
                <a:lnTo>
                  <a:pt x="632" y="24143"/>
                </a:lnTo>
                <a:lnTo>
                  <a:pt x="594" y="24085"/>
                </a:lnTo>
                <a:lnTo>
                  <a:pt x="517" y="24066"/>
                </a:lnTo>
                <a:lnTo>
                  <a:pt x="460" y="24028"/>
                </a:lnTo>
                <a:close/>
                <a:moveTo>
                  <a:pt x="4557" y="24028"/>
                </a:moveTo>
                <a:lnTo>
                  <a:pt x="4499" y="24066"/>
                </a:lnTo>
                <a:lnTo>
                  <a:pt x="4423" y="24085"/>
                </a:lnTo>
                <a:lnTo>
                  <a:pt x="4365" y="24143"/>
                </a:lnTo>
                <a:lnTo>
                  <a:pt x="4327" y="24200"/>
                </a:lnTo>
                <a:lnTo>
                  <a:pt x="4289" y="24258"/>
                </a:lnTo>
                <a:lnTo>
                  <a:pt x="4270" y="24334"/>
                </a:lnTo>
                <a:lnTo>
                  <a:pt x="4270" y="24411"/>
                </a:lnTo>
                <a:lnTo>
                  <a:pt x="4270" y="24488"/>
                </a:lnTo>
                <a:lnTo>
                  <a:pt x="4289" y="24545"/>
                </a:lnTo>
                <a:lnTo>
                  <a:pt x="4327" y="24622"/>
                </a:lnTo>
                <a:lnTo>
                  <a:pt x="4365" y="24679"/>
                </a:lnTo>
                <a:lnTo>
                  <a:pt x="4423" y="24717"/>
                </a:lnTo>
                <a:lnTo>
                  <a:pt x="4499" y="24756"/>
                </a:lnTo>
                <a:lnTo>
                  <a:pt x="4557" y="24775"/>
                </a:lnTo>
                <a:lnTo>
                  <a:pt x="4710" y="24775"/>
                </a:lnTo>
                <a:lnTo>
                  <a:pt x="4787" y="24756"/>
                </a:lnTo>
                <a:lnTo>
                  <a:pt x="4844" y="24717"/>
                </a:lnTo>
                <a:lnTo>
                  <a:pt x="4902" y="24679"/>
                </a:lnTo>
                <a:lnTo>
                  <a:pt x="4940" y="24622"/>
                </a:lnTo>
                <a:lnTo>
                  <a:pt x="4978" y="24545"/>
                </a:lnTo>
                <a:lnTo>
                  <a:pt x="4997" y="24488"/>
                </a:lnTo>
                <a:lnTo>
                  <a:pt x="5016" y="24411"/>
                </a:lnTo>
                <a:lnTo>
                  <a:pt x="4997" y="24334"/>
                </a:lnTo>
                <a:lnTo>
                  <a:pt x="4978" y="24258"/>
                </a:lnTo>
                <a:lnTo>
                  <a:pt x="4940" y="24200"/>
                </a:lnTo>
                <a:lnTo>
                  <a:pt x="4902" y="24143"/>
                </a:lnTo>
                <a:lnTo>
                  <a:pt x="4844" y="24085"/>
                </a:lnTo>
                <a:lnTo>
                  <a:pt x="4787" y="24066"/>
                </a:lnTo>
                <a:lnTo>
                  <a:pt x="4710" y="24028"/>
                </a:lnTo>
                <a:close/>
                <a:moveTo>
                  <a:pt x="8826" y="24028"/>
                </a:moveTo>
                <a:lnTo>
                  <a:pt x="8750" y="24066"/>
                </a:lnTo>
                <a:lnTo>
                  <a:pt x="8692" y="24085"/>
                </a:lnTo>
                <a:lnTo>
                  <a:pt x="8635" y="24143"/>
                </a:lnTo>
                <a:lnTo>
                  <a:pt x="8578" y="24200"/>
                </a:lnTo>
                <a:lnTo>
                  <a:pt x="8558" y="24258"/>
                </a:lnTo>
                <a:lnTo>
                  <a:pt x="8539" y="24334"/>
                </a:lnTo>
                <a:lnTo>
                  <a:pt x="8520" y="24411"/>
                </a:lnTo>
                <a:lnTo>
                  <a:pt x="8539" y="24488"/>
                </a:lnTo>
                <a:lnTo>
                  <a:pt x="8558" y="24545"/>
                </a:lnTo>
                <a:lnTo>
                  <a:pt x="8578" y="24622"/>
                </a:lnTo>
                <a:lnTo>
                  <a:pt x="8635" y="24679"/>
                </a:lnTo>
                <a:lnTo>
                  <a:pt x="8692" y="24717"/>
                </a:lnTo>
                <a:lnTo>
                  <a:pt x="8750" y="24756"/>
                </a:lnTo>
                <a:lnTo>
                  <a:pt x="8826" y="24775"/>
                </a:lnTo>
                <a:lnTo>
                  <a:pt x="8980" y="24775"/>
                </a:lnTo>
                <a:lnTo>
                  <a:pt x="9037" y="24756"/>
                </a:lnTo>
                <a:lnTo>
                  <a:pt x="9114" y="24717"/>
                </a:lnTo>
                <a:lnTo>
                  <a:pt x="9171" y="24679"/>
                </a:lnTo>
                <a:lnTo>
                  <a:pt x="9209" y="24622"/>
                </a:lnTo>
                <a:lnTo>
                  <a:pt x="9248" y="24545"/>
                </a:lnTo>
                <a:lnTo>
                  <a:pt x="9267" y="24488"/>
                </a:lnTo>
                <a:lnTo>
                  <a:pt x="9267" y="24411"/>
                </a:lnTo>
                <a:lnTo>
                  <a:pt x="9267" y="24334"/>
                </a:lnTo>
                <a:lnTo>
                  <a:pt x="9248" y="24258"/>
                </a:lnTo>
                <a:lnTo>
                  <a:pt x="9209" y="24200"/>
                </a:lnTo>
                <a:lnTo>
                  <a:pt x="9171" y="24143"/>
                </a:lnTo>
                <a:lnTo>
                  <a:pt x="9114" y="24085"/>
                </a:lnTo>
                <a:lnTo>
                  <a:pt x="9037" y="24066"/>
                </a:lnTo>
                <a:lnTo>
                  <a:pt x="8980" y="24028"/>
                </a:lnTo>
                <a:close/>
                <a:moveTo>
                  <a:pt x="13077" y="24028"/>
                </a:moveTo>
                <a:lnTo>
                  <a:pt x="13019" y="24066"/>
                </a:lnTo>
                <a:lnTo>
                  <a:pt x="12943" y="24085"/>
                </a:lnTo>
                <a:lnTo>
                  <a:pt x="12885" y="24143"/>
                </a:lnTo>
                <a:lnTo>
                  <a:pt x="12847" y="24200"/>
                </a:lnTo>
                <a:lnTo>
                  <a:pt x="12809" y="24258"/>
                </a:lnTo>
                <a:lnTo>
                  <a:pt x="12790" y="24334"/>
                </a:lnTo>
                <a:lnTo>
                  <a:pt x="12790" y="24411"/>
                </a:lnTo>
                <a:lnTo>
                  <a:pt x="12790" y="24488"/>
                </a:lnTo>
                <a:lnTo>
                  <a:pt x="12809" y="24545"/>
                </a:lnTo>
                <a:lnTo>
                  <a:pt x="12847" y="24622"/>
                </a:lnTo>
                <a:lnTo>
                  <a:pt x="12885" y="24679"/>
                </a:lnTo>
                <a:lnTo>
                  <a:pt x="12943" y="24717"/>
                </a:lnTo>
                <a:lnTo>
                  <a:pt x="13019" y="24756"/>
                </a:lnTo>
                <a:lnTo>
                  <a:pt x="13077" y="24775"/>
                </a:lnTo>
                <a:lnTo>
                  <a:pt x="13230" y="24775"/>
                </a:lnTo>
                <a:lnTo>
                  <a:pt x="13307" y="24756"/>
                </a:lnTo>
                <a:lnTo>
                  <a:pt x="13364" y="24717"/>
                </a:lnTo>
                <a:lnTo>
                  <a:pt x="13421" y="24679"/>
                </a:lnTo>
                <a:lnTo>
                  <a:pt x="13479" y="24622"/>
                </a:lnTo>
                <a:lnTo>
                  <a:pt x="13498" y="24545"/>
                </a:lnTo>
                <a:lnTo>
                  <a:pt x="13536" y="24488"/>
                </a:lnTo>
                <a:lnTo>
                  <a:pt x="13536" y="24411"/>
                </a:lnTo>
                <a:lnTo>
                  <a:pt x="13536" y="24334"/>
                </a:lnTo>
                <a:lnTo>
                  <a:pt x="13498" y="24258"/>
                </a:lnTo>
                <a:lnTo>
                  <a:pt x="13479" y="24200"/>
                </a:lnTo>
                <a:lnTo>
                  <a:pt x="13421" y="24143"/>
                </a:lnTo>
                <a:lnTo>
                  <a:pt x="13364" y="24085"/>
                </a:lnTo>
                <a:lnTo>
                  <a:pt x="13307" y="24066"/>
                </a:lnTo>
                <a:lnTo>
                  <a:pt x="13230" y="24028"/>
                </a:lnTo>
                <a:close/>
                <a:moveTo>
                  <a:pt x="17346" y="24028"/>
                </a:moveTo>
                <a:lnTo>
                  <a:pt x="17270" y="24066"/>
                </a:lnTo>
                <a:lnTo>
                  <a:pt x="17212" y="24085"/>
                </a:lnTo>
                <a:lnTo>
                  <a:pt x="17155" y="24143"/>
                </a:lnTo>
                <a:lnTo>
                  <a:pt x="17117" y="24200"/>
                </a:lnTo>
                <a:lnTo>
                  <a:pt x="17078" y="24258"/>
                </a:lnTo>
                <a:lnTo>
                  <a:pt x="17059" y="24334"/>
                </a:lnTo>
                <a:lnTo>
                  <a:pt x="17040" y="24411"/>
                </a:lnTo>
                <a:lnTo>
                  <a:pt x="17059" y="24488"/>
                </a:lnTo>
                <a:lnTo>
                  <a:pt x="17078" y="24545"/>
                </a:lnTo>
                <a:lnTo>
                  <a:pt x="17117" y="24622"/>
                </a:lnTo>
                <a:lnTo>
                  <a:pt x="17155" y="24679"/>
                </a:lnTo>
                <a:lnTo>
                  <a:pt x="17212" y="24717"/>
                </a:lnTo>
                <a:lnTo>
                  <a:pt x="17270" y="24756"/>
                </a:lnTo>
                <a:lnTo>
                  <a:pt x="17346" y="24775"/>
                </a:lnTo>
                <a:lnTo>
                  <a:pt x="17499" y="24775"/>
                </a:lnTo>
                <a:lnTo>
                  <a:pt x="17576" y="24756"/>
                </a:lnTo>
                <a:lnTo>
                  <a:pt x="17633" y="24717"/>
                </a:lnTo>
                <a:lnTo>
                  <a:pt x="17691" y="24679"/>
                </a:lnTo>
                <a:lnTo>
                  <a:pt x="17729" y="24622"/>
                </a:lnTo>
                <a:lnTo>
                  <a:pt x="17767" y="24545"/>
                </a:lnTo>
                <a:lnTo>
                  <a:pt x="17787" y="24488"/>
                </a:lnTo>
                <a:lnTo>
                  <a:pt x="17806" y="24411"/>
                </a:lnTo>
                <a:lnTo>
                  <a:pt x="17787" y="24334"/>
                </a:lnTo>
                <a:lnTo>
                  <a:pt x="17767" y="24258"/>
                </a:lnTo>
                <a:lnTo>
                  <a:pt x="17729" y="24200"/>
                </a:lnTo>
                <a:lnTo>
                  <a:pt x="17691" y="24143"/>
                </a:lnTo>
                <a:lnTo>
                  <a:pt x="17633" y="24085"/>
                </a:lnTo>
                <a:lnTo>
                  <a:pt x="17576" y="24066"/>
                </a:lnTo>
                <a:lnTo>
                  <a:pt x="17499" y="24028"/>
                </a:lnTo>
                <a:close/>
                <a:moveTo>
                  <a:pt x="21616" y="24028"/>
                </a:moveTo>
                <a:lnTo>
                  <a:pt x="21539" y="24066"/>
                </a:lnTo>
                <a:lnTo>
                  <a:pt x="21482" y="24085"/>
                </a:lnTo>
                <a:lnTo>
                  <a:pt x="21424" y="24143"/>
                </a:lnTo>
                <a:lnTo>
                  <a:pt x="21367" y="24200"/>
                </a:lnTo>
                <a:lnTo>
                  <a:pt x="21329" y="24258"/>
                </a:lnTo>
                <a:lnTo>
                  <a:pt x="21309" y="24334"/>
                </a:lnTo>
                <a:lnTo>
                  <a:pt x="21309" y="24411"/>
                </a:lnTo>
                <a:lnTo>
                  <a:pt x="21309" y="24488"/>
                </a:lnTo>
                <a:lnTo>
                  <a:pt x="21329" y="24545"/>
                </a:lnTo>
                <a:lnTo>
                  <a:pt x="21367" y="24622"/>
                </a:lnTo>
                <a:lnTo>
                  <a:pt x="21424" y="24679"/>
                </a:lnTo>
                <a:lnTo>
                  <a:pt x="21482" y="24717"/>
                </a:lnTo>
                <a:lnTo>
                  <a:pt x="21539" y="24756"/>
                </a:lnTo>
                <a:lnTo>
                  <a:pt x="21616" y="24775"/>
                </a:lnTo>
                <a:lnTo>
                  <a:pt x="21750" y="24775"/>
                </a:lnTo>
                <a:lnTo>
                  <a:pt x="21826" y="24756"/>
                </a:lnTo>
                <a:lnTo>
                  <a:pt x="21903" y="24717"/>
                </a:lnTo>
                <a:lnTo>
                  <a:pt x="21941" y="24679"/>
                </a:lnTo>
                <a:lnTo>
                  <a:pt x="21999" y="24622"/>
                </a:lnTo>
                <a:lnTo>
                  <a:pt x="22037" y="24545"/>
                </a:lnTo>
                <a:lnTo>
                  <a:pt x="22056" y="24488"/>
                </a:lnTo>
                <a:lnTo>
                  <a:pt x="22056" y="24411"/>
                </a:lnTo>
                <a:lnTo>
                  <a:pt x="22056" y="24334"/>
                </a:lnTo>
                <a:lnTo>
                  <a:pt x="22037" y="24258"/>
                </a:lnTo>
                <a:lnTo>
                  <a:pt x="21999" y="24200"/>
                </a:lnTo>
                <a:lnTo>
                  <a:pt x="21941" y="24143"/>
                </a:lnTo>
                <a:lnTo>
                  <a:pt x="21903" y="24085"/>
                </a:lnTo>
                <a:lnTo>
                  <a:pt x="21826" y="24066"/>
                </a:lnTo>
                <a:lnTo>
                  <a:pt x="21750" y="24028"/>
                </a:lnTo>
                <a:close/>
                <a:moveTo>
                  <a:pt x="25866" y="24028"/>
                </a:moveTo>
                <a:lnTo>
                  <a:pt x="25790" y="24066"/>
                </a:lnTo>
                <a:lnTo>
                  <a:pt x="25732" y="24085"/>
                </a:lnTo>
                <a:lnTo>
                  <a:pt x="25675" y="24143"/>
                </a:lnTo>
                <a:lnTo>
                  <a:pt x="25636" y="24200"/>
                </a:lnTo>
                <a:lnTo>
                  <a:pt x="25598" y="24258"/>
                </a:lnTo>
                <a:lnTo>
                  <a:pt x="25579" y="24334"/>
                </a:lnTo>
                <a:lnTo>
                  <a:pt x="25560" y="24411"/>
                </a:lnTo>
                <a:lnTo>
                  <a:pt x="25579" y="24488"/>
                </a:lnTo>
                <a:lnTo>
                  <a:pt x="25598" y="24545"/>
                </a:lnTo>
                <a:lnTo>
                  <a:pt x="25636" y="24622"/>
                </a:lnTo>
                <a:lnTo>
                  <a:pt x="25675" y="24679"/>
                </a:lnTo>
                <a:lnTo>
                  <a:pt x="25732" y="24717"/>
                </a:lnTo>
                <a:lnTo>
                  <a:pt x="25790" y="24756"/>
                </a:lnTo>
                <a:lnTo>
                  <a:pt x="25866" y="24775"/>
                </a:lnTo>
                <a:lnTo>
                  <a:pt x="26019" y="24775"/>
                </a:lnTo>
                <a:lnTo>
                  <a:pt x="26096" y="24756"/>
                </a:lnTo>
                <a:lnTo>
                  <a:pt x="26153" y="24717"/>
                </a:lnTo>
                <a:lnTo>
                  <a:pt x="26211" y="24679"/>
                </a:lnTo>
                <a:lnTo>
                  <a:pt x="26249" y="24622"/>
                </a:lnTo>
                <a:lnTo>
                  <a:pt x="26287" y="24545"/>
                </a:lnTo>
                <a:lnTo>
                  <a:pt x="26306" y="24488"/>
                </a:lnTo>
                <a:lnTo>
                  <a:pt x="26326" y="24411"/>
                </a:lnTo>
                <a:lnTo>
                  <a:pt x="26306" y="24334"/>
                </a:lnTo>
                <a:lnTo>
                  <a:pt x="26287" y="24258"/>
                </a:lnTo>
                <a:lnTo>
                  <a:pt x="26249" y="24200"/>
                </a:lnTo>
                <a:lnTo>
                  <a:pt x="26211" y="24143"/>
                </a:lnTo>
                <a:lnTo>
                  <a:pt x="26153" y="24085"/>
                </a:lnTo>
                <a:lnTo>
                  <a:pt x="26096" y="24066"/>
                </a:lnTo>
                <a:lnTo>
                  <a:pt x="26019" y="24028"/>
                </a:lnTo>
                <a:close/>
                <a:moveTo>
                  <a:pt x="30136" y="24028"/>
                </a:moveTo>
                <a:lnTo>
                  <a:pt x="30059" y="24066"/>
                </a:lnTo>
                <a:lnTo>
                  <a:pt x="30002" y="24085"/>
                </a:lnTo>
                <a:lnTo>
                  <a:pt x="29944" y="24143"/>
                </a:lnTo>
                <a:lnTo>
                  <a:pt x="29887" y="24200"/>
                </a:lnTo>
                <a:lnTo>
                  <a:pt x="29868" y="24258"/>
                </a:lnTo>
                <a:lnTo>
                  <a:pt x="29829" y="24334"/>
                </a:lnTo>
                <a:lnTo>
                  <a:pt x="29829" y="24411"/>
                </a:lnTo>
                <a:lnTo>
                  <a:pt x="29829" y="24488"/>
                </a:lnTo>
                <a:lnTo>
                  <a:pt x="29868" y="24545"/>
                </a:lnTo>
                <a:lnTo>
                  <a:pt x="29887" y="24622"/>
                </a:lnTo>
                <a:lnTo>
                  <a:pt x="29944" y="24679"/>
                </a:lnTo>
                <a:lnTo>
                  <a:pt x="30002" y="24717"/>
                </a:lnTo>
                <a:lnTo>
                  <a:pt x="30059" y="24756"/>
                </a:lnTo>
                <a:lnTo>
                  <a:pt x="30136" y="24775"/>
                </a:lnTo>
                <a:lnTo>
                  <a:pt x="30289" y="24775"/>
                </a:lnTo>
                <a:lnTo>
                  <a:pt x="30346" y="24756"/>
                </a:lnTo>
                <a:lnTo>
                  <a:pt x="30423" y="24717"/>
                </a:lnTo>
                <a:lnTo>
                  <a:pt x="30480" y="24679"/>
                </a:lnTo>
                <a:lnTo>
                  <a:pt x="30519" y="24622"/>
                </a:lnTo>
                <a:lnTo>
                  <a:pt x="30557" y="24545"/>
                </a:lnTo>
                <a:lnTo>
                  <a:pt x="30576" y="24488"/>
                </a:lnTo>
                <a:lnTo>
                  <a:pt x="30576" y="24411"/>
                </a:lnTo>
                <a:lnTo>
                  <a:pt x="30576" y="24334"/>
                </a:lnTo>
                <a:lnTo>
                  <a:pt x="30557" y="24258"/>
                </a:lnTo>
                <a:lnTo>
                  <a:pt x="30519" y="24200"/>
                </a:lnTo>
                <a:lnTo>
                  <a:pt x="30480" y="24143"/>
                </a:lnTo>
                <a:lnTo>
                  <a:pt x="30423" y="24085"/>
                </a:lnTo>
                <a:lnTo>
                  <a:pt x="30346" y="24066"/>
                </a:lnTo>
                <a:lnTo>
                  <a:pt x="30289" y="24028"/>
                </a:lnTo>
                <a:close/>
                <a:moveTo>
                  <a:pt x="307" y="28834"/>
                </a:moveTo>
                <a:lnTo>
                  <a:pt x="230" y="28872"/>
                </a:lnTo>
                <a:lnTo>
                  <a:pt x="173" y="28891"/>
                </a:lnTo>
                <a:lnTo>
                  <a:pt x="115" y="28948"/>
                </a:lnTo>
                <a:lnTo>
                  <a:pt x="58" y="29006"/>
                </a:lnTo>
                <a:lnTo>
                  <a:pt x="19" y="29063"/>
                </a:lnTo>
                <a:lnTo>
                  <a:pt x="0" y="29140"/>
                </a:lnTo>
                <a:lnTo>
                  <a:pt x="0" y="29217"/>
                </a:lnTo>
                <a:lnTo>
                  <a:pt x="0" y="29293"/>
                </a:lnTo>
                <a:lnTo>
                  <a:pt x="19" y="29351"/>
                </a:lnTo>
                <a:lnTo>
                  <a:pt x="58" y="29427"/>
                </a:lnTo>
                <a:lnTo>
                  <a:pt x="115" y="29465"/>
                </a:lnTo>
                <a:lnTo>
                  <a:pt x="173" y="29523"/>
                </a:lnTo>
                <a:lnTo>
                  <a:pt x="230" y="29561"/>
                </a:lnTo>
                <a:lnTo>
                  <a:pt x="307" y="29580"/>
                </a:lnTo>
                <a:lnTo>
                  <a:pt x="460" y="29580"/>
                </a:lnTo>
                <a:lnTo>
                  <a:pt x="517" y="29561"/>
                </a:lnTo>
                <a:lnTo>
                  <a:pt x="594" y="29523"/>
                </a:lnTo>
                <a:lnTo>
                  <a:pt x="632" y="29465"/>
                </a:lnTo>
                <a:lnTo>
                  <a:pt x="689" y="29427"/>
                </a:lnTo>
                <a:lnTo>
                  <a:pt x="728" y="29351"/>
                </a:lnTo>
                <a:lnTo>
                  <a:pt x="747" y="29293"/>
                </a:lnTo>
                <a:lnTo>
                  <a:pt x="747" y="29217"/>
                </a:lnTo>
                <a:lnTo>
                  <a:pt x="747" y="29140"/>
                </a:lnTo>
                <a:lnTo>
                  <a:pt x="728" y="29063"/>
                </a:lnTo>
                <a:lnTo>
                  <a:pt x="689" y="29006"/>
                </a:lnTo>
                <a:lnTo>
                  <a:pt x="632" y="28948"/>
                </a:lnTo>
                <a:lnTo>
                  <a:pt x="594" y="28891"/>
                </a:lnTo>
                <a:lnTo>
                  <a:pt x="517" y="28872"/>
                </a:lnTo>
                <a:lnTo>
                  <a:pt x="460" y="28834"/>
                </a:lnTo>
                <a:close/>
                <a:moveTo>
                  <a:pt x="4557" y="28834"/>
                </a:moveTo>
                <a:lnTo>
                  <a:pt x="4499" y="28872"/>
                </a:lnTo>
                <a:lnTo>
                  <a:pt x="4423" y="28891"/>
                </a:lnTo>
                <a:lnTo>
                  <a:pt x="4365" y="28948"/>
                </a:lnTo>
                <a:lnTo>
                  <a:pt x="4327" y="29006"/>
                </a:lnTo>
                <a:lnTo>
                  <a:pt x="4289" y="29063"/>
                </a:lnTo>
                <a:lnTo>
                  <a:pt x="4270" y="29140"/>
                </a:lnTo>
                <a:lnTo>
                  <a:pt x="4270" y="29217"/>
                </a:lnTo>
                <a:lnTo>
                  <a:pt x="4270" y="29293"/>
                </a:lnTo>
                <a:lnTo>
                  <a:pt x="4289" y="29351"/>
                </a:lnTo>
                <a:lnTo>
                  <a:pt x="4327" y="29427"/>
                </a:lnTo>
                <a:lnTo>
                  <a:pt x="4365" y="29465"/>
                </a:lnTo>
                <a:lnTo>
                  <a:pt x="4423" y="29523"/>
                </a:lnTo>
                <a:lnTo>
                  <a:pt x="4499" y="29561"/>
                </a:lnTo>
                <a:lnTo>
                  <a:pt x="4557" y="29580"/>
                </a:lnTo>
                <a:lnTo>
                  <a:pt x="4710" y="29580"/>
                </a:lnTo>
                <a:lnTo>
                  <a:pt x="4787" y="29561"/>
                </a:lnTo>
                <a:lnTo>
                  <a:pt x="4844" y="29523"/>
                </a:lnTo>
                <a:lnTo>
                  <a:pt x="4902" y="29465"/>
                </a:lnTo>
                <a:lnTo>
                  <a:pt x="4940" y="29427"/>
                </a:lnTo>
                <a:lnTo>
                  <a:pt x="4978" y="29351"/>
                </a:lnTo>
                <a:lnTo>
                  <a:pt x="4997" y="29293"/>
                </a:lnTo>
                <a:lnTo>
                  <a:pt x="5016" y="29217"/>
                </a:lnTo>
                <a:lnTo>
                  <a:pt x="4997" y="29140"/>
                </a:lnTo>
                <a:lnTo>
                  <a:pt x="4978" y="29063"/>
                </a:lnTo>
                <a:lnTo>
                  <a:pt x="4940" y="29006"/>
                </a:lnTo>
                <a:lnTo>
                  <a:pt x="4902" y="28948"/>
                </a:lnTo>
                <a:lnTo>
                  <a:pt x="4844" y="28891"/>
                </a:lnTo>
                <a:lnTo>
                  <a:pt x="4787" y="28872"/>
                </a:lnTo>
                <a:lnTo>
                  <a:pt x="4710" y="28834"/>
                </a:lnTo>
                <a:close/>
                <a:moveTo>
                  <a:pt x="8826" y="28834"/>
                </a:moveTo>
                <a:lnTo>
                  <a:pt x="8750" y="28872"/>
                </a:lnTo>
                <a:lnTo>
                  <a:pt x="8692" y="28891"/>
                </a:lnTo>
                <a:lnTo>
                  <a:pt x="8635" y="28948"/>
                </a:lnTo>
                <a:lnTo>
                  <a:pt x="8578" y="29006"/>
                </a:lnTo>
                <a:lnTo>
                  <a:pt x="8558" y="29063"/>
                </a:lnTo>
                <a:lnTo>
                  <a:pt x="8539" y="29140"/>
                </a:lnTo>
                <a:lnTo>
                  <a:pt x="8520" y="29217"/>
                </a:lnTo>
                <a:lnTo>
                  <a:pt x="8539" y="29293"/>
                </a:lnTo>
                <a:lnTo>
                  <a:pt x="8558" y="29351"/>
                </a:lnTo>
                <a:lnTo>
                  <a:pt x="8578" y="29427"/>
                </a:lnTo>
                <a:lnTo>
                  <a:pt x="8635" y="29465"/>
                </a:lnTo>
                <a:lnTo>
                  <a:pt x="8692" y="29523"/>
                </a:lnTo>
                <a:lnTo>
                  <a:pt x="8750" y="29561"/>
                </a:lnTo>
                <a:lnTo>
                  <a:pt x="8826" y="29580"/>
                </a:lnTo>
                <a:lnTo>
                  <a:pt x="8980" y="29580"/>
                </a:lnTo>
                <a:lnTo>
                  <a:pt x="9037" y="29561"/>
                </a:lnTo>
                <a:lnTo>
                  <a:pt x="9114" y="29523"/>
                </a:lnTo>
                <a:lnTo>
                  <a:pt x="9171" y="29465"/>
                </a:lnTo>
                <a:lnTo>
                  <a:pt x="9209" y="29427"/>
                </a:lnTo>
                <a:lnTo>
                  <a:pt x="9248" y="29351"/>
                </a:lnTo>
                <a:lnTo>
                  <a:pt x="9267" y="29293"/>
                </a:lnTo>
                <a:lnTo>
                  <a:pt x="9267" y="29217"/>
                </a:lnTo>
                <a:lnTo>
                  <a:pt x="9267" y="29140"/>
                </a:lnTo>
                <a:lnTo>
                  <a:pt x="9248" y="29063"/>
                </a:lnTo>
                <a:lnTo>
                  <a:pt x="9209" y="29006"/>
                </a:lnTo>
                <a:lnTo>
                  <a:pt x="9171" y="28948"/>
                </a:lnTo>
                <a:lnTo>
                  <a:pt x="9114" y="28891"/>
                </a:lnTo>
                <a:lnTo>
                  <a:pt x="9037" y="28872"/>
                </a:lnTo>
                <a:lnTo>
                  <a:pt x="8980" y="28834"/>
                </a:lnTo>
                <a:close/>
                <a:moveTo>
                  <a:pt x="13077" y="28834"/>
                </a:moveTo>
                <a:lnTo>
                  <a:pt x="13019" y="28872"/>
                </a:lnTo>
                <a:lnTo>
                  <a:pt x="12943" y="28891"/>
                </a:lnTo>
                <a:lnTo>
                  <a:pt x="12885" y="28948"/>
                </a:lnTo>
                <a:lnTo>
                  <a:pt x="12847" y="29006"/>
                </a:lnTo>
                <a:lnTo>
                  <a:pt x="12809" y="29063"/>
                </a:lnTo>
                <a:lnTo>
                  <a:pt x="12790" y="29140"/>
                </a:lnTo>
                <a:lnTo>
                  <a:pt x="12790" y="29217"/>
                </a:lnTo>
                <a:lnTo>
                  <a:pt x="12790" y="29293"/>
                </a:lnTo>
                <a:lnTo>
                  <a:pt x="12809" y="29351"/>
                </a:lnTo>
                <a:lnTo>
                  <a:pt x="12847" y="29427"/>
                </a:lnTo>
                <a:lnTo>
                  <a:pt x="12885" y="29465"/>
                </a:lnTo>
                <a:lnTo>
                  <a:pt x="12943" y="29523"/>
                </a:lnTo>
                <a:lnTo>
                  <a:pt x="13019" y="29561"/>
                </a:lnTo>
                <a:lnTo>
                  <a:pt x="13077" y="29580"/>
                </a:lnTo>
                <a:lnTo>
                  <a:pt x="13230" y="29580"/>
                </a:lnTo>
                <a:lnTo>
                  <a:pt x="13307" y="29561"/>
                </a:lnTo>
                <a:lnTo>
                  <a:pt x="13364" y="29523"/>
                </a:lnTo>
                <a:lnTo>
                  <a:pt x="13421" y="29465"/>
                </a:lnTo>
                <a:lnTo>
                  <a:pt x="13479" y="29427"/>
                </a:lnTo>
                <a:lnTo>
                  <a:pt x="13498" y="29351"/>
                </a:lnTo>
                <a:lnTo>
                  <a:pt x="13536" y="29293"/>
                </a:lnTo>
                <a:lnTo>
                  <a:pt x="13536" y="29217"/>
                </a:lnTo>
                <a:lnTo>
                  <a:pt x="13536" y="29140"/>
                </a:lnTo>
                <a:lnTo>
                  <a:pt x="13498" y="29063"/>
                </a:lnTo>
                <a:lnTo>
                  <a:pt x="13479" y="29006"/>
                </a:lnTo>
                <a:lnTo>
                  <a:pt x="13421" y="28948"/>
                </a:lnTo>
                <a:lnTo>
                  <a:pt x="13364" y="28891"/>
                </a:lnTo>
                <a:lnTo>
                  <a:pt x="13307" y="28872"/>
                </a:lnTo>
                <a:lnTo>
                  <a:pt x="13230" y="28834"/>
                </a:lnTo>
                <a:close/>
                <a:moveTo>
                  <a:pt x="17346" y="28834"/>
                </a:moveTo>
                <a:lnTo>
                  <a:pt x="17270" y="28872"/>
                </a:lnTo>
                <a:lnTo>
                  <a:pt x="17212" y="28891"/>
                </a:lnTo>
                <a:lnTo>
                  <a:pt x="17155" y="28948"/>
                </a:lnTo>
                <a:lnTo>
                  <a:pt x="17117" y="29006"/>
                </a:lnTo>
                <a:lnTo>
                  <a:pt x="17078" y="29063"/>
                </a:lnTo>
                <a:lnTo>
                  <a:pt x="17059" y="29140"/>
                </a:lnTo>
                <a:lnTo>
                  <a:pt x="17040" y="29217"/>
                </a:lnTo>
                <a:lnTo>
                  <a:pt x="17059" y="29293"/>
                </a:lnTo>
                <a:lnTo>
                  <a:pt x="17078" y="29351"/>
                </a:lnTo>
                <a:lnTo>
                  <a:pt x="17117" y="29427"/>
                </a:lnTo>
                <a:lnTo>
                  <a:pt x="17155" y="29465"/>
                </a:lnTo>
                <a:lnTo>
                  <a:pt x="17212" y="29523"/>
                </a:lnTo>
                <a:lnTo>
                  <a:pt x="17270" y="29561"/>
                </a:lnTo>
                <a:lnTo>
                  <a:pt x="17346" y="29580"/>
                </a:lnTo>
                <a:lnTo>
                  <a:pt x="17499" y="29580"/>
                </a:lnTo>
                <a:lnTo>
                  <a:pt x="17576" y="29561"/>
                </a:lnTo>
                <a:lnTo>
                  <a:pt x="17633" y="29523"/>
                </a:lnTo>
                <a:lnTo>
                  <a:pt x="17691" y="29465"/>
                </a:lnTo>
                <a:lnTo>
                  <a:pt x="17729" y="29427"/>
                </a:lnTo>
                <a:lnTo>
                  <a:pt x="17767" y="29351"/>
                </a:lnTo>
                <a:lnTo>
                  <a:pt x="17787" y="29293"/>
                </a:lnTo>
                <a:lnTo>
                  <a:pt x="17806" y="29217"/>
                </a:lnTo>
                <a:lnTo>
                  <a:pt x="17787" y="29140"/>
                </a:lnTo>
                <a:lnTo>
                  <a:pt x="17767" y="29063"/>
                </a:lnTo>
                <a:lnTo>
                  <a:pt x="17729" y="29006"/>
                </a:lnTo>
                <a:lnTo>
                  <a:pt x="17691" y="28948"/>
                </a:lnTo>
                <a:lnTo>
                  <a:pt x="17633" y="28891"/>
                </a:lnTo>
                <a:lnTo>
                  <a:pt x="17576" y="28872"/>
                </a:lnTo>
                <a:lnTo>
                  <a:pt x="17499" y="28834"/>
                </a:lnTo>
                <a:close/>
                <a:moveTo>
                  <a:pt x="21616" y="28834"/>
                </a:moveTo>
                <a:lnTo>
                  <a:pt x="21539" y="28872"/>
                </a:lnTo>
                <a:lnTo>
                  <a:pt x="21482" y="28891"/>
                </a:lnTo>
                <a:lnTo>
                  <a:pt x="21424" y="28948"/>
                </a:lnTo>
                <a:lnTo>
                  <a:pt x="21367" y="29006"/>
                </a:lnTo>
                <a:lnTo>
                  <a:pt x="21329" y="29063"/>
                </a:lnTo>
                <a:lnTo>
                  <a:pt x="21309" y="29140"/>
                </a:lnTo>
                <a:lnTo>
                  <a:pt x="21309" y="29217"/>
                </a:lnTo>
                <a:lnTo>
                  <a:pt x="21309" y="29293"/>
                </a:lnTo>
                <a:lnTo>
                  <a:pt x="21329" y="29351"/>
                </a:lnTo>
                <a:lnTo>
                  <a:pt x="21367" y="29427"/>
                </a:lnTo>
                <a:lnTo>
                  <a:pt x="21424" y="29465"/>
                </a:lnTo>
                <a:lnTo>
                  <a:pt x="21482" y="29523"/>
                </a:lnTo>
                <a:lnTo>
                  <a:pt x="21539" y="29561"/>
                </a:lnTo>
                <a:lnTo>
                  <a:pt x="21616" y="29580"/>
                </a:lnTo>
                <a:lnTo>
                  <a:pt x="21750" y="29580"/>
                </a:lnTo>
                <a:lnTo>
                  <a:pt x="21826" y="29561"/>
                </a:lnTo>
                <a:lnTo>
                  <a:pt x="21903" y="29523"/>
                </a:lnTo>
                <a:lnTo>
                  <a:pt x="21941" y="29465"/>
                </a:lnTo>
                <a:lnTo>
                  <a:pt x="21999" y="29427"/>
                </a:lnTo>
                <a:lnTo>
                  <a:pt x="22037" y="29351"/>
                </a:lnTo>
                <a:lnTo>
                  <a:pt x="22056" y="29293"/>
                </a:lnTo>
                <a:lnTo>
                  <a:pt x="22056" y="29217"/>
                </a:lnTo>
                <a:lnTo>
                  <a:pt x="22056" y="29140"/>
                </a:lnTo>
                <a:lnTo>
                  <a:pt x="22037" y="29063"/>
                </a:lnTo>
                <a:lnTo>
                  <a:pt x="21999" y="29006"/>
                </a:lnTo>
                <a:lnTo>
                  <a:pt x="21941" y="28948"/>
                </a:lnTo>
                <a:lnTo>
                  <a:pt x="21903" y="28891"/>
                </a:lnTo>
                <a:lnTo>
                  <a:pt x="21826" y="28872"/>
                </a:lnTo>
                <a:lnTo>
                  <a:pt x="21750" y="28834"/>
                </a:lnTo>
                <a:close/>
                <a:moveTo>
                  <a:pt x="25866" y="28834"/>
                </a:moveTo>
                <a:lnTo>
                  <a:pt x="25790" y="28872"/>
                </a:lnTo>
                <a:lnTo>
                  <a:pt x="25732" y="28891"/>
                </a:lnTo>
                <a:lnTo>
                  <a:pt x="25675" y="28948"/>
                </a:lnTo>
                <a:lnTo>
                  <a:pt x="25636" y="29006"/>
                </a:lnTo>
                <a:lnTo>
                  <a:pt x="25598" y="29063"/>
                </a:lnTo>
                <a:lnTo>
                  <a:pt x="25579" y="29140"/>
                </a:lnTo>
                <a:lnTo>
                  <a:pt x="25560" y="29217"/>
                </a:lnTo>
                <a:lnTo>
                  <a:pt x="25579" y="29293"/>
                </a:lnTo>
                <a:lnTo>
                  <a:pt x="25598" y="29351"/>
                </a:lnTo>
                <a:lnTo>
                  <a:pt x="25636" y="29427"/>
                </a:lnTo>
                <a:lnTo>
                  <a:pt x="25675" y="29465"/>
                </a:lnTo>
                <a:lnTo>
                  <a:pt x="25732" y="29523"/>
                </a:lnTo>
                <a:lnTo>
                  <a:pt x="25790" y="29561"/>
                </a:lnTo>
                <a:lnTo>
                  <a:pt x="25866" y="29580"/>
                </a:lnTo>
                <a:lnTo>
                  <a:pt x="26019" y="29580"/>
                </a:lnTo>
                <a:lnTo>
                  <a:pt x="26096" y="29561"/>
                </a:lnTo>
                <a:lnTo>
                  <a:pt x="26153" y="29523"/>
                </a:lnTo>
                <a:lnTo>
                  <a:pt x="26211" y="29465"/>
                </a:lnTo>
                <a:lnTo>
                  <a:pt x="26249" y="29427"/>
                </a:lnTo>
                <a:lnTo>
                  <a:pt x="26287" y="29351"/>
                </a:lnTo>
                <a:lnTo>
                  <a:pt x="26306" y="29293"/>
                </a:lnTo>
                <a:lnTo>
                  <a:pt x="26326" y="29217"/>
                </a:lnTo>
                <a:lnTo>
                  <a:pt x="26306" y="29140"/>
                </a:lnTo>
                <a:lnTo>
                  <a:pt x="26287" y="29063"/>
                </a:lnTo>
                <a:lnTo>
                  <a:pt x="26249" y="29006"/>
                </a:lnTo>
                <a:lnTo>
                  <a:pt x="26211" y="28948"/>
                </a:lnTo>
                <a:lnTo>
                  <a:pt x="26153" y="28891"/>
                </a:lnTo>
                <a:lnTo>
                  <a:pt x="26096" y="28872"/>
                </a:lnTo>
                <a:lnTo>
                  <a:pt x="26019" y="28834"/>
                </a:lnTo>
                <a:close/>
                <a:moveTo>
                  <a:pt x="30136" y="28834"/>
                </a:moveTo>
                <a:lnTo>
                  <a:pt x="30059" y="28872"/>
                </a:lnTo>
                <a:lnTo>
                  <a:pt x="30002" y="28891"/>
                </a:lnTo>
                <a:lnTo>
                  <a:pt x="29944" y="28948"/>
                </a:lnTo>
                <a:lnTo>
                  <a:pt x="29887" y="29006"/>
                </a:lnTo>
                <a:lnTo>
                  <a:pt x="29868" y="29063"/>
                </a:lnTo>
                <a:lnTo>
                  <a:pt x="29829" y="29140"/>
                </a:lnTo>
                <a:lnTo>
                  <a:pt x="29829" y="29217"/>
                </a:lnTo>
                <a:lnTo>
                  <a:pt x="29829" y="29293"/>
                </a:lnTo>
                <a:lnTo>
                  <a:pt x="29868" y="29351"/>
                </a:lnTo>
                <a:lnTo>
                  <a:pt x="29887" y="29427"/>
                </a:lnTo>
                <a:lnTo>
                  <a:pt x="29944" y="29465"/>
                </a:lnTo>
                <a:lnTo>
                  <a:pt x="30002" y="29523"/>
                </a:lnTo>
                <a:lnTo>
                  <a:pt x="30059" y="29561"/>
                </a:lnTo>
                <a:lnTo>
                  <a:pt x="30136" y="29580"/>
                </a:lnTo>
                <a:lnTo>
                  <a:pt x="30289" y="29580"/>
                </a:lnTo>
                <a:lnTo>
                  <a:pt x="30346" y="29561"/>
                </a:lnTo>
                <a:lnTo>
                  <a:pt x="30423" y="29523"/>
                </a:lnTo>
                <a:lnTo>
                  <a:pt x="30480" y="29465"/>
                </a:lnTo>
                <a:lnTo>
                  <a:pt x="30519" y="29427"/>
                </a:lnTo>
                <a:lnTo>
                  <a:pt x="30557" y="29351"/>
                </a:lnTo>
                <a:lnTo>
                  <a:pt x="30576" y="29293"/>
                </a:lnTo>
                <a:lnTo>
                  <a:pt x="30576" y="29217"/>
                </a:lnTo>
                <a:lnTo>
                  <a:pt x="30576" y="29140"/>
                </a:lnTo>
                <a:lnTo>
                  <a:pt x="30557" y="29063"/>
                </a:lnTo>
                <a:lnTo>
                  <a:pt x="30519" y="29006"/>
                </a:lnTo>
                <a:lnTo>
                  <a:pt x="30480" y="28948"/>
                </a:lnTo>
                <a:lnTo>
                  <a:pt x="30423" y="28891"/>
                </a:lnTo>
                <a:lnTo>
                  <a:pt x="30346" y="28872"/>
                </a:lnTo>
                <a:lnTo>
                  <a:pt x="30289" y="28834"/>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11" name="Google Shape;9353;p84">
            <a:extLst>
              <a:ext uri="{FF2B5EF4-FFF2-40B4-BE49-F238E27FC236}">
                <a16:creationId xmlns:a16="http://schemas.microsoft.com/office/drawing/2014/main" id="{F14FCEA8-FB68-2045-C40C-444E6DD8702D}"/>
              </a:ext>
            </a:extLst>
          </p:cNvPr>
          <p:cNvGrpSpPr/>
          <p:nvPr/>
        </p:nvGrpSpPr>
        <p:grpSpPr>
          <a:xfrm>
            <a:off x="7111804" y="5037087"/>
            <a:ext cx="874976" cy="719600"/>
            <a:chOff x="7608988" y="2093194"/>
            <a:chExt cx="817276" cy="672147"/>
          </a:xfrm>
        </p:grpSpPr>
        <p:cxnSp>
          <p:nvCxnSpPr>
            <p:cNvPr id="12" name="Google Shape;9354;p84">
              <a:extLst>
                <a:ext uri="{FF2B5EF4-FFF2-40B4-BE49-F238E27FC236}">
                  <a16:creationId xmlns:a16="http://schemas.microsoft.com/office/drawing/2014/main" id="{50AD3C9F-C407-A7C1-73D6-B58B88A3D61E}"/>
                </a:ext>
              </a:extLst>
            </p:cNvPr>
            <p:cNvCxnSpPr/>
            <p:nvPr/>
          </p:nvCxnSpPr>
          <p:spPr>
            <a:xfrm rot="5400000" flipH="1">
              <a:off x="7620257"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3" name="Google Shape;9355;p84">
              <a:extLst>
                <a:ext uri="{FF2B5EF4-FFF2-40B4-BE49-F238E27FC236}">
                  <a16:creationId xmlns:a16="http://schemas.microsoft.com/office/drawing/2014/main" id="{151E8423-23D8-BDE0-5766-6C4DD71CCB86}"/>
                </a:ext>
              </a:extLst>
            </p:cNvPr>
            <p:cNvCxnSpPr/>
            <p:nvPr/>
          </p:nvCxnSpPr>
          <p:spPr>
            <a:xfrm rot="-5400000">
              <a:off x="8285120" y="213649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4" name="Google Shape;9356;p84">
              <a:extLst>
                <a:ext uri="{FF2B5EF4-FFF2-40B4-BE49-F238E27FC236}">
                  <a16:creationId xmlns:a16="http://schemas.microsoft.com/office/drawing/2014/main" id="{2E616159-BD8C-655D-E07B-4440EF100418}"/>
                </a:ext>
              </a:extLst>
            </p:cNvPr>
            <p:cNvCxnSpPr/>
            <p:nvPr/>
          </p:nvCxnSpPr>
          <p:spPr>
            <a:xfrm rot="5400000">
              <a:off x="7620257"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5" name="Google Shape;9357;p84">
              <a:extLst>
                <a:ext uri="{FF2B5EF4-FFF2-40B4-BE49-F238E27FC236}">
                  <a16:creationId xmlns:a16="http://schemas.microsoft.com/office/drawing/2014/main" id="{B08DC6D0-C20D-56DB-5DF1-B455405A5B1D}"/>
                </a:ext>
              </a:extLst>
            </p:cNvPr>
            <p:cNvCxnSpPr/>
            <p:nvPr/>
          </p:nvCxnSpPr>
          <p:spPr>
            <a:xfrm rot="-5400000" flipH="1">
              <a:off x="8285120" y="2644741"/>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16" name="Google Shape;9358;p84">
              <a:extLst>
                <a:ext uri="{FF2B5EF4-FFF2-40B4-BE49-F238E27FC236}">
                  <a16:creationId xmlns:a16="http://schemas.microsoft.com/office/drawing/2014/main" id="{2CD2D15B-A2C0-8CB8-B2C6-CA17FDA4FB67}"/>
                </a:ext>
              </a:extLst>
            </p:cNvPr>
            <p:cNvCxnSpPr/>
            <p:nvPr/>
          </p:nvCxnSpPr>
          <p:spPr>
            <a:xfrm rot="10800000">
              <a:off x="7608988" y="2425132"/>
              <a:ext cx="83400" cy="0"/>
            </a:xfrm>
            <a:prstGeom prst="straightConnector1">
              <a:avLst/>
            </a:prstGeom>
            <a:noFill/>
            <a:ln w="9525" cap="flat" cmpd="sng">
              <a:solidFill>
                <a:srgbClr val="667E92"/>
              </a:solidFill>
              <a:prstDash val="solid"/>
              <a:round/>
              <a:headEnd type="none" w="med" len="med"/>
              <a:tailEnd type="none" w="med" len="med"/>
            </a:ln>
          </p:spPr>
        </p:cxnSp>
        <p:cxnSp>
          <p:nvCxnSpPr>
            <p:cNvPr id="17" name="Google Shape;9359;p84">
              <a:extLst>
                <a:ext uri="{FF2B5EF4-FFF2-40B4-BE49-F238E27FC236}">
                  <a16:creationId xmlns:a16="http://schemas.microsoft.com/office/drawing/2014/main" id="{1E912480-F61A-E40B-1838-B68B748F4B20}"/>
                </a:ext>
              </a:extLst>
            </p:cNvPr>
            <p:cNvCxnSpPr/>
            <p:nvPr/>
          </p:nvCxnSpPr>
          <p:spPr>
            <a:xfrm rot="10800000">
              <a:off x="8342865" y="2425132"/>
              <a:ext cx="83400" cy="0"/>
            </a:xfrm>
            <a:prstGeom prst="straightConnector1">
              <a:avLst/>
            </a:prstGeom>
            <a:noFill/>
            <a:ln w="9525" cap="flat" cmpd="sng">
              <a:solidFill>
                <a:srgbClr val="667E92"/>
              </a:solidFill>
              <a:prstDash val="solid"/>
              <a:round/>
              <a:headEnd type="none" w="med" len="med"/>
              <a:tailEnd type="none" w="med" len="med"/>
            </a:ln>
          </p:spPr>
        </p:cxnSp>
        <p:grpSp>
          <p:nvGrpSpPr>
            <p:cNvPr id="18" name="Google Shape;9360;p84">
              <a:extLst>
                <a:ext uri="{FF2B5EF4-FFF2-40B4-BE49-F238E27FC236}">
                  <a16:creationId xmlns:a16="http://schemas.microsoft.com/office/drawing/2014/main" id="{CB1810C5-7CCD-2069-5615-28EAE96E3C04}"/>
                </a:ext>
              </a:extLst>
            </p:cNvPr>
            <p:cNvGrpSpPr/>
            <p:nvPr/>
          </p:nvGrpSpPr>
          <p:grpSpPr>
            <a:xfrm>
              <a:off x="7721175" y="2093194"/>
              <a:ext cx="599587" cy="623846"/>
              <a:chOff x="7721175" y="2093194"/>
              <a:chExt cx="599587" cy="623846"/>
            </a:xfrm>
          </p:grpSpPr>
          <p:grpSp>
            <p:nvGrpSpPr>
              <p:cNvPr id="19" name="Google Shape;9361;p84">
                <a:extLst>
                  <a:ext uri="{FF2B5EF4-FFF2-40B4-BE49-F238E27FC236}">
                    <a16:creationId xmlns:a16="http://schemas.microsoft.com/office/drawing/2014/main" id="{38DBBAF8-7900-9FED-D7BA-CD7E810042AB}"/>
                  </a:ext>
                </a:extLst>
              </p:cNvPr>
              <p:cNvGrpSpPr/>
              <p:nvPr/>
            </p:nvGrpSpPr>
            <p:grpSpPr>
              <a:xfrm>
                <a:off x="7721175" y="2093194"/>
                <a:ext cx="291605" cy="623846"/>
                <a:chOff x="9405575" y="2061418"/>
                <a:chExt cx="291605" cy="623846"/>
              </a:xfrm>
            </p:grpSpPr>
            <p:sp>
              <p:nvSpPr>
                <p:cNvPr id="28" name="Google Shape;9362;p84">
                  <a:extLst>
                    <a:ext uri="{FF2B5EF4-FFF2-40B4-BE49-F238E27FC236}">
                      <a16:creationId xmlns:a16="http://schemas.microsoft.com/office/drawing/2014/main" id="{A4F84DF2-19B9-9D12-A6F6-A4660566F8F2}"/>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9363;p84">
                  <a:extLst>
                    <a:ext uri="{FF2B5EF4-FFF2-40B4-BE49-F238E27FC236}">
                      <a16:creationId xmlns:a16="http://schemas.microsoft.com/office/drawing/2014/main" id="{83FD9D5D-93B8-0BF3-DF4E-F1F8199792BD}"/>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9364;p84">
                  <a:extLst>
                    <a:ext uri="{FF2B5EF4-FFF2-40B4-BE49-F238E27FC236}">
                      <a16:creationId xmlns:a16="http://schemas.microsoft.com/office/drawing/2014/main" id="{DB65EAA8-B09E-BF09-0711-D1B8CE83ABE3}"/>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9365;p84">
                  <a:extLst>
                    <a:ext uri="{FF2B5EF4-FFF2-40B4-BE49-F238E27FC236}">
                      <a16:creationId xmlns:a16="http://schemas.microsoft.com/office/drawing/2014/main" id="{9ACFE5B3-D8C3-5320-0BB4-BFAF12F67449}"/>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9366;p84">
                  <a:extLst>
                    <a:ext uri="{FF2B5EF4-FFF2-40B4-BE49-F238E27FC236}">
                      <a16:creationId xmlns:a16="http://schemas.microsoft.com/office/drawing/2014/main" id="{36E831C4-AA6A-9DA9-FEB0-AC43FA6F2841}"/>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9367;p84">
                  <a:extLst>
                    <a:ext uri="{FF2B5EF4-FFF2-40B4-BE49-F238E27FC236}">
                      <a16:creationId xmlns:a16="http://schemas.microsoft.com/office/drawing/2014/main" id="{2C309EE1-42F4-1767-56D2-68FFD89F6BCF}"/>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9368;p84">
                  <a:extLst>
                    <a:ext uri="{FF2B5EF4-FFF2-40B4-BE49-F238E27FC236}">
                      <a16:creationId xmlns:a16="http://schemas.microsoft.com/office/drawing/2014/main" id="{19406537-A616-ECED-4432-1C605E06C98D}"/>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9369;p84">
                <a:extLst>
                  <a:ext uri="{FF2B5EF4-FFF2-40B4-BE49-F238E27FC236}">
                    <a16:creationId xmlns:a16="http://schemas.microsoft.com/office/drawing/2014/main" id="{C7199D00-AE44-039B-3DA3-8CE281D27FB3}"/>
                  </a:ext>
                </a:extLst>
              </p:cNvPr>
              <p:cNvGrpSpPr/>
              <p:nvPr/>
            </p:nvGrpSpPr>
            <p:grpSpPr>
              <a:xfrm flipH="1">
                <a:off x="8029157" y="2093194"/>
                <a:ext cx="291605" cy="623846"/>
                <a:chOff x="9405575" y="2061418"/>
                <a:chExt cx="291605" cy="623846"/>
              </a:xfrm>
            </p:grpSpPr>
            <p:sp>
              <p:nvSpPr>
                <p:cNvPr id="21" name="Google Shape;9370;p84">
                  <a:extLst>
                    <a:ext uri="{FF2B5EF4-FFF2-40B4-BE49-F238E27FC236}">
                      <a16:creationId xmlns:a16="http://schemas.microsoft.com/office/drawing/2014/main" id="{087735D5-8213-D936-4E0C-C2D53824F49A}"/>
                    </a:ext>
                  </a:extLst>
                </p:cNvPr>
                <p:cNvSpPr/>
                <p:nvPr/>
              </p:nvSpPr>
              <p:spPr>
                <a:xfrm>
                  <a:off x="9405575" y="2061418"/>
                  <a:ext cx="291379" cy="623846"/>
                </a:xfrm>
                <a:custGeom>
                  <a:avLst/>
                  <a:gdLst/>
                  <a:ahLst/>
                  <a:cxnLst/>
                  <a:rect l="l" t="t" r="r" b="b"/>
                  <a:pathLst>
                    <a:path w="21253" h="45503" extrusionOk="0">
                      <a:moveTo>
                        <a:pt x="17225" y="1059"/>
                      </a:moveTo>
                      <a:cubicBezTo>
                        <a:pt x="20066" y="1059"/>
                        <a:pt x="20192" y="4831"/>
                        <a:pt x="20195" y="4980"/>
                      </a:cubicBezTo>
                      <a:lnTo>
                        <a:pt x="20195" y="42658"/>
                      </a:lnTo>
                      <a:cubicBezTo>
                        <a:pt x="19755" y="43076"/>
                        <a:pt x="18011" y="44441"/>
                        <a:pt x="14035" y="44441"/>
                      </a:cubicBezTo>
                      <a:cubicBezTo>
                        <a:pt x="9143" y="44441"/>
                        <a:pt x="6607" y="41481"/>
                        <a:pt x="6264" y="38549"/>
                      </a:cubicBezTo>
                      <a:cubicBezTo>
                        <a:pt x="6238" y="38342"/>
                        <a:pt x="6089" y="38168"/>
                        <a:pt x="5889" y="38106"/>
                      </a:cubicBezTo>
                      <a:cubicBezTo>
                        <a:pt x="5769" y="38071"/>
                        <a:pt x="2987" y="37194"/>
                        <a:pt x="3045" y="34127"/>
                      </a:cubicBezTo>
                      <a:cubicBezTo>
                        <a:pt x="3067" y="32998"/>
                        <a:pt x="3194" y="32212"/>
                        <a:pt x="3449" y="31665"/>
                      </a:cubicBezTo>
                      <a:cubicBezTo>
                        <a:pt x="3449" y="31665"/>
                        <a:pt x="3682" y="31319"/>
                        <a:pt x="3685" y="31277"/>
                      </a:cubicBezTo>
                      <a:cubicBezTo>
                        <a:pt x="3740" y="31205"/>
                        <a:pt x="3799" y="31141"/>
                        <a:pt x="3863" y="31082"/>
                      </a:cubicBezTo>
                      <a:cubicBezTo>
                        <a:pt x="4404" y="30567"/>
                        <a:pt x="5365" y="30335"/>
                        <a:pt x="7020" y="30335"/>
                      </a:cubicBezTo>
                      <a:cubicBezTo>
                        <a:pt x="7247" y="30335"/>
                        <a:pt x="7486" y="30339"/>
                        <a:pt x="7739" y="30348"/>
                      </a:cubicBezTo>
                      <a:cubicBezTo>
                        <a:pt x="8968" y="30388"/>
                        <a:pt x="10320" y="30407"/>
                        <a:pt x="11768" y="30407"/>
                      </a:cubicBezTo>
                      <a:cubicBezTo>
                        <a:pt x="11975" y="30407"/>
                        <a:pt x="12184" y="30407"/>
                        <a:pt x="12395" y="30406"/>
                      </a:cubicBezTo>
                      <a:lnTo>
                        <a:pt x="12408" y="30406"/>
                      </a:lnTo>
                      <a:cubicBezTo>
                        <a:pt x="12410" y="30406"/>
                        <a:pt x="12412" y="30406"/>
                        <a:pt x="12414" y="30406"/>
                      </a:cubicBezTo>
                      <a:cubicBezTo>
                        <a:pt x="14155" y="30406"/>
                        <a:pt x="15565" y="31819"/>
                        <a:pt x="15565" y="33561"/>
                      </a:cubicBezTo>
                      <a:lnTo>
                        <a:pt x="15565" y="35495"/>
                      </a:lnTo>
                      <a:cubicBezTo>
                        <a:pt x="15559" y="35793"/>
                        <a:pt x="15798" y="36039"/>
                        <a:pt x="16096" y="36039"/>
                      </a:cubicBezTo>
                      <a:cubicBezTo>
                        <a:pt x="16394" y="36039"/>
                        <a:pt x="16636" y="35793"/>
                        <a:pt x="16627" y="35495"/>
                      </a:cubicBezTo>
                      <a:lnTo>
                        <a:pt x="16627" y="33561"/>
                      </a:lnTo>
                      <a:cubicBezTo>
                        <a:pt x="16627" y="31233"/>
                        <a:pt x="14740" y="29345"/>
                        <a:pt x="12414" y="29345"/>
                      </a:cubicBezTo>
                      <a:cubicBezTo>
                        <a:pt x="12412" y="29345"/>
                        <a:pt x="12410" y="29345"/>
                        <a:pt x="12408" y="29345"/>
                      </a:cubicBezTo>
                      <a:lnTo>
                        <a:pt x="12392" y="29345"/>
                      </a:lnTo>
                      <a:cubicBezTo>
                        <a:pt x="12202" y="29346"/>
                        <a:pt x="12014" y="29346"/>
                        <a:pt x="11828" y="29346"/>
                      </a:cubicBezTo>
                      <a:cubicBezTo>
                        <a:pt x="10369" y="29346"/>
                        <a:pt x="9008" y="29324"/>
                        <a:pt x="7772" y="29287"/>
                      </a:cubicBezTo>
                      <a:cubicBezTo>
                        <a:pt x="7513" y="29278"/>
                        <a:pt x="7267" y="29274"/>
                        <a:pt x="7033" y="29274"/>
                      </a:cubicBezTo>
                      <a:cubicBezTo>
                        <a:pt x="5050" y="29274"/>
                        <a:pt x="3893" y="29586"/>
                        <a:pt x="3135" y="30309"/>
                      </a:cubicBezTo>
                      <a:cubicBezTo>
                        <a:pt x="3058" y="30380"/>
                        <a:pt x="2987" y="30458"/>
                        <a:pt x="2922" y="30536"/>
                      </a:cubicBezTo>
                      <a:cubicBezTo>
                        <a:pt x="1045" y="29510"/>
                        <a:pt x="1084" y="26828"/>
                        <a:pt x="1084" y="26799"/>
                      </a:cubicBezTo>
                      <a:lnTo>
                        <a:pt x="1084" y="26786"/>
                      </a:lnTo>
                      <a:lnTo>
                        <a:pt x="1084" y="21470"/>
                      </a:lnTo>
                      <a:cubicBezTo>
                        <a:pt x="1084" y="19979"/>
                        <a:pt x="1450" y="18885"/>
                        <a:pt x="2168" y="18212"/>
                      </a:cubicBezTo>
                      <a:cubicBezTo>
                        <a:pt x="2905" y="17528"/>
                        <a:pt x="3830" y="17480"/>
                        <a:pt x="4078" y="17480"/>
                      </a:cubicBezTo>
                      <a:cubicBezTo>
                        <a:pt x="4118" y="17480"/>
                        <a:pt x="4141" y="17481"/>
                        <a:pt x="4142" y="17481"/>
                      </a:cubicBezTo>
                      <a:cubicBezTo>
                        <a:pt x="4157" y="17483"/>
                        <a:pt x="4172" y="17483"/>
                        <a:pt x="4186" y="17483"/>
                      </a:cubicBezTo>
                      <a:cubicBezTo>
                        <a:pt x="4474" y="17483"/>
                        <a:pt x="4714" y="17249"/>
                        <a:pt x="4714" y="16954"/>
                      </a:cubicBezTo>
                      <a:lnTo>
                        <a:pt x="4714" y="12072"/>
                      </a:lnTo>
                      <a:cubicBezTo>
                        <a:pt x="4714" y="11082"/>
                        <a:pt x="4986" y="10325"/>
                        <a:pt x="5523" y="9820"/>
                      </a:cubicBezTo>
                      <a:cubicBezTo>
                        <a:pt x="6270" y="9115"/>
                        <a:pt x="7348" y="9065"/>
                        <a:pt x="7647" y="9065"/>
                      </a:cubicBezTo>
                      <a:cubicBezTo>
                        <a:pt x="7696" y="9065"/>
                        <a:pt x="7724" y="9066"/>
                        <a:pt x="7726" y="9066"/>
                      </a:cubicBezTo>
                      <a:cubicBezTo>
                        <a:pt x="7739" y="9067"/>
                        <a:pt x="7751" y="9067"/>
                        <a:pt x="7763" y="9067"/>
                      </a:cubicBezTo>
                      <a:cubicBezTo>
                        <a:pt x="8253" y="9067"/>
                        <a:pt x="8483" y="8447"/>
                        <a:pt x="8095" y="8128"/>
                      </a:cubicBezTo>
                      <a:cubicBezTo>
                        <a:pt x="7911" y="7976"/>
                        <a:pt x="7749" y="7749"/>
                        <a:pt x="7937" y="7216"/>
                      </a:cubicBezTo>
                      <a:cubicBezTo>
                        <a:pt x="8312" y="6167"/>
                        <a:pt x="9878" y="4614"/>
                        <a:pt x="11929" y="3269"/>
                      </a:cubicBezTo>
                      <a:cubicBezTo>
                        <a:pt x="13967" y="1926"/>
                        <a:pt x="16044" y="1059"/>
                        <a:pt x="17225" y="1059"/>
                      </a:cubicBezTo>
                      <a:close/>
                      <a:moveTo>
                        <a:pt x="17222" y="1"/>
                      </a:moveTo>
                      <a:cubicBezTo>
                        <a:pt x="14145" y="1"/>
                        <a:pt x="7898" y="4168"/>
                        <a:pt x="6937" y="6863"/>
                      </a:cubicBezTo>
                      <a:cubicBezTo>
                        <a:pt x="6782" y="7300"/>
                        <a:pt x="6752" y="7711"/>
                        <a:pt x="6846" y="8076"/>
                      </a:cubicBezTo>
                      <a:cubicBezTo>
                        <a:pt x="6241" y="8180"/>
                        <a:pt x="5452" y="8435"/>
                        <a:pt x="4805" y="9040"/>
                      </a:cubicBezTo>
                      <a:cubicBezTo>
                        <a:pt x="4041" y="9755"/>
                        <a:pt x="3656" y="10778"/>
                        <a:pt x="3656" y="12075"/>
                      </a:cubicBezTo>
                      <a:lnTo>
                        <a:pt x="3656" y="16446"/>
                      </a:lnTo>
                      <a:cubicBezTo>
                        <a:pt x="3093" y="16511"/>
                        <a:pt x="2220" y="16727"/>
                        <a:pt x="1460" y="17426"/>
                      </a:cubicBezTo>
                      <a:cubicBezTo>
                        <a:pt x="508" y="18303"/>
                        <a:pt x="23" y="19665"/>
                        <a:pt x="23" y="21470"/>
                      </a:cubicBezTo>
                      <a:lnTo>
                        <a:pt x="23" y="26779"/>
                      </a:lnTo>
                      <a:cubicBezTo>
                        <a:pt x="20" y="27006"/>
                        <a:pt x="0" y="30147"/>
                        <a:pt x="2388" y="31454"/>
                      </a:cubicBezTo>
                      <a:cubicBezTo>
                        <a:pt x="2136" y="32118"/>
                        <a:pt x="2006" y="32975"/>
                        <a:pt x="1984" y="34107"/>
                      </a:cubicBezTo>
                      <a:cubicBezTo>
                        <a:pt x="1922" y="37288"/>
                        <a:pt x="4352" y="38614"/>
                        <a:pt x="5254" y="38996"/>
                      </a:cubicBezTo>
                      <a:cubicBezTo>
                        <a:pt x="5533" y="40711"/>
                        <a:pt x="6429" y="42273"/>
                        <a:pt x="7797" y="43428"/>
                      </a:cubicBezTo>
                      <a:cubicBezTo>
                        <a:pt x="9405" y="44784"/>
                        <a:pt x="11560" y="45502"/>
                        <a:pt x="14035" y="45502"/>
                      </a:cubicBezTo>
                      <a:cubicBezTo>
                        <a:pt x="19270" y="45502"/>
                        <a:pt x="21065" y="43292"/>
                        <a:pt x="21140" y="43199"/>
                      </a:cubicBezTo>
                      <a:cubicBezTo>
                        <a:pt x="21214" y="43105"/>
                        <a:pt x="21253" y="42992"/>
                        <a:pt x="21253" y="42872"/>
                      </a:cubicBezTo>
                      <a:lnTo>
                        <a:pt x="21253" y="4967"/>
                      </a:lnTo>
                      <a:cubicBezTo>
                        <a:pt x="21217" y="3249"/>
                        <a:pt x="20328" y="1"/>
                        <a:pt x="17222"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9371;p84">
                  <a:extLst>
                    <a:ext uri="{FF2B5EF4-FFF2-40B4-BE49-F238E27FC236}">
                      <a16:creationId xmlns:a16="http://schemas.microsoft.com/office/drawing/2014/main" id="{5994A8B9-C196-4E21-DBE9-15940796B9A5}"/>
                    </a:ext>
                  </a:extLst>
                </p:cNvPr>
                <p:cNvSpPr/>
                <p:nvPr/>
              </p:nvSpPr>
              <p:spPr>
                <a:xfrm>
                  <a:off x="9535402" y="2540968"/>
                  <a:ext cx="161778" cy="68948"/>
                </a:xfrm>
                <a:custGeom>
                  <a:avLst/>
                  <a:gdLst/>
                  <a:ahLst/>
                  <a:cxnLst/>
                  <a:rect l="l" t="t" r="r" b="b"/>
                  <a:pathLst>
                    <a:path w="11800" h="5029" extrusionOk="0">
                      <a:moveTo>
                        <a:pt x="11270" y="1"/>
                      </a:moveTo>
                      <a:cubicBezTo>
                        <a:pt x="11264" y="1"/>
                        <a:pt x="11258" y="1"/>
                        <a:pt x="11252" y="1"/>
                      </a:cubicBezTo>
                      <a:lnTo>
                        <a:pt x="4326" y="1"/>
                      </a:lnTo>
                      <a:cubicBezTo>
                        <a:pt x="1938" y="4"/>
                        <a:pt x="0" y="1939"/>
                        <a:pt x="0" y="4327"/>
                      </a:cubicBezTo>
                      <a:lnTo>
                        <a:pt x="0" y="4498"/>
                      </a:lnTo>
                      <a:cubicBezTo>
                        <a:pt x="0" y="4789"/>
                        <a:pt x="236" y="5029"/>
                        <a:pt x="527" y="5029"/>
                      </a:cubicBezTo>
                      <a:cubicBezTo>
                        <a:pt x="822" y="5029"/>
                        <a:pt x="1061" y="4789"/>
                        <a:pt x="1058" y="4498"/>
                      </a:cubicBezTo>
                      <a:lnTo>
                        <a:pt x="1058" y="4327"/>
                      </a:lnTo>
                      <a:cubicBezTo>
                        <a:pt x="1061" y="2524"/>
                        <a:pt x="2524" y="1062"/>
                        <a:pt x="4326" y="1062"/>
                      </a:cubicBezTo>
                      <a:lnTo>
                        <a:pt x="11252" y="1062"/>
                      </a:lnTo>
                      <a:cubicBezTo>
                        <a:pt x="11256" y="1062"/>
                        <a:pt x="11260" y="1062"/>
                        <a:pt x="11264" y="1062"/>
                      </a:cubicBezTo>
                      <a:cubicBezTo>
                        <a:pt x="11557" y="1062"/>
                        <a:pt x="11799" y="825"/>
                        <a:pt x="11799" y="532"/>
                      </a:cubicBezTo>
                      <a:cubicBezTo>
                        <a:pt x="11799" y="237"/>
                        <a:pt x="11560" y="1"/>
                        <a:pt x="112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9372;p84">
                  <a:extLst>
                    <a:ext uri="{FF2B5EF4-FFF2-40B4-BE49-F238E27FC236}">
                      <a16:creationId xmlns:a16="http://schemas.microsoft.com/office/drawing/2014/main" id="{2E8BD627-7198-FE79-8BD7-DF9DE88D699C}"/>
                    </a:ext>
                  </a:extLst>
                </p:cNvPr>
                <p:cNvSpPr/>
                <p:nvPr/>
              </p:nvSpPr>
              <p:spPr>
                <a:xfrm>
                  <a:off x="9455875" y="2286606"/>
                  <a:ext cx="137251" cy="112148"/>
                </a:xfrm>
                <a:custGeom>
                  <a:avLst/>
                  <a:gdLst/>
                  <a:ahLst/>
                  <a:cxnLst/>
                  <a:rect l="l" t="t" r="r" b="b"/>
                  <a:pathLst>
                    <a:path w="10011" h="8180" extrusionOk="0">
                      <a:moveTo>
                        <a:pt x="515" y="1"/>
                      </a:moveTo>
                      <a:cubicBezTo>
                        <a:pt x="230" y="7"/>
                        <a:pt x="0" y="243"/>
                        <a:pt x="0" y="531"/>
                      </a:cubicBezTo>
                      <a:cubicBezTo>
                        <a:pt x="0" y="819"/>
                        <a:pt x="230" y="1052"/>
                        <a:pt x="515" y="1062"/>
                      </a:cubicBezTo>
                      <a:lnTo>
                        <a:pt x="4979" y="1062"/>
                      </a:lnTo>
                      <a:cubicBezTo>
                        <a:pt x="7173" y="1062"/>
                        <a:pt x="8946" y="2838"/>
                        <a:pt x="8949" y="5031"/>
                      </a:cubicBezTo>
                      <a:lnTo>
                        <a:pt x="8949" y="7649"/>
                      </a:lnTo>
                      <a:cubicBezTo>
                        <a:pt x="8949" y="7943"/>
                        <a:pt x="9188" y="8179"/>
                        <a:pt x="9480" y="8179"/>
                      </a:cubicBezTo>
                      <a:cubicBezTo>
                        <a:pt x="9771" y="8179"/>
                        <a:pt x="10010" y="7943"/>
                        <a:pt x="10010" y="7652"/>
                      </a:cubicBezTo>
                      <a:lnTo>
                        <a:pt x="10010" y="5031"/>
                      </a:lnTo>
                      <a:cubicBezTo>
                        <a:pt x="10007" y="2252"/>
                        <a:pt x="7758" y="4"/>
                        <a:pt x="4979"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373;p84">
                  <a:extLst>
                    <a:ext uri="{FF2B5EF4-FFF2-40B4-BE49-F238E27FC236}">
                      <a16:creationId xmlns:a16="http://schemas.microsoft.com/office/drawing/2014/main" id="{5A7501BB-1DA1-410E-AF4E-A983E103AA0C}"/>
                    </a:ext>
                  </a:extLst>
                </p:cNvPr>
                <p:cNvSpPr/>
                <p:nvPr/>
              </p:nvSpPr>
              <p:spPr>
                <a:xfrm>
                  <a:off x="9578545" y="2355317"/>
                  <a:ext cx="116370" cy="14560"/>
                </a:xfrm>
                <a:custGeom>
                  <a:avLst/>
                  <a:gdLst/>
                  <a:ahLst/>
                  <a:cxnLst/>
                  <a:rect l="l" t="t" r="r" b="b"/>
                  <a:pathLst>
                    <a:path w="8488" h="1062" extrusionOk="0">
                      <a:moveTo>
                        <a:pt x="519" y="0"/>
                      </a:moveTo>
                      <a:cubicBezTo>
                        <a:pt x="231" y="10"/>
                        <a:pt x="1" y="243"/>
                        <a:pt x="1" y="531"/>
                      </a:cubicBezTo>
                      <a:cubicBezTo>
                        <a:pt x="1" y="819"/>
                        <a:pt x="231" y="1051"/>
                        <a:pt x="519" y="1061"/>
                      </a:cubicBezTo>
                      <a:lnTo>
                        <a:pt x="7973" y="1061"/>
                      </a:lnTo>
                      <a:cubicBezTo>
                        <a:pt x="8261" y="1051"/>
                        <a:pt x="8487" y="819"/>
                        <a:pt x="8487" y="531"/>
                      </a:cubicBezTo>
                      <a:cubicBezTo>
                        <a:pt x="8487" y="243"/>
                        <a:pt x="8261" y="10"/>
                        <a:pt x="7973"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9374;p84">
                  <a:extLst>
                    <a:ext uri="{FF2B5EF4-FFF2-40B4-BE49-F238E27FC236}">
                      <a16:creationId xmlns:a16="http://schemas.microsoft.com/office/drawing/2014/main" id="{D0A178FB-F7D5-7FF8-5263-C0780FAF620C}"/>
                    </a:ext>
                  </a:extLst>
                </p:cNvPr>
                <p:cNvSpPr/>
                <p:nvPr/>
              </p:nvSpPr>
              <p:spPr>
                <a:xfrm>
                  <a:off x="9533620" y="2389824"/>
                  <a:ext cx="104429" cy="58240"/>
                </a:xfrm>
                <a:custGeom>
                  <a:avLst/>
                  <a:gdLst/>
                  <a:ahLst/>
                  <a:cxnLst/>
                  <a:rect l="l" t="t" r="r" b="b"/>
                  <a:pathLst>
                    <a:path w="7617" h="4248" extrusionOk="0">
                      <a:moveTo>
                        <a:pt x="2890" y="0"/>
                      </a:moveTo>
                      <a:cubicBezTo>
                        <a:pt x="1295" y="0"/>
                        <a:pt x="4" y="1294"/>
                        <a:pt x="1" y="2889"/>
                      </a:cubicBezTo>
                      <a:lnTo>
                        <a:pt x="1" y="3439"/>
                      </a:lnTo>
                      <a:cubicBezTo>
                        <a:pt x="10" y="3724"/>
                        <a:pt x="243" y="3954"/>
                        <a:pt x="531" y="3954"/>
                      </a:cubicBezTo>
                      <a:cubicBezTo>
                        <a:pt x="819" y="3954"/>
                        <a:pt x="1055" y="3724"/>
                        <a:pt x="1062" y="3439"/>
                      </a:cubicBezTo>
                      <a:lnTo>
                        <a:pt x="1062" y="2889"/>
                      </a:lnTo>
                      <a:cubicBezTo>
                        <a:pt x="1062" y="1880"/>
                        <a:pt x="1880" y="1061"/>
                        <a:pt x="2890" y="1058"/>
                      </a:cubicBezTo>
                      <a:lnTo>
                        <a:pt x="4669" y="1058"/>
                      </a:lnTo>
                      <a:cubicBezTo>
                        <a:pt x="5711" y="1061"/>
                        <a:pt x="6555" y="1902"/>
                        <a:pt x="6555" y="2944"/>
                      </a:cubicBezTo>
                      <a:lnTo>
                        <a:pt x="6555" y="3717"/>
                      </a:lnTo>
                      <a:cubicBezTo>
                        <a:pt x="6555" y="4012"/>
                        <a:pt x="6795" y="4248"/>
                        <a:pt x="7086" y="4248"/>
                      </a:cubicBezTo>
                      <a:cubicBezTo>
                        <a:pt x="7380" y="4248"/>
                        <a:pt x="7617" y="4012"/>
                        <a:pt x="7617" y="3717"/>
                      </a:cubicBezTo>
                      <a:lnTo>
                        <a:pt x="7617" y="2944"/>
                      </a:lnTo>
                      <a:cubicBezTo>
                        <a:pt x="7613" y="1320"/>
                        <a:pt x="6297" y="0"/>
                        <a:pt x="466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9375;p84">
                  <a:extLst>
                    <a:ext uri="{FF2B5EF4-FFF2-40B4-BE49-F238E27FC236}">
                      <a16:creationId xmlns:a16="http://schemas.microsoft.com/office/drawing/2014/main" id="{0567E0A6-7A7A-F63A-EF1F-90B62A35C0DD}"/>
                    </a:ext>
                  </a:extLst>
                </p:cNvPr>
                <p:cNvSpPr/>
                <p:nvPr/>
              </p:nvSpPr>
              <p:spPr>
                <a:xfrm>
                  <a:off x="9504885" y="2171202"/>
                  <a:ext cx="97684" cy="14519"/>
                </a:xfrm>
                <a:custGeom>
                  <a:avLst/>
                  <a:gdLst/>
                  <a:ahLst/>
                  <a:cxnLst/>
                  <a:rect l="l" t="t" r="r" b="b"/>
                  <a:pathLst>
                    <a:path w="7125" h="1059" extrusionOk="0">
                      <a:moveTo>
                        <a:pt x="6598" y="0"/>
                      </a:moveTo>
                      <a:cubicBezTo>
                        <a:pt x="6592" y="0"/>
                        <a:pt x="6587" y="0"/>
                        <a:pt x="6581" y="0"/>
                      </a:cubicBezTo>
                      <a:lnTo>
                        <a:pt x="515" y="0"/>
                      </a:lnTo>
                      <a:cubicBezTo>
                        <a:pt x="227" y="7"/>
                        <a:pt x="0" y="243"/>
                        <a:pt x="0" y="528"/>
                      </a:cubicBezTo>
                      <a:cubicBezTo>
                        <a:pt x="0" y="816"/>
                        <a:pt x="227" y="1052"/>
                        <a:pt x="515" y="1058"/>
                      </a:cubicBezTo>
                      <a:lnTo>
                        <a:pt x="6581" y="1058"/>
                      </a:lnTo>
                      <a:cubicBezTo>
                        <a:pt x="6587" y="1058"/>
                        <a:pt x="6592" y="1059"/>
                        <a:pt x="6598" y="1059"/>
                      </a:cubicBezTo>
                      <a:cubicBezTo>
                        <a:pt x="6888" y="1059"/>
                        <a:pt x="7124" y="823"/>
                        <a:pt x="7124" y="528"/>
                      </a:cubicBezTo>
                      <a:cubicBezTo>
                        <a:pt x="7124" y="236"/>
                        <a:pt x="6888" y="0"/>
                        <a:pt x="6598"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9376;p84">
                  <a:extLst>
                    <a:ext uri="{FF2B5EF4-FFF2-40B4-BE49-F238E27FC236}">
                      <a16:creationId xmlns:a16="http://schemas.microsoft.com/office/drawing/2014/main" id="{637CAE26-AEA3-BB62-AD6E-6A613738AFD9}"/>
                    </a:ext>
                  </a:extLst>
                </p:cNvPr>
                <p:cNvSpPr/>
                <p:nvPr/>
              </p:nvSpPr>
              <p:spPr>
                <a:xfrm>
                  <a:off x="9587826" y="2129731"/>
                  <a:ext cx="106993" cy="97464"/>
                </a:xfrm>
                <a:custGeom>
                  <a:avLst/>
                  <a:gdLst/>
                  <a:ahLst/>
                  <a:cxnLst/>
                  <a:rect l="l" t="t" r="r" b="b"/>
                  <a:pathLst>
                    <a:path w="7804" h="7109" extrusionOk="0">
                      <a:moveTo>
                        <a:pt x="4230" y="0"/>
                      </a:moveTo>
                      <a:cubicBezTo>
                        <a:pt x="4224" y="0"/>
                        <a:pt x="4218" y="0"/>
                        <a:pt x="4213" y="0"/>
                      </a:cubicBezTo>
                      <a:lnTo>
                        <a:pt x="3339" y="0"/>
                      </a:lnTo>
                      <a:cubicBezTo>
                        <a:pt x="1495" y="0"/>
                        <a:pt x="3" y="1495"/>
                        <a:pt x="0" y="3336"/>
                      </a:cubicBezTo>
                      <a:lnTo>
                        <a:pt x="0" y="3850"/>
                      </a:lnTo>
                      <a:cubicBezTo>
                        <a:pt x="3" y="5649"/>
                        <a:pt x="1459" y="7108"/>
                        <a:pt x="3258" y="7108"/>
                      </a:cubicBezTo>
                      <a:lnTo>
                        <a:pt x="7286" y="7108"/>
                      </a:lnTo>
                      <a:cubicBezTo>
                        <a:pt x="7574" y="7102"/>
                        <a:pt x="7804" y="6866"/>
                        <a:pt x="7804" y="6578"/>
                      </a:cubicBezTo>
                      <a:cubicBezTo>
                        <a:pt x="7804" y="6290"/>
                        <a:pt x="7574" y="6057"/>
                        <a:pt x="7286" y="6047"/>
                      </a:cubicBezTo>
                      <a:lnTo>
                        <a:pt x="3258" y="6047"/>
                      </a:lnTo>
                      <a:cubicBezTo>
                        <a:pt x="2045" y="6047"/>
                        <a:pt x="1061" y="5064"/>
                        <a:pt x="1061" y="3850"/>
                      </a:cubicBezTo>
                      <a:lnTo>
                        <a:pt x="1061" y="3336"/>
                      </a:lnTo>
                      <a:cubicBezTo>
                        <a:pt x="1061" y="2081"/>
                        <a:pt x="2080" y="1061"/>
                        <a:pt x="3339" y="1058"/>
                      </a:cubicBezTo>
                      <a:lnTo>
                        <a:pt x="4213" y="1058"/>
                      </a:lnTo>
                      <a:cubicBezTo>
                        <a:pt x="4218" y="1058"/>
                        <a:pt x="4224" y="1059"/>
                        <a:pt x="4230" y="1059"/>
                      </a:cubicBezTo>
                      <a:cubicBezTo>
                        <a:pt x="4520" y="1059"/>
                        <a:pt x="4756" y="823"/>
                        <a:pt x="4756" y="528"/>
                      </a:cubicBezTo>
                      <a:cubicBezTo>
                        <a:pt x="4756" y="236"/>
                        <a:pt x="4520" y="0"/>
                        <a:pt x="423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extLst>
      <p:ext uri="{BB962C8B-B14F-4D97-AF65-F5344CB8AC3E}">
        <p14:creationId xmlns:p14="http://schemas.microsoft.com/office/powerpoint/2010/main" val="7700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Web Viewer">
                <a:extLst>
                  <a:ext uri="{FF2B5EF4-FFF2-40B4-BE49-F238E27FC236}">
                    <a16:creationId xmlns:a16="http://schemas.microsoft.com/office/drawing/2014/main" id="{9214DADB-52B0-5B36-6E09-A37CBA4A9F4A}"/>
                  </a:ext>
                </a:extLst>
              </p:cNvPr>
              <p:cNvGraphicFramePr>
                <a:graphicFrameLocks noGrp="1"/>
              </p:cNvGraphicFramePr>
              <p:nvPr>
                <p:extLst>
                  <p:ext uri="{D42A27DB-BD31-4B8C-83A1-F6EECF244321}">
                    <p14:modId xmlns:p14="http://schemas.microsoft.com/office/powerpoint/2010/main" val="3836719360"/>
                  </p:ext>
                </p:extLst>
              </p:nvPr>
            </p:nvGraphicFramePr>
            <p:xfrm>
              <a:off x="0" y="0"/>
              <a:ext cx="9902825" cy="637309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Web Viewer">
                <a:extLst>
                  <a:ext uri="{FF2B5EF4-FFF2-40B4-BE49-F238E27FC236}">
                    <a16:creationId xmlns:a16="http://schemas.microsoft.com/office/drawing/2014/main" id="{9214DADB-52B0-5B36-6E09-A37CBA4A9F4A}"/>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902825" cy="6373091"/>
              </a:xfrm>
              <a:prstGeom prst="rect">
                <a:avLst/>
              </a:prstGeom>
            </p:spPr>
          </p:pic>
        </mc:Fallback>
      </mc:AlternateContent>
    </p:spTree>
    <p:extLst>
      <p:ext uri="{BB962C8B-B14F-4D97-AF65-F5344CB8AC3E}">
        <p14:creationId xmlns:p14="http://schemas.microsoft.com/office/powerpoint/2010/main" val="244756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cxnSp>
        <p:nvCxnSpPr>
          <p:cNvPr id="261" name="Google Shape;517;p40">
            <a:extLst>
              <a:ext uri="{FF2B5EF4-FFF2-40B4-BE49-F238E27FC236}">
                <a16:creationId xmlns:a16="http://schemas.microsoft.com/office/drawing/2014/main" id="{E831768F-A597-80D0-32C1-38150F5FC851}"/>
              </a:ext>
            </a:extLst>
          </p:cNvPr>
          <p:cNvCxnSpPr/>
          <p:nvPr/>
        </p:nvCxnSpPr>
        <p:spPr>
          <a:xfrm>
            <a:off x="2667442" y="4561484"/>
            <a:ext cx="1731000" cy="0"/>
          </a:xfrm>
          <a:prstGeom prst="straightConnector1">
            <a:avLst/>
          </a:prstGeom>
          <a:noFill/>
          <a:ln w="19050" cap="flat" cmpd="sng">
            <a:solidFill>
              <a:srgbClr val="000000"/>
            </a:solidFill>
            <a:prstDash val="solid"/>
            <a:round/>
            <a:headEnd type="none" w="med" len="med"/>
            <a:tailEnd type="none" w="med" len="med"/>
          </a:ln>
        </p:spPr>
      </p:cxnSp>
      <p:sp>
        <p:nvSpPr>
          <p:cNvPr id="418" name="Google Shape;674;p40">
            <a:extLst>
              <a:ext uri="{FF2B5EF4-FFF2-40B4-BE49-F238E27FC236}">
                <a16:creationId xmlns:a16="http://schemas.microsoft.com/office/drawing/2014/main" id="{53DD4E78-EF67-9C7E-6B6A-E48CE4077BAC}"/>
              </a:ext>
            </a:extLst>
          </p:cNvPr>
          <p:cNvSpPr txBox="1">
            <a:spLocks/>
          </p:cNvSpPr>
          <p:nvPr/>
        </p:nvSpPr>
        <p:spPr>
          <a:xfrm>
            <a:off x="1119569" y="2522500"/>
            <a:ext cx="4848000" cy="1089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500"/>
              <a:buFont typeface="Kumbh Sans Black"/>
              <a:buNone/>
              <a:defRPr sz="9000" b="0" i="1"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500"/>
              <a:buFont typeface="Kumbh Sans Black"/>
              <a:buNone/>
              <a:tabLst/>
              <a:defRPr/>
            </a:pPr>
            <a:r>
              <a:rPr kumimoji="0" lang="en-US" sz="6000" b="0" i="1" u="none" strike="noStrike" kern="0" cap="none" spc="0" normalizeH="0" baseline="0" noProof="0" dirty="0">
                <a:ln>
                  <a:noFill/>
                </a:ln>
                <a:solidFill>
                  <a:srgbClr val="000000"/>
                </a:solidFill>
                <a:effectLst/>
                <a:uLnTx/>
                <a:uFillTx/>
                <a:latin typeface="Kumbh Sans Black"/>
                <a:sym typeface="Kumbh Sans Black"/>
              </a:rPr>
              <a:t>Brain Tumor Detection</a:t>
            </a:r>
          </a:p>
        </p:txBody>
      </p:sp>
      <p:sp>
        <p:nvSpPr>
          <p:cNvPr id="419" name="Google Shape;675;p40">
            <a:extLst>
              <a:ext uri="{FF2B5EF4-FFF2-40B4-BE49-F238E27FC236}">
                <a16:creationId xmlns:a16="http://schemas.microsoft.com/office/drawing/2014/main" id="{3595CAF5-8DC3-C512-D026-E733AC672F02}"/>
              </a:ext>
            </a:extLst>
          </p:cNvPr>
          <p:cNvSpPr txBox="1">
            <a:spLocks/>
          </p:cNvSpPr>
          <p:nvPr/>
        </p:nvSpPr>
        <p:spPr>
          <a:xfrm>
            <a:off x="1120571" y="3901100"/>
            <a:ext cx="48459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l" defTabSz="914400" rtl="0" eaLnBrk="1" fontAlgn="auto" latinLnBrk="0" hangingPunct="1">
              <a:lnSpc>
                <a:spcPct val="100000"/>
              </a:lnSpc>
              <a:spcBef>
                <a:spcPts val="0"/>
              </a:spcBef>
              <a:spcAft>
                <a:spcPts val="0"/>
              </a:spcAft>
              <a:buClr>
                <a:srgbClr val="000000"/>
              </a:buClr>
              <a:buSzPts val="15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Egypt,</a:t>
            </a:r>
          </a:p>
          <a:p>
            <a:pPr marL="0" marR="0" lvl="0" indent="0" algn="l" defTabSz="914400" rtl="0" eaLnBrk="1" fontAlgn="auto" latinLnBrk="0" hangingPunct="1">
              <a:lnSpc>
                <a:spcPct val="100000"/>
              </a:lnSpc>
              <a:spcBef>
                <a:spcPts val="0"/>
              </a:spcBef>
              <a:spcAft>
                <a:spcPts val="0"/>
              </a:spcAft>
              <a:buClr>
                <a:srgbClr val="000000"/>
              </a:buClr>
              <a:buSzPts val="15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14-Nov-2022</a:t>
            </a:r>
          </a:p>
        </p:txBody>
      </p:sp>
      <p:grpSp>
        <p:nvGrpSpPr>
          <p:cNvPr id="894" name="Google Shape;518;p40">
            <a:extLst>
              <a:ext uri="{FF2B5EF4-FFF2-40B4-BE49-F238E27FC236}">
                <a16:creationId xmlns:a16="http://schemas.microsoft.com/office/drawing/2014/main" id="{1D6619B3-2A0E-984C-EC65-1931CB945D90}"/>
              </a:ext>
            </a:extLst>
          </p:cNvPr>
          <p:cNvGrpSpPr/>
          <p:nvPr/>
        </p:nvGrpSpPr>
        <p:grpSpPr>
          <a:xfrm>
            <a:off x="5780525" y="1768402"/>
            <a:ext cx="3235986" cy="2833301"/>
            <a:chOff x="713225" y="1254326"/>
            <a:chExt cx="3235986" cy="2833301"/>
          </a:xfrm>
        </p:grpSpPr>
        <p:sp>
          <p:nvSpPr>
            <p:cNvPr id="895" name="Google Shape;519;p40">
              <a:extLst>
                <a:ext uri="{FF2B5EF4-FFF2-40B4-BE49-F238E27FC236}">
                  <a16:creationId xmlns:a16="http://schemas.microsoft.com/office/drawing/2014/main" id="{A1319FA8-4A8F-B067-80B3-DDA4A822D1C2}"/>
                </a:ext>
              </a:extLst>
            </p:cNvPr>
            <p:cNvSpPr/>
            <p:nvPr/>
          </p:nvSpPr>
          <p:spPr>
            <a:xfrm rot="863649">
              <a:off x="1750273" y="1747328"/>
              <a:ext cx="267910" cy="144942"/>
            </a:xfrm>
            <a:prstGeom prst="roundRect">
              <a:avLst>
                <a:gd name="adj" fmla="val 16667"/>
              </a:avLst>
            </a:pr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96" name="Google Shape;520;p40">
              <a:extLst>
                <a:ext uri="{FF2B5EF4-FFF2-40B4-BE49-F238E27FC236}">
                  <a16:creationId xmlns:a16="http://schemas.microsoft.com/office/drawing/2014/main" id="{88B8DA3C-CA12-4F01-9595-0349D3547857}"/>
                </a:ext>
              </a:extLst>
            </p:cNvPr>
            <p:cNvSpPr/>
            <p:nvPr/>
          </p:nvSpPr>
          <p:spPr>
            <a:xfrm>
              <a:off x="2132507" y="1254326"/>
              <a:ext cx="734963" cy="634567"/>
            </a:xfrm>
            <a:custGeom>
              <a:avLst/>
              <a:gdLst/>
              <a:ahLst/>
              <a:cxnLst/>
              <a:rect l="l" t="t" r="r" b="b"/>
              <a:pathLst>
                <a:path w="23470" h="20264" extrusionOk="0">
                  <a:moveTo>
                    <a:pt x="8155" y="0"/>
                  </a:moveTo>
                  <a:lnTo>
                    <a:pt x="7798" y="19"/>
                  </a:lnTo>
                  <a:lnTo>
                    <a:pt x="7442" y="56"/>
                  </a:lnTo>
                  <a:lnTo>
                    <a:pt x="7086" y="112"/>
                  </a:lnTo>
                  <a:lnTo>
                    <a:pt x="6711" y="187"/>
                  </a:lnTo>
                  <a:lnTo>
                    <a:pt x="6355" y="281"/>
                  </a:lnTo>
                  <a:lnTo>
                    <a:pt x="5980" y="394"/>
                  </a:lnTo>
                  <a:lnTo>
                    <a:pt x="5605" y="525"/>
                  </a:lnTo>
                  <a:lnTo>
                    <a:pt x="5212" y="675"/>
                  </a:lnTo>
                  <a:lnTo>
                    <a:pt x="4837" y="844"/>
                  </a:lnTo>
                  <a:lnTo>
                    <a:pt x="4443" y="1031"/>
                  </a:lnTo>
                  <a:lnTo>
                    <a:pt x="4068" y="1256"/>
                  </a:lnTo>
                  <a:lnTo>
                    <a:pt x="3675" y="1481"/>
                  </a:lnTo>
                  <a:lnTo>
                    <a:pt x="3281" y="1743"/>
                  </a:lnTo>
                  <a:lnTo>
                    <a:pt x="2887" y="2043"/>
                  </a:lnTo>
                  <a:lnTo>
                    <a:pt x="2494" y="2343"/>
                  </a:lnTo>
                  <a:lnTo>
                    <a:pt x="2100" y="2681"/>
                  </a:lnTo>
                  <a:lnTo>
                    <a:pt x="1688" y="3055"/>
                  </a:lnTo>
                  <a:lnTo>
                    <a:pt x="1294" y="3430"/>
                  </a:lnTo>
                  <a:lnTo>
                    <a:pt x="1182" y="3562"/>
                  </a:lnTo>
                  <a:lnTo>
                    <a:pt x="1069" y="3693"/>
                  </a:lnTo>
                  <a:lnTo>
                    <a:pt x="882" y="3974"/>
                  </a:lnTo>
                  <a:lnTo>
                    <a:pt x="713" y="4311"/>
                  </a:lnTo>
                  <a:lnTo>
                    <a:pt x="582" y="4686"/>
                  </a:lnTo>
                  <a:lnTo>
                    <a:pt x="450" y="5099"/>
                  </a:lnTo>
                  <a:lnTo>
                    <a:pt x="338" y="5549"/>
                  </a:lnTo>
                  <a:lnTo>
                    <a:pt x="244" y="6017"/>
                  </a:lnTo>
                  <a:lnTo>
                    <a:pt x="169" y="6523"/>
                  </a:lnTo>
                  <a:lnTo>
                    <a:pt x="113" y="7048"/>
                  </a:lnTo>
                  <a:lnTo>
                    <a:pt x="57" y="7592"/>
                  </a:lnTo>
                  <a:lnTo>
                    <a:pt x="19" y="8154"/>
                  </a:lnTo>
                  <a:lnTo>
                    <a:pt x="1" y="8716"/>
                  </a:lnTo>
                  <a:lnTo>
                    <a:pt x="1" y="9860"/>
                  </a:lnTo>
                  <a:lnTo>
                    <a:pt x="19" y="11022"/>
                  </a:lnTo>
                  <a:lnTo>
                    <a:pt x="76" y="12147"/>
                  </a:lnTo>
                  <a:lnTo>
                    <a:pt x="132" y="13215"/>
                  </a:lnTo>
                  <a:lnTo>
                    <a:pt x="226" y="14190"/>
                  </a:lnTo>
                  <a:lnTo>
                    <a:pt x="319" y="15052"/>
                  </a:lnTo>
                  <a:lnTo>
                    <a:pt x="469" y="16346"/>
                  </a:lnTo>
                  <a:lnTo>
                    <a:pt x="525" y="16814"/>
                  </a:lnTo>
                  <a:lnTo>
                    <a:pt x="563" y="16758"/>
                  </a:lnTo>
                  <a:lnTo>
                    <a:pt x="675" y="16608"/>
                  </a:lnTo>
                  <a:lnTo>
                    <a:pt x="863" y="16364"/>
                  </a:lnTo>
                  <a:lnTo>
                    <a:pt x="1144" y="16083"/>
                  </a:lnTo>
                  <a:lnTo>
                    <a:pt x="1331" y="15933"/>
                  </a:lnTo>
                  <a:lnTo>
                    <a:pt x="1538" y="15765"/>
                  </a:lnTo>
                  <a:lnTo>
                    <a:pt x="1763" y="15596"/>
                  </a:lnTo>
                  <a:lnTo>
                    <a:pt x="2006" y="15427"/>
                  </a:lnTo>
                  <a:lnTo>
                    <a:pt x="2287" y="15258"/>
                  </a:lnTo>
                  <a:lnTo>
                    <a:pt x="2587" y="15090"/>
                  </a:lnTo>
                  <a:lnTo>
                    <a:pt x="2925" y="14940"/>
                  </a:lnTo>
                  <a:lnTo>
                    <a:pt x="3281" y="14790"/>
                  </a:lnTo>
                  <a:lnTo>
                    <a:pt x="3675" y="14659"/>
                  </a:lnTo>
                  <a:lnTo>
                    <a:pt x="4087" y="14546"/>
                  </a:lnTo>
                  <a:lnTo>
                    <a:pt x="4537" y="14434"/>
                  </a:lnTo>
                  <a:lnTo>
                    <a:pt x="5024" y="14359"/>
                  </a:lnTo>
                  <a:lnTo>
                    <a:pt x="5530" y="14302"/>
                  </a:lnTo>
                  <a:lnTo>
                    <a:pt x="6093" y="14265"/>
                  </a:lnTo>
                  <a:lnTo>
                    <a:pt x="6674" y="14265"/>
                  </a:lnTo>
                  <a:lnTo>
                    <a:pt x="7274" y="14302"/>
                  </a:lnTo>
                  <a:lnTo>
                    <a:pt x="7930" y="14359"/>
                  </a:lnTo>
                  <a:lnTo>
                    <a:pt x="8605" y="14471"/>
                  </a:lnTo>
                  <a:lnTo>
                    <a:pt x="9336" y="14602"/>
                  </a:lnTo>
                  <a:lnTo>
                    <a:pt x="10085" y="14790"/>
                  </a:lnTo>
                  <a:lnTo>
                    <a:pt x="10891" y="15015"/>
                  </a:lnTo>
                  <a:lnTo>
                    <a:pt x="11716" y="15277"/>
                  </a:lnTo>
                  <a:lnTo>
                    <a:pt x="12597" y="15596"/>
                  </a:lnTo>
                  <a:lnTo>
                    <a:pt x="13516" y="15971"/>
                  </a:lnTo>
                  <a:lnTo>
                    <a:pt x="23469" y="20263"/>
                  </a:lnTo>
                  <a:lnTo>
                    <a:pt x="17471" y="5061"/>
                  </a:lnTo>
                  <a:lnTo>
                    <a:pt x="17377" y="4949"/>
                  </a:lnTo>
                  <a:lnTo>
                    <a:pt x="17115" y="4649"/>
                  </a:lnTo>
                  <a:lnTo>
                    <a:pt x="16702" y="4180"/>
                  </a:lnTo>
                  <a:lnTo>
                    <a:pt x="16140" y="3599"/>
                  </a:lnTo>
                  <a:lnTo>
                    <a:pt x="15821" y="3280"/>
                  </a:lnTo>
                  <a:lnTo>
                    <a:pt x="15446" y="2962"/>
                  </a:lnTo>
                  <a:lnTo>
                    <a:pt x="15053" y="2624"/>
                  </a:lnTo>
                  <a:lnTo>
                    <a:pt x="14622" y="2287"/>
                  </a:lnTo>
                  <a:lnTo>
                    <a:pt x="14153" y="1949"/>
                  </a:lnTo>
                  <a:lnTo>
                    <a:pt x="13666" y="1631"/>
                  </a:lnTo>
                  <a:lnTo>
                    <a:pt x="13141" y="1312"/>
                  </a:lnTo>
                  <a:lnTo>
                    <a:pt x="12597" y="1031"/>
                  </a:lnTo>
                  <a:lnTo>
                    <a:pt x="12035" y="769"/>
                  </a:lnTo>
                  <a:lnTo>
                    <a:pt x="11435" y="525"/>
                  </a:lnTo>
                  <a:lnTo>
                    <a:pt x="10816" y="337"/>
                  </a:lnTo>
                  <a:lnTo>
                    <a:pt x="10516" y="244"/>
                  </a:lnTo>
                  <a:lnTo>
                    <a:pt x="10179" y="169"/>
                  </a:lnTo>
                  <a:lnTo>
                    <a:pt x="9860" y="112"/>
                  </a:lnTo>
                  <a:lnTo>
                    <a:pt x="9523" y="56"/>
                  </a:lnTo>
                  <a:lnTo>
                    <a:pt x="9186" y="19"/>
                  </a:lnTo>
                  <a:lnTo>
                    <a:pt x="8848" y="0"/>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97" name="Google Shape;521;p40">
              <a:extLst>
                <a:ext uri="{FF2B5EF4-FFF2-40B4-BE49-F238E27FC236}">
                  <a16:creationId xmlns:a16="http://schemas.microsoft.com/office/drawing/2014/main" id="{A79367FD-0121-F8DE-CA85-B55933CFF622}"/>
                </a:ext>
              </a:extLst>
            </p:cNvPr>
            <p:cNvSpPr/>
            <p:nvPr/>
          </p:nvSpPr>
          <p:spPr>
            <a:xfrm>
              <a:off x="1841375" y="1361725"/>
              <a:ext cx="1573172" cy="2724942"/>
            </a:xfrm>
            <a:custGeom>
              <a:avLst/>
              <a:gdLst/>
              <a:ahLst/>
              <a:cxnLst/>
              <a:rect l="l" t="t" r="r" b="b"/>
              <a:pathLst>
                <a:path w="50237" h="92938" extrusionOk="0">
                  <a:moveTo>
                    <a:pt x="10591" y="0"/>
                  </a:moveTo>
                  <a:lnTo>
                    <a:pt x="10404" y="225"/>
                  </a:lnTo>
                  <a:lnTo>
                    <a:pt x="9560" y="1312"/>
                  </a:lnTo>
                  <a:lnTo>
                    <a:pt x="8754" y="2400"/>
                  </a:lnTo>
                  <a:lnTo>
                    <a:pt x="7611" y="3956"/>
                  </a:lnTo>
                  <a:lnTo>
                    <a:pt x="6073" y="6055"/>
                  </a:lnTo>
                  <a:lnTo>
                    <a:pt x="4087" y="8792"/>
                  </a:lnTo>
                  <a:lnTo>
                    <a:pt x="3562" y="9560"/>
                  </a:lnTo>
                  <a:lnTo>
                    <a:pt x="3056" y="10273"/>
                  </a:lnTo>
                  <a:lnTo>
                    <a:pt x="2624" y="10966"/>
                  </a:lnTo>
                  <a:lnTo>
                    <a:pt x="2212" y="11622"/>
                  </a:lnTo>
                  <a:lnTo>
                    <a:pt x="1837" y="12260"/>
                  </a:lnTo>
                  <a:lnTo>
                    <a:pt x="1518" y="12859"/>
                  </a:lnTo>
                  <a:lnTo>
                    <a:pt x="1219" y="13440"/>
                  </a:lnTo>
                  <a:lnTo>
                    <a:pt x="956" y="14003"/>
                  </a:lnTo>
                  <a:lnTo>
                    <a:pt x="731" y="14546"/>
                  </a:lnTo>
                  <a:lnTo>
                    <a:pt x="544" y="15071"/>
                  </a:lnTo>
                  <a:lnTo>
                    <a:pt x="375" y="15559"/>
                  </a:lnTo>
                  <a:lnTo>
                    <a:pt x="244" y="16046"/>
                  </a:lnTo>
                  <a:lnTo>
                    <a:pt x="150" y="16533"/>
                  </a:lnTo>
                  <a:lnTo>
                    <a:pt x="75" y="16983"/>
                  </a:lnTo>
                  <a:lnTo>
                    <a:pt x="19" y="17433"/>
                  </a:lnTo>
                  <a:lnTo>
                    <a:pt x="0" y="17883"/>
                  </a:lnTo>
                  <a:lnTo>
                    <a:pt x="0" y="18314"/>
                  </a:lnTo>
                  <a:lnTo>
                    <a:pt x="19" y="18745"/>
                  </a:lnTo>
                  <a:lnTo>
                    <a:pt x="56" y="19176"/>
                  </a:lnTo>
                  <a:lnTo>
                    <a:pt x="113" y="19608"/>
                  </a:lnTo>
                  <a:lnTo>
                    <a:pt x="188" y="20020"/>
                  </a:lnTo>
                  <a:lnTo>
                    <a:pt x="281" y="20451"/>
                  </a:lnTo>
                  <a:lnTo>
                    <a:pt x="394" y="20882"/>
                  </a:lnTo>
                  <a:lnTo>
                    <a:pt x="506" y="21332"/>
                  </a:lnTo>
                  <a:lnTo>
                    <a:pt x="787" y="22232"/>
                  </a:lnTo>
                  <a:lnTo>
                    <a:pt x="1106" y="23169"/>
                  </a:lnTo>
                  <a:lnTo>
                    <a:pt x="1444" y="24163"/>
                  </a:lnTo>
                  <a:lnTo>
                    <a:pt x="1800" y="25231"/>
                  </a:lnTo>
                  <a:lnTo>
                    <a:pt x="1912" y="25550"/>
                  </a:lnTo>
                  <a:lnTo>
                    <a:pt x="2062" y="25962"/>
                  </a:lnTo>
                  <a:lnTo>
                    <a:pt x="2512" y="26974"/>
                  </a:lnTo>
                  <a:lnTo>
                    <a:pt x="3112" y="28286"/>
                  </a:lnTo>
                  <a:lnTo>
                    <a:pt x="3862" y="29842"/>
                  </a:lnTo>
                  <a:lnTo>
                    <a:pt x="4743" y="31661"/>
                  </a:lnTo>
                  <a:lnTo>
                    <a:pt x="5755" y="33685"/>
                  </a:lnTo>
                  <a:lnTo>
                    <a:pt x="8098" y="38315"/>
                  </a:lnTo>
                  <a:lnTo>
                    <a:pt x="10816" y="43564"/>
                  </a:lnTo>
                  <a:lnTo>
                    <a:pt x="13778" y="49262"/>
                  </a:lnTo>
                  <a:lnTo>
                    <a:pt x="16927" y="55242"/>
                  </a:lnTo>
                  <a:lnTo>
                    <a:pt x="20132" y="61315"/>
                  </a:lnTo>
                  <a:lnTo>
                    <a:pt x="26393" y="73087"/>
                  </a:lnTo>
                  <a:lnTo>
                    <a:pt x="31791" y="83191"/>
                  </a:lnTo>
                  <a:lnTo>
                    <a:pt x="37040" y="92938"/>
                  </a:lnTo>
                  <a:lnTo>
                    <a:pt x="50236" y="80135"/>
                  </a:lnTo>
                  <a:lnTo>
                    <a:pt x="46075" y="71794"/>
                  </a:lnTo>
                  <a:lnTo>
                    <a:pt x="40208" y="60040"/>
                  </a:lnTo>
                  <a:lnTo>
                    <a:pt x="39683" y="59009"/>
                  </a:lnTo>
                  <a:lnTo>
                    <a:pt x="38989" y="57697"/>
                  </a:lnTo>
                  <a:lnTo>
                    <a:pt x="38146" y="56123"/>
                  </a:lnTo>
                  <a:lnTo>
                    <a:pt x="37134" y="54305"/>
                  </a:lnTo>
                  <a:lnTo>
                    <a:pt x="36009" y="52261"/>
                  </a:lnTo>
                  <a:lnTo>
                    <a:pt x="34753" y="50031"/>
                  </a:lnTo>
                  <a:lnTo>
                    <a:pt x="33404" y="47650"/>
                  </a:lnTo>
                  <a:lnTo>
                    <a:pt x="31941" y="45119"/>
                  </a:lnTo>
                  <a:lnTo>
                    <a:pt x="30423" y="42495"/>
                  </a:lnTo>
                  <a:lnTo>
                    <a:pt x="28830" y="39777"/>
                  </a:lnTo>
                  <a:lnTo>
                    <a:pt x="27199" y="37022"/>
                  </a:lnTo>
                  <a:lnTo>
                    <a:pt x="25531" y="34229"/>
                  </a:lnTo>
                  <a:lnTo>
                    <a:pt x="23844" y="31436"/>
                  </a:lnTo>
                  <a:lnTo>
                    <a:pt x="22157" y="28661"/>
                  </a:lnTo>
                  <a:lnTo>
                    <a:pt x="20470" y="25962"/>
                  </a:lnTo>
                  <a:lnTo>
                    <a:pt x="18801" y="23319"/>
                  </a:lnTo>
                  <a:lnTo>
                    <a:pt x="18014" y="22044"/>
                  </a:lnTo>
                  <a:lnTo>
                    <a:pt x="17264" y="20807"/>
                  </a:lnTo>
                  <a:lnTo>
                    <a:pt x="16571" y="19570"/>
                  </a:lnTo>
                  <a:lnTo>
                    <a:pt x="15933" y="18370"/>
                  </a:lnTo>
                  <a:lnTo>
                    <a:pt x="15333" y="17208"/>
                  </a:lnTo>
                  <a:lnTo>
                    <a:pt x="14790" y="16065"/>
                  </a:lnTo>
                  <a:lnTo>
                    <a:pt x="14284" y="14959"/>
                  </a:lnTo>
                  <a:lnTo>
                    <a:pt x="13815" y="13872"/>
                  </a:lnTo>
                  <a:lnTo>
                    <a:pt x="13384" y="12841"/>
                  </a:lnTo>
                  <a:lnTo>
                    <a:pt x="13009" y="11828"/>
                  </a:lnTo>
                  <a:lnTo>
                    <a:pt x="12653" y="10835"/>
                  </a:lnTo>
                  <a:lnTo>
                    <a:pt x="12334" y="9898"/>
                  </a:lnTo>
                  <a:lnTo>
                    <a:pt x="12053" y="8998"/>
                  </a:lnTo>
                  <a:lnTo>
                    <a:pt x="11809" y="8136"/>
                  </a:lnTo>
                  <a:lnTo>
                    <a:pt x="11584" y="7292"/>
                  </a:lnTo>
                  <a:lnTo>
                    <a:pt x="11397" y="6505"/>
                  </a:lnTo>
                  <a:lnTo>
                    <a:pt x="11228" y="5755"/>
                  </a:lnTo>
                  <a:lnTo>
                    <a:pt x="11078" y="5043"/>
                  </a:lnTo>
                  <a:lnTo>
                    <a:pt x="10966" y="4387"/>
                  </a:lnTo>
                  <a:lnTo>
                    <a:pt x="10872" y="3749"/>
                  </a:lnTo>
                  <a:lnTo>
                    <a:pt x="10722" y="2643"/>
                  </a:lnTo>
                  <a:lnTo>
                    <a:pt x="10628" y="1706"/>
                  </a:lnTo>
                  <a:lnTo>
                    <a:pt x="10591" y="975"/>
                  </a:lnTo>
                  <a:lnTo>
                    <a:pt x="10572" y="450"/>
                  </a:lnTo>
                  <a:lnTo>
                    <a:pt x="10591" y="0"/>
                  </a:lnTo>
                  <a:close/>
                </a:path>
              </a:pathLst>
            </a:custGeom>
            <a:solidFill>
              <a:srgbClr val="DD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98" name="Google Shape;522;p40">
              <a:extLst>
                <a:ext uri="{FF2B5EF4-FFF2-40B4-BE49-F238E27FC236}">
                  <a16:creationId xmlns:a16="http://schemas.microsoft.com/office/drawing/2014/main" id="{C0F0BFCE-085A-0B94-D158-D58FBBD46D0A}"/>
                </a:ext>
              </a:extLst>
            </p:cNvPr>
            <p:cNvSpPr/>
            <p:nvPr/>
          </p:nvSpPr>
          <p:spPr>
            <a:xfrm>
              <a:off x="1318389" y="1361730"/>
              <a:ext cx="1653025" cy="2724875"/>
            </a:xfrm>
            <a:custGeom>
              <a:avLst/>
              <a:gdLst/>
              <a:ahLst/>
              <a:cxnLst/>
              <a:rect l="l" t="t" r="r" b="b"/>
              <a:pathLst>
                <a:path w="52787" h="87015" extrusionOk="0">
                  <a:moveTo>
                    <a:pt x="42195" y="0"/>
                  </a:moveTo>
                  <a:lnTo>
                    <a:pt x="42195" y="450"/>
                  </a:lnTo>
                  <a:lnTo>
                    <a:pt x="42195" y="975"/>
                  </a:lnTo>
                  <a:lnTo>
                    <a:pt x="42158" y="1706"/>
                  </a:lnTo>
                  <a:lnTo>
                    <a:pt x="42064" y="2643"/>
                  </a:lnTo>
                  <a:lnTo>
                    <a:pt x="41914" y="3749"/>
                  </a:lnTo>
                  <a:lnTo>
                    <a:pt x="41820" y="4387"/>
                  </a:lnTo>
                  <a:lnTo>
                    <a:pt x="41689" y="5043"/>
                  </a:lnTo>
                  <a:lnTo>
                    <a:pt x="41558" y="5755"/>
                  </a:lnTo>
                  <a:lnTo>
                    <a:pt x="41389" y="6505"/>
                  </a:lnTo>
                  <a:lnTo>
                    <a:pt x="41202" y="7292"/>
                  </a:lnTo>
                  <a:lnTo>
                    <a:pt x="40977" y="8136"/>
                  </a:lnTo>
                  <a:lnTo>
                    <a:pt x="40733" y="8998"/>
                  </a:lnTo>
                  <a:lnTo>
                    <a:pt x="40452" y="9898"/>
                  </a:lnTo>
                  <a:lnTo>
                    <a:pt x="40133" y="10835"/>
                  </a:lnTo>
                  <a:lnTo>
                    <a:pt x="39777" y="11828"/>
                  </a:lnTo>
                  <a:lnTo>
                    <a:pt x="39402" y="12841"/>
                  </a:lnTo>
                  <a:lnTo>
                    <a:pt x="38971" y="13872"/>
                  </a:lnTo>
                  <a:lnTo>
                    <a:pt x="38502" y="14959"/>
                  </a:lnTo>
                  <a:lnTo>
                    <a:pt x="37996" y="16065"/>
                  </a:lnTo>
                  <a:lnTo>
                    <a:pt x="37453" y="17208"/>
                  </a:lnTo>
                  <a:lnTo>
                    <a:pt x="36853" y="18370"/>
                  </a:lnTo>
                  <a:lnTo>
                    <a:pt x="36216" y="19570"/>
                  </a:lnTo>
                  <a:lnTo>
                    <a:pt x="35522" y="20807"/>
                  </a:lnTo>
                  <a:lnTo>
                    <a:pt x="34772" y="22044"/>
                  </a:lnTo>
                  <a:lnTo>
                    <a:pt x="33985" y="23319"/>
                  </a:lnTo>
                  <a:lnTo>
                    <a:pt x="32317" y="25962"/>
                  </a:lnTo>
                  <a:lnTo>
                    <a:pt x="30630" y="28661"/>
                  </a:lnTo>
                  <a:lnTo>
                    <a:pt x="28943" y="31436"/>
                  </a:lnTo>
                  <a:lnTo>
                    <a:pt x="27256" y="34229"/>
                  </a:lnTo>
                  <a:lnTo>
                    <a:pt x="25587" y="37022"/>
                  </a:lnTo>
                  <a:lnTo>
                    <a:pt x="23938" y="39777"/>
                  </a:lnTo>
                  <a:lnTo>
                    <a:pt x="22363" y="42495"/>
                  </a:lnTo>
                  <a:lnTo>
                    <a:pt x="20845" y="45119"/>
                  </a:lnTo>
                  <a:lnTo>
                    <a:pt x="19383" y="47650"/>
                  </a:lnTo>
                  <a:lnTo>
                    <a:pt x="18033" y="50031"/>
                  </a:lnTo>
                  <a:lnTo>
                    <a:pt x="16777" y="52261"/>
                  </a:lnTo>
                  <a:lnTo>
                    <a:pt x="15652" y="54305"/>
                  </a:lnTo>
                  <a:lnTo>
                    <a:pt x="14640" y="56123"/>
                  </a:lnTo>
                  <a:lnTo>
                    <a:pt x="13778" y="57697"/>
                  </a:lnTo>
                  <a:lnTo>
                    <a:pt x="13084" y="59009"/>
                  </a:lnTo>
                  <a:lnTo>
                    <a:pt x="12560" y="60040"/>
                  </a:lnTo>
                  <a:lnTo>
                    <a:pt x="11360" y="62496"/>
                  </a:lnTo>
                  <a:lnTo>
                    <a:pt x="9635" y="66114"/>
                  </a:lnTo>
                  <a:lnTo>
                    <a:pt x="5418" y="75018"/>
                  </a:lnTo>
                  <a:lnTo>
                    <a:pt x="1650" y="83059"/>
                  </a:lnTo>
                  <a:lnTo>
                    <a:pt x="0" y="86565"/>
                  </a:lnTo>
                  <a:lnTo>
                    <a:pt x="18914" y="87014"/>
                  </a:lnTo>
                  <a:lnTo>
                    <a:pt x="23656" y="78204"/>
                  </a:lnTo>
                  <a:lnTo>
                    <a:pt x="28568" y="69038"/>
                  </a:lnTo>
                  <a:lnTo>
                    <a:pt x="34229" y="58353"/>
                  </a:lnTo>
                  <a:lnTo>
                    <a:pt x="37153" y="52824"/>
                  </a:lnTo>
                  <a:lnTo>
                    <a:pt x="40002" y="47388"/>
                  </a:lnTo>
                  <a:lnTo>
                    <a:pt x="42701" y="42195"/>
                  </a:lnTo>
                  <a:lnTo>
                    <a:pt x="45176" y="37397"/>
                  </a:lnTo>
                  <a:lnTo>
                    <a:pt x="47313" y="33141"/>
                  </a:lnTo>
                  <a:lnTo>
                    <a:pt x="48250" y="31267"/>
                  </a:lnTo>
                  <a:lnTo>
                    <a:pt x="49056" y="29599"/>
                  </a:lnTo>
                  <a:lnTo>
                    <a:pt x="49749" y="28137"/>
                  </a:lnTo>
                  <a:lnTo>
                    <a:pt x="50312" y="26918"/>
                  </a:lnTo>
                  <a:lnTo>
                    <a:pt x="50724" y="25943"/>
                  </a:lnTo>
                  <a:lnTo>
                    <a:pt x="50874" y="25550"/>
                  </a:lnTo>
                  <a:lnTo>
                    <a:pt x="50987" y="25231"/>
                  </a:lnTo>
                  <a:lnTo>
                    <a:pt x="51343" y="24163"/>
                  </a:lnTo>
                  <a:lnTo>
                    <a:pt x="51680" y="23169"/>
                  </a:lnTo>
                  <a:lnTo>
                    <a:pt x="51999" y="22232"/>
                  </a:lnTo>
                  <a:lnTo>
                    <a:pt x="52280" y="21332"/>
                  </a:lnTo>
                  <a:lnTo>
                    <a:pt x="52392" y="20882"/>
                  </a:lnTo>
                  <a:lnTo>
                    <a:pt x="52505" y="20451"/>
                  </a:lnTo>
                  <a:lnTo>
                    <a:pt x="52599" y="20020"/>
                  </a:lnTo>
                  <a:lnTo>
                    <a:pt x="52674" y="19608"/>
                  </a:lnTo>
                  <a:lnTo>
                    <a:pt x="52730" y="19176"/>
                  </a:lnTo>
                  <a:lnTo>
                    <a:pt x="52767" y="18745"/>
                  </a:lnTo>
                  <a:lnTo>
                    <a:pt x="52786" y="18314"/>
                  </a:lnTo>
                  <a:lnTo>
                    <a:pt x="52786" y="17883"/>
                  </a:lnTo>
                  <a:lnTo>
                    <a:pt x="52767" y="17433"/>
                  </a:lnTo>
                  <a:lnTo>
                    <a:pt x="52711" y="16983"/>
                  </a:lnTo>
                  <a:lnTo>
                    <a:pt x="52636" y="16533"/>
                  </a:lnTo>
                  <a:lnTo>
                    <a:pt x="52524" y="16046"/>
                  </a:lnTo>
                  <a:lnTo>
                    <a:pt x="52392" y="15559"/>
                  </a:lnTo>
                  <a:lnTo>
                    <a:pt x="52242" y="15071"/>
                  </a:lnTo>
                  <a:lnTo>
                    <a:pt x="52055" y="14546"/>
                  </a:lnTo>
                  <a:lnTo>
                    <a:pt x="51830" y="14003"/>
                  </a:lnTo>
                  <a:lnTo>
                    <a:pt x="51568" y="13440"/>
                  </a:lnTo>
                  <a:lnTo>
                    <a:pt x="51268" y="12859"/>
                  </a:lnTo>
                  <a:lnTo>
                    <a:pt x="50949" y="12260"/>
                  </a:lnTo>
                  <a:lnTo>
                    <a:pt x="50574" y="11622"/>
                  </a:lnTo>
                  <a:lnTo>
                    <a:pt x="50162" y="10966"/>
                  </a:lnTo>
                  <a:lnTo>
                    <a:pt x="49712" y="10273"/>
                  </a:lnTo>
                  <a:lnTo>
                    <a:pt x="49225" y="9560"/>
                  </a:lnTo>
                  <a:lnTo>
                    <a:pt x="48700" y="8792"/>
                  </a:lnTo>
                  <a:lnTo>
                    <a:pt x="46713" y="6055"/>
                  </a:lnTo>
                  <a:lnTo>
                    <a:pt x="45176" y="3956"/>
                  </a:lnTo>
                  <a:lnTo>
                    <a:pt x="44032" y="2400"/>
                  </a:lnTo>
                  <a:lnTo>
                    <a:pt x="43226" y="1312"/>
                  </a:lnTo>
                  <a:lnTo>
                    <a:pt x="42683" y="619"/>
                  </a:lnTo>
                  <a:lnTo>
                    <a:pt x="42383" y="225"/>
                  </a:lnTo>
                  <a:lnTo>
                    <a:pt x="42195" y="0"/>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99" name="Google Shape;523;p40">
              <a:extLst>
                <a:ext uri="{FF2B5EF4-FFF2-40B4-BE49-F238E27FC236}">
                  <a16:creationId xmlns:a16="http://schemas.microsoft.com/office/drawing/2014/main" id="{26A1E8FC-4E0A-0972-E4A6-33FD3A399FE7}"/>
                </a:ext>
              </a:extLst>
            </p:cNvPr>
            <p:cNvSpPr/>
            <p:nvPr/>
          </p:nvSpPr>
          <p:spPr>
            <a:xfrm>
              <a:off x="1318389" y="1361730"/>
              <a:ext cx="1653025" cy="2724875"/>
            </a:xfrm>
            <a:custGeom>
              <a:avLst/>
              <a:gdLst/>
              <a:ahLst/>
              <a:cxnLst/>
              <a:rect l="l" t="t" r="r" b="b"/>
              <a:pathLst>
                <a:path w="52787" h="87015" fill="none" extrusionOk="0">
                  <a:moveTo>
                    <a:pt x="18914" y="87014"/>
                  </a:moveTo>
                  <a:lnTo>
                    <a:pt x="18914" y="87014"/>
                  </a:lnTo>
                  <a:lnTo>
                    <a:pt x="23656" y="78204"/>
                  </a:lnTo>
                  <a:lnTo>
                    <a:pt x="28568" y="69038"/>
                  </a:lnTo>
                  <a:lnTo>
                    <a:pt x="34229" y="58353"/>
                  </a:lnTo>
                  <a:lnTo>
                    <a:pt x="37153" y="52824"/>
                  </a:lnTo>
                  <a:lnTo>
                    <a:pt x="40002" y="47388"/>
                  </a:lnTo>
                  <a:lnTo>
                    <a:pt x="42701" y="42195"/>
                  </a:lnTo>
                  <a:lnTo>
                    <a:pt x="45176" y="37397"/>
                  </a:lnTo>
                  <a:lnTo>
                    <a:pt x="47313" y="33141"/>
                  </a:lnTo>
                  <a:lnTo>
                    <a:pt x="48250" y="31267"/>
                  </a:lnTo>
                  <a:lnTo>
                    <a:pt x="49056" y="29599"/>
                  </a:lnTo>
                  <a:lnTo>
                    <a:pt x="49749" y="28137"/>
                  </a:lnTo>
                  <a:lnTo>
                    <a:pt x="50312" y="26918"/>
                  </a:lnTo>
                  <a:lnTo>
                    <a:pt x="50724" y="25943"/>
                  </a:lnTo>
                  <a:lnTo>
                    <a:pt x="50874" y="25550"/>
                  </a:lnTo>
                  <a:lnTo>
                    <a:pt x="50987" y="25231"/>
                  </a:lnTo>
                  <a:lnTo>
                    <a:pt x="50987" y="25231"/>
                  </a:lnTo>
                  <a:lnTo>
                    <a:pt x="51343" y="24163"/>
                  </a:lnTo>
                  <a:lnTo>
                    <a:pt x="51680" y="23169"/>
                  </a:lnTo>
                  <a:lnTo>
                    <a:pt x="51999" y="22232"/>
                  </a:lnTo>
                  <a:lnTo>
                    <a:pt x="52280" y="21332"/>
                  </a:lnTo>
                  <a:lnTo>
                    <a:pt x="52392" y="20882"/>
                  </a:lnTo>
                  <a:lnTo>
                    <a:pt x="52505" y="20451"/>
                  </a:lnTo>
                  <a:lnTo>
                    <a:pt x="52599" y="20020"/>
                  </a:lnTo>
                  <a:lnTo>
                    <a:pt x="52674" y="19608"/>
                  </a:lnTo>
                  <a:lnTo>
                    <a:pt x="52730" y="19176"/>
                  </a:lnTo>
                  <a:lnTo>
                    <a:pt x="52767" y="18745"/>
                  </a:lnTo>
                  <a:lnTo>
                    <a:pt x="52786" y="18314"/>
                  </a:lnTo>
                  <a:lnTo>
                    <a:pt x="52786" y="17883"/>
                  </a:lnTo>
                  <a:lnTo>
                    <a:pt x="52767" y="17433"/>
                  </a:lnTo>
                  <a:lnTo>
                    <a:pt x="52711" y="16983"/>
                  </a:lnTo>
                  <a:lnTo>
                    <a:pt x="52636" y="16533"/>
                  </a:lnTo>
                  <a:lnTo>
                    <a:pt x="52524" y="16046"/>
                  </a:lnTo>
                  <a:lnTo>
                    <a:pt x="52392" y="15559"/>
                  </a:lnTo>
                  <a:lnTo>
                    <a:pt x="52242" y="15071"/>
                  </a:lnTo>
                  <a:lnTo>
                    <a:pt x="52055" y="14546"/>
                  </a:lnTo>
                  <a:lnTo>
                    <a:pt x="51830" y="14003"/>
                  </a:lnTo>
                  <a:lnTo>
                    <a:pt x="51568" y="13440"/>
                  </a:lnTo>
                  <a:lnTo>
                    <a:pt x="51268" y="12859"/>
                  </a:lnTo>
                  <a:lnTo>
                    <a:pt x="50949" y="12260"/>
                  </a:lnTo>
                  <a:lnTo>
                    <a:pt x="50574" y="11622"/>
                  </a:lnTo>
                  <a:lnTo>
                    <a:pt x="50162" y="10966"/>
                  </a:lnTo>
                  <a:lnTo>
                    <a:pt x="49712" y="10273"/>
                  </a:lnTo>
                  <a:lnTo>
                    <a:pt x="49225" y="9560"/>
                  </a:lnTo>
                  <a:lnTo>
                    <a:pt x="48700" y="8792"/>
                  </a:lnTo>
                  <a:lnTo>
                    <a:pt x="48700" y="8792"/>
                  </a:lnTo>
                  <a:lnTo>
                    <a:pt x="46713" y="6055"/>
                  </a:lnTo>
                  <a:lnTo>
                    <a:pt x="45176" y="3956"/>
                  </a:lnTo>
                  <a:lnTo>
                    <a:pt x="44032" y="2400"/>
                  </a:lnTo>
                  <a:lnTo>
                    <a:pt x="43226" y="1312"/>
                  </a:lnTo>
                  <a:lnTo>
                    <a:pt x="42683" y="619"/>
                  </a:lnTo>
                  <a:lnTo>
                    <a:pt x="42383" y="225"/>
                  </a:lnTo>
                  <a:lnTo>
                    <a:pt x="42195" y="0"/>
                  </a:lnTo>
                  <a:lnTo>
                    <a:pt x="42195" y="0"/>
                  </a:lnTo>
                  <a:lnTo>
                    <a:pt x="42195" y="450"/>
                  </a:lnTo>
                  <a:lnTo>
                    <a:pt x="42195" y="975"/>
                  </a:lnTo>
                  <a:lnTo>
                    <a:pt x="42158" y="1706"/>
                  </a:lnTo>
                  <a:lnTo>
                    <a:pt x="42064" y="2643"/>
                  </a:lnTo>
                  <a:lnTo>
                    <a:pt x="41914" y="3749"/>
                  </a:lnTo>
                  <a:lnTo>
                    <a:pt x="41820" y="4387"/>
                  </a:lnTo>
                  <a:lnTo>
                    <a:pt x="41689" y="5043"/>
                  </a:lnTo>
                  <a:lnTo>
                    <a:pt x="41558" y="5755"/>
                  </a:lnTo>
                  <a:lnTo>
                    <a:pt x="41389" y="6505"/>
                  </a:lnTo>
                  <a:lnTo>
                    <a:pt x="41202" y="7292"/>
                  </a:lnTo>
                  <a:lnTo>
                    <a:pt x="40977" y="8136"/>
                  </a:lnTo>
                  <a:lnTo>
                    <a:pt x="40733" y="8998"/>
                  </a:lnTo>
                  <a:lnTo>
                    <a:pt x="40452" y="9898"/>
                  </a:lnTo>
                  <a:lnTo>
                    <a:pt x="40133" y="10835"/>
                  </a:lnTo>
                  <a:lnTo>
                    <a:pt x="39777" y="11828"/>
                  </a:lnTo>
                  <a:lnTo>
                    <a:pt x="39402" y="12841"/>
                  </a:lnTo>
                  <a:lnTo>
                    <a:pt x="38971" y="13872"/>
                  </a:lnTo>
                  <a:lnTo>
                    <a:pt x="38502" y="14959"/>
                  </a:lnTo>
                  <a:lnTo>
                    <a:pt x="37996" y="16065"/>
                  </a:lnTo>
                  <a:lnTo>
                    <a:pt x="37453" y="17208"/>
                  </a:lnTo>
                  <a:lnTo>
                    <a:pt x="36853" y="18370"/>
                  </a:lnTo>
                  <a:lnTo>
                    <a:pt x="36216" y="19570"/>
                  </a:lnTo>
                  <a:lnTo>
                    <a:pt x="35522" y="20807"/>
                  </a:lnTo>
                  <a:lnTo>
                    <a:pt x="34772" y="22044"/>
                  </a:lnTo>
                  <a:lnTo>
                    <a:pt x="33985" y="23319"/>
                  </a:lnTo>
                  <a:lnTo>
                    <a:pt x="33985" y="23319"/>
                  </a:lnTo>
                  <a:lnTo>
                    <a:pt x="32317" y="25962"/>
                  </a:lnTo>
                  <a:lnTo>
                    <a:pt x="30630" y="28661"/>
                  </a:lnTo>
                  <a:lnTo>
                    <a:pt x="28943" y="31436"/>
                  </a:lnTo>
                  <a:lnTo>
                    <a:pt x="27256" y="34229"/>
                  </a:lnTo>
                  <a:lnTo>
                    <a:pt x="25587" y="37022"/>
                  </a:lnTo>
                  <a:lnTo>
                    <a:pt x="23938" y="39777"/>
                  </a:lnTo>
                  <a:lnTo>
                    <a:pt x="22363" y="42495"/>
                  </a:lnTo>
                  <a:lnTo>
                    <a:pt x="20845" y="45119"/>
                  </a:lnTo>
                  <a:lnTo>
                    <a:pt x="19383" y="47650"/>
                  </a:lnTo>
                  <a:lnTo>
                    <a:pt x="18033" y="50031"/>
                  </a:lnTo>
                  <a:lnTo>
                    <a:pt x="16777" y="52261"/>
                  </a:lnTo>
                  <a:lnTo>
                    <a:pt x="15652" y="54305"/>
                  </a:lnTo>
                  <a:lnTo>
                    <a:pt x="14640" y="56123"/>
                  </a:lnTo>
                  <a:lnTo>
                    <a:pt x="13778" y="57697"/>
                  </a:lnTo>
                  <a:lnTo>
                    <a:pt x="13084" y="59009"/>
                  </a:lnTo>
                  <a:lnTo>
                    <a:pt x="12560" y="60040"/>
                  </a:lnTo>
                  <a:lnTo>
                    <a:pt x="12560" y="60040"/>
                  </a:lnTo>
                  <a:lnTo>
                    <a:pt x="11360" y="62496"/>
                  </a:lnTo>
                  <a:lnTo>
                    <a:pt x="9635" y="66114"/>
                  </a:lnTo>
                  <a:lnTo>
                    <a:pt x="5418" y="75018"/>
                  </a:lnTo>
                  <a:lnTo>
                    <a:pt x="1650" y="83059"/>
                  </a:lnTo>
                  <a:lnTo>
                    <a:pt x="0" y="86565"/>
                  </a:lnTo>
                  <a:lnTo>
                    <a:pt x="18914" y="87014"/>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0" name="Google Shape;524;p40">
              <a:extLst>
                <a:ext uri="{FF2B5EF4-FFF2-40B4-BE49-F238E27FC236}">
                  <a16:creationId xmlns:a16="http://schemas.microsoft.com/office/drawing/2014/main" id="{96DD23CB-A015-F625-B054-E8F8E0E7C3DA}"/>
                </a:ext>
              </a:extLst>
            </p:cNvPr>
            <p:cNvSpPr/>
            <p:nvPr/>
          </p:nvSpPr>
          <p:spPr>
            <a:xfrm>
              <a:off x="2387836" y="2022659"/>
              <a:ext cx="18225" cy="29968"/>
            </a:xfrm>
            <a:custGeom>
              <a:avLst/>
              <a:gdLst/>
              <a:ahLst/>
              <a:cxnLst/>
              <a:rect l="l" t="t" r="r" b="b"/>
              <a:pathLst>
                <a:path w="582" h="957" extrusionOk="0">
                  <a:moveTo>
                    <a:pt x="1" y="0"/>
                  </a:moveTo>
                  <a:lnTo>
                    <a:pt x="563" y="956"/>
                  </a:lnTo>
                  <a:lnTo>
                    <a:pt x="582" y="937"/>
                  </a:lnTo>
                  <a:lnTo>
                    <a:pt x="1" y="0"/>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1" name="Google Shape;525;p40">
              <a:extLst>
                <a:ext uri="{FF2B5EF4-FFF2-40B4-BE49-F238E27FC236}">
                  <a16:creationId xmlns:a16="http://schemas.microsoft.com/office/drawing/2014/main" id="{E74F3747-6E39-3984-CF67-7B21DDE4775F}"/>
                </a:ext>
              </a:extLst>
            </p:cNvPr>
            <p:cNvSpPr/>
            <p:nvPr/>
          </p:nvSpPr>
          <p:spPr>
            <a:xfrm>
              <a:off x="2387836" y="2022659"/>
              <a:ext cx="18225" cy="29968"/>
            </a:xfrm>
            <a:custGeom>
              <a:avLst/>
              <a:gdLst/>
              <a:ahLst/>
              <a:cxnLst/>
              <a:rect l="l" t="t" r="r" b="b"/>
              <a:pathLst>
                <a:path w="582" h="957" fill="none" extrusionOk="0">
                  <a:moveTo>
                    <a:pt x="1" y="0"/>
                  </a:moveTo>
                  <a:lnTo>
                    <a:pt x="1" y="0"/>
                  </a:lnTo>
                  <a:lnTo>
                    <a:pt x="1" y="0"/>
                  </a:lnTo>
                  <a:lnTo>
                    <a:pt x="1" y="0"/>
                  </a:lnTo>
                  <a:lnTo>
                    <a:pt x="563" y="956"/>
                  </a:lnTo>
                  <a:lnTo>
                    <a:pt x="563" y="956"/>
                  </a:lnTo>
                  <a:lnTo>
                    <a:pt x="582" y="937"/>
                  </a:lnTo>
                  <a:lnTo>
                    <a:pt x="582" y="937"/>
                  </a:lnTo>
                  <a:lnTo>
                    <a:pt x="1"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2" name="Google Shape;526;p40">
              <a:extLst>
                <a:ext uri="{FF2B5EF4-FFF2-40B4-BE49-F238E27FC236}">
                  <a16:creationId xmlns:a16="http://schemas.microsoft.com/office/drawing/2014/main" id="{57B76E15-D149-D7CC-2DFA-F16A66D5571C}"/>
                </a:ext>
              </a:extLst>
            </p:cNvPr>
            <p:cNvSpPr/>
            <p:nvPr/>
          </p:nvSpPr>
          <p:spPr>
            <a:xfrm>
              <a:off x="2082029" y="2022659"/>
              <a:ext cx="323453" cy="534766"/>
            </a:xfrm>
            <a:custGeom>
              <a:avLst/>
              <a:gdLst/>
              <a:ahLst/>
              <a:cxnLst/>
              <a:rect l="l" t="t" r="r" b="b"/>
              <a:pathLst>
                <a:path w="10329" h="17077" extrusionOk="0">
                  <a:moveTo>
                    <a:pt x="9767" y="0"/>
                  </a:moveTo>
                  <a:lnTo>
                    <a:pt x="9710" y="38"/>
                  </a:lnTo>
                  <a:lnTo>
                    <a:pt x="9673" y="94"/>
                  </a:lnTo>
                  <a:lnTo>
                    <a:pt x="1" y="16215"/>
                  </a:lnTo>
                  <a:lnTo>
                    <a:pt x="450" y="17077"/>
                  </a:lnTo>
                  <a:lnTo>
                    <a:pt x="2700" y="13290"/>
                  </a:lnTo>
                  <a:lnTo>
                    <a:pt x="5005" y="9504"/>
                  </a:lnTo>
                  <a:lnTo>
                    <a:pt x="7292" y="5792"/>
                  </a:lnTo>
                  <a:lnTo>
                    <a:pt x="8436" y="3974"/>
                  </a:lnTo>
                  <a:lnTo>
                    <a:pt x="9560" y="2193"/>
                  </a:lnTo>
                  <a:lnTo>
                    <a:pt x="10329" y="956"/>
                  </a:lnTo>
                  <a:lnTo>
                    <a:pt x="9767"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3" name="Google Shape;527;p40">
              <a:extLst>
                <a:ext uri="{FF2B5EF4-FFF2-40B4-BE49-F238E27FC236}">
                  <a16:creationId xmlns:a16="http://schemas.microsoft.com/office/drawing/2014/main" id="{A6B4CC59-7830-5E04-ADCB-D1DB3E82E87B}"/>
                </a:ext>
              </a:extLst>
            </p:cNvPr>
            <p:cNvSpPr/>
            <p:nvPr/>
          </p:nvSpPr>
          <p:spPr>
            <a:xfrm>
              <a:off x="2097874" y="2141211"/>
              <a:ext cx="254779" cy="420341"/>
            </a:xfrm>
            <a:custGeom>
              <a:avLst/>
              <a:gdLst/>
              <a:ahLst/>
              <a:cxnLst/>
              <a:rect l="l" t="t" r="r" b="b"/>
              <a:pathLst>
                <a:path w="8136" h="13423" extrusionOk="0">
                  <a:moveTo>
                    <a:pt x="8136" y="1"/>
                  </a:moveTo>
                  <a:lnTo>
                    <a:pt x="6093" y="3262"/>
                  </a:lnTo>
                  <a:lnTo>
                    <a:pt x="4050" y="6618"/>
                  </a:lnTo>
                  <a:lnTo>
                    <a:pt x="2006" y="9992"/>
                  </a:lnTo>
                  <a:lnTo>
                    <a:pt x="1" y="13366"/>
                  </a:lnTo>
                  <a:lnTo>
                    <a:pt x="19" y="13422"/>
                  </a:lnTo>
                  <a:lnTo>
                    <a:pt x="8136" y="1"/>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4" name="Google Shape;528;p40">
              <a:extLst>
                <a:ext uri="{FF2B5EF4-FFF2-40B4-BE49-F238E27FC236}">
                  <a16:creationId xmlns:a16="http://schemas.microsoft.com/office/drawing/2014/main" id="{2C9BD508-243E-5F69-E61B-05B61A434F12}"/>
                </a:ext>
              </a:extLst>
            </p:cNvPr>
            <p:cNvSpPr/>
            <p:nvPr/>
          </p:nvSpPr>
          <p:spPr>
            <a:xfrm>
              <a:off x="2097874" y="2141211"/>
              <a:ext cx="254779" cy="420341"/>
            </a:xfrm>
            <a:custGeom>
              <a:avLst/>
              <a:gdLst/>
              <a:ahLst/>
              <a:cxnLst/>
              <a:rect l="l" t="t" r="r" b="b"/>
              <a:pathLst>
                <a:path w="8136" h="13423" fill="none" extrusionOk="0">
                  <a:moveTo>
                    <a:pt x="8136" y="1"/>
                  </a:moveTo>
                  <a:lnTo>
                    <a:pt x="8136" y="1"/>
                  </a:lnTo>
                  <a:lnTo>
                    <a:pt x="6093" y="3262"/>
                  </a:lnTo>
                  <a:lnTo>
                    <a:pt x="4050" y="6618"/>
                  </a:lnTo>
                  <a:lnTo>
                    <a:pt x="2006" y="9992"/>
                  </a:lnTo>
                  <a:lnTo>
                    <a:pt x="1" y="13366"/>
                  </a:lnTo>
                  <a:lnTo>
                    <a:pt x="1" y="13366"/>
                  </a:lnTo>
                  <a:lnTo>
                    <a:pt x="19" y="13422"/>
                  </a:lnTo>
                  <a:lnTo>
                    <a:pt x="8136"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5" name="Google Shape;529;p40">
              <a:extLst>
                <a:ext uri="{FF2B5EF4-FFF2-40B4-BE49-F238E27FC236}">
                  <a16:creationId xmlns:a16="http://schemas.microsoft.com/office/drawing/2014/main" id="{613EA886-A183-9164-96EA-20B4232170C5}"/>
                </a:ext>
              </a:extLst>
            </p:cNvPr>
            <p:cNvSpPr/>
            <p:nvPr/>
          </p:nvSpPr>
          <p:spPr>
            <a:xfrm>
              <a:off x="2096120" y="2052000"/>
              <a:ext cx="309956" cy="507773"/>
            </a:xfrm>
            <a:custGeom>
              <a:avLst/>
              <a:gdLst/>
              <a:ahLst/>
              <a:cxnLst/>
              <a:rect l="l" t="t" r="r" b="b"/>
              <a:pathLst>
                <a:path w="9898" h="16215" extrusionOk="0">
                  <a:moveTo>
                    <a:pt x="9898" y="0"/>
                  </a:moveTo>
                  <a:lnTo>
                    <a:pt x="9879" y="19"/>
                  </a:lnTo>
                  <a:lnTo>
                    <a:pt x="9110" y="1256"/>
                  </a:lnTo>
                  <a:lnTo>
                    <a:pt x="7986" y="3037"/>
                  </a:lnTo>
                  <a:lnTo>
                    <a:pt x="6842" y="4855"/>
                  </a:lnTo>
                  <a:lnTo>
                    <a:pt x="4555" y="8567"/>
                  </a:lnTo>
                  <a:lnTo>
                    <a:pt x="2250" y="12353"/>
                  </a:lnTo>
                  <a:lnTo>
                    <a:pt x="0" y="16140"/>
                  </a:lnTo>
                  <a:lnTo>
                    <a:pt x="57" y="16215"/>
                  </a:lnTo>
                  <a:lnTo>
                    <a:pt x="2062" y="12841"/>
                  </a:lnTo>
                  <a:lnTo>
                    <a:pt x="4106" y="9467"/>
                  </a:lnTo>
                  <a:lnTo>
                    <a:pt x="6149" y="6111"/>
                  </a:lnTo>
                  <a:lnTo>
                    <a:pt x="8192" y="2850"/>
                  </a:lnTo>
                  <a:lnTo>
                    <a:pt x="9898" y="19"/>
                  </a:lnTo>
                  <a:lnTo>
                    <a:pt x="989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6" name="Google Shape;530;p40">
              <a:extLst>
                <a:ext uri="{FF2B5EF4-FFF2-40B4-BE49-F238E27FC236}">
                  <a16:creationId xmlns:a16="http://schemas.microsoft.com/office/drawing/2014/main" id="{1A02E74D-1D01-C469-D71B-645C9ED75D3C}"/>
                </a:ext>
              </a:extLst>
            </p:cNvPr>
            <p:cNvSpPr/>
            <p:nvPr/>
          </p:nvSpPr>
          <p:spPr>
            <a:xfrm>
              <a:off x="3237777" y="1533108"/>
              <a:ext cx="125041" cy="125072"/>
            </a:xfrm>
            <a:custGeom>
              <a:avLst/>
              <a:gdLst/>
              <a:ahLst/>
              <a:cxnLst/>
              <a:rect l="l" t="t" r="r" b="b"/>
              <a:pathLst>
                <a:path w="3993" h="3994" extrusionOk="0">
                  <a:moveTo>
                    <a:pt x="2006" y="1"/>
                  </a:moveTo>
                  <a:lnTo>
                    <a:pt x="1800" y="20"/>
                  </a:lnTo>
                  <a:lnTo>
                    <a:pt x="1594" y="57"/>
                  </a:lnTo>
                  <a:lnTo>
                    <a:pt x="1406" y="95"/>
                  </a:lnTo>
                  <a:lnTo>
                    <a:pt x="1219" y="170"/>
                  </a:lnTo>
                  <a:lnTo>
                    <a:pt x="1050" y="245"/>
                  </a:lnTo>
                  <a:lnTo>
                    <a:pt x="881" y="357"/>
                  </a:lnTo>
                  <a:lnTo>
                    <a:pt x="731" y="469"/>
                  </a:lnTo>
                  <a:lnTo>
                    <a:pt x="581" y="601"/>
                  </a:lnTo>
                  <a:lnTo>
                    <a:pt x="469" y="732"/>
                  </a:lnTo>
                  <a:lnTo>
                    <a:pt x="338" y="882"/>
                  </a:lnTo>
                  <a:lnTo>
                    <a:pt x="244" y="1051"/>
                  </a:lnTo>
                  <a:lnTo>
                    <a:pt x="169" y="1219"/>
                  </a:lnTo>
                  <a:lnTo>
                    <a:pt x="94" y="1407"/>
                  </a:lnTo>
                  <a:lnTo>
                    <a:pt x="38" y="1594"/>
                  </a:lnTo>
                  <a:lnTo>
                    <a:pt x="19" y="1800"/>
                  </a:lnTo>
                  <a:lnTo>
                    <a:pt x="0" y="2007"/>
                  </a:lnTo>
                  <a:lnTo>
                    <a:pt x="19" y="2213"/>
                  </a:lnTo>
                  <a:lnTo>
                    <a:pt x="38" y="2400"/>
                  </a:lnTo>
                  <a:lnTo>
                    <a:pt x="94" y="2588"/>
                  </a:lnTo>
                  <a:lnTo>
                    <a:pt x="169" y="2775"/>
                  </a:lnTo>
                  <a:lnTo>
                    <a:pt x="244" y="2963"/>
                  </a:lnTo>
                  <a:lnTo>
                    <a:pt x="338" y="3113"/>
                  </a:lnTo>
                  <a:lnTo>
                    <a:pt x="469" y="3262"/>
                  </a:lnTo>
                  <a:lnTo>
                    <a:pt x="581" y="3412"/>
                  </a:lnTo>
                  <a:lnTo>
                    <a:pt x="731" y="3544"/>
                  </a:lnTo>
                  <a:lnTo>
                    <a:pt x="881" y="3656"/>
                  </a:lnTo>
                  <a:lnTo>
                    <a:pt x="1050" y="3750"/>
                  </a:lnTo>
                  <a:lnTo>
                    <a:pt x="1219" y="3844"/>
                  </a:lnTo>
                  <a:lnTo>
                    <a:pt x="1406" y="3900"/>
                  </a:lnTo>
                  <a:lnTo>
                    <a:pt x="1594" y="3956"/>
                  </a:lnTo>
                  <a:lnTo>
                    <a:pt x="1800" y="3994"/>
                  </a:lnTo>
                  <a:lnTo>
                    <a:pt x="2212" y="3994"/>
                  </a:lnTo>
                  <a:lnTo>
                    <a:pt x="2400" y="3956"/>
                  </a:lnTo>
                  <a:lnTo>
                    <a:pt x="2587" y="3900"/>
                  </a:lnTo>
                  <a:lnTo>
                    <a:pt x="2774" y="3844"/>
                  </a:lnTo>
                  <a:lnTo>
                    <a:pt x="2943" y="3750"/>
                  </a:lnTo>
                  <a:lnTo>
                    <a:pt x="3112" y="3656"/>
                  </a:lnTo>
                  <a:lnTo>
                    <a:pt x="3262" y="3544"/>
                  </a:lnTo>
                  <a:lnTo>
                    <a:pt x="3412" y="3412"/>
                  </a:lnTo>
                  <a:lnTo>
                    <a:pt x="3543" y="3262"/>
                  </a:lnTo>
                  <a:lnTo>
                    <a:pt x="3655" y="3113"/>
                  </a:lnTo>
                  <a:lnTo>
                    <a:pt x="3749" y="2963"/>
                  </a:lnTo>
                  <a:lnTo>
                    <a:pt x="3843" y="2775"/>
                  </a:lnTo>
                  <a:lnTo>
                    <a:pt x="3899" y="2588"/>
                  </a:lnTo>
                  <a:lnTo>
                    <a:pt x="3955" y="2400"/>
                  </a:lnTo>
                  <a:lnTo>
                    <a:pt x="3974" y="2213"/>
                  </a:lnTo>
                  <a:lnTo>
                    <a:pt x="3993" y="2007"/>
                  </a:lnTo>
                  <a:lnTo>
                    <a:pt x="3974" y="1800"/>
                  </a:lnTo>
                  <a:lnTo>
                    <a:pt x="3955" y="1594"/>
                  </a:lnTo>
                  <a:lnTo>
                    <a:pt x="3899" y="1407"/>
                  </a:lnTo>
                  <a:lnTo>
                    <a:pt x="3843" y="1219"/>
                  </a:lnTo>
                  <a:lnTo>
                    <a:pt x="3749" y="1051"/>
                  </a:lnTo>
                  <a:lnTo>
                    <a:pt x="3655" y="882"/>
                  </a:lnTo>
                  <a:lnTo>
                    <a:pt x="3543" y="732"/>
                  </a:lnTo>
                  <a:lnTo>
                    <a:pt x="3412" y="601"/>
                  </a:lnTo>
                  <a:lnTo>
                    <a:pt x="3262" y="469"/>
                  </a:lnTo>
                  <a:lnTo>
                    <a:pt x="3112" y="357"/>
                  </a:lnTo>
                  <a:lnTo>
                    <a:pt x="2943" y="245"/>
                  </a:lnTo>
                  <a:lnTo>
                    <a:pt x="2774" y="170"/>
                  </a:lnTo>
                  <a:lnTo>
                    <a:pt x="2587" y="95"/>
                  </a:lnTo>
                  <a:lnTo>
                    <a:pt x="2400" y="57"/>
                  </a:lnTo>
                  <a:lnTo>
                    <a:pt x="2212" y="20"/>
                  </a:lnTo>
                  <a:lnTo>
                    <a:pt x="200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7" name="Google Shape;531;p40">
              <a:extLst>
                <a:ext uri="{FF2B5EF4-FFF2-40B4-BE49-F238E27FC236}">
                  <a16:creationId xmlns:a16="http://schemas.microsoft.com/office/drawing/2014/main" id="{3C04E8D8-4A61-55C6-837F-65556D2C0C55}"/>
                </a:ext>
              </a:extLst>
            </p:cNvPr>
            <p:cNvSpPr/>
            <p:nvPr/>
          </p:nvSpPr>
          <p:spPr>
            <a:xfrm>
              <a:off x="3142678" y="1435692"/>
              <a:ext cx="187295" cy="191397"/>
            </a:xfrm>
            <a:custGeom>
              <a:avLst/>
              <a:gdLst/>
              <a:ahLst/>
              <a:cxnLst/>
              <a:rect l="l" t="t" r="r" b="b"/>
              <a:pathLst>
                <a:path w="5981" h="6112" extrusionOk="0">
                  <a:moveTo>
                    <a:pt x="2231" y="0"/>
                  </a:moveTo>
                  <a:lnTo>
                    <a:pt x="1875" y="19"/>
                  </a:lnTo>
                  <a:lnTo>
                    <a:pt x="1556" y="75"/>
                  </a:lnTo>
                  <a:lnTo>
                    <a:pt x="1275" y="150"/>
                  </a:lnTo>
                  <a:lnTo>
                    <a:pt x="1013" y="281"/>
                  </a:lnTo>
                  <a:lnTo>
                    <a:pt x="788" y="431"/>
                  </a:lnTo>
                  <a:lnTo>
                    <a:pt x="600" y="600"/>
                  </a:lnTo>
                  <a:lnTo>
                    <a:pt x="432" y="787"/>
                  </a:lnTo>
                  <a:lnTo>
                    <a:pt x="282" y="1012"/>
                  </a:lnTo>
                  <a:lnTo>
                    <a:pt x="169" y="1256"/>
                  </a:lnTo>
                  <a:lnTo>
                    <a:pt x="94" y="1519"/>
                  </a:lnTo>
                  <a:lnTo>
                    <a:pt x="38" y="1781"/>
                  </a:lnTo>
                  <a:lnTo>
                    <a:pt x="1" y="2062"/>
                  </a:lnTo>
                  <a:lnTo>
                    <a:pt x="1" y="2362"/>
                  </a:lnTo>
                  <a:lnTo>
                    <a:pt x="19" y="2662"/>
                  </a:lnTo>
                  <a:lnTo>
                    <a:pt x="57" y="2981"/>
                  </a:lnTo>
                  <a:lnTo>
                    <a:pt x="113" y="3281"/>
                  </a:lnTo>
                  <a:lnTo>
                    <a:pt x="207" y="3618"/>
                  </a:lnTo>
                  <a:lnTo>
                    <a:pt x="300" y="3937"/>
                  </a:lnTo>
                  <a:lnTo>
                    <a:pt x="413" y="4237"/>
                  </a:lnTo>
                  <a:lnTo>
                    <a:pt x="525" y="4518"/>
                  </a:lnTo>
                  <a:lnTo>
                    <a:pt x="657" y="4761"/>
                  </a:lnTo>
                  <a:lnTo>
                    <a:pt x="788" y="5005"/>
                  </a:lnTo>
                  <a:lnTo>
                    <a:pt x="919" y="5211"/>
                  </a:lnTo>
                  <a:lnTo>
                    <a:pt x="1069" y="5399"/>
                  </a:lnTo>
                  <a:lnTo>
                    <a:pt x="1238" y="5567"/>
                  </a:lnTo>
                  <a:lnTo>
                    <a:pt x="1406" y="5699"/>
                  </a:lnTo>
                  <a:lnTo>
                    <a:pt x="1575" y="5830"/>
                  </a:lnTo>
                  <a:lnTo>
                    <a:pt x="1763" y="5924"/>
                  </a:lnTo>
                  <a:lnTo>
                    <a:pt x="1950" y="5999"/>
                  </a:lnTo>
                  <a:lnTo>
                    <a:pt x="2137" y="6055"/>
                  </a:lnTo>
                  <a:lnTo>
                    <a:pt x="2344" y="6092"/>
                  </a:lnTo>
                  <a:lnTo>
                    <a:pt x="2550" y="6111"/>
                  </a:lnTo>
                  <a:lnTo>
                    <a:pt x="2925" y="6092"/>
                  </a:lnTo>
                  <a:lnTo>
                    <a:pt x="3281" y="6055"/>
                  </a:lnTo>
                  <a:lnTo>
                    <a:pt x="3618" y="5980"/>
                  </a:lnTo>
                  <a:lnTo>
                    <a:pt x="3956" y="5886"/>
                  </a:lnTo>
                  <a:lnTo>
                    <a:pt x="4274" y="5774"/>
                  </a:lnTo>
                  <a:lnTo>
                    <a:pt x="4556" y="5624"/>
                  </a:lnTo>
                  <a:lnTo>
                    <a:pt x="4837" y="5455"/>
                  </a:lnTo>
                  <a:lnTo>
                    <a:pt x="5099" y="5268"/>
                  </a:lnTo>
                  <a:lnTo>
                    <a:pt x="5324" y="5043"/>
                  </a:lnTo>
                  <a:lnTo>
                    <a:pt x="5512" y="4818"/>
                  </a:lnTo>
                  <a:lnTo>
                    <a:pt x="5680" y="4555"/>
                  </a:lnTo>
                  <a:lnTo>
                    <a:pt x="5811" y="4274"/>
                  </a:lnTo>
                  <a:lnTo>
                    <a:pt x="5905" y="3974"/>
                  </a:lnTo>
                  <a:lnTo>
                    <a:pt x="5961" y="3655"/>
                  </a:lnTo>
                  <a:lnTo>
                    <a:pt x="5980" y="3318"/>
                  </a:lnTo>
                  <a:lnTo>
                    <a:pt x="5943" y="2962"/>
                  </a:lnTo>
                  <a:lnTo>
                    <a:pt x="5868" y="2587"/>
                  </a:lnTo>
                  <a:lnTo>
                    <a:pt x="5774" y="2250"/>
                  </a:lnTo>
                  <a:lnTo>
                    <a:pt x="5643" y="1931"/>
                  </a:lnTo>
                  <a:lnTo>
                    <a:pt x="5512" y="1631"/>
                  </a:lnTo>
                  <a:lnTo>
                    <a:pt x="5343" y="1369"/>
                  </a:lnTo>
                  <a:lnTo>
                    <a:pt x="5137" y="1125"/>
                  </a:lnTo>
                  <a:lnTo>
                    <a:pt x="4930" y="900"/>
                  </a:lnTo>
                  <a:lnTo>
                    <a:pt x="4706" y="713"/>
                  </a:lnTo>
                  <a:lnTo>
                    <a:pt x="4443" y="544"/>
                  </a:lnTo>
                  <a:lnTo>
                    <a:pt x="4181" y="394"/>
                  </a:lnTo>
                  <a:lnTo>
                    <a:pt x="3899" y="263"/>
                  </a:lnTo>
                  <a:lnTo>
                    <a:pt x="3600" y="169"/>
                  </a:lnTo>
                  <a:lnTo>
                    <a:pt x="3281" y="94"/>
                  </a:lnTo>
                  <a:lnTo>
                    <a:pt x="2943" y="38"/>
                  </a:lnTo>
                  <a:lnTo>
                    <a:pt x="2587"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8" name="Google Shape;532;p40">
              <a:extLst>
                <a:ext uri="{FF2B5EF4-FFF2-40B4-BE49-F238E27FC236}">
                  <a16:creationId xmlns:a16="http://schemas.microsoft.com/office/drawing/2014/main" id="{612F1AAC-971C-1DAC-F804-C4CDC1134D51}"/>
                </a:ext>
              </a:extLst>
            </p:cNvPr>
            <p:cNvSpPr/>
            <p:nvPr/>
          </p:nvSpPr>
          <p:spPr>
            <a:xfrm>
              <a:off x="3001799" y="2184079"/>
              <a:ext cx="42902" cy="61064"/>
            </a:xfrm>
            <a:custGeom>
              <a:avLst/>
              <a:gdLst/>
              <a:ahLst/>
              <a:cxnLst/>
              <a:rect l="l" t="t" r="r" b="b"/>
              <a:pathLst>
                <a:path w="1370" h="1950" extrusionOk="0">
                  <a:moveTo>
                    <a:pt x="544" y="0"/>
                  </a:moveTo>
                  <a:lnTo>
                    <a:pt x="432" y="38"/>
                  </a:lnTo>
                  <a:lnTo>
                    <a:pt x="338" y="75"/>
                  </a:lnTo>
                  <a:lnTo>
                    <a:pt x="263" y="131"/>
                  </a:lnTo>
                  <a:lnTo>
                    <a:pt x="188" y="169"/>
                  </a:lnTo>
                  <a:lnTo>
                    <a:pt x="132" y="244"/>
                  </a:lnTo>
                  <a:lnTo>
                    <a:pt x="94" y="300"/>
                  </a:lnTo>
                  <a:lnTo>
                    <a:pt x="38" y="450"/>
                  </a:lnTo>
                  <a:lnTo>
                    <a:pt x="1" y="600"/>
                  </a:lnTo>
                  <a:lnTo>
                    <a:pt x="20" y="769"/>
                  </a:lnTo>
                  <a:lnTo>
                    <a:pt x="38" y="919"/>
                  </a:lnTo>
                  <a:lnTo>
                    <a:pt x="94" y="1087"/>
                  </a:lnTo>
                  <a:lnTo>
                    <a:pt x="169" y="1256"/>
                  </a:lnTo>
                  <a:lnTo>
                    <a:pt x="244" y="1425"/>
                  </a:lnTo>
                  <a:lnTo>
                    <a:pt x="394" y="1687"/>
                  </a:lnTo>
                  <a:lnTo>
                    <a:pt x="563" y="1950"/>
                  </a:lnTo>
                  <a:lnTo>
                    <a:pt x="136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9" name="Google Shape;533;p40">
              <a:extLst>
                <a:ext uri="{FF2B5EF4-FFF2-40B4-BE49-F238E27FC236}">
                  <a16:creationId xmlns:a16="http://schemas.microsoft.com/office/drawing/2014/main" id="{EB37BC83-0024-12FA-6798-8577EBAF79FF}"/>
                </a:ext>
              </a:extLst>
            </p:cNvPr>
            <p:cNvSpPr/>
            <p:nvPr/>
          </p:nvSpPr>
          <p:spPr>
            <a:xfrm>
              <a:off x="3733156" y="1695123"/>
              <a:ext cx="180844" cy="64008"/>
            </a:xfrm>
            <a:custGeom>
              <a:avLst/>
              <a:gdLst/>
              <a:ahLst/>
              <a:cxnLst/>
              <a:rect l="l" t="t" r="r" b="b"/>
              <a:pathLst>
                <a:path w="5775" h="2044" extrusionOk="0">
                  <a:moveTo>
                    <a:pt x="451" y="0"/>
                  </a:moveTo>
                  <a:lnTo>
                    <a:pt x="226" y="19"/>
                  </a:lnTo>
                  <a:lnTo>
                    <a:pt x="95" y="38"/>
                  </a:lnTo>
                  <a:lnTo>
                    <a:pt x="20" y="57"/>
                  </a:lnTo>
                  <a:lnTo>
                    <a:pt x="1" y="75"/>
                  </a:lnTo>
                  <a:lnTo>
                    <a:pt x="5774" y="2044"/>
                  </a:lnTo>
                  <a:lnTo>
                    <a:pt x="5399" y="1762"/>
                  </a:lnTo>
                  <a:lnTo>
                    <a:pt x="5006" y="1481"/>
                  </a:lnTo>
                  <a:lnTo>
                    <a:pt x="4481" y="1144"/>
                  </a:lnTo>
                  <a:lnTo>
                    <a:pt x="4181" y="956"/>
                  </a:lnTo>
                  <a:lnTo>
                    <a:pt x="3881" y="788"/>
                  </a:lnTo>
                  <a:lnTo>
                    <a:pt x="3544" y="619"/>
                  </a:lnTo>
                  <a:lnTo>
                    <a:pt x="3206" y="469"/>
                  </a:lnTo>
                  <a:lnTo>
                    <a:pt x="2869" y="338"/>
                  </a:lnTo>
                  <a:lnTo>
                    <a:pt x="2531" y="225"/>
                  </a:lnTo>
                  <a:lnTo>
                    <a:pt x="2175" y="150"/>
                  </a:lnTo>
                  <a:lnTo>
                    <a:pt x="1819" y="94"/>
                  </a:lnTo>
                  <a:lnTo>
                    <a:pt x="1219" y="38"/>
                  </a:lnTo>
                  <a:lnTo>
                    <a:pt x="76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0" name="Google Shape;534;p40">
              <a:extLst>
                <a:ext uri="{FF2B5EF4-FFF2-40B4-BE49-F238E27FC236}">
                  <a16:creationId xmlns:a16="http://schemas.microsoft.com/office/drawing/2014/main" id="{D5C717E4-B6B7-EFDE-19AE-052B282D6320}"/>
                </a:ext>
              </a:extLst>
            </p:cNvPr>
            <p:cNvSpPr/>
            <p:nvPr/>
          </p:nvSpPr>
          <p:spPr>
            <a:xfrm>
              <a:off x="3382758" y="3751277"/>
              <a:ext cx="448493" cy="77505"/>
            </a:xfrm>
            <a:custGeom>
              <a:avLst/>
              <a:gdLst/>
              <a:ahLst/>
              <a:cxnLst/>
              <a:rect l="l" t="t" r="r" b="b"/>
              <a:pathLst>
                <a:path w="14322" h="2475" extrusionOk="0">
                  <a:moveTo>
                    <a:pt x="14321" y="0"/>
                  </a:moveTo>
                  <a:lnTo>
                    <a:pt x="0" y="1275"/>
                  </a:lnTo>
                  <a:lnTo>
                    <a:pt x="263" y="1425"/>
                  </a:lnTo>
                  <a:lnTo>
                    <a:pt x="525" y="1556"/>
                  </a:lnTo>
                  <a:lnTo>
                    <a:pt x="787" y="1687"/>
                  </a:lnTo>
                  <a:lnTo>
                    <a:pt x="1069" y="1800"/>
                  </a:lnTo>
                  <a:lnTo>
                    <a:pt x="1612" y="2006"/>
                  </a:lnTo>
                  <a:lnTo>
                    <a:pt x="2193" y="2156"/>
                  </a:lnTo>
                  <a:lnTo>
                    <a:pt x="2774" y="2287"/>
                  </a:lnTo>
                  <a:lnTo>
                    <a:pt x="3356" y="2381"/>
                  </a:lnTo>
                  <a:lnTo>
                    <a:pt x="3955" y="2437"/>
                  </a:lnTo>
                  <a:lnTo>
                    <a:pt x="4536" y="2474"/>
                  </a:lnTo>
                  <a:lnTo>
                    <a:pt x="5136" y="2474"/>
                  </a:lnTo>
                  <a:lnTo>
                    <a:pt x="5736" y="2437"/>
                  </a:lnTo>
                  <a:lnTo>
                    <a:pt x="6336" y="2399"/>
                  </a:lnTo>
                  <a:lnTo>
                    <a:pt x="6936" y="2324"/>
                  </a:lnTo>
                  <a:lnTo>
                    <a:pt x="7517" y="2231"/>
                  </a:lnTo>
                  <a:lnTo>
                    <a:pt x="8098" y="2137"/>
                  </a:lnTo>
                  <a:lnTo>
                    <a:pt x="8660" y="2006"/>
                  </a:lnTo>
                  <a:lnTo>
                    <a:pt x="9204" y="1875"/>
                  </a:lnTo>
                  <a:lnTo>
                    <a:pt x="9748" y="1743"/>
                  </a:lnTo>
                  <a:lnTo>
                    <a:pt x="10254" y="1593"/>
                  </a:lnTo>
                  <a:lnTo>
                    <a:pt x="11228" y="1275"/>
                  </a:lnTo>
                  <a:lnTo>
                    <a:pt x="12091" y="956"/>
                  </a:lnTo>
                  <a:lnTo>
                    <a:pt x="12859" y="675"/>
                  </a:lnTo>
                  <a:lnTo>
                    <a:pt x="13459" y="412"/>
                  </a:lnTo>
                  <a:lnTo>
                    <a:pt x="13928" y="188"/>
                  </a:lnTo>
                  <a:lnTo>
                    <a:pt x="1432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1" name="Google Shape;535;p40">
              <a:extLst>
                <a:ext uri="{FF2B5EF4-FFF2-40B4-BE49-F238E27FC236}">
                  <a16:creationId xmlns:a16="http://schemas.microsoft.com/office/drawing/2014/main" id="{C85A41FC-5389-5201-CC14-32CDA82E5F0D}"/>
                </a:ext>
              </a:extLst>
            </p:cNvPr>
            <p:cNvSpPr/>
            <p:nvPr/>
          </p:nvSpPr>
          <p:spPr>
            <a:xfrm>
              <a:off x="2757053" y="2193442"/>
              <a:ext cx="1074230" cy="1597848"/>
            </a:xfrm>
            <a:custGeom>
              <a:avLst/>
              <a:gdLst/>
              <a:ahLst/>
              <a:cxnLst/>
              <a:rect l="l" t="t" r="r" b="b"/>
              <a:pathLst>
                <a:path w="34304" h="51025" extrusionOk="0">
                  <a:moveTo>
                    <a:pt x="8679" y="1"/>
                  </a:moveTo>
                  <a:lnTo>
                    <a:pt x="0" y="49750"/>
                  </a:lnTo>
                  <a:lnTo>
                    <a:pt x="13684" y="51025"/>
                  </a:lnTo>
                  <a:lnTo>
                    <a:pt x="15858" y="26431"/>
                  </a:lnTo>
                  <a:lnTo>
                    <a:pt x="17339" y="19252"/>
                  </a:lnTo>
                  <a:lnTo>
                    <a:pt x="18201" y="23263"/>
                  </a:lnTo>
                  <a:lnTo>
                    <a:pt x="19982" y="51025"/>
                  </a:lnTo>
                  <a:lnTo>
                    <a:pt x="34303" y="49750"/>
                  </a:lnTo>
                  <a:lnTo>
                    <a:pt x="31060" y="21276"/>
                  </a:lnTo>
                  <a:lnTo>
                    <a:pt x="24781" y="1"/>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2" name="Google Shape;536;p40">
              <a:extLst>
                <a:ext uri="{FF2B5EF4-FFF2-40B4-BE49-F238E27FC236}">
                  <a16:creationId xmlns:a16="http://schemas.microsoft.com/office/drawing/2014/main" id="{7D188E0F-E66D-BF6F-14BA-AF61BE7794CB}"/>
                </a:ext>
              </a:extLst>
            </p:cNvPr>
            <p:cNvSpPr/>
            <p:nvPr/>
          </p:nvSpPr>
          <p:spPr>
            <a:xfrm>
              <a:off x="2757053" y="2193442"/>
              <a:ext cx="1074230" cy="1597848"/>
            </a:xfrm>
            <a:custGeom>
              <a:avLst/>
              <a:gdLst/>
              <a:ahLst/>
              <a:cxnLst/>
              <a:rect l="l" t="t" r="r" b="b"/>
              <a:pathLst>
                <a:path w="34304" h="51025" fill="none" extrusionOk="0">
                  <a:moveTo>
                    <a:pt x="31060" y="21276"/>
                  </a:moveTo>
                  <a:lnTo>
                    <a:pt x="24781" y="1"/>
                  </a:lnTo>
                  <a:lnTo>
                    <a:pt x="8679" y="1"/>
                  </a:lnTo>
                  <a:lnTo>
                    <a:pt x="0" y="49750"/>
                  </a:lnTo>
                  <a:lnTo>
                    <a:pt x="13684" y="51025"/>
                  </a:lnTo>
                  <a:lnTo>
                    <a:pt x="15858" y="26431"/>
                  </a:lnTo>
                  <a:lnTo>
                    <a:pt x="17339" y="19252"/>
                  </a:lnTo>
                  <a:lnTo>
                    <a:pt x="18201" y="23263"/>
                  </a:lnTo>
                  <a:lnTo>
                    <a:pt x="19982" y="51025"/>
                  </a:lnTo>
                  <a:lnTo>
                    <a:pt x="34303" y="49750"/>
                  </a:lnTo>
                  <a:lnTo>
                    <a:pt x="31060" y="2127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3" name="Google Shape;537;p40">
              <a:extLst>
                <a:ext uri="{FF2B5EF4-FFF2-40B4-BE49-F238E27FC236}">
                  <a16:creationId xmlns:a16="http://schemas.microsoft.com/office/drawing/2014/main" id="{881C7EBA-88CA-2615-57ED-13807B9AC3AB}"/>
                </a:ext>
              </a:extLst>
            </p:cNvPr>
            <p:cNvSpPr/>
            <p:nvPr/>
          </p:nvSpPr>
          <p:spPr>
            <a:xfrm>
              <a:off x="2757053" y="3751277"/>
              <a:ext cx="427951" cy="77505"/>
            </a:xfrm>
            <a:custGeom>
              <a:avLst/>
              <a:gdLst/>
              <a:ahLst/>
              <a:cxnLst/>
              <a:rect l="l" t="t" r="r" b="b"/>
              <a:pathLst>
                <a:path w="13666" h="2475" extrusionOk="0">
                  <a:moveTo>
                    <a:pt x="0" y="0"/>
                  </a:moveTo>
                  <a:lnTo>
                    <a:pt x="375" y="188"/>
                  </a:lnTo>
                  <a:lnTo>
                    <a:pt x="787" y="412"/>
                  </a:lnTo>
                  <a:lnTo>
                    <a:pt x="1369" y="675"/>
                  </a:lnTo>
                  <a:lnTo>
                    <a:pt x="2062" y="956"/>
                  </a:lnTo>
                  <a:lnTo>
                    <a:pt x="2887" y="1275"/>
                  </a:lnTo>
                  <a:lnTo>
                    <a:pt x="3787" y="1593"/>
                  </a:lnTo>
                  <a:lnTo>
                    <a:pt x="4274" y="1743"/>
                  </a:lnTo>
                  <a:lnTo>
                    <a:pt x="4780" y="1875"/>
                  </a:lnTo>
                  <a:lnTo>
                    <a:pt x="5305" y="2006"/>
                  </a:lnTo>
                  <a:lnTo>
                    <a:pt x="5830" y="2137"/>
                  </a:lnTo>
                  <a:lnTo>
                    <a:pt x="6373" y="2231"/>
                  </a:lnTo>
                  <a:lnTo>
                    <a:pt x="6936" y="2324"/>
                  </a:lnTo>
                  <a:lnTo>
                    <a:pt x="7498" y="2399"/>
                  </a:lnTo>
                  <a:lnTo>
                    <a:pt x="8079" y="2437"/>
                  </a:lnTo>
                  <a:lnTo>
                    <a:pt x="8642" y="2474"/>
                  </a:lnTo>
                  <a:lnTo>
                    <a:pt x="9223" y="2474"/>
                  </a:lnTo>
                  <a:lnTo>
                    <a:pt x="9804" y="2437"/>
                  </a:lnTo>
                  <a:lnTo>
                    <a:pt x="10366" y="2381"/>
                  </a:lnTo>
                  <a:lnTo>
                    <a:pt x="10947" y="2287"/>
                  </a:lnTo>
                  <a:lnTo>
                    <a:pt x="11510" y="2156"/>
                  </a:lnTo>
                  <a:lnTo>
                    <a:pt x="12053" y="2006"/>
                  </a:lnTo>
                  <a:lnTo>
                    <a:pt x="12615" y="1800"/>
                  </a:lnTo>
                  <a:lnTo>
                    <a:pt x="13140" y="1556"/>
                  </a:lnTo>
                  <a:lnTo>
                    <a:pt x="13403" y="1425"/>
                  </a:lnTo>
                  <a:lnTo>
                    <a:pt x="13665" y="1275"/>
                  </a:ln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4" name="Google Shape;538;p40">
              <a:extLst>
                <a:ext uri="{FF2B5EF4-FFF2-40B4-BE49-F238E27FC236}">
                  <a16:creationId xmlns:a16="http://schemas.microsoft.com/office/drawing/2014/main" id="{D353BE7F-46C5-F245-B30D-51531D776796}"/>
                </a:ext>
              </a:extLst>
            </p:cNvPr>
            <p:cNvSpPr/>
            <p:nvPr/>
          </p:nvSpPr>
          <p:spPr>
            <a:xfrm>
              <a:off x="3459633" y="3802318"/>
              <a:ext cx="489579" cy="221334"/>
            </a:xfrm>
            <a:custGeom>
              <a:avLst/>
              <a:gdLst/>
              <a:ahLst/>
              <a:cxnLst/>
              <a:rect l="l" t="t" r="r" b="b"/>
              <a:pathLst>
                <a:path w="15634" h="7068" extrusionOk="0">
                  <a:moveTo>
                    <a:pt x="5156" y="1"/>
                  </a:moveTo>
                  <a:lnTo>
                    <a:pt x="357" y="957"/>
                  </a:lnTo>
                  <a:lnTo>
                    <a:pt x="207" y="2756"/>
                  </a:lnTo>
                  <a:lnTo>
                    <a:pt x="132" y="3206"/>
                  </a:lnTo>
                  <a:lnTo>
                    <a:pt x="76" y="3637"/>
                  </a:lnTo>
                  <a:lnTo>
                    <a:pt x="20" y="4050"/>
                  </a:lnTo>
                  <a:lnTo>
                    <a:pt x="1" y="4443"/>
                  </a:lnTo>
                  <a:lnTo>
                    <a:pt x="1" y="4818"/>
                  </a:lnTo>
                  <a:lnTo>
                    <a:pt x="1" y="5175"/>
                  </a:lnTo>
                  <a:lnTo>
                    <a:pt x="20" y="5812"/>
                  </a:lnTo>
                  <a:lnTo>
                    <a:pt x="76" y="6337"/>
                  </a:lnTo>
                  <a:lnTo>
                    <a:pt x="132" y="6730"/>
                  </a:lnTo>
                  <a:lnTo>
                    <a:pt x="207" y="7068"/>
                  </a:lnTo>
                  <a:lnTo>
                    <a:pt x="15634" y="6974"/>
                  </a:lnTo>
                  <a:lnTo>
                    <a:pt x="15634" y="5906"/>
                  </a:lnTo>
                  <a:lnTo>
                    <a:pt x="15522" y="5774"/>
                  </a:lnTo>
                  <a:lnTo>
                    <a:pt x="15372" y="5643"/>
                  </a:lnTo>
                  <a:lnTo>
                    <a:pt x="15165" y="5512"/>
                  </a:lnTo>
                  <a:lnTo>
                    <a:pt x="14922" y="5399"/>
                  </a:lnTo>
                  <a:lnTo>
                    <a:pt x="14659" y="5268"/>
                  </a:lnTo>
                  <a:lnTo>
                    <a:pt x="14378" y="5156"/>
                  </a:lnTo>
                  <a:lnTo>
                    <a:pt x="13797" y="4931"/>
                  </a:lnTo>
                  <a:lnTo>
                    <a:pt x="13235" y="4743"/>
                  </a:lnTo>
                  <a:lnTo>
                    <a:pt x="12747" y="4593"/>
                  </a:lnTo>
                  <a:lnTo>
                    <a:pt x="12279" y="4481"/>
                  </a:lnTo>
                  <a:lnTo>
                    <a:pt x="11548" y="4106"/>
                  </a:lnTo>
                  <a:lnTo>
                    <a:pt x="10854" y="3731"/>
                  </a:lnTo>
                  <a:lnTo>
                    <a:pt x="10179" y="3356"/>
                  </a:lnTo>
                  <a:lnTo>
                    <a:pt x="9523" y="2963"/>
                  </a:lnTo>
                  <a:lnTo>
                    <a:pt x="8905" y="2588"/>
                  </a:lnTo>
                  <a:lnTo>
                    <a:pt x="8324" y="2213"/>
                  </a:lnTo>
                  <a:lnTo>
                    <a:pt x="7255" y="1519"/>
                  </a:lnTo>
                  <a:lnTo>
                    <a:pt x="6393" y="901"/>
                  </a:lnTo>
                  <a:lnTo>
                    <a:pt x="5737" y="432"/>
                  </a:lnTo>
                  <a:lnTo>
                    <a:pt x="5156" y="1"/>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5" name="Google Shape;539;p40">
              <a:extLst>
                <a:ext uri="{FF2B5EF4-FFF2-40B4-BE49-F238E27FC236}">
                  <a16:creationId xmlns:a16="http://schemas.microsoft.com/office/drawing/2014/main" id="{30CCA77A-1FCE-A565-BCC0-EAF80D9C3B08}"/>
                </a:ext>
              </a:extLst>
            </p:cNvPr>
            <p:cNvSpPr/>
            <p:nvPr/>
          </p:nvSpPr>
          <p:spPr>
            <a:xfrm>
              <a:off x="3466083" y="4020696"/>
              <a:ext cx="483128" cy="49916"/>
            </a:xfrm>
            <a:custGeom>
              <a:avLst/>
              <a:gdLst/>
              <a:ahLst/>
              <a:cxnLst/>
              <a:rect l="l" t="t" r="r" b="b"/>
              <a:pathLst>
                <a:path w="15428" h="1594" extrusionOk="0">
                  <a:moveTo>
                    <a:pt x="15428" y="0"/>
                  </a:moveTo>
                  <a:lnTo>
                    <a:pt x="1" y="94"/>
                  </a:lnTo>
                  <a:lnTo>
                    <a:pt x="1" y="1593"/>
                  </a:lnTo>
                  <a:lnTo>
                    <a:pt x="15428" y="1500"/>
                  </a:lnTo>
                  <a:lnTo>
                    <a:pt x="15428" y="0"/>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6" name="Google Shape;540;p40">
              <a:extLst>
                <a:ext uri="{FF2B5EF4-FFF2-40B4-BE49-F238E27FC236}">
                  <a16:creationId xmlns:a16="http://schemas.microsoft.com/office/drawing/2014/main" id="{E6B9B773-D27B-5963-7A0F-46437EF0EE67}"/>
                </a:ext>
              </a:extLst>
            </p:cNvPr>
            <p:cNvSpPr/>
            <p:nvPr/>
          </p:nvSpPr>
          <p:spPr>
            <a:xfrm>
              <a:off x="3458474" y="3768280"/>
              <a:ext cx="162619" cy="52860"/>
            </a:xfrm>
            <a:custGeom>
              <a:avLst/>
              <a:gdLst/>
              <a:ahLst/>
              <a:cxnLst/>
              <a:rect l="l" t="t" r="r" b="b"/>
              <a:pathLst>
                <a:path w="5193" h="1688" extrusionOk="0">
                  <a:moveTo>
                    <a:pt x="5024" y="1"/>
                  </a:moveTo>
                  <a:lnTo>
                    <a:pt x="0" y="507"/>
                  </a:lnTo>
                  <a:lnTo>
                    <a:pt x="394" y="1688"/>
                  </a:lnTo>
                  <a:lnTo>
                    <a:pt x="5193" y="732"/>
                  </a:lnTo>
                  <a:lnTo>
                    <a:pt x="502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7" name="Google Shape;541;p40">
              <a:extLst>
                <a:ext uri="{FF2B5EF4-FFF2-40B4-BE49-F238E27FC236}">
                  <a16:creationId xmlns:a16="http://schemas.microsoft.com/office/drawing/2014/main" id="{D0D80406-2986-759C-41E1-06D7AE8C9D3B}"/>
                </a:ext>
              </a:extLst>
            </p:cNvPr>
            <p:cNvSpPr/>
            <p:nvPr/>
          </p:nvSpPr>
          <p:spPr>
            <a:xfrm>
              <a:off x="2606185" y="3802318"/>
              <a:ext cx="490174" cy="221334"/>
            </a:xfrm>
            <a:custGeom>
              <a:avLst/>
              <a:gdLst/>
              <a:ahLst/>
              <a:cxnLst/>
              <a:rect l="l" t="t" r="r" b="b"/>
              <a:pathLst>
                <a:path w="15653" h="7068" extrusionOk="0">
                  <a:moveTo>
                    <a:pt x="10479" y="1"/>
                  </a:moveTo>
                  <a:lnTo>
                    <a:pt x="9917" y="432"/>
                  </a:lnTo>
                  <a:lnTo>
                    <a:pt x="9242" y="901"/>
                  </a:lnTo>
                  <a:lnTo>
                    <a:pt x="8380" y="1519"/>
                  </a:lnTo>
                  <a:lnTo>
                    <a:pt x="7311" y="2213"/>
                  </a:lnTo>
                  <a:lnTo>
                    <a:pt x="6730" y="2588"/>
                  </a:lnTo>
                  <a:lnTo>
                    <a:pt x="6112" y="2963"/>
                  </a:lnTo>
                  <a:lnTo>
                    <a:pt x="5455" y="3356"/>
                  </a:lnTo>
                  <a:lnTo>
                    <a:pt x="4781" y="3731"/>
                  </a:lnTo>
                  <a:lnTo>
                    <a:pt x="4087" y="4106"/>
                  </a:lnTo>
                  <a:lnTo>
                    <a:pt x="3375" y="4481"/>
                  </a:lnTo>
                  <a:lnTo>
                    <a:pt x="2906" y="4593"/>
                  </a:lnTo>
                  <a:lnTo>
                    <a:pt x="2419" y="4743"/>
                  </a:lnTo>
                  <a:lnTo>
                    <a:pt x="1838" y="4931"/>
                  </a:lnTo>
                  <a:lnTo>
                    <a:pt x="1257" y="5156"/>
                  </a:lnTo>
                  <a:lnTo>
                    <a:pt x="975" y="5268"/>
                  </a:lnTo>
                  <a:lnTo>
                    <a:pt x="713" y="5399"/>
                  </a:lnTo>
                  <a:lnTo>
                    <a:pt x="469" y="5512"/>
                  </a:lnTo>
                  <a:lnTo>
                    <a:pt x="282" y="5643"/>
                  </a:lnTo>
                  <a:lnTo>
                    <a:pt x="113" y="5774"/>
                  </a:lnTo>
                  <a:lnTo>
                    <a:pt x="19" y="5906"/>
                  </a:lnTo>
                  <a:lnTo>
                    <a:pt x="1" y="6974"/>
                  </a:lnTo>
                  <a:lnTo>
                    <a:pt x="15428" y="7068"/>
                  </a:lnTo>
                  <a:lnTo>
                    <a:pt x="15503" y="6730"/>
                  </a:lnTo>
                  <a:lnTo>
                    <a:pt x="15559" y="6337"/>
                  </a:lnTo>
                  <a:lnTo>
                    <a:pt x="15615" y="5812"/>
                  </a:lnTo>
                  <a:lnTo>
                    <a:pt x="15653" y="5175"/>
                  </a:lnTo>
                  <a:lnTo>
                    <a:pt x="15653" y="4818"/>
                  </a:lnTo>
                  <a:lnTo>
                    <a:pt x="15634" y="4443"/>
                  </a:lnTo>
                  <a:lnTo>
                    <a:pt x="15615" y="4050"/>
                  </a:lnTo>
                  <a:lnTo>
                    <a:pt x="15578" y="3637"/>
                  </a:lnTo>
                  <a:lnTo>
                    <a:pt x="15521" y="3206"/>
                  </a:lnTo>
                  <a:lnTo>
                    <a:pt x="15428" y="2756"/>
                  </a:lnTo>
                  <a:lnTo>
                    <a:pt x="15278" y="957"/>
                  </a:lnTo>
                  <a:lnTo>
                    <a:pt x="10479" y="1"/>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8" name="Google Shape;542;p40">
              <a:extLst>
                <a:ext uri="{FF2B5EF4-FFF2-40B4-BE49-F238E27FC236}">
                  <a16:creationId xmlns:a16="http://schemas.microsoft.com/office/drawing/2014/main" id="{94A17B30-9DFE-CF14-4351-4511B4021A4B}"/>
                </a:ext>
              </a:extLst>
            </p:cNvPr>
            <p:cNvSpPr/>
            <p:nvPr/>
          </p:nvSpPr>
          <p:spPr>
            <a:xfrm>
              <a:off x="2606185" y="4020696"/>
              <a:ext cx="483128" cy="49916"/>
            </a:xfrm>
            <a:custGeom>
              <a:avLst/>
              <a:gdLst/>
              <a:ahLst/>
              <a:cxnLst/>
              <a:rect l="l" t="t" r="r" b="b"/>
              <a:pathLst>
                <a:path w="15428" h="1594" extrusionOk="0">
                  <a:moveTo>
                    <a:pt x="1" y="0"/>
                  </a:moveTo>
                  <a:lnTo>
                    <a:pt x="1" y="1500"/>
                  </a:lnTo>
                  <a:lnTo>
                    <a:pt x="15428" y="1593"/>
                  </a:lnTo>
                  <a:lnTo>
                    <a:pt x="15428" y="94"/>
                  </a:lnTo>
                  <a:lnTo>
                    <a:pt x="1" y="0"/>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9" name="Google Shape;543;p40">
              <a:extLst>
                <a:ext uri="{FF2B5EF4-FFF2-40B4-BE49-F238E27FC236}">
                  <a16:creationId xmlns:a16="http://schemas.microsoft.com/office/drawing/2014/main" id="{2174589E-D5DB-A4C8-9F9F-3A14300DADEB}"/>
                </a:ext>
              </a:extLst>
            </p:cNvPr>
            <p:cNvSpPr/>
            <p:nvPr/>
          </p:nvSpPr>
          <p:spPr>
            <a:xfrm>
              <a:off x="2934318" y="3768280"/>
              <a:ext cx="163214" cy="52860"/>
            </a:xfrm>
            <a:custGeom>
              <a:avLst/>
              <a:gdLst/>
              <a:ahLst/>
              <a:cxnLst/>
              <a:rect l="l" t="t" r="r" b="b"/>
              <a:pathLst>
                <a:path w="5212" h="1688" extrusionOk="0">
                  <a:moveTo>
                    <a:pt x="169" y="1"/>
                  </a:moveTo>
                  <a:lnTo>
                    <a:pt x="75" y="469"/>
                  </a:lnTo>
                  <a:lnTo>
                    <a:pt x="19" y="807"/>
                  </a:lnTo>
                  <a:lnTo>
                    <a:pt x="0" y="1013"/>
                  </a:lnTo>
                  <a:lnTo>
                    <a:pt x="0" y="1088"/>
                  </a:lnTo>
                  <a:lnTo>
                    <a:pt x="4799" y="1688"/>
                  </a:lnTo>
                  <a:lnTo>
                    <a:pt x="5211" y="469"/>
                  </a:lnTo>
                  <a:lnTo>
                    <a:pt x="16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0" name="Google Shape;544;p40">
              <a:extLst>
                <a:ext uri="{FF2B5EF4-FFF2-40B4-BE49-F238E27FC236}">
                  <a16:creationId xmlns:a16="http://schemas.microsoft.com/office/drawing/2014/main" id="{56498964-14A6-5C99-41DF-15099EE8A26F}"/>
                </a:ext>
              </a:extLst>
            </p:cNvPr>
            <p:cNvSpPr/>
            <p:nvPr/>
          </p:nvSpPr>
          <p:spPr>
            <a:xfrm>
              <a:off x="3004742" y="1658142"/>
              <a:ext cx="533608" cy="535361"/>
            </a:xfrm>
            <a:custGeom>
              <a:avLst/>
              <a:gdLst/>
              <a:ahLst/>
              <a:cxnLst/>
              <a:rect l="l" t="t" r="r" b="b"/>
              <a:pathLst>
                <a:path w="17040" h="17096" extrusionOk="0">
                  <a:moveTo>
                    <a:pt x="13159" y="1"/>
                  </a:moveTo>
                  <a:lnTo>
                    <a:pt x="1031" y="1163"/>
                  </a:lnTo>
                  <a:lnTo>
                    <a:pt x="919" y="1181"/>
                  </a:lnTo>
                  <a:lnTo>
                    <a:pt x="807" y="1219"/>
                  </a:lnTo>
                  <a:lnTo>
                    <a:pt x="732" y="1275"/>
                  </a:lnTo>
                  <a:lnTo>
                    <a:pt x="638" y="1350"/>
                  </a:lnTo>
                  <a:lnTo>
                    <a:pt x="563" y="1463"/>
                  </a:lnTo>
                  <a:lnTo>
                    <a:pt x="507" y="1575"/>
                  </a:lnTo>
                  <a:lnTo>
                    <a:pt x="450" y="1688"/>
                  </a:lnTo>
                  <a:lnTo>
                    <a:pt x="394" y="1838"/>
                  </a:lnTo>
                  <a:lnTo>
                    <a:pt x="319" y="2119"/>
                  </a:lnTo>
                  <a:lnTo>
                    <a:pt x="263" y="2419"/>
                  </a:lnTo>
                  <a:lnTo>
                    <a:pt x="244" y="2700"/>
                  </a:lnTo>
                  <a:lnTo>
                    <a:pt x="263" y="2943"/>
                  </a:lnTo>
                  <a:lnTo>
                    <a:pt x="0" y="17096"/>
                  </a:lnTo>
                  <a:lnTo>
                    <a:pt x="16946" y="17096"/>
                  </a:lnTo>
                  <a:lnTo>
                    <a:pt x="17002" y="16665"/>
                  </a:lnTo>
                  <a:lnTo>
                    <a:pt x="17040" y="16177"/>
                  </a:lnTo>
                  <a:lnTo>
                    <a:pt x="17040" y="15653"/>
                  </a:lnTo>
                  <a:lnTo>
                    <a:pt x="17002" y="15090"/>
                  </a:lnTo>
                  <a:lnTo>
                    <a:pt x="16946" y="14509"/>
                  </a:lnTo>
                  <a:lnTo>
                    <a:pt x="16871" y="13872"/>
                  </a:lnTo>
                  <a:lnTo>
                    <a:pt x="16777" y="13234"/>
                  </a:lnTo>
                  <a:lnTo>
                    <a:pt x="16665" y="12560"/>
                  </a:lnTo>
                  <a:lnTo>
                    <a:pt x="16552" y="11885"/>
                  </a:lnTo>
                  <a:lnTo>
                    <a:pt x="16402" y="11173"/>
                  </a:lnTo>
                  <a:lnTo>
                    <a:pt x="16084" y="9748"/>
                  </a:lnTo>
                  <a:lnTo>
                    <a:pt x="15709" y="8305"/>
                  </a:lnTo>
                  <a:lnTo>
                    <a:pt x="15334" y="6899"/>
                  </a:lnTo>
                  <a:lnTo>
                    <a:pt x="14940" y="5530"/>
                  </a:lnTo>
                  <a:lnTo>
                    <a:pt x="14547" y="4256"/>
                  </a:lnTo>
                  <a:lnTo>
                    <a:pt x="14190" y="3075"/>
                  </a:lnTo>
                  <a:lnTo>
                    <a:pt x="13853" y="2044"/>
                  </a:lnTo>
                  <a:lnTo>
                    <a:pt x="13347" y="563"/>
                  </a:lnTo>
                  <a:lnTo>
                    <a:pt x="13159" y="1"/>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1" name="Google Shape;545;p40">
              <a:extLst>
                <a:ext uri="{FF2B5EF4-FFF2-40B4-BE49-F238E27FC236}">
                  <a16:creationId xmlns:a16="http://schemas.microsoft.com/office/drawing/2014/main" id="{0834F2AD-5D62-1C1D-1565-A9D6D001217C}"/>
                </a:ext>
              </a:extLst>
            </p:cNvPr>
            <p:cNvSpPr/>
            <p:nvPr/>
          </p:nvSpPr>
          <p:spPr>
            <a:xfrm>
              <a:off x="3004742" y="1658142"/>
              <a:ext cx="533608" cy="535361"/>
            </a:xfrm>
            <a:custGeom>
              <a:avLst/>
              <a:gdLst/>
              <a:ahLst/>
              <a:cxnLst/>
              <a:rect l="l" t="t" r="r" b="b"/>
              <a:pathLst>
                <a:path w="17040" h="17096" fill="none" extrusionOk="0">
                  <a:moveTo>
                    <a:pt x="13159" y="1"/>
                  </a:moveTo>
                  <a:lnTo>
                    <a:pt x="13159" y="1"/>
                  </a:lnTo>
                  <a:lnTo>
                    <a:pt x="13347" y="563"/>
                  </a:lnTo>
                  <a:lnTo>
                    <a:pt x="13853" y="2044"/>
                  </a:lnTo>
                  <a:lnTo>
                    <a:pt x="14190" y="3075"/>
                  </a:lnTo>
                  <a:lnTo>
                    <a:pt x="14547" y="4256"/>
                  </a:lnTo>
                  <a:lnTo>
                    <a:pt x="14940" y="5530"/>
                  </a:lnTo>
                  <a:lnTo>
                    <a:pt x="15334" y="6899"/>
                  </a:lnTo>
                  <a:lnTo>
                    <a:pt x="15709" y="8305"/>
                  </a:lnTo>
                  <a:lnTo>
                    <a:pt x="16084" y="9748"/>
                  </a:lnTo>
                  <a:lnTo>
                    <a:pt x="16402" y="11173"/>
                  </a:lnTo>
                  <a:lnTo>
                    <a:pt x="16552" y="11885"/>
                  </a:lnTo>
                  <a:lnTo>
                    <a:pt x="16665" y="12560"/>
                  </a:lnTo>
                  <a:lnTo>
                    <a:pt x="16777" y="13234"/>
                  </a:lnTo>
                  <a:lnTo>
                    <a:pt x="16871" y="13872"/>
                  </a:lnTo>
                  <a:lnTo>
                    <a:pt x="16946" y="14509"/>
                  </a:lnTo>
                  <a:lnTo>
                    <a:pt x="17002" y="15090"/>
                  </a:lnTo>
                  <a:lnTo>
                    <a:pt x="17040" y="15653"/>
                  </a:lnTo>
                  <a:lnTo>
                    <a:pt x="17040" y="16177"/>
                  </a:lnTo>
                  <a:lnTo>
                    <a:pt x="17002" y="16665"/>
                  </a:lnTo>
                  <a:lnTo>
                    <a:pt x="16946" y="17096"/>
                  </a:lnTo>
                  <a:lnTo>
                    <a:pt x="0" y="17096"/>
                  </a:lnTo>
                  <a:lnTo>
                    <a:pt x="263" y="2943"/>
                  </a:lnTo>
                  <a:lnTo>
                    <a:pt x="263" y="2943"/>
                  </a:lnTo>
                  <a:lnTo>
                    <a:pt x="244" y="2700"/>
                  </a:lnTo>
                  <a:lnTo>
                    <a:pt x="263" y="2419"/>
                  </a:lnTo>
                  <a:lnTo>
                    <a:pt x="319" y="2119"/>
                  </a:lnTo>
                  <a:lnTo>
                    <a:pt x="394" y="1838"/>
                  </a:lnTo>
                  <a:lnTo>
                    <a:pt x="450" y="1688"/>
                  </a:lnTo>
                  <a:lnTo>
                    <a:pt x="507" y="1575"/>
                  </a:lnTo>
                  <a:lnTo>
                    <a:pt x="563" y="1463"/>
                  </a:lnTo>
                  <a:lnTo>
                    <a:pt x="638" y="1350"/>
                  </a:lnTo>
                  <a:lnTo>
                    <a:pt x="732" y="1275"/>
                  </a:lnTo>
                  <a:lnTo>
                    <a:pt x="807" y="1219"/>
                  </a:lnTo>
                  <a:lnTo>
                    <a:pt x="919" y="1181"/>
                  </a:lnTo>
                  <a:lnTo>
                    <a:pt x="1031" y="1163"/>
                  </a:lnTo>
                  <a:lnTo>
                    <a:pt x="13159"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2" name="Google Shape;546;p40">
              <a:extLst>
                <a:ext uri="{FF2B5EF4-FFF2-40B4-BE49-F238E27FC236}">
                  <a16:creationId xmlns:a16="http://schemas.microsoft.com/office/drawing/2014/main" id="{DE903727-A7C3-0E28-CA36-94CA2A468C39}"/>
                </a:ext>
              </a:extLst>
            </p:cNvPr>
            <p:cNvSpPr/>
            <p:nvPr/>
          </p:nvSpPr>
          <p:spPr>
            <a:xfrm>
              <a:off x="3413852" y="1658142"/>
              <a:ext cx="500163" cy="467877"/>
            </a:xfrm>
            <a:custGeom>
              <a:avLst/>
              <a:gdLst/>
              <a:ahLst/>
              <a:cxnLst/>
              <a:rect l="l" t="t" r="r" b="b"/>
              <a:pathLst>
                <a:path w="15972" h="14941" extrusionOk="0">
                  <a:moveTo>
                    <a:pt x="1" y="1"/>
                  </a:moveTo>
                  <a:lnTo>
                    <a:pt x="2775" y="11435"/>
                  </a:lnTo>
                  <a:lnTo>
                    <a:pt x="9617" y="14622"/>
                  </a:lnTo>
                  <a:lnTo>
                    <a:pt x="10085" y="14753"/>
                  </a:lnTo>
                  <a:lnTo>
                    <a:pt x="10517" y="14847"/>
                  </a:lnTo>
                  <a:lnTo>
                    <a:pt x="10910" y="14903"/>
                  </a:lnTo>
                  <a:lnTo>
                    <a:pt x="11248" y="14940"/>
                  </a:lnTo>
                  <a:lnTo>
                    <a:pt x="11548" y="14922"/>
                  </a:lnTo>
                  <a:lnTo>
                    <a:pt x="11829" y="14865"/>
                  </a:lnTo>
                  <a:lnTo>
                    <a:pt x="12054" y="14790"/>
                  </a:lnTo>
                  <a:lnTo>
                    <a:pt x="12260" y="14697"/>
                  </a:lnTo>
                  <a:lnTo>
                    <a:pt x="12447" y="14547"/>
                  </a:lnTo>
                  <a:lnTo>
                    <a:pt x="12616" y="14397"/>
                  </a:lnTo>
                  <a:lnTo>
                    <a:pt x="12747" y="14209"/>
                  </a:lnTo>
                  <a:lnTo>
                    <a:pt x="12860" y="14003"/>
                  </a:lnTo>
                  <a:lnTo>
                    <a:pt x="12972" y="13778"/>
                  </a:lnTo>
                  <a:lnTo>
                    <a:pt x="13066" y="13534"/>
                  </a:lnTo>
                  <a:lnTo>
                    <a:pt x="13235" y="12972"/>
                  </a:lnTo>
                  <a:lnTo>
                    <a:pt x="15971" y="3187"/>
                  </a:lnTo>
                  <a:lnTo>
                    <a:pt x="10198" y="1256"/>
                  </a:lnTo>
                  <a:lnTo>
                    <a:pt x="8398" y="6149"/>
                  </a:lnTo>
                  <a:lnTo>
                    <a:pt x="1" y="1"/>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3" name="Google Shape;547;p40">
              <a:extLst>
                <a:ext uri="{FF2B5EF4-FFF2-40B4-BE49-F238E27FC236}">
                  <a16:creationId xmlns:a16="http://schemas.microsoft.com/office/drawing/2014/main" id="{7DE0641A-2542-8C5B-6006-37E91B0CB4D9}"/>
                </a:ext>
              </a:extLst>
            </p:cNvPr>
            <p:cNvSpPr/>
            <p:nvPr/>
          </p:nvSpPr>
          <p:spPr>
            <a:xfrm>
              <a:off x="3413852" y="1658142"/>
              <a:ext cx="500163" cy="467877"/>
            </a:xfrm>
            <a:custGeom>
              <a:avLst/>
              <a:gdLst/>
              <a:ahLst/>
              <a:cxnLst/>
              <a:rect l="l" t="t" r="r" b="b"/>
              <a:pathLst>
                <a:path w="15972" h="14941" fill="none" extrusionOk="0">
                  <a:moveTo>
                    <a:pt x="1" y="1"/>
                  </a:moveTo>
                  <a:lnTo>
                    <a:pt x="8398" y="6149"/>
                  </a:lnTo>
                  <a:lnTo>
                    <a:pt x="10198" y="1256"/>
                  </a:lnTo>
                  <a:lnTo>
                    <a:pt x="15971" y="3187"/>
                  </a:lnTo>
                  <a:lnTo>
                    <a:pt x="13235" y="12972"/>
                  </a:lnTo>
                  <a:lnTo>
                    <a:pt x="13235" y="12972"/>
                  </a:lnTo>
                  <a:lnTo>
                    <a:pt x="13066" y="13534"/>
                  </a:lnTo>
                  <a:lnTo>
                    <a:pt x="12972" y="13778"/>
                  </a:lnTo>
                  <a:lnTo>
                    <a:pt x="12860" y="14003"/>
                  </a:lnTo>
                  <a:lnTo>
                    <a:pt x="12747" y="14209"/>
                  </a:lnTo>
                  <a:lnTo>
                    <a:pt x="12616" y="14397"/>
                  </a:lnTo>
                  <a:lnTo>
                    <a:pt x="12447" y="14547"/>
                  </a:lnTo>
                  <a:lnTo>
                    <a:pt x="12260" y="14697"/>
                  </a:lnTo>
                  <a:lnTo>
                    <a:pt x="12054" y="14790"/>
                  </a:lnTo>
                  <a:lnTo>
                    <a:pt x="11829" y="14865"/>
                  </a:lnTo>
                  <a:lnTo>
                    <a:pt x="11548" y="14922"/>
                  </a:lnTo>
                  <a:lnTo>
                    <a:pt x="11248" y="14940"/>
                  </a:lnTo>
                  <a:lnTo>
                    <a:pt x="10910" y="14903"/>
                  </a:lnTo>
                  <a:lnTo>
                    <a:pt x="10517" y="14847"/>
                  </a:lnTo>
                  <a:lnTo>
                    <a:pt x="10085" y="14753"/>
                  </a:lnTo>
                  <a:lnTo>
                    <a:pt x="9617" y="14622"/>
                  </a:lnTo>
                  <a:lnTo>
                    <a:pt x="2775" y="11435"/>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4" name="Google Shape;548;p40">
              <a:extLst>
                <a:ext uri="{FF2B5EF4-FFF2-40B4-BE49-F238E27FC236}">
                  <a16:creationId xmlns:a16="http://schemas.microsoft.com/office/drawing/2014/main" id="{C9C4A496-2562-EE63-ED20-B063B9959B47}"/>
                </a:ext>
              </a:extLst>
            </p:cNvPr>
            <p:cNvSpPr/>
            <p:nvPr/>
          </p:nvSpPr>
          <p:spPr>
            <a:xfrm>
              <a:off x="3675633" y="1851251"/>
              <a:ext cx="16472" cy="29373"/>
            </a:xfrm>
            <a:custGeom>
              <a:avLst/>
              <a:gdLst/>
              <a:ahLst/>
              <a:cxnLst/>
              <a:rect l="l" t="t" r="r" b="b"/>
              <a:pathLst>
                <a:path w="526" h="938" extrusionOk="0">
                  <a:moveTo>
                    <a:pt x="20" y="1"/>
                  </a:moveTo>
                  <a:lnTo>
                    <a:pt x="1" y="38"/>
                  </a:lnTo>
                  <a:lnTo>
                    <a:pt x="1" y="76"/>
                  </a:lnTo>
                  <a:lnTo>
                    <a:pt x="432" y="900"/>
                  </a:lnTo>
                  <a:lnTo>
                    <a:pt x="451" y="919"/>
                  </a:lnTo>
                  <a:lnTo>
                    <a:pt x="470" y="938"/>
                  </a:lnTo>
                  <a:lnTo>
                    <a:pt x="507" y="919"/>
                  </a:lnTo>
                  <a:lnTo>
                    <a:pt x="526" y="900"/>
                  </a:lnTo>
                  <a:lnTo>
                    <a:pt x="526" y="863"/>
                  </a:lnTo>
                  <a:lnTo>
                    <a:pt x="95" y="19"/>
                  </a:lnTo>
                  <a:lnTo>
                    <a:pt x="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5" name="Google Shape;549;p40">
              <a:extLst>
                <a:ext uri="{FF2B5EF4-FFF2-40B4-BE49-F238E27FC236}">
                  <a16:creationId xmlns:a16="http://schemas.microsoft.com/office/drawing/2014/main" id="{A55CED61-8326-6BF9-A561-72491272D99E}"/>
                </a:ext>
              </a:extLst>
            </p:cNvPr>
            <p:cNvSpPr/>
            <p:nvPr/>
          </p:nvSpPr>
          <p:spPr>
            <a:xfrm>
              <a:off x="3022341" y="2206969"/>
              <a:ext cx="516604" cy="14092"/>
            </a:xfrm>
            <a:custGeom>
              <a:avLst/>
              <a:gdLst/>
              <a:ahLst/>
              <a:cxnLst/>
              <a:rect l="l" t="t" r="r" b="b"/>
              <a:pathLst>
                <a:path w="16497" h="450" extrusionOk="0">
                  <a:moveTo>
                    <a:pt x="16440" y="0"/>
                  </a:moveTo>
                  <a:lnTo>
                    <a:pt x="9430" y="188"/>
                  </a:lnTo>
                  <a:lnTo>
                    <a:pt x="57" y="356"/>
                  </a:lnTo>
                  <a:lnTo>
                    <a:pt x="20" y="375"/>
                  </a:lnTo>
                  <a:lnTo>
                    <a:pt x="1" y="412"/>
                  </a:lnTo>
                  <a:lnTo>
                    <a:pt x="20" y="450"/>
                  </a:lnTo>
                  <a:lnTo>
                    <a:pt x="57" y="450"/>
                  </a:lnTo>
                  <a:lnTo>
                    <a:pt x="9430" y="300"/>
                  </a:lnTo>
                  <a:lnTo>
                    <a:pt x="16440" y="94"/>
                  </a:lnTo>
                  <a:lnTo>
                    <a:pt x="16478" y="75"/>
                  </a:lnTo>
                  <a:lnTo>
                    <a:pt x="16496" y="56"/>
                  </a:lnTo>
                  <a:lnTo>
                    <a:pt x="16478" y="19"/>
                  </a:lnTo>
                  <a:lnTo>
                    <a:pt x="1644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6" name="Google Shape;550;p40">
              <a:extLst>
                <a:ext uri="{FF2B5EF4-FFF2-40B4-BE49-F238E27FC236}">
                  <a16:creationId xmlns:a16="http://schemas.microsoft.com/office/drawing/2014/main" id="{04B81E96-3D89-9703-2413-CEF6E6239F2E}"/>
                </a:ext>
              </a:extLst>
            </p:cNvPr>
            <p:cNvSpPr/>
            <p:nvPr/>
          </p:nvSpPr>
          <p:spPr>
            <a:xfrm>
              <a:off x="3299997" y="2212825"/>
              <a:ext cx="37014" cy="576478"/>
            </a:xfrm>
            <a:custGeom>
              <a:avLst/>
              <a:gdLst/>
              <a:ahLst/>
              <a:cxnLst/>
              <a:rect l="l" t="t" r="r" b="b"/>
              <a:pathLst>
                <a:path w="1182" h="18409" extrusionOk="0">
                  <a:moveTo>
                    <a:pt x="563" y="1"/>
                  </a:moveTo>
                  <a:lnTo>
                    <a:pt x="525" y="19"/>
                  </a:lnTo>
                  <a:lnTo>
                    <a:pt x="506" y="57"/>
                  </a:lnTo>
                  <a:lnTo>
                    <a:pt x="1087" y="11041"/>
                  </a:lnTo>
                  <a:lnTo>
                    <a:pt x="0" y="18352"/>
                  </a:lnTo>
                  <a:lnTo>
                    <a:pt x="19" y="18389"/>
                  </a:lnTo>
                  <a:lnTo>
                    <a:pt x="56" y="18408"/>
                  </a:lnTo>
                  <a:lnTo>
                    <a:pt x="94" y="18389"/>
                  </a:lnTo>
                  <a:lnTo>
                    <a:pt x="113" y="18371"/>
                  </a:lnTo>
                  <a:lnTo>
                    <a:pt x="1181" y="11041"/>
                  </a:lnTo>
                  <a:lnTo>
                    <a:pt x="600" y="57"/>
                  </a:lnTo>
                  <a:lnTo>
                    <a:pt x="600" y="19"/>
                  </a:lnTo>
                  <a:lnTo>
                    <a:pt x="56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7" name="Google Shape;551;p40">
              <a:extLst>
                <a:ext uri="{FF2B5EF4-FFF2-40B4-BE49-F238E27FC236}">
                  <a16:creationId xmlns:a16="http://schemas.microsoft.com/office/drawing/2014/main" id="{D70B25A1-C879-ACF0-2BF9-14848514D600}"/>
                </a:ext>
              </a:extLst>
            </p:cNvPr>
            <p:cNvSpPr/>
            <p:nvPr/>
          </p:nvSpPr>
          <p:spPr>
            <a:xfrm>
              <a:off x="3292356" y="2212825"/>
              <a:ext cx="44655" cy="311741"/>
            </a:xfrm>
            <a:custGeom>
              <a:avLst/>
              <a:gdLst/>
              <a:ahLst/>
              <a:cxnLst/>
              <a:rect l="l" t="t" r="r" b="b"/>
              <a:pathLst>
                <a:path w="1426" h="9955" extrusionOk="0">
                  <a:moveTo>
                    <a:pt x="38" y="1"/>
                  </a:moveTo>
                  <a:lnTo>
                    <a:pt x="0" y="19"/>
                  </a:lnTo>
                  <a:lnTo>
                    <a:pt x="0" y="57"/>
                  </a:lnTo>
                  <a:lnTo>
                    <a:pt x="507" y="9485"/>
                  </a:lnTo>
                  <a:lnTo>
                    <a:pt x="525" y="9504"/>
                  </a:lnTo>
                  <a:lnTo>
                    <a:pt x="544" y="9523"/>
                  </a:lnTo>
                  <a:lnTo>
                    <a:pt x="1369" y="9954"/>
                  </a:lnTo>
                  <a:lnTo>
                    <a:pt x="1406" y="9954"/>
                  </a:lnTo>
                  <a:lnTo>
                    <a:pt x="1425" y="9935"/>
                  </a:lnTo>
                  <a:lnTo>
                    <a:pt x="1425" y="9898"/>
                  </a:lnTo>
                  <a:lnTo>
                    <a:pt x="1406" y="9860"/>
                  </a:lnTo>
                  <a:lnTo>
                    <a:pt x="600" y="9448"/>
                  </a:lnTo>
                  <a:lnTo>
                    <a:pt x="94" y="57"/>
                  </a:lnTo>
                  <a:lnTo>
                    <a:pt x="75" y="19"/>
                  </a:lnTo>
                  <a:lnTo>
                    <a:pt x="3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8" name="Google Shape;552;p40">
              <a:extLst>
                <a:ext uri="{FF2B5EF4-FFF2-40B4-BE49-F238E27FC236}">
                  <a16:creationId xmlns:a16="http://schemas.microsoft.com/office/drawing/2014/main" id="{27C9F180-8873-BA8F-A13F-ED69B056D879}"/>
                </a:ext>
              </a:extLst>
            </p:cNvPr>
            <p:cNvSpPr/>
            <p:nvPr/>
          </p:nvSpPr>
          <p:spPr>
            <a:xfrm>
              <a:off x="3234239" y="1645804"/>
              <a:ext cx="49947" cy="70490"/>
            </a:xfrm>
            <a:custGeom>
              <a:avLst/>
              <a:gdLst/>
              <a:ahLst/>
              <a:cxnLst/>
              <a:rect l="l" t="t" r="r" b="b"/>
              <a:pathLst>
                <a:path w="1595" h="2251" extrusionOk="0">
                  <a:moveTo>
                    <a:pt x="1500" y="1"/>
                  </a:moveTo>
                  <a:lnTo>
                    <a:pt x="1463" y="20"/>
                  </a:lnTo>
                  <a:lnTo>
                    <a:pt x="1463" y="57"/>
                  </a:lnTo>
                  <a:lnTo>
                    <a:pt x="1482" y="151"/>
                  </a:lnTo>
                  <a:lnTo>
                    <a:pt x="1482" y="357"/>
                  </a:lnTo>
                  <a:lnTo>
                    <a:pt x="1482" y="638"/>
                  </a:lnTo>
                  <a:lnTo>
                    <a:pt x="1463" y="807"/>
                  </a:lnTo>
                  <a:lnTo>
                    <a:pt x="1407" y="976"/>
                  </a:lnTo>
                  <a:lnTo>
                    <a:pt x="1350" y="1144"/>
                  </a:lnTo>
                  <a:lnTo>
                    <a:pt x="1257" y="1313"/>
                  </a:lnTo>
                  <a:lnTo>
                    <a:pt x="1144" y="1482"/>
                  </a:lnTo>
                  <a:lnTo>
                    <a:pt x="1013" y="1650"/>
                  </a:lnTo>
                  <a:lnTo>
                    <a:pt x="826" y="1800"/>
                  </a:lnTo>
                  <a:lnTo>
                    <a:pt x="601" y="1950"/>
                  </a:lnTo>
                  <a:lnTo>
                    <a:pt x="338" y="2063"/>
                  </a:lnTo>
                  <a:lnTo>
                    <a:pt x="38" y="2157"/>
                  </a:lnTo>
                  <a:lnTo>
                    <a:pt x="1" y="2175"/>
                  </a:lnTo>
                  <a:lnTo>
                    <a:pt x="1" y="2213"/>
                  </a:lnTo>
                  <a:lnTo>
                    <a:pt x="19" y="2250"/>
                  </a:lnTo>
                  <a:lnTo>
                    <a:pt x="57" y="2250"/>
                  </a:lnTo>
                  <a:lnTo>
                    <a:pt x="319" y="2175"/>
                  </a:lnTo>
                  <a:lnTo>
                    <a:pt x="563" y="2082"/>
                  </a:lnTo>
                  <a:lnTo>
                    <a:pt x="769" y="1969"/>
                  </a:lnTo>
                  <a:lnTo>
                    <a:pt x="938" y="1838"/>
                  </a:lnTo>
                  <a:lnTo>
                    <a:pt x="1088" y="1688"/>
                  </a:lnTo>
                  <a:lnTo>
                    <a:pt x="1219" y="1557"/>
                  </a:lnTo>
                  <a:lnTo>
                    <a:pt x="1332" y="1388"/>
                  </a:lnTo>
                  <a:lnTo>
                    <a:pt x="1425" y="1238"/>
                  </a:lnTo>
                  <a:lnTo>
                    <a:pt x="1482" y="1069"/>
                  </a:lnTo>
                  <a:lnTo>
                    <a:pt x="1538" y="901"/>
                  </a:lnTo>
                  <a:lnTo>
                    <a:pt x="1575" y="751"/>
                  </a:lnTo>
                  <a:lnTo>
                    <a:pt x="1594" y="582"/>
                  </a:lnTo>
                  <a:lnTo>
                    <a:pt x="1594" y="432"/>
                  </a:lnTo>
                  <a:lnTo>
                    <a:pt x="1594" y="301"/>
                  </a:lnTo>
                  <a:lnTo>
                    <a:pt x="1557" y="38"/>
                  </a:lnTo>
                  <a:lnTo>
                    <a:pt x="1538" y="1"/>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9" name="Google Shape;553;p40">
              <a:extLst>
                <a:ext uri="{FF2B5EF4-FFF2-40B4-BE49-F238E27FC236}">
                  <a16:creationId xmlns:a16="http://schemas.microsoft.com/office/drawing/2014/main" id="{17028D95-6B0C-7FB4-898D-87D5CAC8E7AD}"/>
                </a:ext>
              </a:extLst>
            </p:cNvPr>
            <p:cNvSpPr/>
            <p:nvPr/>
          </p:nvSpPr>
          <p:spPr>
            <a:xfrm>
              <a:off x="3460823" y="3791170"/>
              <a:ext cx="160270" cy="124477"/>
            </a:xfrm>
            <a:custGeom>
              <a:avLst/>
              <a:gdLst/>
              <a:ahLst/>
              <a:cxnLst/>
              <a:rect l="l" t="t" r="r" b="b"/>
              <a:pathLst>
                <a:path w="5118" h="3975" extrusionOk="0">
                  <a:moveTo>
                    <a:pt x="5118" y="1"/>
                  </a:moveTo>
                  <a:lnTo>
                    <a:pt x="319" y="957"/>
                  </a:lnTo>
                  <a:lnTo>
                    <a:pt x="0" y="3975"/>
                  </a:lnTo>
                  <a:lnTo>
                    <a:pt x="511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0" name="Google Shape;554;p40">
              <a:extLst>
                <a:ext uri="{FF2B5EF4-FFF2-40B4-BE49-F238E27FC236}">
                  <a16:creationId xmlns:a16="http://schemas.microsoft.com/office/drawing/2014/main" id="{B66D894D-8EEE-236E-429E-8F0835BB6F00}"/>
                </a:ext>
              </a:extLst>
            </p:cNvPr>
            <p:cNvSpPr/>
            <p:nvPr/>
          </p:nvSpPr>
          <p:spPr>
            <a:xfrm>
              <a:off x="2934318" y="3802318"/>
              <a:ext cx="161429" cy="133872"/>
            </a:xfrm>
            <a:custGeom>
              <a:avLst/>
              <a:gdLst/>
              <a:ahLst/>
              <a:cxnLst/>
              <a:rect l="l" t="t" r="r" b="b"/>
              <a:pathLst>
                <a:path w="5155" h="4275" extrusionOk="0">
                  <a:moveTo>
                    <a:pt x="0" y="1"/>
                  </a:moveTo>
                  <a:lnTo>
                    <a:pt x="5155" y="4275"/>
                  </a:lnTo>
                  <a:lnTo>
                    <a:pt x="4761" y="601"/>
                  </a:lnTo>
                  <a:lnTo>
                    <a:pt x="0"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1" name="Google Shape;555;p40">
              <a:extLst>
                <a:ext uri="{FF2B5EF4-FFF2-40B4-BE49-F238E27FC236}">
                  <a16:creationId xmlns:a16="http://schemas.microsoft.com/office/drawing/2014/main" id="{1473B8DB-B9D1-6A4B-69B6-7ECC7AF9D9DF}"/>
                </a:ext>
              </a:extLst>
            </p:cNvPr>
            <p:cNvSpPr/>
            <p:nvPr/>
          </p:nvSpPr>
          <p:spPr>
            <a:xfrm>
              <a:off x="3722603" y="1465628"/>
              <a:ext cx="146773" cy="274163"/>
            </a:xfrm>
            <a:custGeom>
              <a:avLst/>
              <a:gdLst/>
              <a:ahLst/>
              <a:cxnLst/>
              <a:rect l="l" t="t" r="r" b="b"/>
              <a:pathLst>
                <a:path w="4687" h="8755" extrusionOk="0">
                  <a:moveTo>
                    <a:pt x="2212" y="0"/>
                  </a:moveTo>
                  <a:lnTo>
                    <a:pt x="2156" y="38"/>
                  </a:lnTo>
                  <a:lnTo>
                    <a:pt x="2062" y="131"/>
                  </a:lnTo>
                  <a:lnTo>
                    <a:pt x="1969" y="244"/>
                  </a:lnTo>
                  <a:lnTo>
                    <a:pt x="1894" y="375"/>
                  </a:lnTo>
                  <a:lnTo>
                    <a:pt x="1837" y="488"/>
                  </a:lnTo>
                  <a:lnTo>
                    <a:pt x="1781" y="600"/>
                  </a:lnTo>
                  <a:lnTo>
                    <a:pt x="1706" y="525"/>
                  </a:lnTo>
                  <a:lnTo>
                    <a:pt x="1650" y="469"/>
                  </a:lnTo>
                  <a:lnTo>
                    <a:pt x="1594" y="431"/>
                  </a:lnTo>
                  <a:lnTo>
                    <a:pt x="1538" y="413"/>
                  </a:lnTo>
                  <a:lnTo>
                    <a:pt x="1425" y="413"/>
                  </a:lnTo>
                  <a:lnTo>
                    <a:pt x="1350" y="469"/>
                  </a:lnTo>
                  <a:lnTo>
                    <a:pt x="1294" y="544"/>
                  </a:lnTo>
                  <a:lnTo>
                    <a:pt x="1256" y="619"/>
                  </a:lnTo>
                  <a:lnTo>
                    <a:pt x="1181" y="769"/>
                  </a:lnTo>
                  <a:lnTo>
                    <a:pt x="1163" y="844"/>
                  </a:lnTo>
                  <a:lnTo>
                    <a:pt x="1144" y="956"/>
                  </a:lnTo>
                  <a:lnTo>
                    <a:pt x="1106" y="1312"/>
                  </a:lnTo>
                  <a:lnTo>
                    <a:pt x="1069" y="1762"/>
                  </a:lnTo>
                  <a:lnTo>
                    <a:pt x="1050" y="2268"/>
                  </a:lnTo>
                  <a:lnTo>
                    <a:pt x="1050" y="3149"/>
                  </a:lnTo>
                  <a:lnTo>
                    <a:pt x="1050" y="3431"/>
                  </a:lnTo>
                  <a:lnTo>
                    <a:pt x="994" y="3318"/>
                  </a:lnTo>
                  <a:lnTo>
                    <a:pt x="938" y="3187"/>
                  </a:lnTo>
                  <a:lnTo>
                    <a:pt x="825" y="3018"/>
                  </a:lnTo>
                  <a:lnTo>
                    <a:pt x="713" y="2868"/>
                  </a:lnTo>
                  <a:lnTo>
                    <a:pt x="600" y="2718"/>
                  </a:lnTo>
                  <a:lnTo>
                    <a:pt x="469" y="2624"/>
                  </a:lnTo>
                  <a:lnTo>
                    <a:pt x="394" y="2587"/>
                  </a:lnTo>
                  <a:lnTo>
                    <a:pt x="338" y="2568"/>
                  </a:lnTo>
                  <a:lnTo>
                    <a:pt x="282" y="2550"/>
                  </a:lnTo>
                  <a:lnTo>
                    <a:pt x="225" y="2568"/>
                  </a:lnTo>
                  <a:lnTo>
                    <a:pt x="169" y="2587"/>
                  </a:lnTo>
                  <a:lnTo>
                    <a:pt x="132" y="2606"/>
                  </a:lnTo>
                  <a:lnTo>
                    <a:pt x="75" y="2681"/>
                  </a:lnTo>
                  <a:lnTo>
                    <a:pt x="38" y="2812"/>
                  </a:lnTo>
                  <a:lnTo>
                    <a:pt x="19" y="2962"/>
                  </a:lnTo>
                  <a:lnTo>
                    <a:pt x="0" y="3131"/>
                  </a:lnTo>
                  <a:lnTo>
                    <a:pt x="0" y="3543"/>
                  </a:lnTo>
                  <a:lnTo>
                    <a:pt x="38" y="3862"/>
                  </a:lnTo>
                  <a:lnTo>
                    <a:pt x="94" y="4218"/>
                  </a:lnTo>
                  <a:lnTo>
                    <a:pt x="188" y="4611"/>
                  </a:lnTo>
                  <a:lnTo>
                    <a:pt x="300" y="4986"/>
                  </a:lnTo>
                  <a:lnTo>
                    <a:pt x="432" y="5380"/>
                  </a:lnTo>
                  <a:lnTo>
                    <a:pt x="563" y="5736"/>
                  </a:lnTo>
                  <a:lnTo>
                    <a:pt x="694" y="6055"/>
                  </a:lnTo>
                  <a:lnTo>
                    <a:pt x="807" y="6336"/>
                  </a:lnTo>
                  <a:lnTo>
                    <a:pt x="919" y="6580"/>
                  </a:lnTo>
                  <a:lnTo>
                    <a:pt x="994" y="6823"/>
                  </a:lnTo>
                  <a:lnTo>
                    <a:pt x="1031" y="7067"/>
                  </a:lnTo>
                  <a:lnTo>
                    <a:pt x="1069" y="7273"/>
                  </a:lnTo>
                  <a:lnTo>
                    <a:pt x="1088" y="7592"/>
                  </a:lnTo>
                  <a:lnTo>
                    <a:pt x="1088" y="7723"/>
                  </a:lnTo>
                  <a:lnTo>
                    <a:pt x="4256" y="8754"/>
                  </a:lnTo>
                  <a:lnTo>
                    <a:pt x="4349" y="7423"/>
                  </a:lnTo>
                  <a:lnTo>
                    <a:pt x="4387" y="7292"/>
                  </a:lnTo>
                  <a:lnTo>
                    <a:pt x="4481" y="6936"/>
                  </a:lnTo>
                  <a:lnTo>
                    <a:pt x="4593" y="6392"/>
                  </a:lnTo>
                  <a:lnTo>
                    <a:pt x="4630" y="6074"/>
                  </a:lnTo>
                  <a:lnTo>
                    <a:pt x="4668" y="5699"/>
                  </a:lnTo>
                  <a:lnTo>
                    <a:pt x="4687" y="5474"/>
                  </a:lnTo>
                  <a:lnTo>
                    <a:pt x="4668" y="5230"/>
                  </a:lnTo>
                  <a:lnTo>
                    <a:pt x="4649" y="4611"/>
                  </a:lnTo>
                  <a:lnTo>
                    <a:pt x="4574" y="3937"/>
                  </a:lnTo>
                  <a:lnTo>
                    <a:pt x="4499" y="3224"/>
                  </a:lnTo>
                  <a:lnTo>
                    <a:pt x="4387" y="2550"/>
                  </a:lnTo>
                  <a:lnTo>
                    <a:pt x="4274" y="1968"/>
                  </a:lnTo>
                  <a:lnTo>
                    <a:pt x="4218" y="1743"/>
                  </a:lnTo>
                  <a:lnTo>
                    <a:pt x="4143" y="1537"/>
                  </a:lnTo>
                  <a:lnTo>
                    <a:pt x="4087" y="1387"/>
                  </a:lnTo>
                  <a:lnTo>
                    <a:pt x="4031" y="1312"/>
                  </a:lnTo>
                  <a:lnTo>
                    <a:pt x="3974" y="1256"/>
                  </a:lnTo>
                  <a:lnTo>
                    <a:pt x="3918" y="1237"/>
                  </a:lnTo>
                  <a:lnTo>
                    <a:pt x="3881" y="1219"/>
                  </a:lnTo>
                  <a:lnTo>
                    <a:pt x="3824" y="1200"/>
                  </a:lnTo>
                  <a:lnTo>
                    <a:pt x="3731" y="1219"/>
                  </a:lnTo>
                  <a:lnTo>
                    <a:pt x="3656" y="1275"/>
                  </a:lnTo>
                  <a:lnTo>
                    <a:pt x="3581" y="1331"/>
                  </a:lnTo>
                  <a:lnTo>
                    <a:pt x="3543" y="1387"/>
                  </a:lnTo>
                  <a:lnTo>
                    <a:pt x="3506" y="1444"/>
                  </a:lnTo>
                  <a:lnTo>
                    <a:pt x="3487" y="1350"/>
                  </a:lnTo>
                  <a:lnTo>
                    <a:pt x="3468" y="1087"/>
                  </a:lnTo>
                  <a:lnTo>
                    <a:pt x="3431" y="919"/>
                  </a:lnTo>
                  <a:lnTo>
                    <a:pt x="3375" y="750"/>
                  </a:lnTo>
                  <a:lnTo>
                    <a:pt x="3300" y="600"/>
                  </a:lnTo>
                  <a:lnTo>
                    <a:pt x="3187" y="469"/>
                  </a:lnTo>
                  <a:lnTo>
                    <a:pt x="3131" y="413"/>
                  </a:lnTo>
                  <a:lnTo>
                    <a:pt x="3075" y="375"/>
                  </a:lnTo>
                  <a:lnTo>
                    <a:pt x="3018" y="356"/>
                  </a:lnTo>
                  <a:lnTo>
                    <a:pt x="2962" y="356"/>
                  </a:lnTo>
                  <a:lnTo>
                    <a:pt x="2868" y="394"/>
                  </a:lnTo>
                  <a:lnTo>
                    <a:pt x="2793" y="450"/>
                  </a:lnTo>
                  <a:lnTo>
                    <a:pt x="2718" y="525"/>
                  </a:lnTo>
                  <a:lnTo>
                    <a:pt x="2662" y="600"/>
                  </a:lnTo>
                  <a:lnTo>
                    <a:pt x="2625" y="675"/>
                  </a:lnTo>
                  <a:lnTo>
                    <a:pt x="2625" y="600"/>
                  </a:lnTo>
                  <a:lnTo>
                    <a:pt x="2606" y="413"/>
                  </a:lnTo>
                  <a:lnTo>
                    <a:pt x="2587" y="319"/>
                  </a:lnTo>
                  <a:lnTo>
                    <a:pt x="2550" y="206"/>
                  </a:lnTo>
                  <a:lnTo>
                    <a:pt x="2475" y="113"/>
                  </a:lnTo>
                  <a:lnTo>
                    <a:pt x="2381" y="19"/>
                  </a:lnTo>
                  <a:lnTo>
                    <a:pt x="232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2" name="Google Shape;556;p40">
              <a:extLst>
                <a:ext uri="{FF2B5EF4-FFF2-40B4-BE49-F238E27FC236}">
                  <a16:creationId xmlns:a16="http://schemas.microsoft.com/office/drawing/2014/main" id="{739CF260-97FE-8923-02A6-98C8FB53DE1D}"/>
                </a:ext>
              </a:extLst>
            </p:cNvPr>
            <p:cNvSpPr/>
            <p:nvPr/>
          </p:nvSpPr>
          <p:spPr>
            <a:xfrm>
              <a:off x="3776619" y="1482631"/>
              <a:ext cx="5887" cy="76941"/>
            </a:xfrm>
            <a:custGeom>
              <a:avLst/>
              <a:gdLst/>
              <a:ahLst/>
              <a:cxnLst/>
              <a:rect l="l" t="t" r="r" b="b"/>
              <a:pathLst>
                <a:path w="188" h="2457" extrusionOk="0">
                  <a:moveTo>
                    <a:pt x="56" y="1"/>
                  </a:moveTo>
                  <a:lnTo>
                    <a:pt x="19" y="20"/>
                  </a:lnTo>
                  <a:lnTo>
                    <a:pt x="0" y="57"/>
                  </a:lnTo>
                  <a:lnTo>
                    <a:pt x="94" y="2419"/>
                  </a:lnTo>
                  <a:lnTo>
                    <a:pt x="112" y="2456"/>
                  </a:lnTo>
                  <a:lnTo>
                    <a:pt x="169" y="2456"/>
                  </a:lnTo>
                  <a:lnTo>
                    <a:pt x="187" y="2438"/>
                  </a:lnTo>
                  <a:lnTo>
                    <a:pt x="187" y="2400"/>
                  </a:lnTo>
                  <a:lnTo>
                    <a:pt x="112" y="57"/>
                  </a:lnTo>
                  <a:lnTo>
                    <a:pt x="94" y="20"/>
                  </a:lnTo>
                  <a:lnTo>
                    <a:pt x="5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3" name="Google Shape;557;p40">
              <a:extLst>
                <a:ext uri="{FF2B5EF4-FFF2-40B4-BE49-F238E27FC236}">
                  <a16:creationId xmlns:a16="http://schemas.microsoft.com/office/drawing/2014/main" id="{FC9D5BEE-89CB-505E-76DE-C620EA114084}"/>
                </a:ext>
              </a:extLst>
            </p:cNvPr>
            <p:cNvSpPr/>
            <p:nvPr/>
          </p:nvSpPr>
          <p:spPr>
            <a:xfrm>
              <a:off x="3799509" y="1484979"/>
              <a:ext cx="7046" cy="72244"/>
            </a:xfrm>
            <a:custGeom>
              <a:avLst/>
              <a:gdLst/>
              <a:ahLst/>
              <a:cxnLst/>
              <a:rect l="l" t="t" r="r" b="b"/>
              <a:pathLst>
                <a:path w="225" h="2307" extrusionOk="0">
                  <a:moveTo>
                    <a:pt x="131" y="1"/>
                  </a:moveTo>
                  <a:lnTo>
                    <a:pt x="113" y="38"/>
                  </a:lnTo>
                  <a:lnTo>
                    <a:pt x="0" y="2250"/>
                  </a:lnTo>
                  <a:lnTo>
                    <a:pt x="19" y="2288"/>
                  </a:lnTo>
                  <a:lnTo>
                    <a:pt x="56" y="2306"/>
                  </a:lnTo>
                  <a:lnTo>
                    <a:pt x="94" y="2306"/>
                  </a:lnTo>
                  <a:lnTo>
                    <a:pt x="113" y="2288"/>
                  </a:lnTo>
                  <a:lnTo>
                    <a:pt x="113" y="2250"/>
                  </a:lnTo>
                  <a:lnTo>
                    <a:pt x="225" y="57"/>
                  </a:lnTo>
                  <a:lnTo>
                    <a:pt x="206" y="20"/>
                  </a:lnTo>
                  <a:lnTo>
                    <a:pt x="1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4" name="Google Shape;558;p40">
              <a:extLst>
                <a:ext uri="{FF2B5EF4-FFF2-40B4-BE49-F238E27FC236}">
                  <a16:creationId xmlns:a16="http://schemas.microsoft.com/office/drawing/2014/main" id="{C0D4E779-3F7E-B5E5-9E0F-F1FFC7635370}"/>
                </a:ext>
              </a:extLst>
            </p:cNvPr>
            <p:cNvSpPr/>
            <p:nvPr/>
          </p:nvSpPr>
          <p:spPr>
            <a:xfrm>
              <a:off x="3825906" y="1509654"/>
              <a:ext cx="7672" cy="51075"/>
            </a:xfrm>
            <a:custGeom>
              <a:avLst/>
              <a:gdLst/>
              <a:ahLst/>
              <a:cxnLst/>
              <a:rect l="l" t="t" r="r" b="b"/>
              <a:pathLst>
                <a:path w="245" h="1631" extrusionOk="0">
                  <a:moveTo>
                    <a:pt x="169" y="0"/>
                  </a:moveTo>
                  <a:lnTo>
                    <a:pt x="151" y="38"/>
                  </a:lnTo>
                  <a:lnTo>
                    <a:pt x="1" y="1575"/>
                  </a:lnTo>
                  <a:lnTo>
                    <a:pt x="1" y="1612"/>
                  </a:lnTo>
                  <a:lnTo>
                    <a:pt x="38" y="1631"/>
                  </a:lnTo>
                  <a:lnTo>
                    <a:pt x="76" y="1631"/>
                  </a:lnTo>
                  <a:lnTo>
                    <a:pt x="94" y="1612"/>
                  </a:lnTo>
                  <a:lnTo>
                    <a:pt x="113" y="1575"/>
                  </a:lnTo>
                  <a:lnTo>
                    <a:pt x="244" y="56"/>
                  </a:lnTo>
                  <a:lnTo>
                    <a:pt x="244" y="19"/>
                  </a:lnTo>
                  <a:lnTo>
                    <a:pt x="207"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5" name="Google Shape;559;p40">
              <a:extLst>
                <a:ext uri="{FF2B5EF4-FFF2-40B4-BE49-F238E27FC236}">
                  <a16:creationId xmlns:a16="http://schemas.microsoft.com/office/drawing/2014/main" id="{3CDEC1A1-E317-D291-4F05-461DA505BF77}"/>
                </a:ext>
              </a:extLst>
            </p:cNvPr>
            <p:cNvSpPr/>
            <p:nvPr/>
          </p:nvSpPr>
          <p:spPr>
            <a:xfrm>
              <a:off x="3754887" y="1563043"/>
              <a:ext cx="6482" cy="27056"/>
            </a:xfrm>
            <a:custGeom>
              <a:avLst/>
              <a:gdLst/>
              <a:ahLst/>
              <a:cxnLst/>
              <a:rect l="l" t="t" r="r" b="b"/>
              <a:pathLst>
                <a:path w="207" h="864" extrusionOk="0">
                  <a:moveTo>
                    <a:pt x="0" y="1"/>
                  </a:moveTo>
                  <a:lnTo>
                    <a:pt x="0" y="76"/>
                  </a:lnTo>
                  <a:lnTo>
                    <a:pt x="0" y="226"/>
                  </a:lnTo>
                  <a:lnTo>
                    <a:pt x="19" y="451"/>
                  </a:lnTo>
                  <a:lnTo>
                    <a:pt x="57" y="807"/>
                  </a:lnTo>
                  <a:lnTo>
                    <a:pt x="94" y="844"/>
                  </a:lnTo>
                  <a:lnTo>
                    <a:pt x="113" y="863"/>
                  </a:lnTo>
                  <a:lnTo>
                    <a:pt x="150" y="863"/>
                  </a:lnTo>
                  <a:lnTo>
                    <a:pt x="188" y="826"/>
                  </a:lnTo>
                  <a:lnTo>
                    <a:pt x="207" y="788"/>
                  </a:lnTo>
                  <a:lnTo>
                    <a:pt x="132" y="413"/>
                  </a:lnTo>
                  <a:lnTo>
                    <a:pt x="57" y="188"/>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6" name="Google Shape;560;p40">
              <a:extLst>
                <a:ext uri="{FF2B5EF4-FFF2-40B4-BE49-F238E27FC236}">
                  <a16:creationId xmlns:a16="http://schemas.microsoft.com/office/drawing/2014/main" id="{AA1218A3-5613-E3F8-3F2F-82658F7D49AB}"/>
                </a:ext>
              </a:extLst>
            </p:cNvPr>
            <p:cNvSpPr/>
            <p:nvPr/>
          </p:nvSpPr>
          <p:spPr>
            <a:xfrm>
              <a:off x="3169670" y="1577729"/>
              <a:ext cx="115083" cy="152661"/>
            </a:xfrm>
            <a:custGeom>
              <a:avLst/>
              <a:gdLst/>
              <a:ahLst/>
              <a:cxnLst/>
              <a:rect l="l" t="t" r="r" b="b"/>
              <a:pathLst>
                <a:path w="3675" h="4875" extrusionOk="0">
                  <a:moveTo>
                    <a:pt x="826" y="0"/>
                  </a:moveTo>
                  <a:lnTo>
                    <a:pt x="619" y="825"/>
                  </a:lnTo>
                  <a:lnTo>
                    <a:pt x="394" y="1650"/>
                  </a:lnTo>
                  <a:lnTo>
                    <a:pt x="170" y="2344"/>
                  </a:lnTo>
                  <a:lnTo>
                    <a:pt x="76" y="2587"/>
                  </a:lnTo>
                  <a:lnTo>
                    <a:pt x="1" y="2737"/>
                  </a:lnTo>
                  <a:lnTo>
                    <a:pt x="1" y="2831"/>
                  </a:lnTo>
                  <a:lnTo>
                    <a:pt x="38" y="3075"/>
                  </a:lnTo>
                  <a:lnTo>
                    <a:pt x="57" y="3225"/>
                  </a:lnTo>
                  <a:lnTo>
                    <a:pt x="95" y="3412"/>
                  </a:lnTo>
                  <a:lnTo>
                    <a:pt x="151" y="3600"/>
                  </a:lnTo>
                  <a:lnTo>
                    <a:pt x="244" y="3806"/>
                  </a:lnTo>
                  <a:lnTo>
                    <a:pt x="338" y="4012"/>
                  </a:lnTo>
                  <a:lnTo>
                    <a:pt x="488" y="4199"/>
                  </a:lnTo>
                  <a:lnTo>
                    <a:pt x="638" y="4387"/>
                  </a:lnTo>
                  <a:lnTo>
                    <a:pt x="844" y="4537"/>
                  </a:lnTo>
                  <a:lnTo>
                    <a:pt x="957" y="4612"/>
                  </a:lnTo>
                  <a:lnTo>
                    <a:pt x="1088" y="4687"/>
                  </a:lnTo>
                  <a:lnTo>
                    <a:pt x="1219" y="4743"/>
                  </a:lnTo>
                  <a:lnTo>
                    <a:pt x="1350" y="4780"/>
                  </a:lnTo>
                  <a:lnTo>
                    <a:pt x="1519" y="4837"/>
                  </a:lnTo>
                  <a:lnTo>
                    <a:pt x="1669" y="4855"/>
                  </a:lnTo>
                  <a:lnTo>
                    <a:pt x="1857" y="4874"/>
                  </a:lnTo>
                  <a:lnTo>
                    <a:pt x="2213" y="4874"/>
                  </a:lnTo>
                  <a:lnTo>
                    <a:pt x="2381" y="4837"/>
                  </a:lnTo>
                  <a:lnTo>
                    <a:pt x="2550" y="4799"/>
                  </a:lnTo>
                  <a:lnTo>
                    <a:pt x="2719" y="4724"/>
                  </a:lnTo>
                  <a:lnTo>
                    <a:pt x="2869" y="4649"/>
                  </a:lnTo>
                  <a:lnTo>
                    <a:pt x="3000" y="4556"/>
                  </a:lnTo>
                  <a:lnTo>
                    <a:pt x="3131" y="4443"/>
                  </a:lnTo>
                  <a:lnTo>
                    <a:pt x="3262" y="4312"/>
                  </a:lnTo>
                  <a:lnTo>
                    <a:pt x="3375" y="4162"/>
                  </a:lnTo>
                  <a:lnTo>
                    <a:pt x="3469" y="4012"/>
                  </a:lnTo>
                  <a:lnTo>
                    <a:pt x="3544" y="3843"/>
                  </a:lnTo>
                  <a:lnTo>
                    <a:pt x="3600" y="3674"/>
                  </a:lnTo>
                  <a:lnTo>
                    <a:pt x="3656" y="3487"/>
                  </a:lnTo>
                  <a:lnTo>
                    <a:pt x="3675" y="3300"/>
                  </a:lnTo>
                  <a:lnTo>
                    <a:pt x="3675" y="3093"/>
                  </a:lnTo>
                  <a:lnTo>
                    <a:pt x="3656" y="2887"/>
                  </a:lnTo>
                  <a:lnTo>
                    <a:pt x="3506" y="1875"/>
                  </a:lnTo>
                  <a:lnTo>
                    <a:pt x="3412" y="1125"/>
                  </a:lnTo>
                  <a:lnTo>
                    <a:pt x="3375" y="694"/>
                  </a:lnTo>
                  <a:lnTo>
                    <a:pt x="3337" y="188"/>
                  </a:lnTo>
                  <a:lnTo>
                    <a:pt x="82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7" name="Google Shape;561;p40">
              <a:extLst>
                <a:ext uri="{FF2B5EF4-FFF2-40B4-BE49-F238E27FC236}">
                  <a16:creationId xmlns:a16="http://schemas.microsoft.com/office/drawing/2014/main" id="{2738B526-A7B9-EBC4-FD68-486D64DD0A15}"/>
                </a:ext>
              </a:extLst>
            </p:cNvPr>
            <p:cNvSpPr/>
            <p:nvPr/>
          </p:nvSpPr>
          <p:spPr>
            <a:xfrm>
              <a:off x="3169670" y="1576539"/>
              <a:ext cx="105688" cy="86930"/>
            </a:xfrm>
            <a:custGeom>
              <a:avLst/>
              <a:gdLst/>
              <a:ahLst/>
              <a:cxnLst/>
              <a:rect l="l" t="t" r="r" b="b"/>
              <a:pathLst>
                <a:path w="3375" h="2776" extrusionOk="0">
                  <a:moveTo>
                    <a:pt x="3375" y="1"/>
                  </a:moveTo>
                  <a:lnTo>
                    <a:pt x="826" y="38"/>
                  </a:lnTo>
                  <a:lnTo>
                    <a:pt x="694" y="488"/>
                  </a:lnTo>
                  <a:lnTo>
                    <a:pt x="413" y="1388"/>
                  </a:lnTo>
                  <a:lnTo>
                    <a:pt x="132" y="2307"/>
                  </a:lnTo>
                  <a:lnTo>
                    <a:pt x="38" y="2625"/>
                  </a:lnTo>
                  <a:lnTo>
                    <a:pt x="1" y="2775"/>
                  </a:lnTo>
                  <a:lnTo>
                    <a:pt x="563" y="2588"/>
                  </a:lnTo>
                  <a:lnTo>
                    <a:pt x="1051" y="2382"/>
                  </a:lnTo>
                  <a:lnTo>
                    <a:pt x="1463" y="2175"/>
                  </a:lnTo>
                  <a:lnTo>
                    <a:pt x="1838" y="1950"/>
                  </a:lnTo>
                  <a:lnTo>
                    <a:pt x="2156" y="1726"/>
                  </a:lnTo>
                  <a:lnTo>
                    <a:pt x="2438" y="1501"/>
                  </a:lnTo>
                  <a:lnTo>
                    <a:pt x="2663" y="1276"/>
                  </a:lnTo>
                  <a:lnTo>
                    <a:pt x="2869" y="1069"/>
                  </a:lnTo>
                  <a:lnTo>
                    <a:pt x="3019" y="863"/>
                  </a:lnTo>
                  <a:lnTo>
                    <a:pt x="3131" y="676"/>
                  </a:lnTo>
                  <a:lnTo>
                    <a:pt x="3225" y="507"/>
                  </a:lnTo>
                  <a:lnTo>
                    <a:pt x="3300" y="357"/>
                  </a:lnTo>
                  <a:lnTo>
                    <a:pt x="3375" y="113"/>
                  </a:lnTo>
                  <a:lnTo>
                    <a:pt x="3375"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8" name="Google Shape;562;p40">
              <a:extLst>
                <a:ext uri="{FF2B5EF4-FFF2-40B4-BE49-F238E27FC236}">
                  <a16:creationId xmlns:a16="http://schemas.microsoft.com/office/drawing/2014/main" id="{294792A4-1CC5-53C4-A62D-2CD860716945}"/>
                </a:ext>
              </a:extLst>
            </p:cNvPr>
            <p:cNvSpPr/>
            <p:nvPr/>
          </p:nvSpPr>
          <p:spPr>
            <a:xfrm>
              <a:off x="3180254" y="1477934"/>
              <a:ext cx="99237" cy="134467"/>
            </a:xfrm>
            <a:custGeom>
              <a:avLst/>
              <a:gdLst/>
              <a:ahLst/>
              <a:cxnLst/>
              <a:rect l="l" t="t" r="r" b="b"/>
              <a:pathLst>
                <a:path w="3169" h="4294" extrusionOk="0">
                  <a:moveTo>
                    <a:pt x="1631" y="1"/>
                  </a:moveTo>
                  <a:lnTo>
                    <a:pt x="1350" y="38"/>
                  </a:lnTo>
                  <a:lnTo>
                    <a:pt x="1050" y="57"/>
                  </a:lnTo>
                  <a:lnTo>
                    <a:pt x="806" y="95"/>
                  </a:lnTo>
                  <a:lnTo>
                    <a:pt x="619" y="188"/>
                  </a:lnTo>
                  <a:lnTo>
                    <a:pt x="450" y="282"/>
                  </a:lnTo>
                  <a:lnTo>
                    <a:pt x="300" y="413"/>
                  </a:lnTo>
                  <a:lnTo>
                    <a:pt x="206" y="544"/>
                  </a:lnTo>
                  <a:lnTo>
                    <a:pt x="131" y="694"/>
                  </a:lnTo>
                  <a:lnTo>
                    <a:pt x="75" y="844"/>
                  </a:lnTo>
                  <a:lnTo>
                    <a:pt x="38" y="994"/>
                  </a:lnTo>
                  <a:lnTo>
                    <a:pt x="19" y="1126"/>
                  </a:lnTo>
                  <a:lnTo>
                    <a:pt x="0" y="1388"/>
                  </a:lnTo>
                  <a:lnTo>
                    <a:pt x="19" y="1575"/>
                  </a:lnTo>
                  <a:lnTo>
                    <a:pt x="38" y="1650"/>
                  </a:lnTo>
                  <a:lnTo>
                    <a:pt x="56" y="1894"/>
                  </a:lnTo>
                  <a:lnTo>
                    <a:pt x="113" y="2175"/>
                  </a:lnTo>
                  <a:lnTo>
                    <a:pt x="169" y="2494"/>
                  </a:lnTo>
                  <a:lnTo>
                    <a:pt x="263" y="2869"/>
                  </a:lnTo>
                  <a:lnTo>
                    <a:pt x="394" y="3225"/>
                  </a:lnTo>
                  <a:lnTo>
                    <a:pt x="488" y="3394"/>
                  </a:lnTo>
                  <a:lnTo>
                    <a:pt x="581" y="3562"/>
                  </a:lnTo>
                  <a:lnTo>
                    <a:pt x="675" y="3712"/>
                  </a:lnTo>
                  <a:lnTo>
                    <a:pt x="788" y="3862"/>
                  </a:lnTo>
                  <a:lnTo>
                    <a:pt x="956" y="3994"/>
                  </a:lnTo>
                  <a:lnTo>
                    <a:pt x="1050" y="4087"/>
                  </a:lnTo>
                  <a:lnTo>
                    <a:pt x="1162" y="4143"/>
                  </a:lnTo>
                  <a:lnTo>
                    <a:pt x="1275" y="4200"/>
                  </a:lnTo>
                  <a:lnTo>
                    <a:pt x="1387" y="4256"/>
                  </a:lnTo>
                  <a:lnTo>
                    <a:pt x="1500" y="4275"/>
                  </a:lnTo>
                  <a:lnTo>
                    <a:pt x="1612" y="4293"/>
                  </a:lnTo>
                  <a:lnTo>
                    <a:pt x="1856" y="4293"/>
                  </a:lnTo>
                  <a:lnTo>
                    <a:pt x="1968" y="4275"/>
                  </a:lnTo>
                  <a:lnTo>
                    <a:pt x="2081" y="4256"/>
                  </a:lnTo>
                  <a:lnTo>
                    <a:pt x="2193" y="4218"/>
                  </a:lnTo>
                  <a:lnTo>
                    <a:pt x="2306" y="4162"/>
                  </a:lnTo>
                  <a:lnTo>
                    <a:pt x="2418" y="4087"/>
                  </a:lnTo>
                  <a:lnTo>
                    <a:pt x="2512" y="4012"/>
                  </a:lnTo>
                  <a:lnTo>
                    <a:pt x="2606" y="3937"/>
                  </a:lnTo>
                  <a:lnTo>
                    <a:pt x="2681" y="3825"/>
                  </a:lnTo>
                  <a:lnTo>
                    <a:pt x="2812" y="3656"/>
                  </a:lnTo>
                  <a:lnTo>
                    <a:pt x="2906" y="3506"/>
                  </a:lnTo>
                  <a:lnTo>
                    <a:pt x="2962" y="3319"/>
                  </a:lnTo>
                  <a:lnTo>
                    <a:pt x="3037" y="3150"/>
                  </a:lnTo>
                  <a:lnTo>
                    <a:pt x="3074" y="2963"/>
                  </a:lnTo>
                  <a:lnTo>
                    <a:pt x="3131" y="2569"/>
                  </a:lnTo>
                  <a:lnTo>
                    <a:pt x="3168" y="2194"/>
                  </a:lnTo>
                  <a:lnTo>
                    <a:pt x="3168" y="1857"/>
                  </a:lnTo>
                  <a:lnTo>
                    <a:pt x="3149" y="1594"/>
                  </a:lnTo>
                  <a:lnTo>
                    <a:pt x="3131" y="1332"/>
                  </a:lnTo>
                  <a:lnTo>
                    <a:pt x="3131" y="1275"/>
                  </a:lnTo>
                  <a:lnTo>
                    <a:pt x="3074" y="1088"/>
                  </a:lnTo>
                  <a:lnTo>
                    <a:pt x="2999" y="844"/>
                  </a:lnTo>
                  <a:lnTo>
                    <a:pt x="2924" y="694"/>
                  </a:lnTo>
                  <a:lnTo>
                    <a:pt x="2849" y="563"/>
                  </a:lnTo>
                  <a:lnTo>
                    <a:pt x="2756" y="432"/>
                  </a:lnTo>
                  <a:lnTo>
                    <a:pt x="2624" y="301"/>
                  </a:lnTo>
                  <a:lnTo>
                    <a:pt x="2475" y="188"/>
                  </a:lnTo>
                  <a:lnTo>
                    <a:pt x="2306" y="95"/>
                  </a:lnTo>
                  <a:lnTo>
                    <a:pt x="2118" y="38"/>
                  </a:lnTo>
                  <a:lnTo>
                    <a:pt x="189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9" name="Google Shape;563;p40">
              <a:extLst>
                <a:ext uri="{FF2B5EF4-FFF2-40B4-BE49-F238E27FC236}">
                  <a16:creationId xmlns:a16="http://schemas.microsoft.com/office/drawing/2014/main" id="{186DD102-F14C-161C-F274-30710B8D8623}"/>
                </a:ext>
              </a:extLst>
            </p:cNvPr>
            <p:cNvSpPr/>
            <p:nvPr/>
          </p:nvSpPr>
          <p:spPr>
            <a:xfrm>
              <a:off x="3173804" y="1528411"/>
              <a:ext cx="12933" cy="28215"/>
            </a:xfrm>
            <a:custGeom>
              <a:avLst/>
              <a:gdLst/>
              <a:ahLst/>
              <a:cxnLst/>
              <a:rect l="l" t="t" r="r" b="b"/>
              <a:pathLst>
                <a:path w="413" h="901" extrusionOk="0">
                  <a:moveTo>
                    <a:pt x="75" y="1"/>
                  </a:moveTo>
                  <a:lnTo>
                    <a:pt x="56" y="20"/>
                  </a:lnTo>
                  <a:lnTo>
                    <a:pt x="19" y="38"/>
                  </a:lnTo>
                  <a:lnTo>
                    <a:pt x="0" y="151"/>
                  </a:lnTo>
                  <a:lnTo>
                    <a:pt x="0" y="301"/>
                  </a:lnTo>
                  <a:lnTo>
                    <a:pt x="19" y="376"/>
                  </a:lnTo>
                  <a:lnTo>
                    <a:pt x="38" y="470"/>
                  </a:lnTo>
                  <a:lnTo>
                    <a:pt x="75" y="545"/>
                  </a:lnTo>
                  <a:lnTo>
                    <a:pt x="131" y="638"/>
                  </a:lnTo>
                  <a:lnTo>
                    <a:pt x="244" y="751"/>
                  </a:lnTo>
                  <a:lnTo>
                    <a:pt x="337" y="844"/>
                  </a:lnTo>
                  <a:lnTo>
                    <a:pt x="412" y="901"/>
                  </a:lnTo>
                  <a:lnTo>
                    <a:pt x="262" y="20"/>
                  </a:lnTo>
                  <a:lnTo>
                    <a:pt x="16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0" name="Google Shape;564;p40">
              <a:extLst>
                <a:ext uri="{FF2B5EF4-FFF2-40B4-BE49-F238E27FC236}">
                  <a16:creationId xmlns:a16="http://schemas.microsoft.com/office/drawing/2014/main" id="{1EFA6203-E8AA-4A48-4BC7-079CAFF6909F}"/>
                </a:ext>
              </a:extLst>
            </p:cNvPr>
            <p:cNvSpPr/>
            <p:nvPr/>
          </p:nvSpPr>
          <p:spPr>
            <a:xfrm>
              <a:off x="3278860" y="1523714"/>
              <a:ext cx="10021" cy="29405"/>
            </a:xfrm>
            <a:custGeom>
              <a:avLst/>
              <a:gdLst/>
              <a:ahLst/>
              <a:cxnLst/>
              <a:rect l="l" t="t" r="r" b="b"/>
              <a:pathLst>
                <a:path w="320" h="939" extrusionOk="0">
                  <a:moveTo>
                    <a:pt x="169" y="1"/>
                  </a:moveTo>
                  <a:lnTo>
                    <a:pt x="94" y="20"/>
                  </a:lnTo>
                  <a:lnTo>
                    <a:pt x="0" y="57"/>
                  </a:lnTo>
                  <a:lnTo>
                    <a:pt x="0" y="938"/>
                  </a:lnTo>
                  <a:lnTo>
                    <a:pt x="75" y="863"/>
                  </a:lnTo>
                  <a:lnTo>
                    <a:pt x="150" y="769"/>
                  </a:lnTo>
                  <a:lnTo>
                    <a:pt x="244" y="620"/>
                  </a:lnTo>
                  <a:lnTo>
                    <a:pt x="282" y="545"/>
                  </a:lnTo>
                  <a:lnTo>
                    <a:pt x="300" y="451"/>
                  </a:lnTo>
                  <a:lnTo>
                    <a:pt x="319" y="357"/>
                  </a:lnTo>
                  <a:lnTo>
                    <a:pt x="300" y="263"/>
                  </a:lnTo>
                  <a:lnTo>
                    <a:pt x="282" y="113"/>
                  </a:lnTo>
                  <a:lnTo>
                    <a:pt x="244" y="20"/>
                  </a:lnTo>
                  <a:lnTo>
                    <a:pt x="20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1" name="Google Shape;565;p40">
              <a:extLst>
                <a:ext uri="{FF2B5EF4-FFF2-40B4-BE49-F238E27FC236}">
                  <a16:creationId xmlns:a16="http://schemas.microsoft.com/office/drawing/2014/main" id="{C728B748-F46F-97C4-0308-59D3326C620E}"/>
                </a:ext>
              </a:extLst>
            </p:cNvPr>
            <p:cNvSpPr/>
            <p:nvPr/>
          </p:nvSpPr>
          <p:spPr>
            <a:xfrm>
              <a:off x="3170860" y="1455044"/>
              <a:ext cx="109790" cy="70490"/>
            </a:xfrm>
            <a:custGeom>
              <a:avLst/>
              <a:gdLst/>
              <a:ahLst/>
              <a:cxnLst/>
              <a:rect l="l" t="t" r="r" b="b"/>
              <a:pathLst>
                <a:path w="3506" h="2251" extrusionOk="0">
                  <a:moveTo>
                    <a:pt x="2456" y="1"/>
                  </a:moveTo>
                  <a:lnTo>
                    <a:pt x="938" y="169"/>
                  </a:lnTo>
                  <a:lnTo>
                    <a:pt x="450" y="263"/>
                  </a:lnTo>
                  <a:lnTo>
                    <a:pt x="0" y="601"/>
                  </a:lnTo>
                  <a:lnTo>
                    <a:pt x="300" y="1744"/>
                  </a:lnTo>
                  <a:lnTo>
                    <a:pt x="488" y="1707"/>
                  </a:lnTo>
                  <a:lnTo>
                    <a:pt x="694" y="1669"/>
                  </a:lnTo>
                  <a:lnTo>
                    <a:pt x="994" y="1632"/>
                  </a:lnTo>
                  <a:lnTo>
                    <a:pt x="1350" y="1594"/>
                  </a:lnTo>
                  <a:lnTo>
                    <a:pt x="1781" y="1594"/>
                  </a:lnTo>
                  <a:lnTo>
                    <a:pt x="2287" y="1613"/>
                  </a:lnTo>
                  <a:lnTo>
                    <a:pt x="2831" y="1669"/>
                  </a:lnTo>
                  <a:lnTo>
                    <a:pt x="2962" y="1519"/>
                  </a:lnTo>
                  <a:lnTo>
                    <a:pt x="2999" y="1632"/>
                  </a:lnTo>
                  <a:lnTo>
                    <a:pt x="3112" y="1894"/>
                  </a:lnTo>
                  <a:lnTo>
                    <a:pt x="3187" y="2025"/>
                  </a:lnTo>
                  <a:lnTo>
                    <a:pt x="3281" y="2138"/>
                  </a:lnTo>
                  <a:lnTo>
                    <a:pt x="3356" y="2213"/>
                  </a:lnTo>
                  <a:lnTo>
                    <a:pt x="3412" y="2250"/>
                  </a:lnTo>
                  <a:lnTo>
                    <a:pt x="3449" y="2250"/>
                  </a:lnTo>
                  <a:lnTo>
                    <a:pt x="3487" y="2213"/>
                  </a:lnTo>
                  <a:lnTo>
                    <a:pt x="3506" y="2156"/>
                  </a:lnTo>
                  <a:lnTo>
                    <a:pt x="3506" y="2063"/>
                  </a:lnTo>
                  <a:lnTo>
                    <a:pt x="3487" y="1950"/>
                  </a:lnTo>
                  <a:lnTo>
                    <a:pt x="3449" y="1650"/>
                  </a:lnTo>
                  <a:lnTo>
                    <a:pt x="3356" y="1294"/>
                  </a:lnTo>
                  <a:lnTo>
                    <a:pt x="3187" y="657"/>
                  </a:lnTo>
                  <a:lnTo>
                    <a:pt x="3093" y="376"/>
                  </a:lnTo>
                  <a:lnTo>
                    <a:pt x="245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2" name="Google Shape;566;p40">
              <a:extLst>
                <a:ext uri="{FF2B5EF4-FFF2-40B4-BE49-F238E27FC236}">
                  <a16:creationId xmlns:a16="http://schemas.microsoft.com/office/drawing/2014/main" id="{2D2E2A34-0A97-DF06-5F5E-1C65875BB673}"/>
                </a:ext>
              </a:extLst>
            </p:cNvPr>
            <p:cNvSpPr/>
            <p:nvPr/>
          </p:nvSpPr>
          <p:spPr>
            <a:xfrm>
              <a:off x="3243633" y="1526657"/>
              <a:ext cx="5919" cy="12964"/>
            </a:xfrm>
            <a:custGeom>
              <a:avLst/>
              <a:gdLst/>
              <a:ahLst/>
              <a:cxnLst/>
              <a:rect l="l" t="t" r="r" b="b"/>
              <a:pathLst>
                <a:path w="189" h="414" extrusionOk="0">
                  <a:moveTo>
                    <a:pt x="94" y="1"/>
                  </a:moveTo>
                  <a:lnTo>
                    <a:pt x="57" y="19"/>
                  </a:lnTo>
                  <a:lnTo>
                    <a:pt x="19" y="76"/>
                  </a:lnTo>
                  <a:lnTo>
                    <a:pt x="1" y="132"/>
                  </a:lnTo>
                  <a:lnTo>
                    <a:pt x="1" y="226"/>
                  </a:lnTo>
                  <a:lnTo>
                    <a:pt x="19" y="301"/>
                  </a:lnTo>
                  <a:lnTo>
                    <a:pt x="38" y="357"/>
                  </a:lnTo>
                  <a:lnTo>
                    <a:pt x="76" y="413"/>
                  </a:lnTo>
                  <a:lnTo>
                    <a:pt x="113" y="413"/>
                  </a:lnTo>
                  <a:lnTo>
                    <a:pt x="132" y="394"/>
                  </a:lnTo>
                  <a:lnTo>
                    <a:pt x="169" y="357"/>
                  </a:lnTo>
                  <a:lnTo>
                    <a:pt x="188" y="282"/>
                  </a:lnTo>
                  <a:lnTo>
                    <a:pt x="188" y="207"/>
                  </a:lnTo>
                  <a:lnTo>
                    <a:pt x="169" y="132"/>
                  </a:lnTo>
                  <a:lnTo>
                    <a:pt x="151" y="76"/>
                  </a:lnTo>
                  <a:lnTo>
                    <a:pt x="132" y="19"/>
                  </a:lnTo>
                  <a:lnTo>
                    <a:pt x="94"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3" name="Google Shape;567;p40">
              <a:extLst>
                <a:ext uri="{FF2B5EF4-FFF2-40B4-BE49-F238E27FC236}">
                  <a16:creationId xmlns:a16="http://schemas.microsoft.com/office/drawing/2014/main" id="{B03B4484-8C18-9152-B8D9-DF7F2FC083AB}"/>
                </a:ext>
              </a:extLst>
            </p:cNvPr>
            <p:cNvSpPr/>
            <p:nvPr/>
          </p:nvSpPr>
          <p:spPr>
            <a:xfrm>
              <a:off x="3204303" y="1531354"/>
              <a:ext cx="5324" cy="11774"/>
            </a:xfrm>
            <a:custGeom>
              <a:avLst/>
              <a:gdLst/>
              <a:ahLst/>
              <a:cxnLst/>
              <a:rect l="l" t="t" r="r" b="b"/>
              <a:pathLst>
                <a:path w="170" h="376" extrusionOk="0">
                  <a:moveTo>
                    <a:pt x="76" y="1"/>
                  </a:moveTo>
                  <a:lnTo>
                    <a:pt x="38" y="19"/>
                  </a:lnTo>
                  <a:lnTo>
                    <a:pt x="20" y="57"/>
                  </a:lnTo>
                  <a:lnTo>
                    <a:pt x="1" y="113"/>
                  </a:lnTo>
                  <a:lnTo>
                    <a:pt x="1" y="188"/>
                  </a:lnTo>
                  <a:lnTo>
                    <a:pt x="20" y="263"/>
                  </a:lnTo>
                  <a:lnTo>
                    <a:pt x="38" y="319"/>
                  </a:lnTo>
                  <a:lnTo>
                    <a:pt x="57" y="357"/>
                  </a:lnTo>
                  <a:lnTo>
                    <a:pt x="94" y="376"/>
                  </a:lnTo>
                  <a:lnTo>
                    <a:pt x="132" y="357"/>
                  </a:lnTo>
                  <a:lnTo>
                    <a:pt x="151" y="319"/>
                  </a:lnTo>
                  <a:lnTo>
                    <a:pt x="169" y="263"/>
                  </a:lnTo>
                  <a:lnTo>
                    <a:pt x="169" y="188"/>
                  </a:lnTo>
                  <a:lnTo>
                    <a:pt x="169" y="113"/>
                  </a:lnTo>
                  <a:lnTo>
                    <a:pt x="151" y="57"/>
                  </a:lnTo>
                  <a:lnTo>
                    <a:pt x="113" y="19"/>
                  </a:lnTo>
                  <a:lnTo>
                    <a:pt x="7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4" name="Google Shape;568;p40">
              <a:extLst>
                <a:ext uri="{FF2B5EF4-FFF2-40B4-BE49-F238E27FC236}">
                  <a16:creationId xmlns:a16="http://schemas.microsoft.com/office/drawing/2014/main" id="{1E248164-5F7E-C5ED-2BAE-B046BCD8A848}"/>
                </a:ext>
              </a:extLst>
            </p:cNvPr>
            <p:cNvSpPr/>
            <p:nvPr/>
          </p:nvSpPr>
          <p:spPr>
            <a:xfrm>
              <a:off x="3237182" y="1517858"/>
              <a:ext cx="17630" cy="8831"/>
            </a:xfrm>
            <a:custGeom>
              <a:avLst/>
              <a:gdLst/>
              <a:ahLst/>
              <a:cxnLst/>
              <a:rect l="l" t="t" r="r" b="b"/>
              <a:pathLst>
                <a:path w="563" h="282" extrusionOk="0">
                  <a:moveTo>
                    <a:pt x="244" y="0"/>
                  </a:moveTo>
                  <a:lnTo>
                    <a:pt x="169" y="38"/>
                  </a:lnTo>
                  <a:lnTo>
                    <a:pt x="113" y="75"/>
                  </a:lnTo>
                  <a:lnTo>
                    <a:pt x="38" y="132"/>
                  </a:lnTo>
                  <a:lnTo>
                    <a:pt x="0" y="225"/>
                  </a:lnTo>
                  <a:lnTo>
                    <a:pt x="0" y="263"/>
                  </a:lnTo>
                  <a:lnTo>
                    <a:pt x="0" y="282"/>
                  </a:lnTo>
                  <a:lnTo>
                    <a:pt x="19" y="282"/>
                  </a:lnTo>
                  <a:lnTo>
                    <a:pt x="57" y="263"/>
                  </a:lnTo>
                  <a:lnTo>
                    <a:pt x="94" y="188"/>
                  </a:lnTo>
                  <a:lnTo>
                    <a:pt x="150" y="132"/>
                  </a:lnTo>
                  <a:lnTo>
                    <a:pt x="188" y="94"/>
                  </a:lnTo>
                  <a:lnTo>
                    <a:pt x="244" y="75"/>
                  </a:lnTo>
                  <a:lnTo>
                    <a:pt x="282" y="75"/>
                  </a:lnTo>
                  <a:lnTo>
                    <a:pt x="375" y="94"/>
                  </a:lnTo>
                  <a:lnTo>
                    <a:pt x="450" y="132"/>
                  </a:lnTo>
                  <a:lnTo>
                    <a:pt x="507" y="188"/>
                  </a:lnTo>
                  <a:lnTo>
                    <a:pt x="544" y="207"/>
                  </a:lnTo>
                  <a:lnTo>
                    <a:pt x="563" y="188"/>
                  </a:lnTo>
                  <a:lnTo>
                    <a:pt x="563" y="169"/>
                  </a:lnTo>
                  <a:lnTo>
                    <a:pt x="563" y="150"/>
                  </a:lnTo>
                  <a:lnTo>
                    <a:pt x="525" y="113"/>
                  </a:lnTo>
                  <a:lnTo>
                    <a:pt x="469" y="75"/>
                  </a:lnTo>
                  <a:lnTo>
                    <a:pt x="357" y="19"/>
                  </a:lnTo>
                  <a:lnTo>
                    <a:pt x="30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5" name="Google Shape;569;p40">
              <a:extLst>
                <a:ext uri="{FF2B5EF4-FFF2-40B4-BE49-F238E27FC236}">
                  <a16:creationId xmlns:a16="http://schemas.microsoft.com/office/drawing/2014/main" id="{52D0ECCD-2C3F-74B9-7252-32EFEDFEF7B4}"/>
                </a:ext>
              </a:extLst>
            </p:cNvPr>
            <p:cNvSpPr/>
            <p:nvPr/>
          </p:nvSpPr>
          <p:spPr>
            <a:xfrm>
              <a:off x="3194345" y="1521365"/>
              <a:ext cx="18225" cy="8267"/>
            </a:xfrm>
            <a:custGeom>
              <a:avLst/>
              <a:gdLst/>
              <a:ahLst/>
              <a:cxnLst/>
              <a:rect l="l" t="t" r="r" b="b"/>
              <a:pathLst>
                <a:path w="582" h="264" extrusionOk="0">
                  <a:moveTo>
                    <a:pt x="244" y="1"/>
                  </a:moveTo>
                  <a:lnTo>
                    <a:pt x="188" y="20"/>
                  </a:lnTo>
                  <a:lnTo>
                    <a:pt x="113" y="76"/>
                  </a:lnTo>
                  <a:lnTo>
                    <a:pt x="56" y="132"/>
                  </a:lnTo>
                  <a:lnTo>
                    <a:pt x="0" y="226"/>
                  </a:lnTo>
                  <a:lnTo>
                    <a:pt x="0" y="245"/>
                  </a:lnTo>
                  <a:lnTo>
                    <a:pt x="19" y="263"/>
                  </a:lnTo>
                  <a:lnTo>
                    <a:pt x="38" y="263"/>
                  </a:lnTo>
                  <a:lnTo>
                    <a:pt x="56" y="245"/>
                  </a:lnTo>
                  <a:lnTo>
                    <a:pt x="113" y="188"/>
                  </a:lnTo>
                  <a:lnTo>
                    <a:pt x="150" y="132"/>
                  </a:lnTo>
                  <a:lnTo>
                    <a:pt x="206" y="95"/>
                  </a:lnTo>
                  <a:lnTo>
                    <a:pt x="263" y="76"/>
                  </a:lnTo>
                  <a:lnTo>
                    <a:pt x="281" y="57"/>
                  </a:lnTo>
                  <a:lnTo>
                    <a:pt x="375" y="76"/>
                  </a:lnTo>
                  <a:lnTo>
                    <a:pt x="450" y="132"/>
                  </a:lnTo>
                  <a:lnTo>
                    <a:pt x="525" y="188"/>
                  </a:lnTo>
                  <a:lnTo>
                    <a:pt x="562" y="188"/>
                  </a:lnTo>
                  <a:lnTo>
                    <a:pt x="581" y="170"/>
                  </a:lnTo>
                  <a:lnTo>
                    <a:pt x="562" y="151"/>
                  </a:lnTo>
                  <a:lnTo>
                    <a:pt x="487" y="76"/>
                  </a:lnTo>
                  <a:lnTo>
                    <a:pt x="394" y="20"/>
                  </a:lnTo>
                  <a:lnTo>
                    <a:pt x="28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6" name="Google Shape;570;p40">
              <a:extLst>
                <a:ext uri="{FF2B5EF4-FFF2-40B4-BE49-F238E27FC236}">
                  <a16:creationId xmlns:a16="http://schemas.microsoft.com/office/drawing/2014/main" id="{29B613E7-6CAA-1AA3-CF45-24894F03061E}"/>
                </a:ext>
              </a:extLst>
            </p:cNvPr>
            <p:cNvSpPr/>
            <p:nvPr/>
          </p:nvSpPr>
          <p:spPr>
            <a:xfrm>
              <a:off x="3196694" y="1551896"/>
              <a:ext cx="13528" cy="9426"/>
            </a:xfrm>
            <a:custGeom>
              <a:avLst/>
              <a:gdLst/>
              <a:ahLst/>
              <a:cxnLst/>
              <a:rect l="l" t="t" r="r" b="b"/>
              <a:pathLst>
                <a:path w="432" h="301" extrusionOk="0">
                  <a:moveTo>
                    <a:pt x="169" y="1"/>
                  </a:moveTo>
                  <a:lnTo>
                    <a:pt x="94" y="19"/>
                  </a:lnTo>
                  <a:lnTo>
                    <a:pt x="38" y="38"/>
                  </a:lnTo>
                  <a:lnTo>
                    <a:pt x="0" y="94"/>
                  </a:lnTo>
                  <a:lnTo>
                    <a:pt x="0" y="151"/>
                  </a:lnTo>
                  <a:lnTo>
                    <a:pt x="38" y="207"/>
                  </a:lnTo>
                  <a:lnTo>
                    <a:pt x="94" y="244"/>
                  </a:lnTo>
                  <a:lnTo>
                    <a:pt x="169" y="282"/>
                  </a:lnTo>
                  <a:lnTo>
                    <a:pt x="244" y="301"/>
                  </a:lnTo>
                  <a:lnTo>
                    <a:pt x="319" y="282"/>
                  </a:lnTo>
                  <a:lnTo>
                    <a:pt x="394" y="263"/>
                  </a:lnTo>
                  <a:lnTo>
                    <a:pt x="431" y="207"/>
                  </a:lnTo>
                  <a:lnTo>
                    <a:pt x="431" y="151"/>
                  </a:lnTo>
                  <a:lnTo>
                    <a:pt x="394" y="94"/>
                  </a:lnTo>
                  <a:lnTo>
                    <a:pt x="337" y="57"/>
                  </a:lnTo>
                  <a:lnTo>
                    <a:pt x="263" y="19"/>
                  </a:lnTo>
                  <a:lnTo>
                    <a:pt x="169"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7" name="Google Shape;571;p40">
              <a:extLst>
                <a:ext uri="{FF2B5EF4-FFF2-40B4-BE49-F238E27FC236}">
                  <a16:creationId xmlns:a16="http://schemas.microsoft.com/office/drawing/2014/main" id="{17CF2355-BD67-509F-FC8F-5FF2A050565F}"/>
                </a:ext>
              </a:extLst>
            </p:cNvPr>
            <p:cNvSpPr/>
            <p:nvPr/>
          </p:nvSpPr>
          <p:spPr>
            <a:xfrm>
              <a:off x="3253027" y="1546040"/>
              <a:ext cx="12369" cy="10584"/>
            </a:xfrm>
            <a:custGeom>
              <a:avLst/>
              <a:gdLst/>
              <a:ahLst/>
              <a:cxnLst/>
              <a:rect l="l" t="t" r="r" b="b"/>
              <a:pathLst>
                <a:path w="395" h="338" extrusionOk="0">
                  <a:moveTo>
                    <a:pt x="263" y="0"/>
                  </a:moveTo>
                  <a:lnTo>
                    <a:pt x="188" y="19"/>
                  </a:lnTo>
                  <a:lnTo>
                    <a:pt x="113" y="56"/>
                  </a:lnTo>
                  <a:lnTo>
                    <a:pt x="38" y="113"/>
                  </a:lnTo>
                  <a:lnTo>
                    <a:pt x="1" y="169"/>
                  </a:lnTo>
                  <a:lnTo>
                    <a:pt x="1" y="244"/>
                  </a:lnTo>
                  <a:lnTo>
                    <a:pt x="19" y="281"/>
                  </a:lnTo>
                  <a:lnTo>
                    <a:pt x="76" y="319"/>
                  </a:lnTo>
                  <a:lnTo>
                    <a:pt x="132" y="338"/>
                  </a:lnTo>
                  <a:lnTo>
                    <a:pt x="207" y="319"/>
                  </a:lnTo>
                  <a:lnTo>
                    <a:pt x="282" y="263"/>
                  </a:lnTo>
                  <a:lnTo>
                    <a:pt x="357" y="206"/>
                  </a:lnTo>
                  <a:lnTo>
                    <a:pt x="394" y="150"/>
                  </a:lnTo>
                  <a:lnTo>
                    <a:pt x="394" y="94"/>
                  </a:lnTo>
                  <a:lnTo>
                    <a:pt x="375" y="38"/>
                  </a:lnTo>
                  <a:lnTo>
                    <a:pt x="319"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8" name="Google Shape;572;p40">
              <a:extLst>
                <a:ext uri="{FF2B5EF4-FFF2-40B4-BE49-F238E27FC236}">
                  <a16:creationId xmlns:a16="http://schemas.microsoft.com/office/drawing/2014/main" id="{A94168AA-BB61-F337-6B11-CA2FC4833DBF}"/>
                </a:ext>
              </a:extLst>
            </p:cNvPr>
            <p:cNvSpPr/>
            <p:nvPr/>
          </p:nvSpPr>
          <p:spPr>
            <a:xfrm>
              <a:off x="3521853" y="2026167"/>
              <a:ext cx="122128" cy="56962"/>
            </a:xfrm>
            <a:custGeom>
              <a:avLst/>
              <a:gdLst/>
              <a:ahLst/>
              <a:cxnLst/>
              <a:rect l="l" t="t" r="r" b="b"/>
              <a:pathLst>
                <a:path w="3900" h="1819" extrusionOk="0">
                  <a:moveTo>
                    <a:pt x="1" y="1"/>
                  </a:moveTo>
                  <a:lnTo>
                    <a:pt x="1" y="1"/>
                  </a:lnTo>
                  <a:lnTo>
                    <a:pt x="3900" y="1819"/>
                  </a:lnTo>
                  <a:lnTo>
                    <a:pt x="1" y="1"/>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9" name="Google Shape;573;p40">
              <a:extLst>
                <a:ext uri="{FF2B5EF4-FFF2-40B4-BE49-F238E27FC236}">
                  <a16:creationId xmlns:a16="http://schemas.microsoft.com/office/drawing/2014/main" id="{CEC0C96B-E356-B2CC-B572-5588521DEFA7}"/>
                </a:ext>
              </a:extLst>
            </p:cNvPr>
            <p:cNvSpPr/>
            <p:nvPr/>
          </p:nvSpPr>
          <p:spPr>
            <a:xfrm>
              <a:off x="3521853" y="2026167"/>
              <a:ext cx="122128" cy="56962"/>
            </a:xfrm>
            <a:custGeom>
              <a:avLst/>
              <a:gdLst/>
              <a:ahLst/>
              <a:cxnLst/>
              <a:rect l="l" t="t" r="r" b="b"/>
              <a:pathLst>
                <a:path w="3900" h="1819" fill="none" extrusionOk="0">
                  <a:moveTo>
                    <a:pt x="1" y="1"/>
                  </a:moveTo>
                  <a:lnTo>
                    <a:pt x="1" y="1"/>
                  </a:lnTo>
                  <a:lnTo>
                    <a:pt x="3900" y="1819"/>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0" name="Google Shape;574;p40">
              <a:extLst>
                <a:ext uri="{FF2B5EF4-FFF2-40B4-BE49-F238E27FC236}">
                  <a16:creationId xmlns:a16="http://schemas.microsoft.com/office/drawing/2014/main" id="{509A1814-90B5-1B28-AA3B-D67A2E3C6051}"/>
                </a:ext>
              </a:extLst>
            </p:cNvPr>
            <p:cNvSpPr/>
            <p:nvPr/>
          </p:nvSpPr>
          <p:spPr>
            <a:xfrm>
              <a:off x="3521853" y="2026167"/>
              <a:ext cx="31" cy="31"/>
            </a:xfrm>
            <a:custGeom>
              <a:avLst/>
              <a:gdLst/>
              <a:ahLst/>
              <a:cxnLst/>
              <a:rect l="l" t="t" r="r" b="b"/>
              <a:pathLst>
                <a:path w="1" h="1" extrusionOk="0">
                  <a:moveTo>
                    <a:pt x="1" y="1"/>
                  </a:moveTo>
                  <a:lnTo>
                    <a:pt x="1" y="1"/>
                  </a:lnTo>
                  <a:lnTo>
                    <a:pt x="1" y="1"/>
                  </a:lnTo>
                  <a:lnTo>
                    <a:pt x="1" y="1"/>
                  </a:lnTo>
                  <a:lnTo>
                    <a:pt x="1" y="1"/>
                  </a:lnTo>
                  <a:close/>
                </a:path>
              </a:pathLst>
            </a:custGeom>
            <a:solidFill>
              <a:srgbClr val="B6292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1" name="Google Shape;575;p40">
              <a:extLst>
                <a:ext uri="{FF2B5EF4-FFF2-40B4-BE49-F238E27FC236}">
                  <a16:creationId xmlns:a16="http://schemas.microsoft.com/office/drawing/2014/main" id="{8C8C9C9C-829B-9677-150C-05CEC990708B}"/>
                </a:ext>
              </a:extLst>
            </p:cNvPr>
            <p:cNvSpPr/>
            <p:nvPr/>
          </p:nvSpPr>
          <p:spPr>
            <a:xfrm>
              <a:off x="3521853" y="2026167"/>
              <a:ext cx="31" cy="31"/>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2" name="Google Shape;576;p40">
              <a:extLst>
                <a:ext uri="{FF2B5EF4-FFF2-40B4-BE49-F238E27FC236}">
                  <a16:creationId xmlns:a16="http://schemas.microsoft.com/office/drawing/2014/main" id="{4D075A0B-D100-5242-3FFB-8B7A38823611}"/>
                </a:ext>
              </a:extLst>
            </p:cNvPr>
            <p:cNvSpPr/>
            <p:nvPr/>
          </p:nvSpPr>
          <p:spPr>
            <a:xfrm>
              <a:off x="3494860" y="1950451"/>
              <a:ext cx="249518" cy="172608"/>
            </a:xfrm>
            <a:custGeom>
              <a:avLst/>
              <a:gdLst/>
              <a:ahLst/>
              <a:cxnLst/>
              <a:rect l="l" t="t" r="r" b="b"/>
              <a:pathLst>
                <a:path w="7968" h="5512" extrusionOk="0">
                  <a:moveTo>
                    <a:pt x="0" y="1"/>
                  </a:moveTo>
                  <a:lnTo>
                    <a:pt x="863" y="2419"/>
                  </a:lnTo>
                  <a:lnTo>
                    <a:pt x="4762" y="4237"/>
                  </a:lnTo>
                  <a:lnTo>
                    <a:pt x="6636" y="5099"/>
                  </a:lnTo>
                  <a:lnTo>
                    <a:pt x="7948" y="5512"/>
                  </a:lnTo>
                  <a:lnTo>
                    <a:pt x="7967" y="5512"/>
                  </a:lnTo>
                  <a:lnTo>
                    <a:pt x="0"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3" name="Google Shape;577;p40">
              <a:extLst>
                <a:ext uri="{FF2B5EF4-FFF2-40B4-BE49-F238E27FC236}">
                  <a16:creationId xmlns:a16="http://schemas.microsoft.com/office/drawing/2014/main" id="{A9066134-5457-F1FB-4A66-B7DF1366C20D}"/>
                </a:ext>
              </a:extLst>
            </p:cNvPr>
            <p:cNvSpPr/>
            <p:nvPr/>
          </p:nvSpPr>
          <p:spPr>
            <a:xfrm>
              <a:off x="2926678" y="1697471"/>
              <a:ext cx="98642" cy="395070"/>
            </a:xfrm>
            <a:custGeom>
              <a:avLst/>
              <a:gdLst/>
              <a:ahLst/>
              <a:cxnLst/>
              <a:rect l="l" t="t" r="r" b="b"/>
              <a:pathLst>
                <a:path w="3150" h="12616" extrusionOk="0">
                  <a:moveTo>
                    <a:pt x="3150" y="0"/>
                  </a:moveTo>
                  <a:lnTo>
                    <a:pt x="0" y="2306"/>
                  </a:lnTo>
                  <a:lnTo>
                    <a:pt x="244" y="2775"/>
                  </a:lnTo>
                  <a:lnTo>
                    <a:pt x="450" y="3243"/>
                  </a:lnTo>
                  <a:lnTo>
                    <a:pt x="619" y="3712"/>
                  </a:lnTo>
                  <a:lnTo>
                    <a:pt x="769" y="4181"/>
                  </a:lnTo>
                  <a:lnTo>
                    <a:pt x="900" y="4649"/>
                  </a:lnTo>
                  <a:lnTo>
                    <a:pt x="1013" y="5118"/>
                  </a:lnTo>
                  <a:lnTo>
                    <a:pt x="1088" y="5568"/>
                  </a:lnTo>
                  <a:lnTo>
                    <a:pt x="1163" y="6018"/>
                  </a:lnTo>
                  <a:lnTo>
                    <a:pt x="1200" y="6467"/>
                  </a:lnTo>
                  <a:lnTo>
                    <a:pt x="1219" y="6899"/>
                  </a:lnTo>
                  <a:lnTo>
                    <a:pt x="1238" y="7330"/>
                  </a:lnTo>
                  <a:lnTo>
                    <a:pt x="1238" y="7761"/>
                  </a:lnTo>
                  <a:lnTo>
                    <a:pt x="1219" y="8173"/>
                  </a:lnTo>
                  <a:lnTo>
                    <a:pt x="1200" y="8567"/>
                  </a:lnTo>
                  <a:lnTo>
                    <a:pt x="1106" y="9335"/>
                  </a:lnTo>
                  <a:lnTo>
                    <a:pt x="994" y="10029"/>
                  </a:lnTo>
                  <a:lnTo>
                    <a:pt x="844" y="10666"/>
                  </a:lnTo>
                  <a:lnTo>
                    <a:pt x="694" y="11229"/>
                  </a:lnTo>
                  <a:lnTo>
                    <a:pt x="563" y="11697"/>
                  </a:lnTo>
                  <a:lnTo>
                    <a:pt x="432" y="12091"/>
                  </a:lnTo>
                  <a:lnTo>
                    <a:pt x="319" y="12372"/>
                  </a:lnTo>
                  <a:lnTo>
                    <a:pt x="225" y="12616"/>
                  </a:lnTo>
                  <a:lnTo>
                    <a:pt x="3018" y="10329"/>
                  </a:lnTo>
                  <a:lnTo>
                    <a:pt x="3150" y="0"/>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4" name="Google Shape;578;p40">
              <a:extLst>
                <a:ext uri="{FF2B5EF4-FFF2-40B4-BE49-F238E27FC236}">
                  <a16:creationId xmlns:a16="http://schemas.microsoft.com/office/drawing/2014/main" id="{72610B5D-6170-E9EF-A7FA-E516587E99C5}"/>
                </a:ext>
              </a:extLst>
            </p:cNvPr>
            <p:cNvSpPr/>
            <p:nvPr/>
          </p:nvSpPr>
          <p:spPr>
            <a:xfrm>
              <a:off x="2926678" y="1697471"/>
              <a:ext cx="98642" cy="395070"/>
            </a:xfrm>
            <a:custGeom>
              <a:avLst/>
              <a:gdLst/>
              <a:ahLst/>
              <a:cxnLst/>
              <a:rect l="l" t="t" r="r" b="b"/>
              <a:pathLst>
                <a:path w="3150" h="12616" fill="none" extrusionOk="0">
                  <a:moveTo>
                    <a:pt x="3150" y="0"/>
                  </a:moveTo>
                  <a:lnTo>
                    <a:pt x="0" y="2306"/>
                  </a:lnTo>
                  <a:lnTo>
                    <a:pt x="0" y="2306"/>
                  </a:lnTo>
                  <a:lnTo>
                    <a:pt x="244" y="2775"/>
                  </a:lnTo>
                  <a:lnTo>
                    <a:pt x="450" y="3243"/>
                  </a:lnTo>
                  <a:lnTo>
                    <a:pt x="619" y="3712"/>
                  </a:lnTo>
                  <a:lnTo>
                    <a:pt x="769" y="4181"/>
                  </a:lnTo>
                  <a:lnTo>
                    <a:pt x="900" y="4649"/>
                  </a:lnTo>
                  <a:lnTo>
                    <a:pt x="1013" y="5118"/>
                  </a:lnTo>
                  <a:lnTo>
                    <a:pt x="1088" y="5568"/>
                  </a:lnTo>
                  <a:lnTo>
                    <a:pt x="1163" y="6018"/>
                  </a:lnTo>
                  <a:lnTo>
                    <a:pt x="1200" y="6467"/>
                  </a:lnTo>
                  <a:lnTo>
                    <a:pt x="1219" y="6899"/>
                  </a:lnTo>
                  <a:lnTo>
                    <a:pt x="1238" y="7330"/>
                  </a:lnTo>
                  <a:lnTo>
                    <a:pt x="1238" y="7761"/>
                  </a:lnTo>
                  <a:lnTo>
                    <a:pt x="1219" y="8173"/>
                  </a:lnTo>
                  <a:lnTo>
                    <a:pt x="1200" y="8567"/>
                  </a:lnTo>
                  <a:lnTo>
                    <a:pt x="1106" y="9335"/>
                  </a:lnTo>
                  <a:lnTo>
                    <a:pt x="994" y="10029"/>
                  </a:lnTo>
                  <a:lnTo>
                    <a:pt x="844" y="10666"/>
                  </a:lnTo>
                  <a:lnTo>
                    <a:pt x="694" y="11229"/>
                  </a:lnTo>
                  <a:lnTo>
                    <a:pt x="563" y="11697"/>
                  </a:lnTo>
                  <a:lnTo>
                    <a:pt x="432" y="12091"/>
                  </a:lnTo>
                  <a:lnTo>
                    <a:pt x="319" y="12372"/>
                  </a:lnTo>
                  <a:lnTo>
                    <a:pt x="225" y="12616"/>
                  </a:lnTo>
                  <a:lnTo>
                    <a:pt x="3018" y="10329"/>
                  </a:lnTo>
                  <a:lnTo>
                    <a:pt x="3150"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5" name="Google Shape;579;p40">
              <a:extLst>
                <a:ext uri="{FF2B5EF4-FFF2-40B4-BE49-F238E27FC236}">
                  <a16:creationId xmlns:a16="http://schemas.microsoft.com/office/drawing/2014/main" id="{7F3D2ABB-585B-921C-D967-31107D23131D}"/>
                </a:ext>
              </a:extLst>
            </p:cNvPr>
            <p:cNvSpPr/>
            <p:nvPr/>
          </p:nvSpPr>
          <p:spPr>
            <a:xfrm>
              <a:off x="3230137" y="1753804"/>
              <a:ext cx="21169" cy="21169"/>
            </a:xfrm>
            <a:custGeom>
              <a:avLst/>
              <a:gdLst/>
              <a:ahLst/>
              <a:cxnLst/>
              <a:rect l="l" t="t" r="r" b="b"/>
              <a:pathLst>
                <a:path w="676" h="676" extrusionOk="0">
                  <a:moveTo>
                    <a:pt x="338" y="95"/>
                  </a:moveTo>
                  <a:lnTo>
                    <a:pt x="432" y="113"/>
                  </a:lnTo>
                  <a:lnTo>
                    <a:pt x="507" y="170"/>
                  </a:lnTo>
                  <a:lnTo>
                    <a:pt x="563" y="245"/>
                  </a:lnTo>
                  <a:lnTo>
                    <a:pt x="582" y="338"/>
                  </a:lnTo>
                  <a:lnTo>
                    <a:pt x="563" y="432"/>
                  </a:lnTo>
                  <a:lnTo>
                    <a:pt x="507" y="507"/>
                  </a:lnTo>
                  <a:lnTo>
                    <a:pt x="432" y="563"/>
                  </a:lnTo>
                  <a:lnTo>
                    <a:pt x="338" y="582"/>
                  </a:lnTo>
                  <a:lnTo>
                    <a:pt x="244" y="563"/>
                  </a:lnTo>
                  <a:lnTo>
                    <a:pt x="169" y="507"/>
                  </a:lnTo>
                  <a:lnTo>
                    <a:pt x="113" y="432"/>
                  </a:lnTo>
                  <a:lnTo>
                    <a:pt x="94" y="338"/>
                  </a:lnTo>
                  <a:lnTo>
                    <a:pt x="113" y="245"/>
                  </a:lnTo>
                  <a:lnTo>
                    <a:pt x="169" y="170"/>
                  </a:lnTo>
                  <a:lnTo>
                    <a:pt x="244" y="113"/>
                  </a:lnTo>
                  <a:lnTo>
                    <a:pt x="338" y="95"/>
                  </a:lnTo>
                  <a:close/>
                  <a:moveTo>
                    <a:pt x="263" y="1"/>
                  </a:moveTo>
                  <a:lnTo>
                    <a:pt x="207" y="20"/>
                  </a:lnTo>
                  <a:lnTo>
                    <a:pt x="150" y="57"/>
                  </a:lnTo>
                  <a:lnTo>
                    <a:pt x="94" y="95"/>
                  </a:lnTo>
                  <a:lnTo>
                    <a:pt x="57" y="151"/>
                  </a:lnTo>
                  <a:lnTo>
                    <a:pt x="19" y="207"/>
                  </a:lnTo>
                  <a:lnTo>
                    <a:pt x="1" y="263"/>
                  </a:lnTo>
                  <a:lnTo>
                    <a:pt x="1" y="338"/>
                  </a:lnTo>
                  <a:lnTo>
                    <a:pt x="1" y="413"/>
                  </a:lnTo>
                  <a:lnTo>
                    <a:pt x="19" y="470"/>
                  </a:lnTo>
                  <a:lnTo>
                    <a:pt x="57" y="526"/>
                  </a:lnTo>
                  <a:lnTo>
                    <a:pt x="94" y="582"/>
                  </a:lnTo>
                  <a:lnTo>
                    <a:pt x="150" y="620"/>
                  </a:lnTo>
                  <a:lnTo>
                    <a:pt x="207" y="657"/>
                  </a:lnTo>
                  <a:lnTo>
                    <a:pt x="263" y="676"/>
                  </a:lnTo>
                  <a:lnTo>
                    <a:pt x="413" y="676"/>
                  </a:lnTo>
                  <a:lnTo>
                    <a:pt x="469" y="657"/>
                  </a:lnTo>
                  <a:lnTo>
                    <a:pt x="525" y="620"/>
                  </a:lnTo>
                  <a:lnTo>
                    <a:pt x="582" y="582"/>
                  </a:lnTo>
                  <a:lnTo>
                    <a:pt x="619" y="526"/>
                  </a:lnTo>
                  <a:lnTo>
                    <a:pt x="657" y="470"/>
                  </a:lnTo>
                  <a:lnTo>
                    <a:pt x="675" y="413"/>
                  </a:lnTo>
                  <a:lnTo>
                    <a:pt x="675" y="338"/>
                  </a:lnTo>
                  <a:lnTo>
                    <a:pt x="675" y="263"/>
                  </a:lnTo>
                  <a:lnTo>
                    <a:pt x="657" y="207"/>
                  </a:lnTo>
                  <a:lnTo>
                    <a:pt x="619" y="151"/>
                  </a:lnTo>
                  <a:lnTo>
                    <a:pt x="582" y="95"/>
                  </a:lnTo>
                  <a:lnTo>
                    <a:pt x="525" y="57"/>
                  </a:lnTo>
                  <a:lnTo>
                    <a:pt x="469" y="20"/>
                  </a:lnTo>
                  <a:lnTo>
                    <a:pt x="41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6" name="Google Shape;580;p40">
              <a:extLst>
                <a:ext uri="{FF2B5EF4-FFF2-40B4-BE49-F238E27FC236}">
                  <a16:creationId xmlns:a16="http://schemas.microsoft.com/office/drawing/2014/main" id="{B4C6BB1F-CB8B-1873-99D9-6213EA4DF826}"/>
                </a:ext>
              </a:extLst>
            </p:cNvPr>
            <p:cNvSpPr/>
            <p:nvPr/>
          </p:nvSpPr>
          <p:spPr>
            <a:xfrm>
              <a:off x="3230137" y="1795482"/>
              <a:ext cx="21169" cy="21764"/>
            </a:xfrm>
            <a:custGeom>
              <a:avLst/>
              <a:gdLst/>
              <a:ahLst/>
              <a:cxnLst/>
              <a:rect l="l" t="t" r="r" b="b"/>
              <a:pathLst>
                <a:path w="676" h="695" extrusionOk="0">
                  <a:moveTo>
                    <a:pt x="338" y="113"/>
                  </a:moveTo>
                  <a:lnTo>
                    <a:pt x="432" y="132"/>
                  </a:lnTo>
                  <a:lnTo>
                    <a:pt x="507" y="170"/>
                  </a:lnTo>
                  <a:lnTo>
                    <a:pt x="563" y="263"/>
                  </a:lnTo>
                  <a:lnTo>
                    <a:pt x="582" y="357"/>
                  </a:lnTo>
                  <a:lnTo>
                    <a:pt x="563" y="451"/>
                  </a:lnTo>
                  <a:lnTo>
                    <a:pt x="507" y="526"/>
                  </a:lnTo>
                  <a:lnTo>
                    <a:pt x="432" y="563"/>
                  </a:lnTo>
                  <a:lnTo>
                    <a:pt x="338" y="582"/>
                  </a:lnTo>
                  <a:lnTo>
                    <a:pt x="244" y="563"/>
                  </a:lnTo>
                  <a:lnTo>
                    <a:pt x="169" y="526"/>
                  </a:lnTo>
                  <a:lnTo>
                    <a:pt x="113" y="451"/>
                  </a:lnTo>
                  <a:lnTo>
                    <a:pt x="94" y="357"/>
                  </a:lnTo>
                  <a:lnTo>
                    <a:pt x="113" y="263"/>
                  </a:lnTo>
                  <a:lnTo>
                    <a:pt x="169" y="170"/>
                  </a:lnTo>
                  <a:lnTo>
                    <a:pt x="244" y="132"/>
                  </a:lnTo>
                  <a:lnTo>
                    <a:pt x="338" y="113"/>
                  </a:lnTo>
                  <a:close/>
                  <a:moveTo>
                    <a:pt x="338" y="1"/>
                  </a:moveTo>
                  <a:lnTo>
                    <a:pt x="263" y="20"/>
                  </a:lnTo>
                  <a:lnTo>
                    <a:pt x="207" y="38"/>
                  </a:lnTo>
                  <a:lnTo>
                    <a:pt x="150" y="57"/>
                  </a:lnTo>
                  <a:lnTo>
                    <a:pt x="94" y="113"/>
                  </a:lnTo>
                  <a:lnTo>
                    <a:pt x="57" y="151"/>
                  </a:lnTo>
                  <a:lnTo>
                    <a:pt x="19" y="207"/>
                  </a:lnTo>
                  <a:lnTo>
                    <a:pt x="1" y="282"/>
                  </a:lnTo>
                  <a:lnTo>
                    <a:pt x="1" y="357"/>
                  </a:lnTo>
                  <a:lnTo>
                    <a:pt x="1" y="413"/>
                  </a:lnTo>
                  <a:lnTo>
                    <a:pt x="19" y="488"/>
                  </a:lnTo>
                  <a:lnTo>
                    <a:pt x="57" y="544"/>
                  </a:lnTo>
                  <a:lnTo>
                    <a:pt x="94" y="601"/>
                  </a:lnTo>
                  <a:lnTo>
                    <a:pt x="150" y="638"/>
                  </a:lnTo>
                  <a:lnTo>
                    <a:pt x="207" y="657"/>
                  </a:lnTo>
                  <a:lnTo>
                    <a:pt x="263" y="694"/>
                  </a:lnTo>
                  <a:lnTo>
                    <a:pt x="413" y="694"/>
                  </a:lnTo>
                  <a:lnTo>
                    <a:pt x="469" y="657"/>
                  </a:lnTo>
                  <a:lnTo>
                    <a:pt x="525" y="638"/>
                  </a:lnTo>
                  <a:lnTo>
                    <a:pt x="582" y="601"/>
                  </a:lnTo>
                  <a:lnTo>
                    <a:pt x="619" y="544"/>
                  </a:lnTo>
                  <a:lnTo>
                    <a:pt x="657" y="488"/>
                  </a:lnTo>
                  <a:lnTo>
                    <a:pt x="675" y="413"/>
                  </a:lnTo>
                  <a:lnTo>
                    <a:pt x="675" y="357"/>
                  </a:lnTo>
                  <a:lnTo>
                    <a:pt x="675" y="282"/>
                  </a:lnTo>
                  <a:lnTo>
                    <a:pt x="657" y="207"/>
                  </a:lnTo>
                  <a:lnTo>
                    <a:pt x="619" y="151"/>
                  </a:lnTo>
                  <a:lnTo>
                    <a:pt x="582" y="113"/>
                  </a:lnTo>
                  <a:lnTo>
                    <a:pt x="525" y="57"/>
                  </a:lnTo>
                  <a:lnTo>
                    <a:pt x="469" y="38"/>
                  </a:lnTo>
                  <a:lnTo>
                    <a:pt x="413" y="20"/>
                  </a:lnTo>
                  <a:lnTo>
                    <a:pt x="33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7" name="Google Shape;581;p40">
              <a:extLst>
                <a:ext uri="{FF2B5EF4-FFF2-40B4-BE49-F238E27FC236}">
                  <a16:creationId xmlns:a16="http://schemas.microsoft.com/office/drawing/2014/main" id="{1309D243-A8B0-7886-B3D6-684F09EA3B26}"/>
                </a:ext>
              </a:extLst>
            </p:cNvPr>
            <p:cNvSpPr/>
            <p:nvPr/>
          </p:nvSpPr>
          <p:spPr>
            <a:xfrm>
              <a:off x="3003584" y="2031458"/>
              <a:ext cx="4134" cy="162024"/>
            </a:xfrm>
            <a:custGeom>
              <a:avLst/>
              <a:gdLst/>
              <a:ahLst/>
              <a:cxnLst/>
              <a:rect l="l" t="t" r="r" b="b"/>
              <a:pathLst>
                <a:path w="132" h="5174" extrusionOk="0">
                  <a:moveTo>
                    <a:pt x="131" y="0"/>
                  </a:moveTo>
                  <a:lnTo>
                    <a:pt x="94" y="38"/>
                  </a:lnTo>
                  <a:lnTo>
                    <a:pt x="0" y="5174"/>
                  </a:lnTo>
                  <a:lnTo>
                    <a:pt x="37" y="5174"/>
                  </a:lnTo>
                  <a:lnTo>
                    <a:pt x="37" y="5155"/>
                  </a:lnTo>
                  <a:lnTo>
                    <a:pt x="131" y="0"/>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8" name="Google Shape;582;p40">
              <a:extLst>
                <a:ext uri="{FF2B5EF4-FFF2-40B4-BE49-F238E27FC236}">
                  <a16:creationId xmlns:a16="http://schemas.microsoft.com/office/drawing/2014/main" id="{0E807D49-9AC5-2533-8996-A44D038B0AA3}"/>
                </a:ext>
              </a:extLst>
            </p:cNvPr>
            <p:cNvSpPr/>
            <p:nvPr/>
          </p:nvSpPr>
          <p:spPr>
            <a:xfrm>
              <a:off x="3003584" y="2031458"/>
              <a:ext cx="4134" cy="162024"/>
            </a:xfrm>
            <a:custGeom>
              <a:avLst/>
              <a:gdLst/>
              <a:ahLst/>
              <a:cxnLst/>
              <a:rect l="l" t="t" r="r" b="b"/>
              <a:pathLst>
                <a:path w="132" h="5174" fill="none" extrusionOk="0">
                  <a:moveTo>
                    <a:pt x="131" y="0"/>
                  </a:moveTo>
                  <a:lnTo>
                    <a:pt x="94" y="38"/>
                  </a:lnTo>
                  <a:lnTo>
                    <a:pt x="0" y="5174"/>
                  </a:lnTo>
                  <a:lnTo>
                    <a:pt x="37" y="5174"/>
                  </a:lnTo>
                  <a:lnTo>
                    <a:pt x="37" y="5174"/>
                  </a:lnTo>
                  <a:lnTo>
                    <a:pt x="37" y="5155"/>
                  </a:lnTo>
                  <a:lnTo>
                    <a:pt x="131"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9" name="Google Shape;583;p40">
              <a:extLst>
                <a:ext uri="{FF2B5EF4-FFF2-40B4-BE49-F238E27FC236}">
                  <a16:creationId xmlns:a16="http://schemas.microsoft.com/office/drawing/2014/main" id="{E4E4E1E0-71C6-E75D-D454-1EC9325E07C5}"/>
                </a:ext>
              </a:extLst>
            </p:cNvPr>
            <p:cNvSpPr/>
            <p:nvPr/>
          </p:nvSpPr>
          <p:spPr>
            <a:xfrm>
              <a:off x="3004742" y="2192878"/>
              <a:ext cx="31" cy="595"/>
            </a:xfrm>
            <a:custGeom>
              <a:avLst/>
              <a:gdLst/>
              <a:ahLst/>
              <a:cxnLst/>
              <a:rect l="l" t="t" r="r" b="b"/>
              <a:pathLst>
                <a:path w="1" h="19" extrusionOk="0">
                  <a:moveTo>
                    <a:pt x="0" y="0"/>
                  </a:moveTo>
                  <a:lnTo>
                    <a:pt x="0" y="0"/>
                  </a:lnTo>
                  <a:lnTo>
                    <a:pt x="0" y="19"/>
                  </a:lnTo>
                  <a:lnTo>
                    <a:pt x="0" y="19"/>
                  </a:lnTo>
                  <a:lnTo>
                    <a:pt x="0" y="0"/>
                  </a:lnTo>
                  <a:close/>
                </a:path>
              </a:pathLst>
            </a:custGeom>
            <a:solidFill>
              <a:srgbClr val="30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0" name="Google Shape;584;p40">
              <a:extLst>
                <a:ext uri="{FF2B5EF4-FFF2-40B4-BE49-F238E27FC236}">
                  <a16:creationId xmlns:a16="http://schemas.microsoft.com/office/drawing/2014/main" id="{9F79D451-5549-93F2-901D-E1F5D43D8971}"/>
                </a:ext>
              </a:extLst>
            </p:cNvPr>
            <p:cNvSpPr/>
            <p:nvPr/>
          </p:nvSpPr>
          <p:spPr>
            <a:xfrm>
              <a:off x="3004742" y="2192878"/>
              <a:ext cx="31" cy="595"/>
            </a:xfrm>
            <a:custGeom>
              <a:avLst/>
              <a:gdLst/>
              <a:ahLst/>
              <a:cxnLst/>
              <a:rect l="l" t="t" r="r" b="b"/>
              <a:pathLst>
                <a:path w="1" h="19" fill="none" extrusionOk="0">
                  <a:moveTo>
                    <a:pt x="0" y="0"/>
                  </a:moveTo>
                  <a:lnTo>
                    <a:pt x="0" y="0"/>
                  </a:lnTo>
                  <a:lnTo>
                    <a:pt x="0" y="19"/>
                  </a:lnTo>
                  <a:lnTo>
                    <a:pt x="0" y="19"/>
                  </a:lnTo>
                  <a:lnTo>
                    <a:pt x="0"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1" name="Google Shape;585;p40">
              <a:extLst>
                <a:ext uri="{FF2B5EF4-FFF2-40B4-BE49-F238E27FC236}">
                  <a16:creationId xmlns:a16="http://schemas.microsoft.com/office/drawing/2014/main" id="{42DBBC53-201C-1268-0C0C-F838B261AED5}"/>
                </a:ext>
              </a:extLst>
            </p:cNvPr>
            <p:cNvSpPr/>
            <p:nvPr/>
          </p:nvSpPr>
          <p:spPr>
            <a:xfrm>
              <a:off x="3004742" y="2029705"/>
              <a:ext cx="529505" cy="163777"/>
            </a:xfrm>
            <a:custGeom>
              <a:avLst/>
              <a:gdLst/>
              <a:ahLst/>
              <a:cxnLst/>
              <a:rect l="l" t="t" r="r" b="b"/>
              <a:pathLst>
                <a:path w="16909" h="5230" extrusionOk="0">
                  <a:moveTo>
                    <a:pt x="169" y="0"/>
                  </a:moveTo>
                  <a:lnTo>
                    <a:pt x="94" y="56"/>
                  </a:lnTo>
                  <a:lnTo>
                    <a:pt x="0" y="5211"/>
                  </a:lnTo>
                  <a:lnTo>
                    <a:pt x="0" y="5230"/>
                  </a:lnTo>
                  <a:lnTo>
                    <a:pt x="16908" y="5230"/>
                  </a:lnTo>
                  <a:lnTo>
                    <a:pt x="16271" y="5136"/>
                  </a:lnTo>
                  <a:lnTo>
                    <a:pt x="14453" y="4930"/>
                  </a:lnTo>
                  <a:lnTo>
                    <a:pt x="13159" y="4799"/>
                  </a:lnTo>
                  <a:lnTo>
                    <a:pt x="11622" y="4668"/>
                  </a:lnTo>
                  <a:lnTo>
                    <a:pt x="9842" y="4518"/>
                  </a:lnTo>
                  <a:lnTo>
                    <a:pt x="7873" y="4368"/>
                  </a:lnTo>
                  <a:lnTo>
                    <a:pt x="7442" y="4330"/>
                  </a:lnTo>
                  <a:lnTo>
                    <a:pt x="7011" y="4274"/>
                  </a:lnTo>
                  <a:lnTo>
                    <a:pt x="6617" y="4199"/>
                  </a:lnTo>
                  <a:lnTo>
                    <a:pt x="6224" y="4124"/>
                  </a:lnTo>
                  <a:lnTo>
                    <a:pt x="5849" y="4030"/>
                  </a:lnTo>
                  <a:lnTo>
                    <a:pt x="5474" y="3918"/>
                  </a:lnTo>
                  <a:lnTo>
                    <a:pt x="5118" y="3805"/>
                  </a:lnTo>
                  <a:lnTo>
                    <a:pt x="4780" y="3674"/>
                  </a:lnTo>
                  <a:lnTo>
                    <a:pt x="4443" y="3543"/>
                  </a:lnTo>
                  <a:lnTo>
                    <a:pt x="4124" y="3393"/>
                  </a:lnTo>
                  <a:lnTo>
                    <a:pt x="3824" y="3243"/>
                  </a:lnTo>
                  <a:lnTo>
                    <a:pt x="3543" y="3074"/>
                  </a:lnTo>
                  <a:lnTo>
                    <a:pt x="2981" y="2737"/>
                  </a:lnTo>
                  <a:lnTo>
                    <a:pt x="2494" y="2399"/>
                  </a:lnTo>
                  <a:lnTo>
                    <a:pt x="2044" y="2043"/>
                  </a:lnTo>
                  <a:lnTo>
                    <a:pt x="1631" y="1687"/>
                  </a:lnTo>
                  <a:lnTo>
                    <a:pt x="1275" y="1331"/>
                  </a:lnTo>
                  <a:lnTo>
                    <a:pt x="956" y="1012"/>
                  </a:lnTo>
                  <a:lnTo>
                    <a:pt x="694" y="694"/>
                  </a:lnTo>
                  <a:lnTo>
                    <a:pt x="488" y="431"/>
                  </a:lnTo>
                  <a:lnTo>
                    <a:pt x="169"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2" name="Google Shape;586;p40">
              <a:extLst>
                <a:ext uri="{FF2B5EF4-FFF2-40B4-BE49-F238E27FC236}">
                  <a16:creationId xmlns:a16="http://schemas.microsoft.com/office/drawing/2014/main" id="{40FA7325-1FA8-5E7D-9279-550AC829FB81}"/>
                </a:ext>
              </a:extLst>
            </p:cNvPr>
            <p:cNvSpPr/>
            <p:nvPr/>
          </p:nvSpPr>
          <p:spPr>
            <a:xfrm>
              <a:off x="3004742" y="2029705"/>
              <a:ext cx="529505" cy="163777"/>
            </a:xfrm>
            <a:custGeom>
              <a:avLst/>
              <a:gdLst/>
              <a:ahLst/>
              <a:cxnLst/>
              <a:rect l="l" t="t" r="r" b="b"/>
              <a:pathLst>
                <a:path w="16909" h="5230" fill="none" extrusionOk="0">
                  <a:moveTo>
                    <a:pt x="169" y="0"/>
                  </a:moveTo>
                  <a:lnTo>
                    <a:pt x="94" y="56"/>
                  </a:lnTo>
                  <a:lnTo>
                    <a:pt x="0" y="5211"/>
                  </a:lnTo>
                  <a:lnTo>
                    <a:pt x="0" y="5230"/>
                  </a:lnTo>
                  <a:lnTo>
                    <a:pt x="16908" y="5230"/>
                  </a:lnTo>
                  <a:lnTo>
                    <a:pt x="16908" y="5230"/>
                  </a:lnTo>
                  <a:lnTo>
                    <a:pt x="16271" y="5136"/>
                  </a:lnTo>
                  <a:lnTo>
                    <a:pt x="14453" y="4930"/>
                  </a:lnTo>
                  <a:lnTo>
                    <a:pt x="13159" y="4799"/>
                  </a:lnTo>
                  <a:lnTo>
                    <a:pt x="11622" y="4668"/>
                  </a:lnTo>
                  <a:lnTo>
                    <a:pt x="9842" y="4518"/>
                  </a:lnTo>
                  <a:lnTo>
                    <a:pt x="7873" y="4368"/>
                  </a:lnTo>
                  <a:lnTo>
                    <a:pt x="7873" y="4368"/>
                  </a:lnTo>
                  <a:lnTo>
                    <a:pt x="7442" y="4330"/>
                  </a:lnTo>
                  <a:lnTo>
                    <a:pt x="7011" y="4274"/>
                  </a:lnTo>
                  <a:lnTo>
                    <a:pt x="6617" y="4199"/>
                  </a:lnTo>
                  <a:lnTo>
                    <a:pt x="6224" y="4124"/>
                  </a:lnTo>
                  <a:lnTo>
                    <a:pt x="5849" y="4030"/>
                  </a:lnTo>
                  <a:lnTo>
                    <a:pt x="5474" y="3918"/>
                  </a:lnTo>
                  <a:lnTo>
                    <a:pt x="5118" y="3805"/>
                  </a:lnTo>
                  <a:lnTo>
                    <a:pt x="4780" y="3674"/>
                  </a:lnTo>
                  <a:lnTo>
                    <a:pt x="4443" y="3543"/>
                  </a:lnTo>
                  <a:lnTo>
                    <a:pt x="4124" y="3393"/>
                  </a:lnTo>
                  <a:lnTo>
                    <a:pt x="3824" y="3243"/>
                  </a:lnTo>
                  <a:lnTo>
                    <a:pt x="3543" y="3074"/>
                  </a:lnTo>
                  <a:lnTo>
                    <a:pt x="2981" y="2737"/>
                  </a:lnTo>
                  <a:lnTo>
                    <a:pt x="2494" y="2399"/>
                  </a:lnTo>
                  <a:lnTo>
                    <a:pt x="2044" y="2043"/>
                  </a:lnTo>
                  <a:lnTo>
                    <a:pt x="1631" y="1687"/>
                  </a:lnTo>
                  <a:lnTo>
                    <a:pt x="1275" y="1331"/>
                  </a:lnTo>
                  <a:lnTo>
                    <a:pt x="956" y="1012"/>
                  </a:lnTo>
                  <a:lnTo>
                    <a:pt x="694" y="694"/>
                  </a:lnTo>
                  <a:lnTo>
                    <a:pt x="488" y="431"/>
                  </a:lnTo>
                  <a:lnTo>
                    <a:pt x="169"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3" name="Google Shape;587;p40">
              <a:extLst>
                <a:ext uri="{FF2B5EF4-FFF2-40B4-BE49-F238E27FC236}">
                  <a16:creationId xmlns:a16="http://schemas.microsoft.com/office/drawing/2014/main" id="{DF206C81-D227-76A8-756F-1AAF0A80C9A8}"/>
                </a:ext>
              </a:extLst>
            </p:cNvPr>
            <p:cNvSpPr/>
            <p:nvPr/>
          </p:nvSpPr>
          <p:spPr>
            <a:xfrm>
              <a:off x="3006496" y="2024413"/>
              <a:ext cx="3570" cy="8236"/>
            </a:xfrm>
            <a:custGeom>
              <a:avLst/>
              <a:gdLst/>
              <a:ahLst/>
              <a:cxnLst/>
              <a:rect l="l" t="t" r="r" b="b"/>
              <a:pathLst>
                <a:path w="114" h="263" extrusionOk="0">
                  <a:moveTo>
                    <a:pt x="19" y="0"/>
                  </a:moveTo>
                  <a:lnTo>
                    <a:pt x="1" y="263"/>
                  </a:lnTo>
                  <a:lnTo>
                    <a:pt x="38" y="225"/>
                  </a:lnTo>
                  <a:lnTo>
                    <a:pt x="113" y="169"/>
                  </a:lnTo>
                  <a:lnTo>
                    <a:pt x="19" y="0"/>
                  </a:lnTo>
                  <a:close/>
                </a:path>
              </a:pathLst>
            </a:custGeom>
            <a:solidFill>
              <a:srgbClr val="B6292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4" name="Google Shape;588;p40">
              <a:extLst>
                <a:ext uri="{FF2B5EF4-FFF2-40B4-BE49-F238E27FC236}">
                  <a16:creationId xmlns:a16="http://schemas.microsoft.com/office/drawing/2014/main" id="{451FF1AE-52D3-64DC-CB11-95B4FED2EE4A}"/>
                </a:ext>
              </a:extLst>
            </p:cNvPr>
            <p:cNvSpPr/>
            <p:nvPr/>
          </p:nvSpPr>
          <p:spPr>
            <a:xfrm>
              <a:off x="3006496" y="2024413"/>
              <a:ext cx="3570" cy="8236"/>
            </a:xfrm>
            <a:custGeom>
              <a:avLst/>
              <a:gdLst/>
              <a:ahLst/>
              <a:cxnLst/>
              <a:rect l="l" t="t" r="r" b="b"/>
              <a:pathLst>
                <a:path w="114" h="263" fill="none" extrusionOk="0">
                  <a:moveTo>
                    <a:pt x="19" y="0"/>
                  </a:moveTo>
                  <a:lnTo>
                    <a:pt x="1" y="263"/>
                  </a:lnTo>
                  <a:lnTo>
                    <a:pt x="38" y="225"/>
                  </a:lnTo>
                  <a:lnTo>
                    <a:pt x="113" y="169"/>
                  </a:lnTo>
                  <a:lnTo>
                    <a:pt x="113" y="169"/>
                  </a:lnTo>
                  <a:lnTo>
                    <a:pt x="19"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5" name="Google Shape;589;p40">
              <a:extLst>
                <a:ext uri="{FF2B5EF4-FFF2-40B4-BE49-F238E27FC236}">
                  <a16:creationId xmlns:a16="http://schemas.microsoft.com/office/drawing/2014/main" id="{B2D74669-1958-9B66-2F42-9E29B29C557A}"/>
                </a:ext>
              </a:extLst>
            </p:cNvPr>
            <p:cNvSpPr/>
            <p:nvPr/>
          </p:nvSpPr>
          <p:spPr>
            <a:xfrm>
              <a:off x="3467273" y="1864183"/>
              <a:ext cx="52860" cy="162024"/>
            </a:xfrm>
            <a:custGeom>
              <a:avLst/>
              <a:gdLst/>
              <a:ahLst/>
              <a:cxnLst/>
              <a:rect l="l" t="t" r="r" b="b"/>
              <a:pathLst>
                <a:path w="1688" h="5174" extrusionOk="0">
                  <a:moveTo>
                    <a:pt x="38" y="0"/>
                  </a:moveTo>
                  <a:lnTo>
                    <a:pt x="0" y="19"/>
                  </a:lnTo>
                  <a:lnTo>
                    <a:pt x="0" y="56"/>
                  </a:lnTo>
                  <a:lnTo>
                    <a:pt x="1575" y="5136"/>
                  </a:lnTo>
                  <a:lnTo>
                    <a:pt x="1594" y="5155"/>
                  </a:lnTo>
                  <a:lnTo>
                    <a:pt x="1631" y="5174"/>
                  </a:lnTo>
                  <a:lnTo>
                    <a:pt x="1650" y="5174"/>
                  </a:lnTo>
                  <a:lnTo>
                    <a:pt x="1669" y="5155"/>
                  </a:lnTo>
                  <a:lnTo>
                    <a:pt x="1688" y="5099"/>
                  </a:lnTo>
                  <a:lnTo>
                    <a:pt x="94" y="38"/>
                  </a:lnTo>
                  <a:lnTo>
                    <a:pt x="75"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6" name="Google Shape;590;p40">
              <a:extLst>
                <a:ext uri="{FF2B5EF4-FFF2-40B4-BE49-F238E27FC236}">
                  <a16:creationId xmlns:a16="http://schemas.microsoft.com/office/drawing/2014/main" id="{B1437794-CD14-1473-A44D-80AE6D5E4514}"/>
                </a:ext>
              </a:extLst>
            </p:cNvPr>
            <p:cNvSpPr/>
            <p:nvPr/>
          </p:nvSpPr>
          <p:spPr>
            <a:xfrm>
              <a:off x="3003584" y="2191688"/>
              <a:ext cx="530664" cy="3570"/>
            </a:xfrm>
            <a:custGeom>
              <a:avLst/>
              <a:gdLst/>
              <a:ahLst/>
              <a:cxnLst/>
              <a:rect l="l" t="t" r="r" b="b"/>
              <a:pathLst>
                <a:path w="16946" h="114" extrusionOk="0">
                  <a:moveTo>
                    <a:pt x="37" y="1"/>
                  </a:moveTo>
                  <a:lnTo>
                    <a:pt x="0" y="19"/>
                  </a:lnTo>
                  <a:lnTo>
                    <a:pt x="0" y="57"/>
                  </a:lnTo>
                  <a:lnTo>
                    <a:pt x="0" y="94"/>
                  </a:lnTo>
                  <a:lnTo>
                    <a:pt x="37" y="113"/>
                  </a:lnTo>
                  <a:lnTo>
                    <a:pt x="16908" y="113"/>
                  </a:lnTo>
                  <a:lnTo>
                    <a:pt x="16927" y="94"/>
                  </a:lnTo>
                  <a:lnTo>
                    <a:pt x="16945" y="57"/>
                  </a:lnTo>
                  <a:lnTo>
                    <a:pt x="16927" y="19"/>
                  </a:lnTo>
                  <a:lnTo>
                    <a:pt x="16908" y="1"/>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7" name="Google Shape;591;p40">
              <a:extLst>
                <a:ext uri="{FF2B5EF4-FFF2-40B4-BE49-F238E27FC236}">
                  <a16:creationId xmlns:a16="http://schemas.microsoft.com/office/drawing/2014/main" id="{B794CB9B-D971-A5A3-FD5C-29B4B31C8E4F}"/>
                </a:ext>
              </a:extLst>
            </p:cNvPr>
            <p:cNvSpPr/>
            <p:nvPr/>
          </p:nvSpPr>
          <p:spPr>
            <a:xfrm>
              <a:off x="3003584" y="1890580"/>
              <a:ext cx="30532" cy="145020"/>
            </a:xfrm>
            <a:custGeom>
              <a:avLst/>
              <a:gdLst/>
              <a:ahLst/>
              <a:cxnLst/>
              <a:rect l="l" t="t" r="r" b="b"/>
              <a:pathLst>
                <a:path w="975" h="4631" extrusionOk="0">
                  <a:moveTo>
                    <a:pt x="900" y="1"/>
                  </a:moveTo>
                  <a:lnTo>
                    <a:pt x="881" y="38"/>
                  </a:lnTo>
                  <a:lnTo>
                    <a:pt x="0" y="4574"/>
                  </a:lnTo>
                  <a:lnTo>
                    <a:pt x="0" y="4612"/>
                  </a:lnTo>
                  <a:lnTo>
                    <a:pt x="37" y="4631"/>
                  </a:lnTo>
                  <a:lnTo>
                    <a:pt x="75" y="4612"/>
                  </a:lnTo>
                  <a:lnTo>
                    <a:pt x="94" y="4593"/>
                  </a:lnTo>
                  <a:lnTo>
                    <a:pt x="975" y="57"/>
                  </a:lnTo>
                  <a:lnTo>
                    <a:pt x="975" y="19"/>
                  </a:lnTo>
                  <a:lnTo>
                    <a:pt x="93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8" name="Google Shape;592;p40">
              <a:extLst>
                <a:ext uri="{FF2B5EF4-FFF2-40B4-BE49-F238E27FC236}">
                  <a16:creationId xmlns:a16="http://schemas.microsoft.com/office/drawing/2014/main" id="{B3FE1D36-DF23-ECB7-E117-11B8120D34A7}"/>
                </a:ext>
              </a:extLst>
            </p:cNvPr>
            <p:cNvSpPr/>
            <p:nvPr/>
          </p:nvSpPr>
          <p:spPr>
            <a:xfrm>
              <a:off x="2993000" y="2218117"/>
              <a:ext cx="132118" cy="162024"/>
            </a:xfrm>
            <a:custGeom>
              <a:avLst/>
              <a:gdLst/>
              <a:ahLst/>
              <a:cxnLst/>
              <a:rect l="l" t="t" r="r" b="b"/>
              <a:pathLst>
                <a:path w="4219" h="5174" extrusionOk="0">
                  <a:moveTo>
                    <a:pt x="4162" y="0"/>
                  </a:moveTo>
                  <a:lnTo>
                    <a:pt x="4124" y="19"/>
                  </a:lnTo>
                  <a:lnTo>
                    <a:pt x="3881" y="431"/>
                  </a:lnTo>
                  <a:lnTo>
                    <a:pt x="3562" y="881"/>
                  </a:lnTo>
                  <a:lnTo>
                    <a:pt x="3131" y="1500"/>
                  </a:lnTo>
                  <a:lnTo>
                    <a:pt x="2569" y="2250"/>
                  </a:lnTo>
                  <a:lnTo>
                    <a:pt x="1856" y="3093"/>
                  </a:lnTo>
                  <a:lnTo>
                    <a:pt x="1444" y="3562"/>
                  </a:lnTo>
                  <a:lnTo>
                    <a:pt x="1013" y="4049"/>
                  </a:lnTo>
                  <a:lnTo>
                    <a:pt x="525" y="4555"/>
                  </a:lnTo>
                  <a:lnTo>
                    <a:pt x="19" y="5080"/>
                  </a:lnTo>
                  <a:lnTo>
                    <a:pt x="1" y="5118"/>
                  </a:lnTo>
                  <a:lnTo>
                    <a:pt x="19" y="5155"/>
                  </a:lnTo>
                  <a:lnTo>
                    <a:pt x="57" y="5174"/>
                  </a:lnTo>
                  <a:lnTo>
                    <a:pt x="76" y="5155"/>
                  </a:lnTo>
                  <a:lnTo>
                    <a:pt x="600" y="4630"/>
                  </a:lnTo>
                  <a:lnTo>
                    <a:pt x="1088" y="4124"/>
                  </a:lnTo>
                  <a:lnTo>
                    <a:pt x="1519" y="3637"/>
                  </a:lnTo>
                  <a:lnTo>
                    <a:pt x="1931" y="3168"/>
                  </a:lnTo>
                  <a:lnTo>
                    <a:pt x="2644" y="2306"/>
                  </a:lnTo>
                  <a:lnTo>
                    <a:pt x="3225" y="1556"/>
                  </a:lnTo>
                  <a:lnTo>
                    <a:pt x="3656" y="937"/>
                  </a:lnTo>
                  <a:lnTo>
                    <a:pt x="3975" y="469"/>
                  </a:lnTo>
                  <a:lnTo>
                    <a:pt x="4218" y="75"/>
                  </a:lnTo>
                  <a:lnTo>
                    <a:pt x="4218" y="38"/>
                  </a:lnTo>
                  <a:lnTo>
                    <a:pt x="419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9" name="Google Shape;593;p40">
              <a:extLst>
                <a:ext uri="{FF2B5EF4-FFF2-40B4-BE49-F238E27FC236}">
                  <a16:creationId xmlns:a16="http://schemas.microsoft.com/office/drawing/2014/main" id="{86412C0D-BF4D-95CA-C3D8-D4D76FAB02A2}"/>
                </a:ext>
              </a:extLst>
            </p:cNvPr>
            <p:cNvSpPr/>
            <p:nvPr/>
          </p:nvSpPr>
          <p:spPr>
            <a:xfrm>
              <a:off x="3452587" y="2209318"/>
              <a:ext cx="138569" cy="170823"/>
            </a:xfrm>
            <a:custGeom>
              <a:avLst/>
              <a:gdLst/>
              <a:ahLst/>
              <a:cxnLst/>
              <a:rect l="l" t="t" r="r" b="b"/>
              <a:pathLst>
                <a:path w="4425" h="5455" extrusionOk="0">
                  <a:moveTo>
                    <a:pt x="20" y="0"/>
                  </a:moveTo>
                  <a:lnTo>
                    <a:pt x="1" y="38"/>
                  </a:lnTo>
                  <a:lnTo>
                    <a:pt x="20" y="75"/>
                  </a:lnTo>
                  <a:lnTo>
                    <a:pt x="4331" y="5436"/>
                  </a:lnTo>
                  <a:lnTo>
                    <a:pt x="4368" y="5455"/>
                  </a:lnTo>
                  <a:lnTo>
                    <a:pt x="4406" y="5436"/>
                  </a:lnTo>
                  <a:lnTo>
                    <a:pt x="4425" y="5417"/>
                  </a:lnTo>
                  <a:lnTo>
                    <a:pt x="4406" y="5380"/>
                  </a:lnTo>
                  <a:lnTo>
                    <a:pt x="95" y="19"/>
                  </a:lnTo>
                  <a:lnTo>
                    <a:pt x="57"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0" name="Google Shape;594;p40">
              <a:extLst>
                <a:ext uri="{FF2B5EF4-FFF2-40B4-BE49-F238E27FC236}">
                  <a16:creationId xmlns:a16="http://schemas.microsoft.com/office/drawing/2014/main" id="{138AABEB-6D38-8DE9-9D20-D1A94F15523C}"/>
                </a:ext>
              </a:extLst>
            </p:cNvPr>
            <p:cNvSpPr/>
            <p:nvPr/>
          </p:nvSpPr>
          <p:spPr>
            <a:xfrm>
              <a:off x="3222496" y="1560131"/>
              <a:ext cx="18820" cy="10584"/>
            </a:xfrm>
            <a:custGeom>
              <a:avLst/>
              <a:gdLst/>
              <a:ahLst/>
              <a:cxnLst/>
              <a:rect l="l" t="t" r="r" b="b"/>
              <a:pathLst>
                <a:path w="601" h="338" extrusionOk="0">
                  <a:moveTo>
                    <a:pt x="601" y="0"/>
                  </a:moveTo>
                  <a:lnTo>
                    <a:pt x="1" y="94"/>
                  </a:lnTo>
                  <a:lnTo>
                    <a:pt x="57" y="188"/>
                  </a:lnTo>
                  <a:lnTo>
                    <a:pt x="113" y="263"/>
                  </a:lnTo>
                  <a:lnTo>
                    <a:pt x="170" y="300"/>
                  </a:lnTo>
                  <a:lnTo>
                    <a:pt x="226" y="319"/>
                  </a:lnTo>
                  <a:lnTo>
                    <a:pt x="282" y="338"/>
                  </a:lnTo>
                  <a:lnTo>
                    <a:pt x="320" y="319"/>
                  </a:lnTo>
                  <a:lnTo>
                    <a:pt x="413" y="263"/>
                  </a:lnTo>
                  <a:lnTo>
                    <a:pt x="488" y="188"/>
                  </a:lnTo>
                  <a:lnTo>
                    <a:pt x="563" y="94"/>
                  </a:lnTo>
                  <a:lnTo>
                    <a:pt x="60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1" name="Google Shape;595;p40">
              <a:extLst>
                <a:ext uri="{FF2B5EF4-FFF2-40B4-BE49-F238E27FC236}">
                  <a16:creationId xmlns:a16="http://schemas.microsoft.com/office/drawing/2014/main" id="{CCAF829C-02F9-571D-8F8E-C88618E32AD6}"/>
                </a:ext>
              </a:extLst>
            </p:cNvPr>
            <p:cNvSpPr/>
            <p:nvPr/>
          </p:nvSpPr>
          <p:spPr>
            <a:xfrm>
              <a:off x="3284152" y="1614115"/>
              <a:ext cx="88653" cy="88684"/>
            </a:xfrm>
            <a:custGeom>
              <a:avLst/>
              <a:gdLst/>
              <a:ahLst/>
              <a:cxnLst/>
              <a:rect l="l" t="t" r="r" b="b"/>
              <a:pathLst>
                <a:path w="2831" h="2832" extrusionOk="0">
                  <a:moveTo>
                    <a:pt x="1275" y="1"/>
                  </a:moveTo>
                  <a:lnTo>
                    <a:pt x="1143" y="19"/>
                  </a:lnTo>
                  <a:lnTo>
                    <a:pt x="994" y="57"/>
                  </a:lnTo>
                  <a:lnTo>
                    <a:pt x="862" y="113"/>
                  </a:lnTo>
                  <a:lnTo>
                    <a:pt x="750" y="169"/>
                  </a:lnTo>
                  <a:lnTo>
                    <a:pt x="637" y="244"/>
                  </a:lnTo>
                  <a:lnTo>
                    <a:pt x="525" y="319"/>
                  </a:lnTo>
                  <a:lnTo>
                    <a:pt x="412" y="413"/>
                  </a:lnTo>
                  <a:lnTo>
                    <a:pt x="337" y="507"/>
                  </a:lnTo>
                  <a:lnTo>
                    <a:pt x="244" y="619"/>
                  </a:lnTo>
                  <a:lnTo>
                    <a:pt x="169" y="732"/>
                  </a:lnTo>
                  <a:lnTo>
                    <a:pt x="113" y="863"/>
                  </a:lnTo>
                  <a:lnTo>
                    <a:pt x="75" y="994"/>
                  </a:lnTo>
                  <a:lnTo>
                    <a:pt x="38" y="1125"/>
                  </a:lnTo>
                  <a:lnTo>
                    <a:pt x="19" y="1257"/>
                  </a:lnTo>
                  <a:lnTo>
                    <a:pt x="0" y="1407"/>
                  </a:lnTo>
                  <a:lnTo>
                    <a:pt x="19" y="1556"/>
                  </a:lnTo>
                  <a:lnTo>
                    <a:pt x="38" y="1688"/>
                  </a:lnTo>
                  <a:lnTo>
                    <a:pt x="75" y="1838"/>
                  </a:lnTo>
                  <a:lnTo>
                    <a:pt x="113" y="1969"/>
                  </a:lnTo>
                  <a:lnTo>
                    <a:pt x="169" y="2081"/>
                  </a:lnTo>
                  <a:lnTo>
                    <a:pt x="244" y="2194"/>
                  </a:lnTo>
                  <a:lnTo>
                    <a:pt x="337" y="2306"/>
                  </a:lnTo>
                  <a:lnTo>
                    <a:pt x="412" y="2419"/>
                  </a:lnTo>
                  <a:lnTo>
                    <a:pt x="525" y="2494"/>
                  </a:lnTo>
                  <a:lnTo>
                    <a:pt x="637" y="2587"/>
                  </a:lnTo>
                  <a:lnTo>
                    <a:pt x="750" y="2662"/>
                  </a:lnTo>
                  <a:lnTo>
                    <a:pt x="862" y="2719"/>
                  </a:lnTo>
                  <a:lnTo>
                    <a:pt x="994" y="2756"/>
                  </a:lnTo>
                  <a:lnTo>
                    <a:pt x="1143" y="2794"/>
                  </a:lnTo>
                  <a:lnTo>
                    <a:pt x="1275" y="2812"/>
                  </a:lnTo>
                  <a:lnTo>
                    <a:pt x="1425" y="2831"/>
                  </a:lnTo>
                  <a:lnTo>
                    <a:pt x="1575" y="2812"/>
                  </a:lnTo>
                  <a:lnTo>
                    <a:pt x="1706" y="2794"/>
                  </a:lnTo>
                  <a:lnTo>
                    <a:pt x="1837" y="2756"/>
                  </a:lnTo>
                  <a:lnTo>
                    <a:pt x="1968" y="2719"/>
                  </a:lnTo>
                  <a:lnTo>
                    <a:pt x="2099" y="2662"/>
                  </a:lnTo>
                  <a:lnTo>
                    <a:pt x="2212" y="2587"/>
                  </a:lnTo>
                  <a:lnTo>
                    <a:pt x="2324" y="2494"/>
                  </a:lnTo>
                  <a:lnTo>
                    <a:pt x="2418" y="2419"/>
                  </a:lnTo>
                  <a:lnTo>
                    <a:pt x="2512" y="2306"/>
                  </a:lnTo>
                  <a:lnTo>
                    <a:pt x="2587" y="2194"/>
                  </a:lnTo>
                  <a:lnTo>
                    <a:pt x="2662" y="2081"/>
                  </a:lnTo>
                  <a:lnTo>
                    <a:pt x="2718" y="1969"/>
                  </a:lnTo>
                  <a:lnTo>
                    <a:pt x="2774" y="1838"/>
                  </a:lnTo>
                  <a:lnTo>
                    <a:pt x="2812" y="1688"/>
                  </a:lnTo>
                  <a:lnTo>
                    <a:pt x="2831" y="1556"/>
                  </a:lnTo>
                  <a:lnTo>
                    <a:pt x="2831" y="1407"/>
                  </a:lnTo>
                  <a:lnTo>
                    <a:pt x="2831" y="1257"/>
                  </a:lnTo>
                  <a:lnTo>
                    <a:pt x="2812" y="1125"/>
                  </a:lnTo>
                  <a:lnTo>
                    <a:pt x="2774" y="994"/>
                  </a:lnTo>
                  <a:lnTo>
                    <a:pt x="2718" y="863"/>
                  </a:lnTo>
                  <a:lnTo>
                    <a:pt x="2662" y="732"/>
                  </a:lnTo>
                  <a:lnTo>
                    <a:pt x="2587" y="619"/>
                  </a:lnTo>
                  <a:lnTo>
                    <a:pt x="2512" y="507"/>
                  </a:lnTo>
                  <a:lnTo>
                    <a:pt x="2418" y="413"/>
                  </a:lnTo>
                  <a:lnTo>
                    <a:pt x="2324" y="319"/>
                  </a:lnTo>
                  <a:lnTo>
                    <a:pt x="2212" y="244"/>
                  </a:lnTo>
                  <a:lnTo>
                    <a:pt x="2099" y="169"/>
                  </a:lnTo>
                  <a:lnTo>
                    <a:pt x="1968" y="113"/>
                  </a:lnTo>
                  <a:lnTo>
                    <a:pt x="1837" y="57"/>
                  </a:lnTo>
                  <a:lnTo>
                    <a:pt x="1706" y="19"/>
                  </a:lnTo>
                  <a:lnTo>
                    <a:pt x="157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2" name="Google Shape;596;p40">
              <a:extLst>
                <a:ext uri="{FF2B5EF4-FFF2-40B4-BE49-F238E27FC236}">
                  <a16:creationId xmlns:a16="http://schemas.microsoft.com/office/drawing/2014/main" id="{64281F68-EFA3-9577-66C7-9BDA16AE551F}"/>
                </a:ext>
              </a:extLst>
            </p:cNvPr>
            <p:cNvSpPr/>
            <p:nvPr/>
          </p:nvSpPr>
          <p:spPr>
            <a:xfrm>
              <a:off x="3300560" y="1691616"/>
              <a:ext cx="70490" cy="71054"/>
            </a:xfrm>
            <a:custGeom>
              <a:avLst/>
              <a:gdLst/>
              <a:ahLst/>
              <a:cxnLst/>
              <a:rect l="l" t="t" r="r" b="b"/>
              <a:pathLst>
                <a:path w="2251" h="2269" extrusionOk="0">
                  <a:moveTo>
                    <a:pt x="1126" y="0"/>
                  </a:moveTo>
                  <a:lnTo>
                    <a:pt x="1013" y="19"/>
                  </a:lnTo>
                  <a:lnTo>
                    <a:pt x="901" y="37"/>
                  </a:lnTo>
                  <a:lnTo>
                    <a:pt x="676" y="94"/>
                  </a:lnTo>
                  <a:lnTo>
                    <a:pt x="488" y="206"/>
                  </a:lnTo>
                  <a:lnTo>
                    <a:pt x="320" y="337"/>
                  </a:lnTo>
                  <a:lnTo>
                    <a:pt x="188" y="506"/>
                  </a:lnTo>
                  <a:lnTo>
                    <a:pt x="76" y="694"/>
                  </a:lnTo>
                  <a:lnTo>
                    <a:pt x="20" y="900"/>
                  </a:lnTo>
                  <a:lnTo>
                    <a:pt x="1" y="1012"/>
                  </a:lnTo>
                  <a:lnTo>
                    <a:pt x="1" y="1143"/>
                  </a:lnTo>
                  <a:lnTo>
                    <a:pt x="1" y="1256"/>
                  </a:lnTo>
                  <a:lnTo>
                    <a:pt x="20" y="1368"/>
                  </a:lnTo>
                  <a:lnTo>
                    <a:pt x="76" y="1575"/>
                  </a:lnTo>
                  <a:lnTo>
                    <a:pt x="188" y="1762"/>
                  </a:lnTo>
                  <a:lnTo>
                    <a:pt x="320" y="1931"/>
                  </a:lnTo>
                  <a:lnTo>
                    <a:pt x="488" y="2062"/>
                  </a:lnTo>
                  <a:lnTo>
                    <a:pt x="676" y="2174"/>
                  </a:lnTo>
                  <a:lnTo>
                    <a:pt x="901" y="2231"/>
                  </a:lnTo>
                  <a:lnTo>
                    <a:pt x="1013" y="2249"/>
                  </a:lnTo>
                  <a:lnTo>
                    <a:pt x="1126" y="2268"/>
                  </a:lnTo>
                  <a:lnTo>
                    <a:pt x="1238" y="2249"/>
                  </a:lnTo>
                  <a:lnTo>
                    <a:pt x="1351" y="2231"/>
                  </a:lnTo>
                  <a:lnTo>
                    <a:pt x="1557" y="2174"/>
                  </a:lnTo>
                  <a:lnTo>
                    <a:pt x="1744" y="2062"/>
                  </a:lnTo>
                  <a:lnTo>
                    <a:pt x="1913" y="1931"/>
                  </a:lnTo>
                  <a:lnTo>
                    <a:pt x="2063" y="1762"/>
                  </a:lnTo>
                  <a:lnTo>
                    <a:pt x="2157" y="1575"/>
                  </a:lnTo>
                  <a:lnTo>
                    <a:pt x="2232" y="1368"/>
                  </a:lnTo>
                  <a:lnTo>
                    <a:pt x="2250" y="1256"/>
                  </a:lnTo>
                  <a:lnTo>
                    <a:pt x="2250" y="1143"/>
                  </a:lnTo>
                  <a:lnTo>
                    <a:pt x="2250" y="1012"/>
                  </a:lnTo>
                  <a:lnTo>
                    <a:pt x="2232" y="900"/>
                  </a:lnTo>
                  <a:lnTo>
                    <a:pt x="2157" y="694"/>
                  </a:lnTo>
                  <a:lnTo>
                    <a:pt x="2063" y="506"/>
                  </a:lnTo>
                  <a:lnTo>
                    <a:pt x="1913" y="337"/>
                  </a:lnTo>
                  <a:lnTo>
                    <a:pt x="1744" y="206"/>
                  </a:lnTo>
                  <a:lnTo>
                    <a:pt x="1557" y="94"/>
                  </a:lnTo>
                  <a:lnTo>
                    <a:pt x="1351" y="37"/>
                  </a:lnTo>
                  <a:lnTo>
                    <a:pt x="1238" y="19"/>
                  </a:lnTo>
                  <a:lnTo>
                    <a:pt x="1126"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3" name="Google Shape;597;p40">
              <a:extLst>
                <a:ext uri="{FF2B5EF4-FFF2-40B4-BE49-F238E27FC236}">
                  <a16:creationId xmlns:a16="http://schemas.microsoft.com/office/drawing/2014/main" id="{AD03F84B-CB01-E59D-357A-8EB2550F59B6}"/>
                </a:ext>
              </a:extLst>
            </p:cNvPr>
            <p:cNvSpPr/>
            <p:nvPr/>
          </p:nvSpPr>
          <p:spPr>
            <a:xfrm>
              <a:off x="3300560" y="1759691"/>
              <a:ext cx="70490" cy="70459"/>
            </a:xfrm>
            <a:custGeom>
              <a:avLst/>
              <a:gdLst/>
              <a:ahLst/>
              <a:cxnLst/>
              <a:rect l="l" t="t" r="r" b="b"/>
              <a:pathLst>
                <a:path w="2251" h="2250" extrusionOk="0">
                  <a:moveTo>
                    <a:pt x="1013" y="0"/>
                  </a:moveTo>
                  <a:lnTo>
                    <a:pt x="901" y="19"/>
                  </a:lnTo>
                  <a:lnTo>
                    <a:pt x="676" y="75"/>
                  </a:lnTo>
                  <a:lnTo>
                    <a:pt x="488" y="188"/>
                  </a:lnTo>
                  <a:lnTo>
                    <a:pt x="320" y="319"/>
                  </a:lnTo>
                  <a:lnTo>
                    <a:pt x="188" y="488"/>
                  </a:lnTo>
                  <a:lnTo>
                    <a:pt x="76" y="675"/>
                  </a:lnTo>
                  <a:lnTo>
                    <a:pt x="20" y="900"/>
                  </a:lnTo>
                  <a:lnTo>
                    <a:pt x="1" y="1013"/>
                  </a:lnTo>
                  <a:lnTo>
                    <a:pt x="1" y="1125"/>
                  </a:lnTo>
                  <a:lnTo>
                    <a:pt x="1" y="1238"/>
                  </a:lnTo>
                  <a:lnTo>
                    <a:pt x="20" y="1350"/>
                  </a:lnTo>
                  <a:lnTo>
                    <a:pt x="76" y="1556"/>
                  </a:lnTo>
                  <a:lnTo>
                    <a:pt x="188" y="1744"/>
                  </a:lnTo>
                  <a:lnTo>
                    <a:pt x="320" y="1912"/>
                  </a:lnTo>
                  <a:lnTo>
                    <a:pt x="488" y="2062"/>
                  </a:lnTo>
                  <a:lnTo>
                    <a:pt x="676" y="2156"/>
                  </a:lnTo>
                  <a:lnTo>
                    <a:pt x="901" y="2231"/>
                  </a:lnTo>
                  <a:lnTo>
                    <a:pt x="1013" y="2250"/>
                  </a:lnTo>
                  <a:lnTo>
                    <a:pt x="1238" y="2250"/>
                  </a:lnTo>
                  <a:lnTo>
                    <a:pt x="1351" y="2231"/>
                  </a:lnTo>
                  <a:lnTo>
                    <a:pt x="1557" y="2156"/>
                  </a:lnTo>
                  <a:lnTo>
                    <a:pt x="1744" y="2062"/>
                  </a:lnTo>
                  <a:lnTo>
                    <a:pt x="1913" y="1912"/>
                  </a:lnTo>
                  <a:lnTo>
                    <a:pt x="2063" y="1744"/>
                  </a:lnTo>
                  <a:lnTo>
                    <a:pt x="2157" y="1556"/>
                  </a:lnTo>
                  <a:lnTo>
                    <a:pt x="2232" y="1350"/>
                  </a:lnTo>
                  <a:lnTo>
                    <a:pt x="2250" y="1238"/>
                  </a:lnTo>
                  <a:lnTo>
                    <a:pt x="2250" y="1125"/>
                  </a:lnTo>
                  <a:lnTo>
                    <a:pt x="2250" y="1013"/>
                  </a:lnTo>
                  <a:lnTo>
                    <a:pt x="2232" y="900"/>
                  </a:lnTo>
                  <a:lnTo>
                    <a:pt x="2157" y="675"/>
                  </a:lnTo>
                  <a:lnTo>
                    <a:pt x="2063" y="488"/>
                  </a:lnTo>
                  <a:lnTo>
                    <a:pt x="1913" y="319"/>
                  </a:lnTo>
                  <a:lnTo>
                    <a:pt x="1744" y="188"/>
                  </a:lnTo>
                  <a:lnTo>
                    <a:pt x="1557" y="75"/>
                  </a:lnTo>
                  <a:lnTo>
                    <a:pt x="1351" y="19"/>
                  </a:lnTo>
                  <a:lnTo>
                    <a:pt x="123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4" name="Google Shape;598;p40">
              <a:extLst>
                <a:ext uri="{FF2B5EF4-FFF2-40B4-BE49-F238E27FC236}">
                  <a16:creationId xmlns:a16="http://schemas.microsoft.com/office/drawing/2014/main" id="{C739D01B-7062-0524-BA89-A12AF79E52E9}"/>
                </a:ext>
              </a:extLst>
            </p:cNvPr>
            <p:cNvSpPr/>
            <p:nvPr/>
          </p:nvSpPr>
          <p:spPr>
            <a:xfrm>
              <a:off x="899884" y="1695123"/>
              <a:ext cx="180813" cy="64008"/>
            </a:xfrm>
            <a:custGeom>
              <a:avLst/>
              <a:gdLst/>
              <a:ahLst/>
              <a:cxnLst/>
              <a:rect l="l" t="t" r="r" b="b"/>
              <a:pathLst>
                <a:path w="5774" h="2044" extrusionOk="0">
                  <a:moveTo>
                    <a:pt x="4987" y="0"/>
                  </a:moveTo>
                  <a:lnTo>
                    <a:pt x="4537" y="38"/>
                  </a:lnTo>
                  <a:lnTo>
                    <a:pt x="3937" y="94"/>
                  </a:lnTo>
                  <a:lnTo>
                    <a:pt x="3599" y="150"/>
                  </a:lnTo>
                  <a:lnTo>
                    <a:pt x="3243" y="225"/>
                  </a:lnTo>
                  <a:lnTo>
                    <a:pt x="2887" y="338"/>
                  </a:lnTo>
                  <a:lnTo>
                    <a:pt x="2550" y="469"/>
                  </a:lnTo>
                  <a:lnTo>
                    <a:pt x="2212" y="619"/>
                  </a:lnTo>
                  <a:lnTo>
                    <a:pt x="1894" y="788"/>
                  </a:lnTo>
                  <a:lnTo>
                    <a:pt x="1575" y="956"/>
                  </a:lnTo>
                  <a:lnTo>
                    <a:pt x="1275" y="1144"/>
                  </a:lnTo>
                  <a:lnTo>
                    <a:pt x="769" y="1481"/>
                  </a:lnTo>
                  <a:lnTo>
                    <a:pt x="357" y="1762"/>
                  </a:lnTo>
                  <a:lnTo>
                    <a:pt x="0" y="2044"/>
                  </a:lnTo>
                  <a:lnTo>
                    <a:pt x="5774" y="75"/>
                  </a:lnTo>
                  <a:lnTo>
                    <a:pt x="5736" y="57"/>
                  </a:lnTo>
                  <a:lnTo>
                    <a:pt x="5680" y="38"/>
                  </a:lnTo>
                  <a:lnTo>
                    <a:pt x="5549" y="19"/>
                  </a:lnTo>
                  <a:lnTo>
                    <a:pt x="532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5" name="Google Shape;599;p40">
              <a:extLst>
                <a:ext uri="{FF2B5EF4-FFF2-40B4-BE49-F238E27FC236}">
                  <a16:creationId xmlns:a16="http://schemas.microsoft.com/office/drawing/2014/main" id="{7E247203-849F-AEA7-ABD7-A1164DBE23AD}"/>
                </a:ext>
              </a:extLst>
            </p:cNvPr>
            <p:cNvSpPr/>
            <p:nvPr/>
          </p:nvSpPr>
          <p:spPr>
            <a:xfrm>
              <a:off x="899884" y="3751277"/>
              <a:ext cx="418556" cy="77505"/>
            </a:xfrm>
            <a:custGeom>
              <a:avLst/>
              <a:gdLst/>
              <a:ahLst/>
              <a:cxnLst/>
              <a:rect l="l" t="t" r="r" b="b"/>
              <a:pathLst>
                <a:path w="13366" h="2475" extrusionOk="0">
                  <a:moveTo>
                    <a:pt x="0" y="0"/>
                  </a:moveTo>
                  <a:lnTo>
                    <a:pt x="357" y="188"/>
                  </a:lnTo>
                  <a:lnTo>
                    <a:pt x="769" y="412"/>
                  </a:lnTo>
                  <a:lnTo>
                    <a:pt x="1313" y="675"/>
                  </a:lnTo>
                  <a:lnTo>
                    <a:pt x="2006" y="956"/>
                  </a:lnTo>
                  <a:lnTo>
                    <a:pt x="2793" y="1275"/>
                  </a:lnTo>
                  <a:lnTo>
                    <a:pt x="3674" y="1593"/>
                  </a:lnTo>
                  <a:lnTo>
                    <a:pt x="4143" y="1743"/>
                  </a:lnTo>
                  <a:lnTo>
                    <a:pt x="4630" y="1875"/>
                  </a:lnTo>
                  <a:lnTo>
                    <a:pt x="5136" y="2006"/>
                  </a:lnTo>
                  <a:lnTo>
                    <a:pt x="5661" y="2137"/>
                  </a:lnTo>
                  <a:lnTo>
                    <a:pt x="6186" y="2231"/>
                  </a:lnTo>
                  <a:lnTo>
                    <a:pt x="6730" y="2324"/>
                  </a:lnTo>
                  <a:lnTo>
                    <a:pt x="7292" y="2399"/>
                  </a:lnTo>
                  <a:lnTo>
                    <a:pt x="7836" y="2437"/>
                  </a:lnTo>
                  <a:lnTo>
                    <a:pt x="8398" y="2474"/>
                  </a:lnTo>
                  <a:lnTo>
                    <a:pt x="8979" y="2474"/>
                  </a:lnTo>
                  <a:lnTo>
                    <a:pt x="9542" y="2437"/>
                  </a:lnTo>
                  <a:lnTo>
                    <a:pt x="10104" y="2381"/>
                  </a:lnTo>
                  <a:lnTo>
                    <a:pt x="10666" y="2287"/>
                  </a:lnTo>
                  <a:lnTo>
                    <a:pt x="11229" y="2156"/>
                  </a:lnTo>
                  <a:lnTo>
                    <a:pt x="11772" y="2006"/>
                  </a:lnTo>
                  <a:lnTo>
                    <a:pt x="12316" y="1800"/>
                  </a:lnTo>
                  <a:lnTo>
                    <a:pt x="12841" y="1556"/>
                  </a:lnTo>
                  <a:lnTo>
                    <a:pt x="13103" y="1425"/>
                  </a:lnTo>
                  <a:lnTo>
                    <a:pt x="13365" y="1275"/>
                  </a:ln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6" name="Google Shape;600;p40">
              <a:extLst>
                <a:ext uri="{FF2B5EF4-FFF2-40B4-BE49-F238E27FC236}">
                  <a16:creationId xmlns:a16="http://schemas.microsoft.com/office/drawing/2014/main" id="{E79131CD-DC8E-B9BD-7909-E3CBC70C3EB9}"/>
                </a:ext>
              </a:extLst>
            </p:cNvPr>
            <p:cNvSpPr/>
            <p:nvPr/>
          </p:nvSpPr>
          <p:spPr>
            <a:xfrm>
              <a:off x="1867188" y="3597466"/>
              <a:ext cx="341678" cy="170855"/>
            </a:xfrm>
            <a:custGeom>
              <a:avLst/>
              <a:gdLst/>
              <a:ahLst/>
              <a:cxnLst/>
              <a:rect l="l" t="t" r="r" b="b"/>
              <a:pathLst>
                <a:path w="10911" h="5456" extrusionOk="0">
                  <a:moveTo>
                    <a:pt x="10910" y="1"/>
                  </a:moveTo>
                  <a:lnTo>
                    <a:pt x="1" y="5456"/>
                  </a:lnTo>
                  <a:lnTo>
                    <a:pt x="376" y="5456"/>
                  </a:lnTo>
                  <a:lnTo>
                    <a:pt x="807" y="5418"/>
                  </a:lnTo>
                  <a:lnTo>
                    <a:pt x="1369" y="5381"/>
                  </a:lnTo>
                  <a:lnTo>
                    <a:pt x="2063" y="5287"/>
                  </a:lnTo>
                  <a:lnTo>
                    <a:pt x="2831" y="5175"/>
                  </a:lnTo>
                  <a:lnTo>
                    <a:pt x="3675" y="5006"/>
                  </a:lnTo>
                  <a:lnTo>
                    <a:pt x="4106" y="4893"/>
                  </a:lnTo>
                  <a:lnTo>
                    <a:pt x="4556" y="4781"/>
                  </a:lnTo>
                  <a:lnTo>
                    <a:pt x="5025" y="4650"/>
                  </a:lnTo>
                  <a:lnTo>
                    <a:pt x="5474" y="4481"/>
                  </a:lnTo>
                  <a:lnTo>
                    <a:pt x="5943" y="4312"/>
                  </a:lnTo>
                  <a:lnTo>
                    <a:pt x="6412" y="4125"/>
                  </a:lnTo>
                  <a:lnTo>
                    <a:pt x="6862" y="3919"/>
                  </a:lnTo>
                  <a:lnTo>
                    <a:pt x="7330" y="3694"/>
                  </a:lnTo>
                  <a:lnTo>
                    <a:pt x="7761" y="3431"/>
                  </a:lnTo>
                  <a:lnTo>
                    <a:pt x="8192" y="3150"/>
                  </a:lnTo>
                  <a:lnTo>
                    <a:pt x="8624" y="2850"/>
                  </a:lnTo>
                  <a:lnTo>
                    <a:pt x="9017" y="2531"/>
                  </a:lnTo>
                  <a:lnTo>
                    <a:pt x="9392" y="2175"/>
                  </a:lnTo>
                  <a:lnTo>
                    <a:pt x="9767" y="1800"/>
                  </a:lnTo>
                  <a:lnTo>
                    <a:pt x="10086" y="1407"/>
                  </a:lnTo>
                  <a:lnTo>
                    <a:pt x="10404" y="957"/>
                  </a:lnTo>
                  <a:lnTo>
                    <a:pt x="10667" y="507"/>
                  </a:lnTo>
                  <a:lnTo>
                    <a:pt x="10798" y="263"/>
                  </a:lnTo>
                  <a:lnTo>
                    <a:pt x="1091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7" name="Google Shape;601;p40">
              <a:extLst>
                <a:ext uri="{FF2B5EF4-FFF2-40B4-BE49-F238E27FC236}">
                  <a16:creationId xmlns:a16="http://schemas.microsoft.com/office/drawing/2014/main" id="{EC7732DC-FC3C-6CB3-275C-A21CEF02667E}"/>
                </a:ext>
              </a:extLst>
            </p:cNvPr>
            <p:cNvSpPr/>
            <p:nvPr/>
          </p:nvSpPr>
          <p:spPr>
            <a:xfrm>
              <a:off x="713225" y="4022450"/>
              <a:ext cx="483723" cy="49916"/>
            </a:xfrm>
            <a:custGeom>
              <a:avLst/>
              <a:gdLst/>
              <a:ahLst/>
              <a:cxnLst/>
              <a:rect l="l" t="t" r="r" b="b"/>
              <a:pathLst>
                <a:path w="15447" h="1594" extrusionOk="0">
                  <a:moveTo>
                    <a:pt x="19" y="0"/>
                  </a:moveTo>
                  <a:lnTo>
                    <a:pt x="0" y="1500"/>
                  </a:lnTo>
                  <a:lnTo>
                    <a:pt x="15428" y="1594"/>
                  </a:lnTo>
                  <a:lnTo>
                    <a:pt x="15446" y="94"/>
                  </a:lnTo>
                  <a:lnTo>
                    <a:pt x="1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8" name="Google Shape;602;p40">
              <a:extLst>
                <a:ext uri="{FF2B5EF4-FFF2-40B4-BE49-F238E27FC236}">
                  <a16:creationId xmlns:a16="http://schemas.microsoft.com/office/drawing/2014/main" id="{49302D4B-5783-ACE9-A255-6A15D51918B4}"/>
                </a:ext>
              </a:extLst>
            </p:cNvPr>
            <p:cNvSpPr/>
            <p:nvPr/>
          </p:nvSpPr>
          <p:spPr>
            <a:xfrm>
              <a:off x="1041327" y="3768280"/>
              <a:ext cx="163214" cy="52860"/>
            </a:xfrm>
            <a:custGeom>
              <a:avLst/>
              <a:gdLst/>
              <a:ahLst/>
              <a:cxnLst/>
              <a:rect l="l" t="t" r="r" b="b"/>
              <a:pathLst>
                <a:path w="5212" h="1688" extrusionOk="0">
                  <a:moveTo>
                    <a:pt x="188" y="1"/>
                  </a:moveTo>
                  <a:lnTo>
                    <a:pt x="1" y="1144"/>
                  </a:lnTo>
                  <a:lnTo>
                    <a:pt x="4800" y="1688"/>
                  </a:lnTo>
                  <a:lnTo>
                    <a:pt x="5212" y="507"/>
                  </a:lnTo>
                  <a:lnTo>
                    <a:pt x="18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9" name="Google Shape;603;p40">
              <a:extLst>
                <a:ext uri="{FF2B5EF4-FFF2-40B4-BE49-F238E27FC236}">
                  <a16:creationId xmlns:a16="http://schemas.microsoft.com/office/drawing/2014/main" id="{2D1E253B-7AEC-FA47-711E-741BCB79B06D}"/>
                </a:ext>
              </a:extLst>
            </p:cNvPr>
            <p:cNvSpPr/>
            <p:nvPr/>
          </p:nvSpPr>
          <p:spPr>
            <a:xfrm>
              <a:off x="899884" y="2193442"/>
              <a:ext cx="743763" cy="1597848"/>
            </a:xfrm>
            <a:custGeom>
              <a:avLst/>
              <a:gdLst/>
              <a:ahLst/>
              <a:cxnLst/>
              <a:rect l="l" t="t" r="r" b="b"/>
              <a:pathLst>
                <a:path w="23751" h="51025" extrusionOk="0">
                  <a:moveTo>
                    <a:pt x="12166" y="1"/>
                  </a:moveTo>
                  <a:lnTo>
                    <a:pt x="8436" y="15278"/>
                  </a:lnTo>
                  <a:lnTo>
                    <a:pt x="0" y="49750"/>
                  </a:lnTo>
                  <a:lnTo>
                    <a:pt x="13365" y="51025"/>
                  </a:lnTo>
                  <a:lnTo>
                    <a:pt x="18745" y="23263"/>
                  </a:lnTo>
                  <a:lnTo>
                    <a:pt x="23750" y="1"/>
                  </a:lnTo>
                  <a:close/>
                </a:path>
              </a:pathLst>
            </a:custGeom>
            <a:solidFill>
              <a:srgbClr val="5424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0" name="Google Shape;604;p40">
              <a:extLst>
                <a:ext uri="{FF2B5EF4-FFF2-40B4-BE49-F238E27FC236}">
                  <a16:creationId xmlns:a16="http://schemas.microsoft.com/office/drawing/2014/main" id="{7CF18305-BF52-2006-A133-15B8D17A4AB4}"/>
                </a:ext>
              </a:extLst>
            </p:cNvPr>
            <p:cNvSpPr/>
            <p:nvPr/>
          </p:nvSpPr>
          <p:spPr>
            <a:xfrm>
              <a:off x="899884" y="2193442"/>
              <a:ext cx="743763" cy="1597848"/>
            </a:xfrm>
            <a:custGeom>
              <a:avLst/>
              <a:gdLst/>
              <a:ahLst/>
              <a:cxnLst/>
              <a:rect l="l" t="t" r="r" b="b"/>
              <a:pathLst>
                <a:path w="23751" h="51025" fill="none" extrusionOk="0">
                  <a:moveTo>
                    <a:pt x="12166" y="1"/>
                  </a:moveTo>
                  <a:lnTo>
                    <a:pt x="8436" y="15278"/>
                  </a:lnTo>
                  <a:lnTo>
                    <a:pt x="0" y="49750"/>
                  </a:lnTo>
                  <a:lnTo>
                    <a:pt x="13365" y="51025"/>
                  </a:lnTo>
                  <a:lnTo>
                    <a:pt x="18745" y="23263"/>
                  </a:lnTo>
                  <a:lnTo>
                    <a:pt x="23750" y="1"/>
                  </a:lnTo>
                  <a:lnTo>
                    <a:pt x="12166"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1" name="Google Shape;605;p40">
              <a:extLst>
                <a:ext uri="{FF2B5EF4-FFF2-40B4-BE49-F238E27FC236}">
                  <a16:creationId xmlns:a16="http://schemas.microsoft.com/office/drawing/2014/main" id="{B88E5C8E-3582-F3FC-8EE5-1D5DCAD6EDAC}"/>
                </a:ext>
              </a:extLst>
            </p:cNvPr>
            <p:cNvSpPr/>
            <p:nvPr/>
          </p:nvSpPr>
          <p:spPr>
            <a:xfrm>
              <a:off x="899884" y="2193442"/>
              <a:ext cx="1307276" cy="1597848"/>
            </a:xfrm>
            <a:custGeom>
              <a:avLst/>
              <a:gdLst/>
              <a:ahLst/>
              <a:cxnLst/>
              <a:rect l="l" t="t" r="r" b="b"/>
              <a:pathLst>
                <a:path w="41746" h="51025" extrusionOk="0">
                  <a:moveTo>
                    <a:pt x="12166" y="1"/>
                  </a:moveTo>
                  <a:lnTo>
                    <a:pt x="8436" y="15278"/>
                  </a:lnTo>
                  <a:lnTo>
                    <a:pt x="0" y="49750"/>
                  </a:lnTo>
                  <a:lnTo>
                    <a:pt x="13365" y="51025"/>
                  </a:lnTo>
                  <a:lnTo>
                    <a:pt x="18745" y="23263"/>
                  </a:lnTo>
                  <a:lnTo>
                    <a:pt x="19608" y="19252"/>
                  </a:lnTo>
                  <a:lnTo>
                    <a:pt x="20076" y="24351"/>
                  </a:lnTo>
                  <a:lnTo>
                    <a:pt x="31098" y="50294"/>
                  </a:lnTo>
                  <a:lnTo>
                    <a:pt x="41745" y="44745"/>
                  </a:lnTo>
                  <a:lnTo>
                    <a:pt x="30798" y="19477"/>
                  </a:lnTo>
                  <a:lnTo>
                    <a:pt x="30854" y="18971"/>
                  </a:lnTo>
                  <a:lnTo>
                    <a:pt x="30929" y="18352"/>
                  </a:lnTo>
                  <a:lnTo>
                    <a:pt x="30986" y="17546"/>
                  </a:lnTo>
                  <a:lnTo>
                    <a:pt x="31061" y="16572"/>
                  </a:lnTo>
                  <a:lnTo>
                    <a:pt x="31117" y="15409"/>
                  </a:lnTo>
                  <a:lnTo>
                    <a:pt x="31136" y="14135"/>
                  </a:lnTo>
                  <a:lnTo>
                    <a:pt x="31117" y="12729"/>
                  </a:lnTo>
                  <a:lnTo>
                    <a:pt x="31098" y="11998"/>
                  </a:lnTo>
                  <a:lnTo>
                    <a:pt x="31061" y="11229"/>
                  </a:lnTo>
                  <a:lnTo>
                    <a:pt x="31004" y="10461"/>
                  </a:lnTo>
                  <a:lnTo>
                    <a:pt x="30929" y="9673"/>
                  </a:lnTo>
                  <a:lnTo>
                    <a:pt x="30836" y="8867"/>
                  </a:lnTo>
                  <a:lnTo>
                    <a:pt x="30723" y="8061"/>
                  </a:lnTo>
                  <a:lnTo>
                    <a:pt x="30611" y="7237"/>
                  </a:lnTo>
                  <a:lnTo>
                    <a:pt x="30442" y="6412"/>
                  </a:lnTo>
                  <a:lnTo>
                    <a:pt x="30273" y="5587"/>
                  </a:lnTo>
                  <a:lnTo>
                    <a:pt x="30067" y="4762"/>
                  </a:lnTo>
                  <a:lnTo>
                    <a:pt x="29842" y="3937"/>
                  </a:lnTo>
                  <a:lnTo>
                    <a:pt x="29599" y="3131"/>
                  </a:lnTo>
                  <a:lnTo>
                    <a:pt x="29299" y="2325"/>
                  </a:lnTo>
                  <a:lnTo>
                    <a:pt x="28999" y="1538"/>
                  </a:lnTo>
                  <a:lnTo>
                    <a:pt x="28643" y="751"/>
                  </a:lnTo>
                  <a:lnTo>
                    <a:pt x="28268" y="1"/>
                  </a:lnTo>
                  <a:close/>
                </a:path>
              </a:pathLst>
            </a:custGeom>
            <a:solidFill>
              <a:srgbClr val="DD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2" name="Google Shape;606;p40">
              <a:extLst>
                <a:ext uri="{FF2B5EF4-FFF2-40B4-BE49-F238E27FC236}">
                  <a16:creationId xmlns:a16="http://schemas.microsoft.com/office/drawing/2014/main" id="{657ED0A9-019E-F6CE-895B-41FC2999ED70}"/>
                </a:ext>
              </a:extLst>
            </p:cNvPr>
            <p:cNvSpPr/>
            <p:nvPr/>
          </p:nvSpPr>
          <p:spPr>
            <a:xfrm>
              <a:off x="899884" y="2193442"/>
              <a:ext cx="1307276" cy="1597848"/>
            </a:xfrm>
            <a:custGeom>
              <a:avLst/>
              <a:gdLst/>
              <a:ahLst/>
              <a:cxnLst/>
              <a:rect l="l" t="t" r="r" b="b"/>
              <a:pathLst>
                <a:path w="41746" h="51025" fill="none" extrusionOk="0">
                  <a:moveTo>
                    <a:pt x="28268" y="1"/>
                  </a:moveTo>
                  <a:lnTo>
                    <a:pt x="12166" y="1"/>
                  </a:lnTo>
                  <a:lnTo>
                    <a:pt x="8436" y="15278"/>
                  </a:lnTo>
                  <a:lnTo>
                    <a:pt x="0" y="49750"/>
                  </a:lnTo>
                  <a:lnTo>
                    <a:pt x="13365" y="51025"/>
                  </a:lnTo>
                  <a:lnTo>
                    <a:pt x="18745" y="23263"/>
                  </a:lnTo>
                  <a:lnTo>
                    <a:pt x="19608" y="19252"/>
                  </a:lnTo>
                  <a:lnTo>
                    <a:pt x="20076" y="24351"/>
                  </a:lnTo>
                  <a:lnTo>
                    <a:pt x="31098" y="50294"/>
                  </a:lnTo>
                  <a:lnTo>
                    <a:pt x="41745" y="44745"/>
                  </a:lnTo>
                  <a:lnTo>
                    <a:pt x="30798" y="19477"/>
                  </a:lnTo>
                  <a:lnTo>
                    <a:pt x="30798" y="19477"/>
                  </a:lnTo>
                  <a:lnTo>
                    <a:pt x="30854" y="18971"/>
                  </a:lnTo>
                  <a:lnTo>
                    <a:pt x="30929" y="18352"/>
                  </a:lnTo>
                  <a:lnTo>
                    <a:pt x="30986" y="17546"/>
                  </a:lnTo>
                  <a:lnTo>
                    <a:pt x="31061" y="16572"/>
                  </a:lnTo>
                  <a:lnTo>
                    <a:pt x="31117" y="15409"/>
                  </a:lnTo>
                  <a:lnTo>
                    <a:pt x="31136" y="14135"/>
                  </a:lnTo>
                  <a:lnTo>
                    <a:pt x="31117" y="12729"/>
                  </a:lnTo>
                  <a:lnTo>
                    <a:pt x="31098" y="11998"/>
                  </a:lnTo>
                  <a:lnTo>
                    <a:pt x="31061" y="11229"/>
                  </a:lnTo>
                  <a:lnTo>
                    <a:pt x="31004" y="10461"/>
                  </a:lnTo>
                  <a:lnTo>
                    <a:pt x="30929" y="9673"/>
                  </a:lnTo>
                  <a:lnTo>
                    <a:pt x="30836" y="8867"/>
                  </a:lnTo>
                  <a:lnTo>
                    <a:pt x="30723" y="8061"/>
                  </a:lnTo>
                  <a:lnTo>
                    <a:pt x="30611" y="7237"/>
                  </a:lnTo>
                  <a:lnTo>
                    <a:pt x="30442" y="6412"/>
                  </a:lnTo>
                  <a:lnTo>
                    <a:pt x="30273" y="5587"/>
                  </a:lnTo>
                  <a:lnTo>
                    <a:pt x="30067" y="4762"/>
                  </a:lnTo>
                  <a:lnTo>
                    <a:pt x="29842" y="3937"/>
                  </a:lnTo>
                  <a:lnTo>
                    <a:pt x="29599" y="3131"/>
                  </a:lnTo>
                  <a:lnTo>
                    <a:pt x="29299" y="2325"/>
                  </a:lnTo>
                  <a:lnTo>
                    <a:pt x="28999" y="1538"/>
                  </a:lnTo>
                  <a:lnTo>
                    <a:pt x="28643" y="751"/>
                  </a:lnTo>
                  <a:lnTo>
                    <a:pt x="28268"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3" name="Google Shape;607;p40">
              <a:extLst>
                <a:ext uri="{FF2B5EF4-FFF2-40B4-BE49-F238E27FC236}">
                  <a16:creationId xmlns:a16="http://schemas.microsoft.com/office/drawing/2014/main" id="{F016FD8D-78FA-968B-9616-5E6365C77761}"/>
                </a:ext>
              </a:extLst>
            </p:cNvPr>
            <p:cNvSpPr/>
            <p:nvPr/>
          </p:nvSpPr>
          <p:spPr>
            <a:xfrm>
              <a:off x="1698158" y="2236905"/>
              <a:ext cx="153819" cy="143235"/>
            </a:xfrm>
            <a:custGeom>
              <a:avLst/>
              <a:gdLst/>
              <a:ahLst/>
              <a:cxnLst/>
              <a:rect l="l" t="t" r="r" b="b"/>
              <a:pathLst>
                <a:path w="4912" h="4574" extrusionOk="0">
                  <a:moveTo>
                    <a:pt x="57" y="0"/>
                  </a:moveTo>
                  <a:lnTo>
                    <a:pt x="19" y="19"/>
                  </a:lnTo>
                  <a:lnTo>
                    <a:pt x="0" y="56"/>
                  </a:lnTo>
                  <a:lnTo>
                    <a:pt x="0" y="131"/>
                  </a:lnTo>
                  <a:lnTo>
                    <a:pt x="19" y="375"/>
                  </a:lnTo>
                  <a:lnTo>
                    <a:pt x="57" y="731"/>
                  </a:lnTo>
                  <a:lnTo>
                    <a:pt x="150" y="1181"/>
                  </a:lnTo>
                  <a:lnTo>
                    <a:pt x="225" y="1425"/>
                  </a:lnTo>
                  <a:lnTo>
                    <a:pt x="300" y="1687"/>
                  </a:lnTo>
                  <a:lnTo>
                    <a:pt x="413" y="1950"/>
                  </a:lnTo>
                  <a:lnTo>
                    <a:pt x="525" y="2212"/>
                  </a:lnTo>
                  <a:lnTo>
                    <a:pt x="675" y="2493"/>
                  </a:lnTo>
                  <a:lnTo>
                    <a:pt x="844" y="2756"/>
                  </a:lnTo>
                  <a:lnTo>
                    <a:pt x="1050" y="3018"/>
                  </a:lnTo>
                  <a:lnTo>
                    <a:pt x="1275" y="3280"/>
                  </a:lnTo>
                  <a:lnTo>
                    <a:pt x="1425" y="3430"/>
                  </a:lnTo>
                  <a:lnTo>
                    <a:pt x="1612" y="3580"/>
                  </a:lnTo>
                  <a:lnTo>
                    <a:pt x="1781" y="3712"/>
                  </a:lnTo>
                  <a:lnTo>
                    <a:pt x="1969" y="3843"/>
                  </a:lnTo>
                  <a:lnTo>
                    <a:pt x="2175" y="3955"/>
                  </a:lnTo>
                  <a:lnTo>
                    <a:pt x="2362" y="4068"/>
                  </a:lnTo>
                  <a:lnTo>
                    <a:pt x="2587" y="4161"/>
                  </a:lnTo>
                  <a:lnTo>
                    <a:pt x="2793" y="4255"/>
                  </a:lnTo>
                  <a:lnTo>
                    <a:pt x="3037" y="4330"/>
                  </a:lnTo>
                  <a:lnTo>
                    <a:pt x="3262" y="4386"/>
                  </a:lnTo>
                  <a:lnTo>
                    <a:pt x="3506" y="4443"/>
                  </a:lnTo>
                  <a:lnTo>
                    <a:pt x="3768" y="4499"/>
                  </a:lnTo>
                  <a:lnTo>
                    <a:pt x="4293" y="4555"/>
                  </a:lnTo>
                  <a:lnTo>
                    <a:pt x="4855" y="4574"/>
                  </a:lnTo>
                  <a:lnTo>
                    <a:pt x="4893" y="4555"/>
                  </a:lnTo>
                  <a:lnTo>
                    <a:pt x="4912" y="4518"/>
                  </a:lnTo>
                  <a:lnTo>
                    <a:pt x="4893" y="4480"/>
                  </a:lnTo>
                  <a:lnTo>
                    <a:pt x="4855" y="4461"/>
                  </a:lnTo>
                  <a:lnTo>
                    <a:pt x="4312" y="4443"/>
                  </a:lnTo>
                  <a:lnTo>
                    <a:pt x="3787" y="4386"/>
                  </a:lnTo>
                  <a:lnTo>
                    <a:pt x="3543" y="4349"/>
                  </a:lnTo>
                  <a:lnTo>
                    <a:pt x="3299" y="4293"/>
                  </a:lnTo>
                  <a:lnTo>
                    <a:pt x="3075" y="4218"/>
                  </a:lnTo>
                  <a:lnTo>
                    <a:pt x="2850" y="4143"/>
                  </a:lnTo>
                  <a:lnTo>
                    <a:pt x="2625" y="4068"/>
                  </a:lnTo>
                  <a:lnTo>
                    <a:pt x="2418" y="3974"/>
                  </a:lnTo>
                  <a:lnTo>
                    <a:pt x="2212" y="3862"/>
                  </a:lnTo>
                  <a:lnTo>
                    <a:pt x="2025" y="3749"/>
                  </a:lnTo>
                  <a:lnTo>
                    <a:pt x="1856" y="3637"/>
                  </a:lnTo>
                  <a:lnTo>
                    <a:pt x="1669" y="3505"/>
                  </a:lnTo>
                  <a:lnTo>
                    <a:pt x="1500" y="3355"/>
                  </a:lnTo>
                  <a:lnTo>
                    <a:pt x="1350" y="3205"/>
                  </a:lnTo>
                  <a:lnTo>
                    <a:pt x="1125" y="2962"/>
                  </a:lnTo>
                  <a:lnTo>
                    <a:pt x="938" y="2699"/>
                  </a:lnTo>
                  <a:lnTo>
                    <a:pt x="769" y="2437"/>
                  </a:lnTo>
                  <a:lnTo>
                    <a:pt x="619" y="2174"/>
                  </a:lnTo>
                  <a:lnTo>
                    <a:pt x="507" y="1912"/>
                  </a:lnTo>
                  <a:lnTo>
                    <a:pt x="394" y="1650"/>
                  </a:lnTo>
                  <a:lnTo>
                    <a:pt x="319" y="1387"/>
                  </a:lnTo>
                  <a:lnTo>
                    <a:pt x="263" y="1144"/>
                  </a:lnTo>
                  <a:lnTo>
                    <a:pt x="169" y="712"/>
                  </a:lnTo>
                  <a:lnTo>
                    <a:pt x="132" y="375"/>
                  </a:lnTo>
                  <a:lnTo>
                    <a:pt x="113" y="131"/>
                  </a:lnTo>
                  <a:lnTo>
                    <a:pt x="113" y="56"/>
                  </a:lnTo>
                  <a:lnTo>
                    <a:pt x="94" y="19"/>
                  </a:lnTo>
                  <a:lnTo>
                    <a:pt x="57"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4" name="Google Shape;608;p40">
              <a:extLst>
                <a:ext uri="{FF2B5EF4-FFF2-40B4-BE49-F238E27FC236}">
                  <a16:creationId xmlns:a16="http://schemas.microsoft.com/office/drawing/2014/main" id="{370093F4-D96A-E9FB-FCA5-465CD08C5777}"/>
                </a:ext>
              </a:extLst>
            </p:cNvPr>
            <p:cNvSpPr/>
            <p:nvPr/>
          </p:nvSpPr>
          <p:spPr>
            <a:xfrm>
              <a:off x="1279059" y="2191688"/>
              <a:ext cx="478431" cy="3570"/>
            </a:xfrm>
            <a:custGeom>
              <a:avLst/>
              <a:gdLst/>
              <a:ahLst/>
              <a:cxnLst/>
              <a:rect l="l" t="t" r="r" b="b"/>
              <a:pathLst>
                <a:path w="15278" h="114" extrusionOk="0">
                  <a:moveTo>
                    <a:pt x="57" y="1"/>
                  </a:moveTo>
                  <a:lnTo>
                    <a:pt x="19" y="19"/>
                  </a:lnTo>
                  <a:lnTo>
                    <a:pt x="1" y="57"/>
                  </a:lnTo>
                  <a:lnTo>
                    <a:pt x="19" y="94"/>
                  </a:lnTo>
                  <a:lnTo>
                    <a:pt x="57" y="113"/>
                  </a:lnTo>
                  <a:lnTo>
                    <a:pt x="15240" y="113"/>
                  </a:lnTo>
                  <a:lnTo>
                    <a:pt x="15278" y="94"/>
                  </a:lnTo>
                  <a:lnTo>
                    <a:pt x="15278" y="57"/>
                  </a:lnTo>
                  <a:lnTo>
                    <a:pt x="15278" y="19"/>
                  </a:lnTo>
                  <a:lnTo>
                    <a:pt x="15240" y="1"/>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5" name="Google Shape;609;p40">
              <a:extLst>
                <a:ext uri="{FF2B5EF4-FFF2-40B4-BE49-F238E27FC236}">
                  <a16:creationId xmlns:a16="http://schemas.microsoft.com/office/drawing/2014/main" id="{FC14447C-B927-1584-11EB-EAD20B386104}"/>
                </a:ext>
              </a:extLst>
            </p:cNvPr>
            <p:cNvSpPr/>
            <p:nvPr/>
          </p:nvSpPr>
          <p:spPr>
            <a:xfrm>
              <a:off x="1279059" y="2191688"/>
              <a:ext cx="478431" cy="3570"/>
            </a:xfrm>
            <a:custGeom>
              <a:avLst/>
              <a:gdLst/>
              <a:ahLst/>
              <a:cxnLst/>
              <a:rect l="l" t="t" r="r" b="b"/>
              <a:pathLst>
                <a:path w="15278" h="114" fill="none" extrusionOk="0">
                  <a:moveTo>
                    <a:pt x="15240" y="113"/>
                  </a:moveTo>
                  <a:lnTo>
                    <a:pt x="57" y="113"/>
                  </a:lnTo>
                  <a:lnTo>
                    <a:pt x="57" y="113"/>
                  </a:lnTo>
                  <a:lnTo>
                    <a:pt x="19" y="94"/>
                  </a:lnTo>
                  <a:lnTo>
                    <a:pt x="1" y="57"/>
                  </a:lnTo>
                  <a:lnTo>
                    <a:pt x="1" y="57"/>
                  </a:lnTo>
                  <a:lnTo>
                    <a:pt x="19" y="19"/>
                  </a:lnTo>
                  <a:lnTo>
                    <a:pt x="57" y="1"/>
                  </a:lnTo>
                  <a:lnTo>
                    <a:pt x="15240" y="1"/>
                  </a:lnTo>
                  <a:lnTo>
                    <a:pt x="15240" y="1"/>
                  </a:lnTo>
                  <a:lnTo>
                    <a:pt x="15278" y="19"/>
                  </a:lnTo>
                  <a:lnTo>
                    <a:pt x="15278" y="57"/>
                  </a:lnTo>
                  <a:lnTo>
                    <a:pt x="15278" y="57"/>
                  </a:lnTo>
                  <a:lnTo>
                    <a:pt x="15278" y="94"/>
                  </a:lnTo>
                  <a:lnTo>
                    <a:pt x="15240" y="113"/>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6" name="Google Shape;610;p40">
              <a:extLst>
                <a:ext uri="{FF2B5EF4-FFF2-40B4-BE49-F238E27FC236}">
                  <a16:creationId xmlns:a16="http://schemas.microsoft.com/office/drawing/2014/main" id="{A6627B72-AC87-BDB4-2ECD-66F246AD15E3}"/>
                </a:ext>
              </a:extLst>
            </p:cNvPr>
            <p:cNvSpPr/>
            <p:nvPr/>
          </p:nvSpPr>
          <p:spPr>
            <a:xfrm>
              <a:off x="1278464" y="1658142"/>
              <a:ext cx="528347" cy="535361"/>
            </a:xfrm>
            <a:custGeom>
              <a:avLst/>
              <a:gdLst/>
              <a:ahLst/>
              <a:cxnLst/>
              <a:rect l="l" t="t" r="r" b="b"/>
              <a:pathLst>
                <a:path w="16872" h="17096" extrusionOk="0">
                  <a:moveTo>
                    <a:pt x="3881" y="1"/>
                  </a:moveTo>
                  <a:lnTo>
                    <a:pt x="3675" y="563"/>
                  </a:lnTo>
                  <a:lnTo>
                    <a:pt x="3187" y="2044"/>
                  </a:lnTo>
                  <a:lnTo>
                    <a:pt x="2850" y="3075"/>
                  </a:lnTo>
                  <a:lnTo>
                    <a:pt x="2475" y="4256"/>
                  </a:lnTo>
                  <a:lnTo>
                    <a:pt x="2081" y="5530"/>
                  </a:lnTo>
                  <a:lnTo>
                    <a:pt x="1707" y="6899"/>
                  </a:lnTo>
                  <a:lnTo>
                    <a:pt x="1313" y="8305"/>
                  </a:lnTo>
                  <a:lnTo>
                    <a:pt x="957" y="9748"/>
                  </a:lnTo>
                  <a:lnTo>
                    <a:pt x="619" y="11173"/>
                  </a:lnTo>
                  <a:lnTo>
                    <a:pt x="488" y="11885"/>
                  </a:lnTo>
                  <a:lnTo>
                    <a:pt x="357" y="12560"/>
                  </a:lnTo>
                  <a:lnTo>
                    <a:pt x="244" y="13234"/>
                  </a:lnTo>
                  <a:lnTo>
                    <a:pt x="151" y="13872"/>
                  </a:lnTo>
                  <a:lnTo>
                    <a:pt x="76" y="14509"/>
                  </a:lnTo>
                  <a:lnTo>
                    <a:pt x="20" y="15090"/>
                  </a:lnTo>
                  <a:lnTo>
                    <a:pt x="1" y="15653"/>
                  </a:lnTo>
                  <a:lnTo>
                    <a:pt x="1" y="16177"/>
                  </a:lnTo>
                  <a:lnTo>
                    <a:pt x="20" y="16665"/>
                  </a:lnTo>
                  <a:lnTo>
                    <a:pt x="76" y="17096"/>
                  </a:lnTo>
                  <a:lnTo>
                    <a:pt x="16871" y="17096"/>
                  </a:lnTo>
                  <a:lnTo>
                    <a:pt x="16759" y="2943"/>
                  </a:lnTo>
                  <a:lnTo>
                    <a:pt x="16777" y="2831"/>
                  </a:lnTo>
                  <a:lnTo>
                    <a:pt x="16777" y="2719"/>
                  </a:lnTo>
                  <a:lnTo>
                    <a:pt x="16721" y="2512"/>
                  </a:lnTo>
                  <a:lnTo>
                    <a:pt x="16646" y="2306"/>
                  </a:lnTo>
                  <a:lnTo>
                    <a:pt x="16534" y="2119"/>
                  </a:lnTo>
                  <a:lnTo>
                    <a:pt x="16403" y="1950"/>
                  </a:lnTo>
                  <a:lnTo>
                    <a:pt x="16234" y="1819"/>
                  </a:lnTo>
                  <a:lnTo>
                    <a:pt x="16028" y="1706"/>
                  </a:lnTo>
                  <a:lnTo>
                    <a:pt x="15821" y="1631"/>
                  </a:lnTo>
                  <a:lnTo>
                    <a:pt x="15165" y="1481"/>
                  </a:lnTo>
                  <a:lnTo>
                    <a:pt x="14416" y="1331"/>
                  </a:lnTo>
                  <a:lnTo>
                    <a:pt x="13553" y="1181"/>
                  </a:lnTo>
                  <a:lnTo>
                    <a:pt x="12635" y="1050"/>
                  </a:lnTo>
                  <a:lnTo>
                    <a:pt x="10667" y="769"/>
                  </a:lnTo>
                  <a:lnTo>
                    <a:pt x="8680" y="525"/>
                  </a:lnTo>
                  <a:lnTo>
                    <a:pt x="6824" y="300"/>
                  </a:lnTo>
                  <a:lnTo>
                    <a:pt x="5306" y="150"/>
                  </a:lnTo>
                  <a:lnTo>
                    <a:pt x="3881" y="1"/>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7" name="Google Shape;611;p40">
              <a:extLst>
                <a:ext uri="{FF2B5EF4-FFF2-40B4-BE49-F238E27FC236}">
                  <a16:creationId xmlns:a16="http://schemas.microsoft.com/office/drawing/2014/main" id="{BC8B8D0A-CE46-6B6E-11AC-B49EE5D631F1}"/>
                </a:ext>
              </a:extLst>
            </p:cNvPr>
            <p:cNvSpPr/>
            <p:nvPr/>
          </p:nvSpPr>
          <p:spPr>
            <a:xfrm>
              <a:off x="1278464" y="1658142"/>
              <a:ext cx="528347" cy="535361"/>
            </a:xfrm>
            <a:custGeom>
              <a:avLst/>
              <a:gdLst/>
              <a:ahLst/>
              <a:cxnLst/>
              <a:rect l="l" t="t" r="r" b="b"/>
              <a:pathLst>
                <a:path w="16872" h="17096" fill="none" extrusionOk="0">
                  <a:moveTo>
                    <a:pt x="3881" y="1"/>
                  </a:moveTo>
                  <a:lnTo>
                    <a:pt x="3881" y="1"/>
                  </a:lnTo>
                  <a:lnTo>
                    <a:pt x="3675" y="563"/>
                  </a:lnTo>
                  <a:lnTo>
                    <a:pt x="3187" y="2044"/>
                  </a:lnTo>
                  <a:lnTo>
                    <a:pt x="2850" y="3075"/>
                  </a:lnTo>
                  <a:lnTo>
                    <a:pt x="2475" y="4256"/>
                  </a:lnTo>
                  <a:lnTo>
                    <a:pt x="2081" y="5530"/>
                  </a:lnTo>
                  <a:lnTo>
                    <a:pt x="1707" y="6899"/>
                  </a:lnTo>
                  <a:lnTo>
                    <a:pt x="1313" y="8305"/>
                  </a:lnTo>
                  <a:lnTo>
                    <a:pt x="957" y="9748"/>
                  </a:lnTo>
                  <a:lnTo>
                    <a:pt x="619" y="11173"/>
                  </a:lnTo>
                  <a:lnTo>
                    <a:pt x="488" y="11885"/>
                  </a:lnTo>
                  <a:lnTo>
                    <a:pt x="357" y="12560"/>
                  </a:lnTo>
                  <a:lnTo>
                    <a:pt x="244" y="13234"/>
                  </a:lnTo>
                  <a:lnTo>
                    <a:pt x="151" y="13872"/>
                  </a:lnTo>
                  <a:lnTo>
                    <a:pt x="76" y="14509"/>
                  </a:lnTo>
                  <a:lnTo>
                    <a:pt x="20" y="15090"/>
                  </a:lnTo>
                  <a:lnTo>
                    <a:pt x="1" y="15653"/>
                  </a:lnTo>
                  <a:lnTo>
                    <a:pt x="1" y="16177"/>
                  </a:lnTo>
                  <a:lnTo>
                    <a:pt x="20" y="16665"/>
                  </a:lnTo>
                  <a:lnTo>
                    <a:pt x="76" y="17096"/>
                  </a:lnTo>
                  <a:lnTo>
                    <a:pt x="16871" y="17096"/>
                  </a:lnTo>
                  <a:lnTo>
                    <a:pt x="16759" y="2943"/>
                  </a:lnTo>
                  <a:lnTo>
                    <a:pt x="16759" y="2943"/>
                  </a:lnTo>
                  <a:lnTo>
                    <a:pt x="16777" y="2831"/>
                  </a:lnTo>
                  <a:lnTo>
                    <a:pt x="16777" y="2719"/>
                  </a:lnTo>
                  <a:lnTo>
                    <a:pt x="16721" y="2512"/>
                  </a:lnTo>
                  <a:lnTo>
                    <a:pt x="16646" y="2306"/>
                  </a:lnTo>
                  <a:lnTo>
                    <a:pt x="16534" y="2119"/>
                  </a:lnTo>
                  <a:lnTo>
                    <a:pt x="16403" y="1950"/>
                  </a:lnTo>
                  <a:lnTo>
                    <a:pt x="16234" y="1819"/>
                  </a:lnTo>
                  <a:lnTo>
                    <a:pt x="16028" y="1706"/>
                  </a:lnTo>
                  <a:lnTo>
                    <a:pt x="15821" y="1631"/>
                  </a:lnTo>
                  <a:lnTo>
                    <a:pt x="15821" y="1631"/>
                  </a:lnTo>
                  <a:lnTo>
                    <a:pt x="15165" y="1481"/>
                  </a:lnTo>
                  <a:lnTo>
                    <a:pt x="14416" y="1331"/>
                  </a:lnTo>
                  <a:lnTo>
                    <a:pt x="13553" y="1181"/>
                  </a:lnTo>
                  <a:lnTo>
                    <a:pt x="12635" y="1050"/>
                  </a:lnTo>
                  <a:lnTo>
                    <a:pt x="10667" y="769"/>
                  </a:lnTo>
                  <a:lnTo>
                    <a:pt x="8680" y="525"/>
                  </a:lnTo>
                  <a:lnTo>
                    <a:pt x="6824" y="300"/>
                  </a:lnTo>
                  <a:lnTo>
                    <a:pt x="5306" y="150"/>
                  </a:lnTo>
                  <a:lnTo>
                    <a:pt x="388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8" name="Google Shape;612;p40">
              <a:extLst>
                <a:ext uri="{FF2B5EF4-FFF2-40B4-BE49-F238E27FC236}">
                  <a16:creationId xmlns:a16="http://schemas.microsoft.com/office/drawing/2014/main" id="{3798940E-6731-2CE4-39B1-06057A6E9A41}"/>
                </a:ext>
              </a:extLst>
            </p:cNvPr>
            <p:cNvSpPr/>
            <p:nvPr/>
          </p:nvSpPr>
          <p:spPr>
            <a:xfrm>
              <a:off x="899884" y="1658142"/>
              <a:ext cx="500132" cy="467877"/>
            </a:xfrm>
            <a:custGeom>
              <a:avLst/>
              <a:gdLst/>
              <a:ahLst/>
              <a:cxnLst/>
              <a:rect l="l" t="t" r="r" b="b"/>
              <a:pathLst>
                <a:path w="15971" h="14941" extrusionOk="0">
                  <a:moveTo>
                    <a:pt x="15971" y="1"/>
                  </a:moveTo>
                  <a:lnTo>
                    <a:pt x="7555" y="6149"/>
                  </a:lnTo>
                  <a:lnTo>
                    <a:pt x="5774" y="1256"/>
                  </a:lnTo>
                  <a:lnTo>
                    <a:pt x="0" y="3187"/>
                  </a:lnTo>
                  <a:lnTo>
                    <a:pt x="2718" y="12972"/>
                  </a:lnTo>
                  <a:lnTo>
                    <a:pt x="2887" y="13534"/>
                  </a:lnTo>
                  <a:lnTo>
                    <a:pt x="3000" y="13778"/>
                  </a:lnTo>
                  <a:lnTo>
                    <a:pt x="3093" y="14003"/>
                  </a:lnTo>
                  <a:lnTo>
                    <a:pt x="3224" y="14209"/>
                  </a:lnTo>
                  <a:lnTo>
                    <a:pt x="3356" y="14397"/>
                  </a:lnTo>
                  <a:lnTo>
                    <a:pt x="3506" y="14547"/>
                  </a:lnTo>
                  <a:lnTo>
                    <a:pt x="3693" y="14697"/>
                  </a:lnTo>
                  <a:lnTo>
                    <a:pt x="3899" y="14790"/>
                  </a:lnTo>
                  <a:lnTo>
                    <a:pt x="4143" y="14865"/>
                  </a:lnTo>
                  <a:lnTo>
                    <a:pt x="4405" y="14922"/>
                  </a:lnTo>
                  <a:lnTo>
                    <a:pt x="4705" y="14940"/>
                  </a:lnTo>
                  <a:lnTo>
                    <a:pt x="5061" y="14903"/>
                  </a:lnTo>
                  <a:lnTo>
                    <a:pt x="5436" y="14847"/>
                  </a:lnTo>
                  <a:lnTo>
                    <a:pt x="5868" y="14753"/>
                  </a:lnTo>
                  <a:lnTo>
                    <a:pt x="6355" y="14622"/>
                  </a:lnTo>
                  <a:lnTo>
                    <a:pt x="13197" y="11435"/>
                  </a:lnTo>
                  <a:lnTo>
                    <a:pt x="15971" y="1"/>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9" name="Google Shape;613;p40">
              <a:extLst>
                <a:ext uri="{FF2B5EF4-FFF2-40B4-BE49-F238E27FC236}">
                  <a16:creationId xmlns:a16="http://schemas.microsoft.com/office/drawing/2014/main" id="{BF8DC95D-AD7F-AC15-6B8C-A6DA8BD906E4}"/>
                </a:ext>
              </a:extLst>
            </p:cNvPr>
            <p:cNvSpPr/>
            <p:nvPr/>
          </p:nvSpPr>
          <p:spPr>
            <a:xfrm>
              <a:off x="899884" y="1658142"/>
              <a:ext cx="500132" cy="467877"/>
            </a:xfrm>
            <a:custGeom>
              <a:avLst/>
              <a:gdLst/>
              <a:ahLst/>
              <a:cxnLst/>
              <a:rect l="l" t="t" r="r" b="b"/>
              <a:pathLst>
                <a:path w="15971" h="14941" fill="none" extrusionOk="0">
                  <a:moveTo>
                    <a:pt x="15971" y="1"/>
                  </a:moveTo>
                  <a:lnTo>
                    <a:pt x="7555" y="6149"/>
                  </a:lnTo>
                  <a:lnTo>
                    <a:pt x="5774" y="1256"/>
                  </a:lnTo>
                  <a:lnTo>
                    <a:pt x="0" y="3187"/>
                  </a:lnTo>
                  <a:lnTo>
                    <a:pt x="2718" y="12972"/>
                  </a:lnTo>
                  <a:lnTo>
                    <a:pt x="2718" y="12972"/>
                  </a:lnTo>
                  <a:lnTo>
                    <a:pt x="2887" y="13534"/>
                  </a:lnTo>
                  <a:lnTo>
                    <a:pt x="3000" y="13778"/>
                  </a:lnTo>
                  <a:lnTo>
                    <a:pt x="3093" y="14003"/>
                  </a:lnTo>
                  <a:lnTo>
                    <a:pt x="3224" y="14209"/>
                  </a:lnTo>
                  <a:lnTo>
                    <a:pt x="3356" y="14397"/>
                  </a:lnTo>
                  <a:lnTo>
                    <a:pt x="3506" y="14547"/>
                  </a:lnTo>
                  <a:lnTo>
                    <a:pt x="3693" y="14697"/>
                  </a:lnTo>
                  <a:lnTo>
                    <a:pt x="3899" y="14790"/>
                  </a:lnTo>
                  <a:lnTo>
                    <a:pt x="4143" y="14865"/>
                  </a:lnTo>
                  <a:lnTo>
                    <a:pt x="4405" y="14922"/>
                  </a:lnTo>
                  <a:lnTo>
                    <a:pt x="4705" y="14940"/>
                  </a:lnTo>
                  <a:lnTo>
                    <a:pt x="5061" y="14903"/>
                  </a:lnTo>
                  <a:lnTo>
                    <a:pt x="5436" y="14847"/>
                  </a:lnTo>
                  <a:lnTo>
                    <a:pt x="5868" y="14753"/>
                  </a:lnTo>
                  <a:lnTo>
                    <a:pt x="6355" y="14622"/>
                  </a:lnTo>
                  <a:lnTo>
                    <a:pt x="13197" y="11435"/>
                  </a:lnTo>
                  <a:lnTo>
                    <a:pt x="1597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0" name="Google Shape;614;p40">
              <a:extLst>
                <a:ext uri="{FF2B5EF4-FFF2-40B4-BE49-F238E27FC236}">
                  <a16:creationId xmlns:a16="http://schemas.microsoft.com/office/drawing/2014/main" id="{05B2C2C8-C8E6-F0CC-7B70-A1FABA8E43F6}"/>
                </a:ext>
              </a:extLst>
            </p:cNvPr>
            <p:cNvSpPr/>
            <p:nvPr/>
          </p:nvSpPr>
          <p:spPr>
            <a:xfrm>
              <a:off x="1293745" y="1791975"/>
              <a:ext cx="75156" cy="234236"/>
            </a:xfrm>
            <a:custGeom>
              <a:avLst/>
              <a:gdLst/>
              <a:ahLst/>
              <a:cxnLst/>
              <a:rect l="l" t="t" r="r" b="b"/>
              <a:pathLst>
                <a:path w="2400" h="7480" extrusionOk="0">
                  <a:moveTo>
                    <a:pt x="2325" y="0"/>
                  </a:moveTo>
                  <a:lnTo>
                    <a:pt x="2306" y="38"/>
                  </a:lnTo>
                  <a:lnTo>
                    <a:pt x="0" y="7405"/>
                  </a:lnTo>
                  <a:lnTo>
                    <a:pt x="0" y="7461"/>
                  </a:lnTo>
                  <a:lnTo>
                    <a:pt x="38" y="7480"/>
                  </a:lnTo>
                  <a:lnTo>
                    <a:pt x="56" y="7480"/>
                  </a:lnTo>
                  <a:lnTo>
                    <a:pt x="75" y="7461"/>
                  </a:lnTo>
                  <a:lnTo>
                    <a:pt x="94" y="7442"/>
                  </a:lnTo>
                  <a:lnTo>
                    <a:pt x="2400" y="75"/>
                  </a:lnTo>
                  <a:lnTo>
                    <a:pt x="2400" y="19"/>
                  </a:lnTo>
                  <a:lnTo>
                    <a:pt x="236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1" name="Google Shape;615;p40">
              <a:extLst>
                <a:ext uri="{FF2B5EF4-FFF2-40B4-BE49-F238E27FC236}">
                  <a16:creationId xmlns:a16="http://schemas.microsoft.com/office/drawing/2014/main" id="{151C69A2-5ACB-DFD6-5945-873546018E1A}"/>
                </a:ext>
              </a:extLst>
            </p:cNvPr>
            <p:cNvSpPr/>
            <p:nvPr/>
          </p:nvSpPr>
          <p:spPr>
            <a:xfrm>
              <a:off x="1121740" y="1851251"/>
              <a:ext cx="16472" cy="29373"/>
            </a:xfrm>
            <a:custGeom>
              <a:avLst/>
              <a:gdLst/>
              <a:ahLst/>
              <a:cxnLst/>
              <a:rect l="l" t="t" r="r" b="b"/>
              <a:pathLst>
                <a:path w="526" h="938" extrusionOk="0">
                  <a:moveTo>
                    <a:pt x="451" y="1"/>
                  </a:moveTo>
                  <a:lnTo>
                    <a:pt x="432" y="19"/>
                  </a:lnTo>
                  <a:lnTo>
                    <a:pt x="1" y="863"/>
                  </a:lnTo>
                  <a:lnTo>
                    <a:pt x="1" y="900"/>
                  </a:lnTo>
                  <a:lnTo>
                    <a:pt x="20" y="919"/>
                  </a:lnTo>
                  <a:lnTo>
                    <a:pt x="38" y="938"/>
                  </a:lnTo>
                  <a:lnTo>
                    <a:pt x="76" y="919"/>
                  </a:lnTo>
                  <a:lnTo>
                    <a:pt x="95" y="900"/>
                  </a:lnTo>
                  <a:lnTo>
                    <a:pt x="526" y="76"/>
                  </a:lnTo>
                  <a:lnTo>
                    <a:pt x="526" y="38"/>
                  </a:lnTo>
                  <a:lnTo>
                    <a:pt x="4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2" name="Google Shape;616;p40">
              <a:extLst>
                <a:ext uri="{FF2B5EF4-FFF2-40B4-BE49-F238E27FC236}">
                  <a16:creationId xmlns:a16="http://schemas.microsoft.com/office/drawing/2014/main" id="{A499828D-D8CE-E094-DB62-B2BFFFBB20F5}"/>
                </a:ext>
              </a:extLst>
            </p:cNvPr>
            <p:cNvSpPr/>
            <p:nvPr/>
          </p:nvSpPr>
          <p:spPr>
            <a:xfrm>
              <a:off x="1268506" y="2236905"/>
              <a:ext cx="539464" cy="2944"/>
            </a:xfrm>
            <a:custGeom>
              <a:avLst/>
              <a:gdLst/>
              <a:ahLst/>
              <a:cxnLst/>
              <a:rect l="l" t="t" r="r" b="b"/>
              <a:pathLst>
                <a:path w="17227" h="94" extrusionOk="0">
                  <a:moveTo>
                    <a:pt x="38" y="0"/>
                  </a:moveTo>
                  <a:lnTo>
                    <a:pt x="0" y="19"/>
                  </a:lnTo>
                  <a:lnTo>
                    <a:pt x="0" y="56"/>
                  </a:lnTo>
                  <a:lnTo>
                    <a:pt x="0" y="94"/>
                  </a:lnTo>
                  <a:lnTo>
                    <a:pt x="17208" y="94"/>
                  </a:lnTo>
                  <a:lnTo>
                    <a:pt x="17227" y="56"/>
                  </a:lnTo>
                  <a:lnTo>
                    <a:pt x="17208" y="19"/>
                  </a:lnTo>
                  <a:lnTo>
                    <a:pt x="1718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3" name="Google Shape;617;p40">
              <a:extLst>
                <a:ext uri="{FF2B5EF4-FFF2-40B4-BE49-F238E27FC236}">
                  <a16:creationId xmlns:a16="http://schemas.microsoft.com/office/drawing/2014/main" id="{E4744E94-7473-E7EF-02E0-4AECFE28240A}"/>
                </a:ext>
              </a:extLst>
            </p:cNvPr>
            <p:cNvSpPr/>
            <p:nvPr/>
          </p:nvSpPr>
          <p:spPr>
            <a:xfrm>
              <a:off x="1499161" y="2236905"/>
              <a:ext cx="15877" cy="561196"/>
            </a:xfrm>
            <a:custGeom>
              <a:avLst/>
              <a:gdLst/>
              <a:ahLst/>
              <a:cxnLst/>
              <a:rect l="l" t="t" r="r" b="b"/>
              <a:pathLst>
                <a:path w="507" h="17921" extrusionOk="0">
                  <a:moveTo>
                    <a:pt x="395" y="0"/>
                  </a:moveTo>
                  <a:lnTo>
                    <a:pt x="376" y="19"/>
                  </a:lnTo>
                  <a:lnTo>
                    <a:pt x="357" y="56"/>
                  </a:lnTo>
                  <a:lnTo>
                    <a:pt x="1" y="12934"/>
                  </a:lnTo>
                  <a:lnTo>
                    <a:pt x="413" y="17883"/>
                  </a:lnTo>
                  <a:lnTo>
                    <a:pt x="432" y="17902"/>
                  </a:lnTo>
                  <a:lnTo>
                    <a:pt x="470" y="17920"/>
                  </a:lnTo>
                  <a:lnTo>
                    <a:pt x="507" y="17902"/>
                  </a:lnTo>
                  <a:lnTo>
                    <a:pt x="507" y="17864"/>
                  </a:lnTo>
                  <a:lnTo>
                    <a:pt x="95" y="12934"/>
                  </a:lnTo>
                  <a:lnTo>
                    <a:pt x="451" y="56"/>
                  </a:lnTo>
                  <a:lnTo>
                    <a:pt x="432" y="19"/>
                  </a:lnTo>
                  <a:lnTo>
                    <a:pt x="41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4" name="Google Shape;618;p40">
              <a:extLst>
                <a:ext uri="{FF2B5EF4-FFF2-40B4-BE49-F238E27FC236}">
                  <a16:creationId xmlns:a16="http://schemas.microsoft.com/office/drawing/2014/main" id="{2D4BF946-AFB2-D40D-73BC-50E13D8F7BCB}"/>
                </a:ext>
              </a:extLst>
            </p:cNvPr>
            <p:cNvSpPr/>
            <p:nvPr/>
          </p:nvSpPr>
          <p:spPr>
            <a:xfrm>
              <a:off x="1474517" y="2236905"/>
              <a:ext cx="30563" cy="295864"/>
            </a:xfrm>
            <a:custGeom>
              <a:avLst/>
              <a:gdLst/>
              <a:ahLst/>
              <a:cxnLst/>
              <a:rect l="l" t="t" r="r" b="b"/>
              <a:pathLst>
                <a:path w="976" h="9448" extrusionOk="0">
                  <a:moveTo>
                    <a:pt x="132" y="0"/>
                  </a:moveTo>
                  <a:lnTo>
                    <a:pt x="94" y="19"/>
                  </a:lnTo>
                  <a:lnTo>
                    <a:pt x="76" y="56"/>
                  </a:lnTo>
                  <a:lnTo>
                    <a:pt x="1" y="8904"/>
                  </a:lnTo>
                  <a:lnTo>
                    <a:pt x="19" y="8941"/>
                  </a:lnTo>
                  <a:lnTo>
                    <a:pt x="38" y="8960"/>
                  </a:lnTo>
                  <a:lnTo>
                    <a:pt x="900" y="9448"/>
                  </a:lnTo>
                  <a:lnTo>
                    <a:pt x="957" y="9448"/>
                  </a:lnTo>
                  <a:lnTo>
                    <a:pt x="975" y="9429"/>
                  </a:lnTo>
                  <a:lnTo>
                    <a:pt x="975" y="9391"/>
                  </a:lnTo>
                  <a:lnTo>
                    <a:pt x="957" y="9354"/>
                  </a:lnTo>
                  <a:lnTo>
                    <a:pt x="113" y="8885"/>
                  </a:lnTo>
                  <a:lnTo>
                    <a:pt x="188" y="56"/>
                  </a:lnTo>
                  <a:lnTo>
                    <a:pt x="169" y="19"/>
                  </a:lnTo>
                  <a:lnTo>
                    <a:pt x="13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5" name="Google Shape;619;p40">
              <a:extLst>
                <a:ext uri="{FF2B5EF4-FFF2-40B4-BE49-F238E27FC236}">
                  <a16:creationId xmlns:a16="http://schemas.microsoft.com/office/drawing/2014/main" id="{913611D5-A49D-5D1E-C26A-B5FA28E1637F}"/>
                </a:ext>
              </a:extLst>
            </p:cNvPr>
            <p:cNvSpPr/>
            <p:nvPr/>
          </p:nvSpPr>
          <p:spPr>
            <a:xfrm>
              <a:off x="713820" y="3804102"/>
              <a:ext cx="489579" cy="221303"/>
            </a:xfrm>
            <a:custGeom>
              <a:avLst/>
              <a:gdLst/>
              <a:ahLst/>
              <a:cxnLst/>
              <a:rect l="l" t="t" r="r" b="b"/>
              <a:pathLst>
                <a:path w="15634" h="7067" extrusionOk="0">
                  <a:moveTo>
                    <a:pt x="10460" y="0"/>
                  </a:moveTo>
                  <a:lnTo>
                    <a:pt x="9898" y="431"/>
                  </a:lnTo>
                  <a:lnTo>
                    <a:pt x="9241" y="919"/>
                  </a:lnTo>
                  <a:lnTo>
                    <a:pt x="8360" y="1518"/>
                  </a:lnTo>
                  <a:lnTo>
                    <a:pt x="7311" y="2231"/>
                  </a:lnTo>
                  <a:lnTo>
                    <a:pt x="6730" y="2587"/>
                  </a:lnTo>
                  <a:lnTo>
                    <a:pt x="6092" y="2981"/>
                  </a:lnTo>
                  <a:lnTo>
                    <a:pt x="5455" y="3355"/>
                  </a:lnTo>
                  <a:lnTo>
                    <a:pt x="4780" y="3730"/>
                  </a:lnTo>
                  <a:lnTo>
                    <a:pt x="4068" y="4124"/>
                  </a:lnTo>
                  <a:lnTo>
                    <a:pt x="3356" y="4480"/>
                  </a:lnTo>
                  <a:lnTo>
                    <a:pt x="2887" y="4611"/>
                  </a:lnTo>
                  <a:lnTo>
                    <a:pt x="2400" y="4743"/>
                  </a:lnTo>
                  <a:lnTo>
                    <a:pt x="1837" y="4930"/>
                  </a:lnTo>
                  <a:lnTo>
                    <a:pt x="1237" y="5155"/>
                  </a:lnTo>
                  <a:lnTo>
                    <a:pt x="956" y="5267"/>
                  </a:lnTo>
                  <a:lnTo>
                    <a:pt x="694" y="5399"/>
                  </a:lnTo>
                  <a:lnTo>
                    <a:pt x="469" y="5530"/>
                  </a:lnTo>
                  <a:lnTo>
                    <a:pt x="263" y="5661"/>
                  </a:lnTo>
                  <a:lnTo>
                    <a:pt x="113" y="5792"/>
                  </a:lnTo>
                  <a:lnTo>
                    <a:pt x="0" y="5924"/>
                  </a:lnTo>
                  <a:lnTo>
                    <a:pt x="0" y="6973"/>
                  </a:lnTo>
                  <a:lnTo>
                    <a:pt x="15427" y="7067"/>
                  </a:lnTo>
                  <a:lnTo>
                    <a:pt x="15484" y="6805"/>
                  </a:lnTo>
                  <a:lnTo>
                    <a:pt x="15521" y="6486"/>
                  </a:lnTo>
                  <a:lnTo>
                    <a:pt x="15577" y="6055"/>
                  </a:lnTo>
                  <a:lnTo>
                    <a:pt x="15615" y="5549"/>
                  </a:lnTo>
                  <a:lnTo>
                    <a:pt x="15633" y="4949"/>
                  </a:lnTo>
                  <a:lnTo>
                    <a:pt x="15615" y="4255"/>
                  </a:lnTo>
                  <a:lnTo>
                    <a:pt x="15577" y="3899"/>
                  </a:lnTo>
                  <a:lnTo>
                    <a:pt x="15540" y="3524"/>
                  </a:lnTo>
                  <a:lnTo>
                    <a:pt x="15596" y="3562"/>
                  </a:lnTo>
                  <a:lnTo>
                    <a:pt x="15259" y="544"/>
                  </a:lnTo>
                  <a:lnTo>
                    <a:pt x="1046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6" name="Google Shape;620;p40">
              <a:extLst>
                <a:ext uri="{FF2B5EF4-FFF2-40B4-BE49-F238E27FC236}">
                  <a16:creationId xmlns:a16="http://schemas.microsoft.com/office/drawing/2014/main" id="{E5BE6BF4-3D75-CDD8-DBF2-4FE12A122AF6}"/>
                </a:ext>
              </a:extLst>
            </p:cNvPr>
            <p:cNvSpPr/>
            <p:nvPr/>
          </p:nvSpPr>
          <p:spPr>
            <a:xfrm>
              <a:off x="944475" y="1465628"/>
              <a:ext cx="146210" cy="274163"/>
            </a:xfrm>
            <a:custGeom>
              <a:avLst/>
              <a:gdLst/>
              <a:ahLst/>
              <a:cxnLst/>
              <a:rect l="l" t="t" r="r" b="b"/>
              <a:pathLst>
                <a:path w="4669" h="8755" extrusionOk="0">
                  <a:moveTo>
                    <a:pt x="2363" y="0"/>
                  </a:moveTo>
                  <a:lnTo>
                    <a:pt x="2307" y="19"/>
                  </a:lnTo>
                  <a:lnTo>
                    <a:pt x="2194" y="113"/>
                  </a:lnTo>
                  <a:lnTo>
                    <a:pt x="2138" y="206"/>
                  </a:lnTo>
                  <a:lnTo>
                    <a:pt x="2082" y="319"/>
                  </a:lnTo>
                  <a:lnTo>
                    <a:pt x="2063" y="413"/>
                  </a:lnTo>
                  <a:lnTo>
                    <a:pt x="2063" y="600"/>
                  </a:lnTo>
                  <a:lnTo>
                    <a:pt x="2063" y="675"/>
                  </a:lnTo>
                  <a:lnTo>
                    <a:pt x="2007" y="600"/>
                  </a:lnTo>
                  <a:lnTo>
                    <a:pt x="1969" y="525"/>
                  </a:lnTo>
                  <a:lnTo>
                    <a:pt x="1894" y="450"/>
                  </a:lnTo>
                  <a:lnTo>
                    <a:pt x="1800" y="394"/>
                  </a:lnTo>
                  <a:lnTo>
                    <a:pt x="1707" y="356"/>
                  </a:lnTo>
                  <a:lnTo>
                    <a:pt x="1651" y="356"/>
                  </a:lnTo>
                  <a:lnTo>
                    <a:pt x="1594" y="375"/>
                  </a:lnTo>
                  <a:lnTo>
                    <a:pt x="1538" y="413"/>
                  </a:lnTo>
                  <a:lnTo>
                    <a:pt x="1482" y="469"/>
                  </a:lnTo>
                  <a:lnTo>
                    <a:pt x="1388" y="600"/>
                  </a:lnTo>
                  <a:lnTo>
                    <a:pt x="1313" y="750"/>
                  </a:lnTo>
                  <a:lnTo>
                    <a:pt x="1257" y="919"/>
                  </a:lnTo>
                  <a:lnTo>
                    <a:pt x="1219" y="1087"/>
                  </a:lnTo>
                  <a:lnTo>
                    <a:pt x="1182" y="1350"/>
                  </a:lnTo>
                  <a:lnTo>
                    <a:pt x="1182" y="1444"/>
                  </a:lnTo>
                  <a:lnTo>
                    <a:pt x="1144" y="1387"/>
                  </a:lnTo>
                  <a:lnTo>
                    <a:pt x="1088" y="1331"/>
                  </a:lnTo>
                  <a:lnTo>
                    <a:pt x="1032" y="1275"/>
                  </a:lnTo>
                  <a:lnTo>
                    <a:pt x="938" y="1219"/>
                  </a:lnTo>
                  <a:lnTo>
                    <a:pt x="863" y="1200"/>
                  </a:lnTo>
                  <a:lnTo>
                    <a:pt x="807" y="1219"/>
                  </a:lnTo>
                  <a:lnTo>
                    <a:pt x="751" y="1237"/>
                  </a:lnTo>
                  <a:lnTo>
                    <a:pt x="695" y="1256"/>
                  </a:lnTo>
                  <a:lnTo>
                    <a:pt x="638" y="1312"/>
                  </a:lnTo>
                  <a:lnTo>
                    <a:pt x="582" y="1387"/>
                  </a:lnTo>
                  <a:lnTo>
                    <a:pt x="526" y="1537"/>
                  </a:lnTo>
                  <a:lnTo>
                    <a:pt x="470" y="1743"/>
                  </a:lnTo>
                  <a:lnTo>
                    <a:pt x="413" y="1968"/>
                  </a:lnTo>
                  <a:lnTo>
                    <a:pt x="282" y="2550"/>
                  </a:lnTo>
                  <a:lnTo>
                    <a:pt x="188" y="3224"/>
                  </a:lnTo>
                  <a:lnTo>
                    <a:pt x="95" y="3937"/>
                  </a:lnTo>
                  <a:lnTo>
                    <a:pt x="38" y="4611"/>
                  </a:lnTo>
                  <a:lnTo>
                    <a:pt x="1" y="5230"/>
                  </a:lnTo>
                  <a:lnTo>
                    <a:pt x="1" y="5474"/>
                  </a:lnTo>
                  <a:lnTo>
                    <a:pt x="1" y="5699"/>
                  </a:lnTo>
                  <a:lnTo>
                    <a:pt x="38" y="6074"/>
                  </a:lnTo>
                  <a:lnTo>
                    <a:pt x="95" y="6392"/>
                  </a:lnTo>
                  <a:lnTo>
                    <a:pt x="188" y="6936"/>
                  </a:lnTo>
                  <a:lnTo>
                    <a:pt x="282" y="7292"/>
                  </a:lnTo>
                  <a:lnTo>
                    <a:pt x="338" y="7423"/>
                  </a:lnTo>
                  <a:lnTo>
                    <a:pt x="413" y="8754"/>
                  </a:lnTo>
                  <a:lnTo>
                    <a:pt x="3581" y="7723"/>
                  </a:lnTo>
                  <a:lnTo>
                    <a:pt x="3581" y="7592"/>
                  </a:lnTo>
                  <a:lnTo>
                    <a:pt x="3619" y="7273"/>
                  </a:lnTo>
                  <a:lnTo>
                    <a:pt x="3637" y="7067"/>
                  </a:lnTo>
                  <a:lnTo>
                    <a:pt x="3694" y="6823"/>
                  </a:lnTo>
                  <a:lnTo>
                    <a:pt x="3769" y="6580"/>
                  </a:lnTo>
                  <a:lnTo>
                    <a:pt x="3862" y="6336"/>
                  </a:lnTo>
                  <a:lnTo>
                    <a:pt x="3994" y="6055"/>
                  </a:lnTo>
                  <a:lnTo>
                    <a:pt x="4125" y="5736"/>
                  </a:lnTo>
                  <a:lnTo>
                    <a:pt x="4256" y="5380"/>
                  </a:lnTo>
                  <a:lnTo>
                    <a:pt x="4387" y="4986"/>
                  </a:lnTo>
                  <a:lnTo>
                    <a:pt x="4500" y="4611"/>
                  </a:lnTo>
                  <a:lnTo>
                    <a:pt x="4593" y="4218"/>
                  </a:lnTo>
                  <a:lnTo>
                    <a:pt x="4650" y="3862"/>
                  </a:lnTo>
                  <a:lnTo>
                    <a:pt x="4668" y="3543"/>
                  </a:lnTo>
                  <a:lnTo>
                    <a:pt x="4668" y="3131"/>
                  </a:lnTo>
                  <a:lnTo>
                    <a:pt x="4668" y="2962"/>
                  </a:lnTo>
                  <a:lnTo>
                    <a:pt x="4650" y="2812"/>
                  </a:lnTo>
                  <a:lnTo>
                    <a:pt x="4612" y="2681"/>
                  </a:lnTo>
                  <a:lnTo>
                    <a:pt x="4537" y="2606"/>
                  </a:lnTo>
                  <a:lnTo>
                    <a:pt x="4500" y="2587"/>
                  </a:lnTo>
                  <a:lnTo>
                    <a:pt x="4462" y="2568"/>
                  </a:lnTo>
                  <a:lnTo>
                    <a:pt x="4406" y="2550"/>
                  </a:lnTo>
                  <a:lnTo>
                    <a:pt x="4350" y="2568"/>
                  </a:lnTo>
                  <a:lnTo>
                    <a:pt x="4275" y="2587"/>
                  </a:lnTo>
                  <a:lnTo>
                    <a:pt x="4219" y="2624"/>
                  </a:lnTo>
                  <a:lnTo>
                    <a:pt x="4087" y="2718"/>
                  </a:lnTo>
                  <a:lnTo>
                    <a:pt x="3956" y="2868"/>
                  </a:lnTo>
                  <a:lnTo>
                    <a:pt x="3844" y="3018"/>
                  </a:lnTo>
                  <a:lnTo>
                    <a:pt x="3750" y="3187"/>
                  </a:lnTo>
                  <a:lnTo>
                    <a:pt x="3675" y="3318"/>
                  </a:lnTo>
                  <a:lnTo>
                    <a:pt x="3637" y="3431"/>
                  </a:lnTo>
                  <a:lnTo>
                    <a:pt x="3619" y="3505"/>
                  </a:lnTo>
                  <a:lnTo>
                    <a:pt x="3637" y="3149"/>
                  </a:lnTo>
                  <a:lnTo>
                    <a:pt x="3619" y="2268"/>
                  </a:lnTo>
                  <a:lnTo>
                    <a:pt x="3600" y="1762"/>
                  </a:lnTo>
                  <a:lnTo>
                    <a:pt x="3581" y="1312"/>
                  </a:lnTo>
                  <a:lnTo>
                    <a:pt x="3544" y="956"/>
                  </a:lnTo>
                  <a:lnTo>
                    <a:pt x="3525" y="844"/>
                  </a:lnTo>
                  <a:lnTo>
                    <a:pt x="3488" y="769"/>
                  </a:lnTo>
                  <a:lnTo>
                    <a:pt x="3431" y="619"/>
                  </a:lnTo>
                  <a:lnTo>
                    <a:pt x="3375" y="544"/>
                  </a:lnTo>
                  <a:lnTo>
                    <a:pt x="3319" y="469"/>
                  </a:lnTo>
                  <a:lnTo>
                    <a:pt x="3244" y="413"/>
                  </a:lnTo>
                  <a:lnTo>
                    <a:pt x="3150" y="413"/>
                  </a:lnTo>
                  <a:lnTo>
                    <a:pt x="3094" y="431"/>
                  </a:lnTo>
                  <a:lnTo>
                    <a:pt x="3038" y="469"/>
                  </a:lnTo>
                  <a:lnTo>
                    <a:pt x="2963" y="525"/>
                  </a:lnTo>
                  <a:lnTo>
                    <a:pt x="2888" y="600"/>
                  </a:lnTo>
                  <a:lnTo>
                    <a:pt x="2850" y="488"/>
                  </a:lnTo>
                  <a:lnTo>
                    <a:pt x="2794" y="375"/>
                  </a:lnTo>
                  <a:lnTo>
                    <a:pt x="2719" y="244"/>
                  </a:lnTo>
                  <a:lnTo>
                    <a:pt x="2625" y="131"/>
                  </a:lnTo>
                  <a:lnTo>
                    <a:pt x="2513" y="38"/>
                  </a:lnTo>
                  <a:lnTo>
                    <a:pt x="247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7" name="Google Shape;621;p40">
              <a:extLst>
                <a:ext uri="{FF2B5EF4-FFF2-40B4-BE49-F238E27FC236}">
                  <a16:creationId xmlns:a16="http://schemas.microsoft.com/office/drawing/2014/main" id="{80DC6739-1DD2-7284-F36D-8657F78AC42B}"/>
                </a:ext>
              </a:extLst>
            </p:cNvPr>
            <p:cNvSpPr/>
            <p:nvPr/>
          </p:nvSpPr>
          <p:spPr>
            <a:xfrm>
              <a:off x="1030775" y="1482631"/>
              <a:ext cx="5887" cy="76941"/>
            </a:xfrm>
            <a:custGeom>
              <a:avLst/>
              <a:gdLst/>
              <a:ahLst/>
              <a:cxnLst/>
              <a:rect l="l" t="t" r="r" b="b"/>
              <a:pathLst>
                <a:path w="188" h="2457" extrusionOk="0">
                  <a:moveTo>
                    <a:pt x="132" y="1"/>
                  </a:moveTo>
                  <a:lnTo>
                    <a:pt x="94" y="20"/>
                  </a:lnTo>
                  <a:lnTo>
                    <a:pt x="75" y="57"/>
                  </a:lnTo>
                  <a:lnTo>
                    <a:pt x="0" y="2400"/>
                  </a:lnTo>
                  <a:lnTo>
                    <a:pt x="0" y="2438"/>
                  </a:lnTo>
                  <a:lnTo>
                    <a:pt x="38" y="2456"/>
                  </a:lnTo>
                  <a:lnTo>
                    <a:pt x="94" y="2456"/>
                  </a:lnTo>
                  <a:lnTo>
                    <a:pt x="113" y="2419"/>
                  </a:lnTo>
                  <a:lnTo>
                    <a:pt x="188" y="57"/>
                  </a:lnTo>
                  <a:lnTo>
                    <a:pt x="169" y="20"/>
                  </a:lnTo>
                  <a:lnTo>
                    <a:pt x="1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8" name="Google Shape;622;p40">
              <a:extLst>
                <a:ext uri="{FF2B5EF4-FFF2-40B4-BE49-F238E27FC236}">
                  <a16:creationId xmlns:a16="http://schemas.microsoft.com/office/drawing/2014/main" id="{2F489C64-2E94-4B11-30D2-C773BC592165}"/>
                </a:ext>
              </a:extLst>
            </p:cNvPr>
            <p:cNvSpPr/>
            <p:nvPr/>
          </p:nvSpPr>
          <p:spPr>
            <a:xfrm>
              <a:off x="1007290" y="1484979"/>
              <a:ext cx="6482" cy="72244"/>
            </a:xfrm>
            <a:custGeom>
              <a:avLst/>
              <a:gdLst/>
              <a:ahLst/>
              <a:cxnLst/>
              <a:rect l="l" t="t" r="r" b="b"/>
              <a:pathLst>
                <a:path w="207" h="2307" extrusionOk="0">
                  <a:moveTo>
                    <a:pt x="57" y="1"/>
                  </a:moveTo>
                  <a:lnTo>
                    <a:pt x="19" y="20"/>
                  </a:lnTo>
                  <a:lnTo>
                    <a:pt x="1" y="57"/>
                  </a:lnTo>
                  <a:lnTo>
                    <a:pt x="94" y="2250"/>
                  </a:lnTo>
                  <a:lnTo>
                    <a:pt x="113" y="2288"/>
                  </a:lnTo>
                  <a:lnTo>
                    <a:pt x="132" y="2306"/>
                  </a:lnTo>
                  <a:lnTo>
                    <a:pt x="151" y="2306"/>
                  </a:lnTo>
                  <a:lnTo>
                    <a:pt x="188" y="2288"/>
                  </a:lnTo>
                  <a:lnTo>
                    <a:pt x="207" y="2250"/>
                  </a:lnTo>
                  <a:lnTo>
                    <a:pt x="113" y="38"/>
                  </a:lnTo>
                  <a:lnTo>
                    <a:pt x="94"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9" name="Google Shape;623;p40">
              <a:extLst>
                <a:ext uri="{FF2B5EF4-FFF2-40B4-BE49-F238E27FC236}">
                  <a16:creationId xmlns:a16="http://schemas.microsoft.com/office/drawing/2014/main" id="{99BCB251-6C30-2009-B3DF-0C6924EE68FF}"/>
                </a:ext>
              </a:extLst>
            </p:cNvPr>
            <p:cNvSpPr/>
            <p:nvPr/>
          </p:nvSpPr>
          <p:spPr>
            <a:xfrm>
              <a:off x="979702" y="1509654"/>
              <a:ext cx="8267" cy="51075"/>
            </a:xfrm>
            <a:custGeom>
              <a:avLst/>
              <a:gdLst/>
              <a:ahLst/>
              <a:cxnLst/>
              <a:rect l="l" t="t" r="r" b="b"/>
              <a:pathLst>
                <a:path w="264" h="1631" extrusionOk="0">
                  <a:moveTo>
                    <a:pt x="57" y="0"/>
                  </a:moveTo>
                  <a:lnTo>
                    <a:pt x="19" y="19"/>
                  </a:lnTo>
                  <a:lnTo>
                    <a:pt x="1" y="56"/>
                  </a:lnTo>
                  <a:lnTo>
                    <a:pt x="151" y="1575"/>
                  </a:lnTo>
                  <a:lnTo>
                    <a:pt x="169" y="1612"/>
                  </a:lnTo>
                  <a:lnTo>
                    <a:pt x="188" y="1631"/>
                  </a:lnTo>
                  <a:lnTo>
                    <a:pt x="207" y="1631"/>
                  </a:lnTo>
                  <a:lnTo>
                    <a:pt x="244" y="1612"/>
                  </a:lnTo>
                  <a:lnTo>
                    <a:pt x="263" y="1575"/>
                  </a:lnTo>
                  <a:lnTo>
                    <a:pt x="113" y="38"/>
                  </a:lnTo>
                  <a:lnTo>
                    <a:pt x="9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0" name="Google Shape;624;p40">
              <a:extLst>
                <a:ext uri="{FF2B5EF4-FFF2-40B4-BE49-F238E27FC236}">
                  <a16:creationId xmlns:a16="http://schemas.microsoft.com/office/drawing/2014/main" id="{A33B9F45-CA51-2374-5A6B-4353CE57F34C}"/>
                </a:ext>
              </a:extLst>
            </p:cNvPr>
            <p:cNvSpPr/>
            <p:nvPr/>
          </p:nvSpPr>
          <p:spPr>
            <a:xfrm>
              <a:off x="1052506" y="1563043"/>
              <a:ext cx="6482" cy="27056"/>
            </a:xfrm>
            <a:custGeom>
              <a:avLst/>
              <a:gdLst/>
              <a:ahLst/>
              <a:cxnLst/>
              <a:rect l="l" t="t" r="r" b="b"/>
              <a:pathLst>
                <a:path w="207" h="864" extrusionOk="0">
                  <a:moveTo>
                    <a:pt x="206" y="1"/>
                  </a:moveTo>
                  <a:lnTo>
                    <a:pt x="131" y="188"/>
                  </a:lnTo>
                  <a:lnTo>
                    <a:pt x="75" y="413"/>
                  </a:lnTo>
                  <a:lnTo>
                    <a:pt x="0" y="788"/>
                  </a:lnTo>
                  <a:lnTo>
                    <a:pt x="0" y="826"/>
                  </a:lnTo>
                  <a:lnTo>
                    <a:pt x="56" y="863"/>
                  </a:lnTo>
                  <a:lnTo>
                    <a:pt x="75" y="863"/>
                  </a:lnTo>
                  <a:lnTo>
                    <a:pt x="94" y="844"/>
                  </a:lnTo>
                  <a:lnTo>
                    <a:pt x="131" y="807"/>
                  </a:lnTo>
                  <a:lnTo>
                    <a:pt x="187" y="451"/>
                  </a:lnTo>
                  <a:lnTo>
                    <a:pt x="206" y="226"/>
                  </a:lnTo>
                  <a:lnTo>
                    <a:pt x="206" y="76"/>
                  </a:lnTo>
                  <a:lnTo>
                    <a:pt x="20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1" name="Google Shape;625;p40">
              <a:extLst>
                <a:ext uri="{FF2B5EF4-FFF2-40B4-BE49-F238E27FC236}">
                  <a16:creationId xmlns:a16="http://schemas.microsoft.com/office/drawing/2014/main" id="{A4041C46-194B-8895-4B1C-BFE79DF82416}"/>
                </a:ext>
              </a:extLst>
            </p:cNvPr>
            <p:cNvSpPr/>
            <p:nvPr/>
          </p:nvSpPr>
          <p:spPr>
            <a:xfrm>
              <a:off x="1521487" y="1601809"/>
              <a:ext cx="114488" cy="153224"/>
            </a:xfrm>
            <a:custGeom>
              <a:avLst/>
              <a:gdLst/>
              <a:ahLst/>
              <a:cxnLst/>
              <a:rect l="l" t="t" r="r" b="b"/>
              <a:pathLst>
                <a:path w="3656" h="4893" extrusionOk="0">
                  <a:moveTo>
                    <a:pt x="2831" y="0"/>
                  </a:moveTo>
                  <a:lnTo>
                    <a:pt x="319" y="187"/>
                  </a:lnTo>
                  <a:lnTo>
                    <a:pt x="281" y="694"/>
                  </a:lnTo>
                  <a:lnTo>
                    <a:pt x="244" y="1125"/>
                  </a:lnTo>
                  <a:lnTo>
                    <a:pt x="150" y="1875"/>
                  </a:lnTo>
                  <a:lnTo>
                    <a:pt x="0" y="2887"/>
                  </a:lnTo>
                  <a:lnTo>
                    <a:pt x="1612" y="4892"/>
                  </a:lnTo>
                  <a:lnTo>
                    <a:pt x="3655" y="2737"/>
                  </a:lnTo>
                  <a:lnTo>
                    <a:pt x="3580" y="2587"/>
                  </a:lnTo>
                  <a:lnTo>
                    <a:pt x="3487" y="2343"/>
                  </a:lnTo>
                  <a:lnTo>
                    <a:pt x="3262" y="1650"/>
                  </a:lnTo>
                  <a:lnTo>
                    <a:pt x="3037" y="825"/>
                  </a:lnTo>
                  <a:lnTo>
                    <a:pt x="283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2" name="Google Shape;626;p40">
              <a:extLst>
                <a:ext uri="{FF2B5EF4-FFF2-40B4-BE49-F238E27FC236}">
                  <a16:creationId xmlns:a16="http://schemas.microsoft.com/office/drawing/2014/main" id="{8C0CB0F1-05B5-A8CB-D6F6-1B6130944498}"/>
                </a:ext>
              </a:extLst>
            </p:cNvPr>
            <p:cNvSpPr/>
            <p:nvPr/>
          </p:nvSpPr>
          <p:spPr>
            <a:xfrm>
              <a:off x="1530287" y="1600619"/>
              <a:ext cx="105688" cy="86899"/>
            </a:xfrm>
            <a:custGeom>
              <a:avLst/>
              <a:gdLst/>
              <a:ahLst/>
              <a:cxnLst/>
              <a:rect l="l" t="t" r="r" b="b"/>
              <a:pathLst>
                <a:path w="3375" h="2775" extrusionOk="0">
                  <a:moveTo>
                    <a:pt x="0" y="1"/>
                  </a:moveTo>
                  <a:lnTo>
                    <a:pt x="0" y="113"/>
                  </a:lnTo>
                  <a:lnTo>
                    <a:pt x="38" y="225"/>
                  </a:lnTo>
                  <a:lnTo>
                    <a:pt x="75" y="357"/>
                  </a:lnTo>
                  <a:lnTo>
                    <a:pt x="150" y="507"/>
                  </a:lnTo>
                  <a:lnTo>
                    <a:pt x="244" y="675"/>
                  </a:lnTo>
                  <a:lnTo>
                    <a:pt x="357" y="863"/>
                  </a:lnTo>
                  <a:lnTo>
                    <a:pt x="506" y="1069"/>
                  </a:lnTo>
                  <a:lnTo>
                    <a:pt x="713" y="1275"/>
                  </a:lnTo>
                  <a:lnTo>
                    <a:pt x="938" y="1500"/>
                  </a:lnTo>
                  <a:lnTo>
                    <a:pt x="1219" y="1725"/>
                  </a:lnTo>
                  <a:lnTo>
                    <a:pt x="1537" y="1950"/>
                  </a:lnTo>
                  <a:lnTo>
                    <a:pt x="1912" y="2175"/>
                  </a:lnTo>
                  <a:lnTo>
                    <a:pt x="2325" y="2381"/>
                  </a:lnTo>
                  <a:lnTo>
                    <a:pt x="2812" y="2587"/>
                  </a:lnTo>
                  <a:lnTo>
                    <a:pt x="3374" y="2775"/>
                  </a:lnTo>
                  <a:lnTo>
                    <a:pt x="3337" y="2625"/>
                  </a:lnTo>
                  <a:lnTo>
                    <a:pt x="3243" y="2306"/>
                  </a:lnTo>
                  <a:lnTo>
                    <a:pt x="2962" y="1388"/>
                  </a:lnTo>
                  <a:lnTo>
                    <a:pt x="2681" y="488"/>
                  </a:lnTo>
                  <a:lnTo>
                    <a:pt x="2550" y="38"/>
                  </a:lnTo>
                  <a:lnTo>
                    <a:pt x="0"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3" name="Google Shape;627;p40">
              <a:extLst>
                <a:ext uri="{FF2B5EF4-FFF2-40B4-BE49-F238E27FC236}">
                  <a16:creationId xmlns:a16="http://schemas.microsoft.com/office/drawing/2014/main" id="{FBC532AC-092E-F607-949B-25136CD19084}"/>
                </a:ext>
              </a:extLst>
            </p:cNvPr>
            <p:cNvSpPr/>
            <p:nvPr/>
          </p:nvSpPr>
          <p:spPr>
            <a:xfrm>
              <a:off x="1517949" y="1562480"/>
              <a:ext cx="21169" cy="45219"/>
            </a:xfrm>
            <a:custGeom>
              <a:avLst/>
              <a:gdLst/>
              <a:ahLst/>
              <a:cxnLst/>
              <a:rect l="l" t="t" r="r" b="b"/>
              <a:pathLst>
                <a:path w="676" h="1444" extrusionOk="0">
                  <a:moveTo>
                    <a:pt x="282" y="0"/>
                  </a:moveTo>
                  <a:lnTo>
                    <a:pt x="38" y="150"/>
                  </a:lnTo>
                  <a:lnTo>
                    <a:pt x="1" y="338"/>
                  </a:lnTo>
                  <a:lnTo>
                    <a:pt x="1" y="525"/>
                  </a:lnTo>
                  <a:lnTo>
                    <a:pt x="1" y="750"/>
                  </a:lnTo>
                  <a:lnTo>
                    <a:pt x="19" y="994"/>
                  </a:lnTo>
                  <a:lnTo>
                    <a:pt x="57" y="1087"/>
                  </a:lnTo>
                  <a:lnTo>
                    <a:pt x="94" y="1200"/>
                  </a:lnTo>
                  <a:lnTo>
                    <a:pt x="151" y="1294"/>
                  </a:lnTo>
                  <a:lnTo>
                    <a:pt x="226" y="1350"/>
                  </a:lnTo>
                  <a:lnTo>
                    <a:pt x="319" y="1406"/>
                  </a:lnTo>
                  <a:lnTo>
                    <a:pt x="432" y="1443"/>
                  </a:lnTo>
                  <a:lnTo>
                    <a:pt x="526" y="1443"/>
                  </a:lnTo>
                  <a:lnTo>
                    <a:pt x="601" y="1425"/>
                  </a:lnTo>
                  <a:lnTo>
                    <a:pt x="657" y="1350"/>
                  </a:lnTo>
                  <a:lnTo>
                    <a:pt x="676" y="1275"/>
                  </a:lnTo>
                  <a:lnTo>
                    <a:pt x="676" y="1162"/>
                  </a:lnTo>
                  <a:lnTo>
                    <a:pt x="657" y="1050"/>
                  </a:lnTo>
                  <a:lnTo>
                    <a:pt x="601" y="769"/>
                  </a:lnTo>
                  <a:lnTo>
                    <a:pt x="488" y="487"/>
                  </a:lnTo>
                  <a:lnTo>
                    <a:pt x="394" y="244"/>
                  </a:lnTo>
                  <a:lnTo>
                    <a:pt x="282" y="0"/>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4" name="Google Shape;628;p40">
              <a:extLst>
                <a:ext uri="{FF2B5EF4-FFF2-40B4-BE49-F238E27FC236}">
                  <a16:creationId xmlns:a16="http://schemas.microsoft.com/office/drawing/2014/main" id="{FA862D89-01CA-C89F-3377-4BA3C0BD9265}"/>
                </a:ext>
              </a:extLst>
            </p:cNvPr>
            <p:cNvSpPr/>
            <p:nvPr/>
          </p:nvSpPr>
          <p:spPr>
            <a:xfrm>
              <a:off x="1603654" y="1526657"/>
              <a:ext cx="24676" cy="81638"/>
            </a:xfrm>
            <a:custGeom>
              <a:avLst/>
              <a:gdLst/>
              <a:ahLst/>
              <a:cxnLst/>
              <a:rect l="l" t="t" r="r" b="b"/>
              <a:pathLst>
                <a:path w="788" h="2607" extrusionOk="0">
                  <a:moveTo>
                    <a:pt x="544" y="1"/>
                  </a:moveTo>
                  <a:lnTo>
                    <a:pt x="394" y="432"/>
                  </a:lnTo>
                  <a:lnTo>
                    <a:pt x="263" y="863"/>
                  </a:lnTo>
                  <a:lnTo>
                    <a:pt x="132" y="1350"/>
                  </a:lnTo>
                  <a:lnTo>
                    <a:pt x="38" y="1838"/>
                  </a:lnTo>
                  <a:lnTo>
                    <a:pt x="0" y="2063"/>
                  </a:lnTo>
                  <a:lnTo>
                    <a:pt x="0" y="2250"/>
                  </a:lnTo>
                  <a:lnTo>
                    <a:pt x="0" y="2419"/>
                  </a:lnTo>
                  <a:lnTo>
                    <a:pt x="38" y="2531"/>
                  </a:lnTo>
                  <a:lnTo>
                    <a:pt x="75" y="2569"/>
                  </a:lnTo>
                  <a:lnTo>
                    <a:pt x="113" y="2606"/>
                  </a:lnTo>
                  <a:lnTo>
                    <a:pt x="207" y="2606"/>
                  </a:lnTo>
                  <a:lnTo>
                    <a:pt x="263" y="2587"/>
                  </a:lnTo>
                  <a:lnTo>
                    <a:pt x="319" y="2569"/>
                  </a:lnTo>
                  <a:lnTo>
                    <a:pt x="413" y="2475"/>
                  </a:lnTo>
                  <a:lnTo>
                    <a:pt x="507" y="2344"/>
                  </a:lnTo>
                  <a:lnTo>
                    <a:pt x="563" y="2175"/>
                  </a:lnTo>
                  <a:lnTo>
                    <a:pt x="638" y="1988"/>
                  </a:lnTo>
                  <a:lnTo>
                    <a:pt x="675" y="1781"/>
                  </a:lnTo>
                  <a:lnTo>
                    <a:pt x="732" y="1332"/>
                  </a:lnTo>
                  <a:lnTo>
                    <a:pt x="769" y="900"/>
                  </a:lnTo>
                  <a:lnTo>
                    <a:pt x="788" y="526"/>
                  </a:lnTo>
                  <a:lnTo>
                    <a:pt x="788" y="151"/>
                  </a:lnTo>
                  <a:lnTo>
                    <a:pt x="544" y="1"/>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5" name="Google Shape;629;p40">
              <a:extLst>
                <a:ext uri="{FF2B5EF4-FFF2-40B4-BE49-F238E27FC236}">
                  <a16:creationId xmlns:a16="http://schemas.microsoft.com/office/drawing/2014/main" id="{E6AF9130-FA6E-1ABE-2583-3756672DEF49}"/>
                </a:ext>
              </a:extLst>
            </p:cNvPr>
            <p:cNvSpPr/>
            <p:nvPr/>
          </p:nvSpPr>
          <p:spPr>
            <a:xfrm>
              <a:off x="1526184" y="1502014"/>
              <a:ext cx="99237" cy="135030"/>
            </a:xfrm>
            <a:custGeom>
              <a:avLst/>
              <a:gdLst/>
              <a:ahLst/>
              <a:cxnLst/>
              <a:rect l="l" t="t" r="r" b="b"/>
              <a:pathLst>
                <a:path w="3169" h="4312" extrusionOk="0">
                  <a:moveTo>
                    <a:pt x="1275" y="0"/>
                  </a:moveTo>
                  <a:lnTo>
                    <a:pt x="1050" y="38"/>
                  </a:lnTo>
                  <a:lnTo>
                    <a:pt x="862" y="94"/>
                  </a:lnTo>
                  <a:lnTo>
                    <a:pt x="694" y="188"/>
                  </a:lnTo>
                  <a:lnTo>
                    <a:pt x="544" y="300"/>
                  </a:lnTo>
                  <a:lnTo>
                    <a:pt x="413" y="432"/>
                  </a:lnTo>
                  <a:lnTo>
                    <a:pt x="319" y="563"/>
                  </a:lnTo>
                  <a:lnTo>
                    <a:pt x="244" y="694"/>
                  </a:lnTo>
                  <a:lnTo>
                    <a:pt x="169" y="844"/>
                  </a:lnTo>
                  <a:lnTo>
                    <a:pt x="94" y="1088"/>
                  </a:lnTo>
                  <a:lnTo>
                    <a:pt x="38" y="1275"/>
                  </a:lnTo>
                  <a:lnTo>
                    <a:pt x="38" y="1331"/>
                  </a:lnTo>
                  <a:lnTo>
                    <a:pt x="19" y="1594"/>
                  </a:lnTo>
                  <a:lnTo>
                    <a:pt x="0" y="1856"/>
                  </a:lnTo>
                  <a:lnTo>
                    <a:pt x="0" y="2194"/>
                  </a:lnTo>
                  <a:lnTo>
                    <a:pt x="38" y="2568"/>
                  </a:lnTo>
                  <a:lnTo>
                    <a:pt x="94" y="2962"/>
                  </a:lnTo>
                  <a:lnTo>
                    <a:pt x="131" y="3150"/>
                  </a:lnTo>
                  <a:lnTo>
                    <a:pt x="206" y="3337"/>
                  </a:lnTo>
                  <a:lnTo>
                    <a:pt x="263" y="3506"/>
                  </a:lnTo>
                  <a:lnTo>
                    <a:pt x="356" y="3656"/>
                  </a:lnTo>
                  <a:lnTo>
                    <a:pt x="488" y="3824"/>
                  </a:lnTo>
                  <a:lnTo>
                    <a:pt x="562" y="3937"/>
                  </a:lnTo>
                  <a:lnTo>
                    <a:pt x="656" y="4012"/>
                  </a:lnTo>
                  <a:lnTo>
                    <a:pt x="750" y="4087"/>
                  </a:lnTo>
                  <a:lnTo>
                    <a:pt x="862" y="4162"/>
                  </a:lnTo>
                  <a:lnTo>
                    <a:pt x="975" y="4218"/>
                  </a:lnTo>
                  <a:lnTo>
                    <a:pt x="1087" y="4255"/>
                  </a:lnTo>
                  <a:lnTo>
                    <a:pt x="1200" y="4274"/>
                  </a:lnTo>
                  <a:lnTo>
                    <a:pt x="1312" y="4293"/>
                  </a:lnTo>
                  <a:lnTo>
                    <a:pt x="1425" y="4312"/>
                  </a:lnTo>
                  <a:lnTo>
                    <a:pt x="1556" y="4293"/>
                  </a:lnTo>
                  <a:lnTo>
                    <a:pt x="1668" y="4274"/>
                  </a:lnTo>
                  <a:lnTo>
                    <a:pt x="1781" y="4255"/>
                  </a:lnTo>
                  <a:lnTo>
                    <a:pt x="1893" y="4199"/>
                  </a:lnTo>
                  <a:lnTo>
                    <a:pt x="2006" y="4143"/>
                  </a:lnTo>
                  <a:lnTo>
                    <a:pt x="2118" y="4087"/>
                  </a:lnTo>
                  <a:lnTo>
                    <a:pt x="2212" y="4012"/>
                  </a:lnTo>
                  <a:lnTo>
                    <a:pt x="2381" y="3862"/>
                  </a:lnTo>
                  <a:lnTo>
                    <a:pt x="2493" y="3712"/>
                  </a:lnTo>
                  <a:lnTo>
                    <a:pt x="2587" y="3562"/>
                  </a:lnTo>
                  <a:lnTo>
                    <a:pt x="2681" y="3393"/>
                  </a:lnTo>
                  <a:lnTo>
                    <a:pt x="2774" y="3225"/>
                  </a:lnTo>
                  <a:lnTo>
                    <a:pt x="2906" y="2868"/>
                  </a:lnTo>
                  <a:lnTo>
                    <a:pt x="2999" y="2493"/>
                  </a:lnTo>
                  <a:lnTo>
                    <a:pt x="3056" y="2175"/>
                  </a:lnTo>
                  <a:lnTo>
                    <a:pt x="3112" y="1894"/>
                  </a:lnTo>
                  <a:lnTo>
                    <a:pt x="3131" y="1650"/>
                  </a:lnTo>
                  <a:lnTo>
                    <a:pt x="3149" y="1575"/>
                  </a:lnTo>
                  <a:lnTo>
                    <a:pt x="3168" y="1388"/>
                  </a:lnTo>
                  <a:lnTo>
                    <a:pt x="3149" y="1144"/>
                  </a:lnTo>
                  <a:lnTo>
                    <a:pt x="3131" y="994"/>
                  </a:lnTo>
                  <a:lnTo>
                    <a:pt x="3093" y="844"/>
                  </a:lnTo>
                  <a:lnTo>
                    <a:pt x="3037" y="694"/>
                  </a:lnTo>
                  <a:lnTo>
                    <a:pt x="2962" y="544"/>
                  </a:lnTo>
                  <a:lnTo>
                    <a:pt x="2868" y="413"/>
                  </a:lnTo>
                  <a:lnTo>
                    <a:pt x="2718" y="282"/>
                  </a:lnTo>
                  <a:lnTo>
                    <a:pt x="2568" y="188"/>
                  </a:lnTo>
                  <a:lnTo>
                    <a:pt x="2362" y="94"/>
                  </a:lnTo>
                  <a:lnTo>
                    <a:pt x="2118" y="57"/>
                  </a:lnTo>
                  <a:lnTo>
                    <a:pt x="1818" y="38"/>
                  </a:lnTo>
                  <a:lnTo>
                    <a:pt x="153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6" name="Google Shape;630;p40">
              <a:extLst>
                <a:ext uri="{FF2B5EF4-FFF2-40B4-BE49-F238E27FC236}">
                  <a16:creationId xmlns:a16="http://schemas.microsoft.com/office/drawing/2014/main" id="{631F1DE1-B7A5-9B75-F642-49E9364C0084}"/>
                </a:ext>
              </a:extLst>
            </p:cNvPr>
            <p:cNvSpPr/>
            <p:nvPr/>
          </p:nvSpPr>
          <p:spPr>
            <a:xfrm>
              <a:off x="1618904" y="1552491"/>
              <a:ext cx="12964" cy="28215"/>
            </a:xfrm>
            <a:custGeom>
              <a:avLst/>
              <a:gdLst/>
              <a:ahLst/>
              <a:cxnLst/>
              <a:rect l="l" t="t" r="r" b="b"/>
              <a:pathLst>
                <a:path w="414" h="901" extrusionOk="0">
                  <a:moveTo>
                    <a:pt x="245" y="0"/>
                  </a:moveTo>
                  <a:lnTo>
                    <a:pt x="151" y="19"/>
                  </a:lnTo>
                  <a:lnTo>
                    <a:pt x="1" y="900"/>
                  </a:lnTo>
                  <a:lnTo>
                    <a:pt x="76" y="844"/>
                  </a:lnTo>
                  <a:lnTo>
                    <a:pt x="170" y="750"/>
                  </a:lnTo>
                  <a:lnTo>
                    <a:pt x="282" y="638"/>
                  </a:lnTo>
                  <a:lnTo>
                    <a:pt x="338" y="544"/>
                  </a:lnTo>
                  <a:lnTo>
                    <a:pt x="376" y="469"/>
                  </a:lnTo>
                  <a:lnTo>
                    <a:pt x="394" y="375"/>
                  </a:lnTo>
                  <a:lnTo>
                    <a:pt x="413" y="300"/>
                  </a:lnTo>
                  <a:lnTo>
                    <a:pt x="413" y="150"/>
                  </a:lnTo>
                  <a:lnTo>
                    <a:pt x="394" y="38"/>
                  </a:lnTo>
                  <a:lnTo>
                    <a:pt x="357" y="19"/>
                  </a:lnTo>
                  <a:lnTo>
                    <a:pt x="33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7" name="Google Shape;631;p40">
              <a:extLst>
                <a:ext uri="{FF2B5EF4-FFF2-40B4-BE49-F238E27FC236}">
                  <a16:creationId xmlns:a16="http://schemas.microsoft.com/office/drawing/2014/main" id="{88385791-6956-20FD-5047-D06871D2146F}"/>
                </a:ext>
              </a:extLst>
            </p:cNvPr>
            <p:cNvSpPr/>
            <p:nvPr/>
          </p:nvSpPr>
          <p:spPr>
            <a:xfrm>
              <a:off x="1516790" y="1547794"/>
              <a:ext cx="9989" cy="29373"/>
            </a:xfrm>
            <a:custGeom>
              <a:avLst/>
              <a:gdLst/>
              <a:ahLst/>
              <a:cxnLst/>
              <a:rect l="l" t="t" r="r" b="b"/>
              <a:pathLst>
                <a:path w="319" h="938" extrusionOk="0">
                  <a:moveTo>
                    <a:pt x="150" y="0"/>
                  </a:moveTo>
                  <a:lnTo>
                    <a:pt x="113" y="19"/>
                  </a:lnTo>
                  <a:lnTo>
                    <a:pt x="75" y="38"/>
                  </a:lnTo>
                  <a:lnTo>
                    <a:pt x="38" y="113"/>
                  </a:lnTo>
                  <a:lnTo>
                    <a:pt x="19" y="263"/>
                  </a:lnTo>
                  <a:lnTo>
                    <a:pt x="0" y="357"/>
                  </a:lnTo>
                  <a:lnTo>
                    <a:pt x="19" y="450"/>
                  </a:lnTo>
                  <a:lnTo>
                    <a:pt x="38" y="544"/>
                  </a:lnTo>
                  <a:lnTo>
                    <a:pt x="75" y="619"/>
                  </a:lnTo>
                  <a:lnTo>
                    <a:pt x="169" y="769"/>
                  </a:lnTo>
                  <a:lnTo>
                    <a:pt x="244" y="863"/>
                  </a:lnTo>
                  <a:lnTo>
                    <a:pt x="319" y="938"/>
                  </a:lnTo>
                  <a:lnTo>
                    <a:pt x="319" y="57"/>
                  </a:lnTo>
                  <a:lnTo>
                    <a:pt x="225" y="19"/>
                  </a:lnTo>
                  <a:lnTo>
                    <a:pt x="15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8" name="Google Shape;632;p40">
              <a:extLst>
                <a:ext uri="{FF2B5EF4-FFF2-40B4-BE49-F238E27FC236}">
                  <a16:creationId xmlns:a16="http://schemas.microsoft.com/office/drawing/2014/main" id="{A10C9675-4C66-078B-8868-1ECF6EF3A294}"/>
                </a:ext>
              </a:extLst>
            </p:cNvPr>
            <p:cNvSpPr/>
            <p:nvPr/>
          </p:nvSpPr>
          <p:spPr>
            <a:xfrm>
              <a:off x="1510904" y="1470325"/>
              <a:ext cx="139759" cy="79258"/>
            </a:xfrm>
            <a:custGeom>
              <a:avLst/>
              <a:gdLst/>
              <a:ahLst/>
              <a:cxnLst/>
              <a:rect l="l" t="t" r="r" b="b"/>
              <a:pathLst>
                <a:path w="4463" h="2531" extrusionOk="0">
                  <a:moveTo>
                    <a:pt x="4050" y="0"/>
                  </a:moveTo>
                  <a:lnTo>
                    <a:pt x="3956" y="19"/>
                  </a:lnTo>
                  <a:lnTo>
                    <a:pt x="3862" y="56"/>
                  </a:lnTo>
                  <a:lnTo>
                    <a:pt x="3769" y="94"/>
                  </a:lnTo>
                  <a:lnTo>
                    <a:pt x="3600" y="206"/>
                  </a:lnTo>
                  <a:lnTo>
                    <a:pt x="3487" y="319"/>
                  </a:lnTo>
                  <a:lnTo>
                    <a:pt x="3450" y="356"/>
                  </a:lnTo>
                  <a:lnTo>
                    <a:pt x="3319" y="319"/>
                  </a:lnTo>
                  <a:lnTo>
                    <a:pt x="2962" y="225"/>
                  </a:lnTo>
                  <a:lnTo>
                    <a:pt x="2438" y="131"/>
                  </a:lnTo>
                  <a:lnTo>
                    <a:pt x="2156" y="94"/>
                  </a:lnTo>
                  <a:lnTo>
                    <a:pt x="1838" y="75"/>
                  </a:lnTo>
                  <a:lnTo>
                    <a:pt x="1538" y="75"/>
                  </a:lnTo>
                  <a:lnTo>
                    <a:pt x="1238" y="94"/>
                  </a:lnTo>
                  <a:lnTo>
                    <a:pt x="957" y="131"/>
                  </a:lnTo>
                  <a:lnTo>
                    <a:pt x="676" y="206"/>
                  </a:lnTo>
                  <a:lnTo>
                    <a:pt x="563" y="263"/>
                  </a:lnTo>
                  <a:lnTo>
                    <a:pt x="451" y="319"/>
                  </a:lnTo>
                  <a:lnTo>
                    <a:pt x="357" y="394"/>
                  </a:lnTo>
                  <a:lnTo>
                    <a:pt x="263" y="469"/>
                  </a:lnTo>
                  <a:lnTo>
                    <a:pt x="188" y="581"/>
                  </a:lnTo>
                  <a:lnTo>
                    <a:pt x="113" y="675"/>
                  </a:lnTo>
                  <a:lnTo>
                    <a:pt x="57" y="806"/>
                  </a:lnTo>
                  <a:lnTo>
                    <a:pt x="20" y="937"/>
                  </a:lnTo>
                  <a:lnTo>
                    <a:pt x="1" y="1087"/>
                  </a:lnTo>
                  <a:lnTo>
                    <a:pt x="1" y="1256"/>
                  </a:lnTo>
                  <a:lnTo>
                    <a:pt x="1" y="1537"/>
                  </a:lnTo>
                  <a:lnTo>
                    <a:pt x="38" y="1818"/>
                  </a:lnTo>
                  <a:lnTo>
                    <a:pt x="113" y="2043"/>
                  </a:lnTo>
                  <a:lnTo>
                    <a:pt x="188" y="2231"/>
                  </a:lnTo>
                  <a:lnTo>
                    <a:pt x="282" y="2381"/>
                  </a:lnTo>
                  <a:lnTo>
                    <a:pt x="376" y="2493"/>
                  </a:lnTo>
                  <a:lnTo>
                    <a:pt x="432" y="2512"/>
                  </a:lnTo>
                  <a:lnTo>
                    <a:pt x="469" y="2531"/>
                  </a:lnTo>
                  <a:lnTo>
                    <a:pt x="526" y="2531"/>
                  </a:lnTo>
                  <a:lnTo>
                    <a:pt x="563" y="2493"/>
                  </a:lnTo>
                  <a:lnTo>
                    <a:pt x="657" y="2418"/>
                  </a:lnTo>
                  <a:lnTo>
                    <a:pt x="732" y="2306"/>
                  </a:lnTo>
                  <a:lnTo>
                    <a:pt x="807" y="2175"/>
                  </a:lnTo>
                  <a:lnTo>
                    <a:pt x="919" y="1912"/>
                  </a:lnTo>
                  <a:lnTo>
                    <a:pt x="976" y="1800"/>
                  </a:lnTo>
                  <a:lnTo>
                    <a:pt x="1107" y="1950"/>
                  </a:lnTo>
                  <a:lnTo>
                    <a:pt x="1257" y="1987"/>
                  </a:lnTo>
                  <a:lnTo>
                    <a:pt x="1425" y="2025"/>
                  </a:lnTo>
                  <a:lnTo>
                    <a:pt x="1819" y="2062"/>
                  </a:lnTo>
                  <a:lnTo>
                    <a:pt x="2231" y="2081"/>
                  </a:lnTo>
                  <a:lnTo>
                    <a:pt x="2644" y="2081"/>
                  </a:lnTo>
                  <a:lnTo>
                    <a:pt x="3337" y="2043"/>
                  </a:lnTo>
                  <a:lnTo>
                    <a:pt x="3619" y="2025"/>
                  </a:lnTo>
                  <a:lnTo>
                    <a:pt x="3750" y="1987"/>
                  </a:lnTo>
                  <a:lnTo>
                    <a:pt x="3881" y="1931"/>
                  </a:lnTo>
                  <a:lnTo>
                    <a:pt x="4031" y="1837"/>
                  </a:lnTo>
                  <a:lnTo>
                    <a:pt x="4200" y="1706"/>
                  </a:lnTo>
                  <a:lnTo>
                    <a:pt x="4256" y="1631"/>
                  </a:lnTo>
                  <a:lnTo>
                    <a:pt x="4331" y="1518"/>
                  </a:lnTo>
                  <a:lnTo>
                    <a:pt x="4368" y="1425"/>
                  </a:lnTo>
                  <a:lnTo>
                    <a:pt x="4425" y="1294"/>
                  </a:lnTo>
                  <a:lnTo>
                    <a:pt x="4443" y="1162"/>
                  </a:lnTo>
                  <a:lnTo>
                    <a:pt x="4462" y="994"/>
                  </a:lnTo>
                  <a:lnTo>
                    <a:pt x="4443" y="712"/>
                  </a:lnTo>
                  <a:lnTo>
                    <a:pt x="4406" y="469"/>
                  </a:lnTo>
                  <a:lnTo>
                    <a:pt x="4368" y="281"/>
                  </a:lnTo>
                  <a:lnTo>
                    <a:pt x="4293" y="150"/>
                  </a:lnTo>
                  <a:lnTo>
                    <a:pt x="4218" y="75"/>
                  </a:lnTo>
                  <a:lnTo>
                    <a:pt x="4143" y="19"/>
                  </a:lnTo>
                  <a:lnTo>
                    <a:pt x="405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9" name="Google Shape;633;p40">
              <a:extLst>
                <a:ext uri="{FF2B5EF4-FFF2-40B4-BE49-F238E27FC236}">
                  <a16:creationId xmlns:a16="http://schemas.microsoft.com/office/drawing/2014/main" id="{64EC44D4-8E10-F82D-DB42-A3121C59B1AC}"/>
                </a:ext>
              </a:extLst>
            </p:cNvPr>
            <p:cNvSpPr/>
            <p:nvPr/>
          </p:nvSpPr>
          <p:spPr>
            <a:xfrm>
              <a:off x="1563729" y="1581831"/>
              <a:ext cx="17067" cy="6482"/>
            </a:xfrm>
            <a:custGeom>
              <a:avLst/>
              <a:gdLst/>
              <a:ahLst/>
              <a:cxnLst/>
              <a:rect l="l" t="t" r="r" b="b"/>
              <a:pathLst>
                <a:path w="545" h="207" extrusionOk="0">
                  <a:moveTo>
                    <a:pt x="20" y="1"/>
                  </a:moveTo>
                  <a:lnTo>
                    <a:pt x="20" y="19"/>
                  </a:lnTo>
                  <a:lnTo>
                    <a:pt x="1" y="38"/>
                  </a:lnTo>
                  <a:lnTo>
                    <a:pt x="20" y="76"/>
                  </a:lnTo>
                  <a:lnTo>
                    <a:pt x="76" y="132"/>
                  </a:lnTo>
                  <a:lnTo>
                    <a:pt x="132" y="169"/>
                  </a:lnTo>
                  <a:lnTo>
                    <a:pt x="188" y="188"/>
                  </a:lnTo>
                  <a:lnTo>
                    <a:pt x="263" y="207"/>
                  </a:lnTo>
                  <a:lnTo>
                    <a:pt x="432" y="207"/>
                  </a:lnTo>
                  <a:lnTo>
                    <a:pt x="526" y="188"/>
                  </a:lnTo>
                  <a:lnTo>
                    <a:pt x="544" y="169"/>
                  </a:lnTo>
                  <a:lnTo>
                    <a:pt x="544" y="151"/>
                  </a:lnTo>
                  <a:lnTo>
                    <a:pt x="544" y="132"/>
                  </a:lnTo>
                  <a:lnTo>
                    <a:pt x="507" y="132"/>
                  </a:lnTo>
                  <a:lnTo>
                    <a:pt x="394" y="151"/>
                  </a:lnTo>
                  <a:lnTo>
                    <a:pt x="301" y="151"/>
                  </a:lnTo>
                  <a:lnTo>
                    <a:pt x="226" y="132"/>
                  </a:lnTo>
                  <a:lnTo>
                    <a:pt x="170" y="113"/>
                  </a:lnTo>
                  <a:lnTo>
                    <a:pt x="95" y="38"/>
                  </a:lnTo>
                  <a:lnTo>
                    <a:pt x="76" y="19"/>
                  </a:lnTo>
                  <a:lnTo>
                    <a:pt x="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0" name="Google Shape;634;p40">
              <a:extLst>
                <a:ext uri="{FF2B5EF4-FFF2-40B4-BE49-F238E27FC236}">
                  <a16:creationId xmlns:a16="http://schemas.microsoft.com/office/drawing/2014/main" id="{BAFDC137-955A-B7AC-00E2-75D4F1D3275C}"/>
                </a:ext>
              </a:extLst>
            </p:cNvPr>
            <p:cNvSpPr/>
            <p:nvPr/>
          </p:nvSpPr>
          <p:spPr>
            <a:xfrm>
              <a:off x="1556120" y="1551301"/>
              <a:ext cx="5887" cy="12369"/>
            </a:xfrm>
            <a:custGeom>
              <a:avLst/>
              <a:gdLst/>
              <a:ahLst/>
              <a:cxnLst/>
              <a:rect l="l" t="t" r="r" b="b"/>
              <a:pathLst>
                <a:path w="188" h="395" extrusionOk="0">
                  <a:moveTo>
                    <a:pt x="56" y="1"/>
                  </a:moveTo>
                  <a:lnTo>
                    <a:pt x="38" y="57"/>
                  </a:lnTo>
                  <a:lnTo>
                    <a:pt x="19" y="113"/>
                  </a:lnTo>
                  <a:lnTo>
                    <a:pt x="0" y="188"/>
                  </a:lnTo>
                  <a:lnTo>
                    <a:pt x="0" y="263"/>
                  </a:lnTo>
                  <a:lnTo>
                    <a:pt x="19" y="338"/>
                  </a:lnTo>
                  <a:lnTo>
                    <a:pt x="56" y="376"/>
                  </a:lnTo>
                  <a:lnTo>
                    <a:pt x="75" y="395"/>
                  </a:lnTo>
                  <a:lnTo>
                    <a:pt x="113" y="395"/>
                  </a:lnTo>
                  <a:lnTo>
                    <a:pt x="150" y="338"/>
                  </a:lnTo>
                  <a:lnTo>
                    <a:pt x="169" y="282"/>
                  </a:lnTo>
                  <a:lnTo>
                    <a:pt x="188" y="207"/>
                  </a:lnTo>
                  <a:lnTo>
                    <a:pt x="188" y="113"/>
                  </a:lnTo>
                  <a:lnTo>
                    <a:pt x="169" y="57"/>
                  </a:lnTo>
                  <a:lnTo>
                    <a:pt x="13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1" name="Google Shape;635;p40">
              <a:extLst>
                <a:ext uri="{FF2B5EF4-FFF2-40B4-BE49-F238E27FC236}">
                  <a16:creationId xmlns:a16="http://schemas.microsoft.com/office/drawing/2014/main" id="{C6F9C1CC-3B47-2AFD-E4FC-DE10AAA51607}"/>
                </a:ext>
              </a:extLst>
            </p:cNvPr>
            <p:cNvSpPr/>
            <p:nvPr/>
          </p:nvSpPr>
          <p:spPr>
            <a:xfrm>
              <a:off x="1596013" y="1555434"/>
              <a:ext cx="5324" cy="11774"/>
            </a:xfrm>
            <a:custGeom>
              <a:avLst/>
              <a:gdLst/>
              <a:ahLst/>
              <a:cxnLst/>
              <a:rect l="l" t="t" r="r" b="b"/>
              <a:pathLst>
                <a:path w="170" h="376" extrusionOk="0">
                  <a:moveTo>
                    <a:pt x="95" y="0"/>
                  </a:moveTo>
                  <a:lnTo>
                    <a:pt x="57" y="19"/>
                  </a:lnTo>
                  <a:lnTo>
                    <a:pt x="20" y="56"/>
                  </a:lnTo>
                  <a:lnTo>
                    <a:pt x="1" y="113"/>
                  </a:lnTo>
                  <a:lnTo>
                    <a:pt x="1" y="188"/>
                  </a:lnTo>
                  <a:lnTo>
                    <a:pt x="1" y="263"/>
                  </a:lnTo>
                  <a:lnTo>
                    <a:pt x="20" y="319"/>
                  </a:lnTo>
                  <a:lnTo>
                    <a:pt x="38" y="356"/>
                  </a:lnTo>
                  <a:lnTo>
                    <a:pt x="76" y="375"/>
                  </a:lnTo>
                  <a:lnTo>
                    <a:pt x="113" y="356"/>
                  </a:lnTo>
                  <a:lnTo>
                    <a:pt x="132" y="319"/>
                  </a:lnTo>
                  <a:lnTo>
                    <a:pt x="151" y="263"/>
                  </a:lnTo>
                  <a:lnTo>
                    <a:pt x="169" y="188"/>
                  </a:lnTo>
                  <a:lnTo>
                    <a:pt x="169" y="113"/>
                  </a:lnTo>
                  <a:lnTo>
                    <a:pt x="151" y="56"/>
                  </a:lnTo>
                  <a:lnTo>
                    <a:pt x="132" y="19"/>
                  </a:lnTo>
                  <a:lnTo>
                    <a:pt x="95"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2" name="Google Shape;636;p40">
              <a:extLst>
                <a:ext uri="{FF2B5EF4-FFF2-40B4-BE49-F238E27FC236}">
                  <a16:creationId xmlns:a16="http://schemas.microsoft.com/office/drawing/2014/main" id="{7BF1AF4D-A9DA-5399-B56E-DD5F447FAEC8}"/>
                </a:ext>
              </a:extLst>
            </p:cNvPr>
            <p:cNvSpPr/>
            <p:nvPr/>
          </p:nvSpPr>
          <p:spPr>
            <a:xfrm>
              <a:off x="1550828" y="1541938"/>
              <a:ext cx="17630" cy="8831"/>
            </a:xfrm>
            <a:custGeom>
              <a:avLst/>
              <a:gdLst/>
              <a:ahLst/>
              <a:cxnLst/>
              <a:rect l="l" t="t" r="r" b="b"/>
              <a:pathLst>
                <a:path w="563" h="282" extrusionOk="0">
                  <a:moveTo>
                    <a:pt x="282" y="0"/>
                  </a:moveTo>
                  <a:lnTo>
                    <a:pt x="169" y="19"/>
                  </a:lnTo>
                  <a:lnTo>
                    <a:pt x="94" y="75"/>
                  </a:lnTo>
                  <a:lnTo>
                    <a:pt x="0" y="150"/>
                  </a:lnTo>
                  <a:lnTo>
                    <a:pt x="0" y="169"/>
                  </a:lnTo>
                  <a:lnTo>
                    <a:pt x="0" y="187"/>
                  </a:lnTo>
                  <a:lnTo>
                    <a:pt x="19" y="206"/>
                  </a:lnTo>
                  <a:lnTo>
                    <a:pt x="57" y="187"/>
                  </a:lnTo>
                  <a:lnTo>
                    <a:pt x="113" y="131"/>
                  </a:lnTo>
                  <a:lnTo>
                    <a:pt x="188" y="94"/>
                  </a:lnTo>
                  <a:lnTo>
                    <a:pt x="282" y="75"/>
                  </a:lnTo>
                  <a:lnTo>
                    <a:pt x="319" y="75"/>
                  </a:lnTo>
                  <a:lnTo>
                    <a:pt x="375" y="94"/>
                  </a:lnTo>
                  <a:lnTo>
                    <a:pt x="413" y="131"/>
                  </a:lnTo>
                  <a:lnTo>
                    <a:pt x="469" y="187"/>
                  </a:lnTo>
                  <a:lnTo>
                    <a:pt x="507" y="262"/>
                  </a:lnTo>
                  <a:lnTo>
                    <a:pt x="544" y="281"/>
                  </a:lnTo>
                  <a:lnTo>
                    <a:pt x="563" y="281"/>
                  </a:lnTo>
                  <a:lnTo>
                    <a:pt x="563" y="262"/>
                  </a:lnTo>
                  <a:lnTo>
                    <a:pt x="563" y="225"/>
                  </a:lnTo>
                  <a:lnTo>
                    <a:pt x="525" y="150"/>
                  </a:lnTo>
                  <a:lnTo>
                    <a:pt x="450" y="75"/>
                  </a:lnTo>
                  <a:lnTo>
                    <a:pt x="394" y="38"/>
                  </a:lnTo>
                  <a:lnTo>
                    <a:pt x="31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3" name="Google Shape;637;p40">
              <a:extLst>
                <a:ext uri="{FF2B5EF4-FFF2-40B4-BE49-F238E27FC236}">
                  <a16:creationId xmlns:a16="http://schemas.microsoft.com/office/drawing/2014/main" id="{E0433319-BBD2-C88C-B974-4B31A8AC8D7D}"/>
                </a:ext>
              </a:extLst>
            </p:cNvPr>
            <p:cNvSpPr/>
            <p:nvPr/>
          </p:nvSpPr>
          <p:spPr>
            <a:xfrm>
              <a:off x="1593101" y="1545445"/>
              <a:ext cx="18225" cy="8831"/>
            </a:xfrm>
            <a:custGeom>
              <a:avLst/>
              <a:gdLst/>
              <a:ahLst/>
              <a:cxnLst/>
              <a:rect l="l" t="t" r="r" b="b"/>
              <a:pathLst>
                <a:path w="582" h="282" extrusionOk="0">
                  <a:moveTo>
                    <a:pt x="300" y="1"/>
                  </a:moveTo>
                  <a:lnTo>
                    <a:pt x="188" y="19"/>
                  </a:lnTo>
                  <a:lnTo>
                    <a:pt x="94" y="75"/>
                  </a:lnTo>
                  <a:lnTo>
                    <a:pt x="19" y="150"/>
                  </a:lnTo>
                  <a:lnTo>
                    <a:pt x="0" y="169"/>
                  </a:lnTo>
                  <a:lnTo>
                    <a:pt x="19" y="188"/>
                  </a:lnTo>
                  <a:lnTo>
                    <a:pt x="56" y="188"/>
                  </a:lnTo>
                  <a:lnTo>
                    <a:pt x="131" y="132"/>
                  </a:lnTo>
                  <a:lnTo>
                    <a:pt x="206" y="94"/>
                  </a:lnTo>
                  <a:lnTo>
                    <a:pt x="300" y="75"/>
                  </a:lnTo>
                  <a:lnTo>
                    <a:pt x="319" y="75"/>
                  </a:lnTo>
                  <a:lnTo>
                    <a:pt x="375" y="94"/>
                  </a:lnTo>
                  <a:lnTo>
                    <a:pt x="431" y="132"/>
                  </a:lnTo>
                  <a:lnTo>
                    <a:pt x="469" y="188"/>
                  </a:lnTo>
                  <a:lnTo>
                    <a:pt x="525" y="263"/>
                  </a:lnTo>
                  <a:lnTo>
                    <a:pt x="544" y="282"/>
                  </a:lnTo>
                  <a:lnTo>
                    <a:pt x="562" y="263"/>
                  </a:lnTo>
                  <a:lnTo>
                    <a:pt x="581" y="244"/>
                  </a:lnTo>
                  <a:lnTo>
                    <a:pt x="581" y="225"/>
                  </a:lnTo>
                  <a:lnTo>
                    <a:pt x="525" y="132"/>
                  </a:lnTo>
                  <a:lnTo>
                    <a:pt x="469" y="75"/>
                  </a:lnTo>
                  <a:lnTo>
                    <a:pt x="394" y="19"/>
                  </a:lnTo>
                  <a:lnTo>
                    <a:pt x="33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4" name="Google Shape;638;p40">
              <a:extLst>
                <a:ext uri="{FF2B5EF4-FFF2-40B4-BE49-F238E27FC236}">
                  <a16:creationId xmlns:a16="http://schemas.microsoft.com/office/drawing/2014/main" id="{68F62595-E958-34EE-E358-6093FB50F8A2}"/>
                </a:ext>
              </a:extLst>
            </p:cNvPr>
            <p:cNvSpPr/>
            <p:nvPr/>
          </p:nvSpPr>
          <p:spPr>
            <a:xfrm>
              <a:off x="1595450" y="1575976"/>
              <a:ext cx="13528" cy="9426"/>
            </a:xfrm>
            <a:custGeom>
              <a:avLst/>
              <a:gdLst/>
              <a:ahLst/>
              <a:cxnLst/>
              <a:rect l="l" t="t" r="r" b="b"/>
              <a:pathLst>
                <a:path w="432" h="301" extrusionOk="0">
                  <a:moveTo>
                    <a:pt x="262" y="0"/>
                  </a:moveTo>
                  <a:lnTo>
                    <a:pt x="169" y="19"/>
                  </a:lnTo>
                  <a:lnTo>
                    <a:pt x="94" y="56"/>
                  </a:lnTo>
                  <a:lnTo>
                    <a:pt x="38" y="113"/>
                  </a:lnTo>
                  <a:lnTo>
                    <a:pt x="0" y="150"/>
                  </a:lnTo>
                  <a:lnTo>
                    <a:pt x="0" y="206"/>
                  </a:lnTo>
                  <a:lnTo>
                    <a:pt x="38" y="263"/>
                  </a:lnTo>
                  <a:lnTo>
                    <a:pt x="113" y="281"/>
                  </a:lnTo>
                  <a:lnTo>
                    <a:pt x="187" y="300"/>
                  </a:lnTo>
                  <a:lnTo>
                    <a:pt x="262" y="281"/>
                  </a:lnTo>
                  <a:lnTo>
                    <a:pt x="337" y="244"/>
                  </a:lnTo>
                  <a:lnTo>
                    <a:pt x="394" y="206"/>
                  </a:lnTo>
                  <a:lnTo>
                    <a:pt x="431" y="150"/>
                  </a:lnTo>
                  <a:lnTo>
                    <a:pt x="431" y="94"/>
                  </a:lnTo>
                  <a:lnTo>
                    <a:pt x="394" y="38"/>
                  </a:lnTo>
                  <a:lnTo>
                    <a:pt x="337" y="19"/>
                  </a:lnTo>
                  <a:lnTo>
                    <a:pt x="262"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5" name="Google Shape;639;p40">
              <a:extLst>
                <a:ext uri="{FF2B5EF4-FFF2-40B4-BE49-F238E27FC236}">
                  <a16:creationId xmlns:a16="http://schemas.microsoft.com/office/drawing/2014/main" id="{B6DA6A06-97D3-628D-7FE2-D44C60145416}"/>
                </a:ext>
              </a:extLst>
            </p:cNvPr>
            <p:cNvSpPr/>
            <p:nvPr/>
          </p:nvSpPr>
          <p:spPr>
            <a:xfrm>
              <a:off x="1540276" y="1570089"/>
              <a:ext cx="12338" cy="10616"/>
            </a:xfrm>
            <a:custGeom>
              <a:avLst/>
              <a:gdLst/>
              <a:ahLst/>
              <a:cxnLst/>
              <a:rect l="l" t="t" r="r" b="b"/>
              <a:pathLst>
                <a:path w="394" h="339" extrusionOk="0">
                  <a:moveTo>
                    <a:pt x="75" y="1"/>
                  </a:moveTo>
                  <a:lnTo>
                    <a:pt x="19" y="38"/>
                  </a:lnTo>
                  <a:lnTo>
                    <a:pt x="0" y="95"/>
                  </a:lnTo>
                  <a:lnTo>
                    <a:pt x="19" y="151"/>
                  </a:lnTo>
                  <a:lnTo>
                    <a:pt x="38" y="207"/>
                  </a:lnTo>
                  <a:lnTo>
                    <a:pt x="112" y="282"/>
                  </a:lnTo>
                  <a:lnTo>
                    <a:pt x="187" y="319"/>
                  </a:lnTo>
                  <a:lnTo>
                    <a:pt x="262" y="338"/>
                  </a:lnTo>
                  <a:lnTo>
                    <a:pt x="319" y="319"/>
                  </a:lnTo>
                  <a:lnTo>
                    <a:pt x="375" y="301"/>
                  </a:lnTo>
                  <a:lnTo>
                    <a:pt x="394" y="244"/>
                  </a:lnTo>
                  <a:lnTo>
                    <a:pt x="394" y="169"/>
                  </a:lnTo>
                  <a:lnTo>
                    <a:pt x="356" y="113"/>
                  </a:lnTo>
                  <a:lnTo>
                    <a:pt x="281" y="57"/>
                  </a:lnTo>
                  <a:lnTo>
                    <a:pt x="206" y="20"/>
                  </a:lnTo>
                  <a:lnTo>
                    <a:pt x="131"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6" name="Google Shape;640;p40">
              <a:extLst>
                <a:ext uri="{FF2B5EF4-FFF2-40B4-BE49-F238E27FC236}">
                  <a16:creationId xmlns:a16="http://schemas.microsoft.com/office/drawing/2014/main" id="{D6053A86-23AB-A239-199D-8CAF8036DBE0}"/>
                </a:ext>
              </a:extLst>
            </p:cNvPr>
            <p:cNvSpPr/>
            <p:nvPr/>
          </p:nvSpPr>
          <p:spPr>
            <a:xfrm>
              <a:off x="1213332" y="2026167"/>
              <a:ext cx="78100" cy="36419"/>
            </a:xfrm>
            <a:custGeom>
              <a:avLst/>
              <a:gdLst/>
              <a:ahLst/>
              <a:cxnLst/>
              <a:rect l="l" t="t" r="r" b="b"/>
              <a:pathLst>
                <a:path w="2494" h="1163" extrusionOk="0">
                  <a:moveTo>
                    <a:pt x="2493" y="1"/>
                  </a:moveTo>
                  <a:lnTo>
                    <a:pt x="0" y="1163"/>
                  </a:lnTo>
                  <a:lnTo>
                    <a:pt x="2493" y="1"/>
                  </a:lnTo>
                  <a:lnTo>
                    <a:pt x="2493" y="1"/>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7" name="Google Shape;641;p40">
              <a:extLst>
                <a:ext uri="{FF2B5EF4-FFF2-40B4-BE49-F238E27FC236}">
                  <a16:creationId xmlns:a16="http://schemas.microsoft.com/office/drawing/2014/main" id="{F8203234-1FFE-1CBC-8347-FC96A23C0FFE}"/>
                </a:ext>
              </a:extLst>
            </p:cNvPr>
            <p:cNvSpPr/>
            <p:nvPr/>
          </p:nvSpPr>
          <p:spPr>
            <a:xfrm>
              <a:off x="1213332" y="2026167"/>
              <a:ext cx="78100" cy="36419"/>
            </a:xfrm>
            <a:custGeom>
              <a:avLst/>
              <a:gdLst/>
              <a:ahLst/>
              <a:cxnLst/>
              <a:rect l="l" t="t" r="r" b="b"/>
              <a:pathLst>
                <a:path w="2494" h="1163" fill="none" extrusionOk="0">
                  <a:moveTo>
                    <a:pt x="2493" y="1"/>
                  </a:moveTo>
                  <a:lnTo>
                    <a:pt x="0" y="1163"/>
                  </a:lnTo>
                  <a:lnTo>
                    <a:pt x="2493" y="1"/>
                  </a:lnTo>
                  <a:lnTo>
                    <a:pt x="2493"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8" name="Google Shape;642;p40">
              <a:extLst>
                <a:ext uri="{FF2B5EF4-FFF2-40B4-BE49-F238E27FC236}">
                  <a16:creationId xmlns:a16="http://schemas.microsoft.com/office/drawing/2014/main" id="{9700849F-4D64-CB92-60C9-B17D4F7561EF}"/>
                </a:ext>
              </a:extLst>
            </p:cNvPr>
            <p:cNvSpPr/>
            <p:nvPr/>
          </p:nvSpPr>
          <p:spPr>
            <a:xfrm>
              <a:off x="1069509" y="1951641"/>
              <a:ext cx="246574" cy="171418"/>
            </a:xfrm>
            <a:custGeom>
              <a:avLst/>
              <a:gdLst/>
              <a:ahLst/>
              <a:cxnLst/>
              <a:rect l="l" t="t" r="r" b="b"/>
              <a:pathLst>
                <a:path w="7874" h="5474" extrusionOk="0">
                  <a:moveTo>
                    <a:pt x="7873" y="0"/>
                  </a:moveTo>
                  <a:lnTo>
                    <a:pt x="1" y="5474"/>
                  </a:lnTo>
                  <a:lnTo>
                    <a:pt x="1313" y="5061"/>
                  </a:lnTo>
                  <a:lnTo>
                    <a:pt x="4593" y="3543"/>
                  </a:lnTo>
                  <a:lnTo>
                    <a:pt x="7086" y="2381"/>
                  </a:lnTo>
                  <a:lnTo>
                    <a:pt x="7499" y="1256"/>
                  </a:lnTo>
                  <a:lnTo>
                    <a:pt x="7873"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9" name="Google Shape;643;p40">
              <a:extLst>
                <a:ext uri="{FF2B5EF4-FFF2-40B4-BE49-F238E27FC236}">
                  <a16:creationId xmlns:a16="http://schemas.microsoft.com/office/drawing/2014/main" id="{3D465CA4-66C3-EDCD-173F-2B4A11473CC2}"/>
                </a:ext>
              </a:extLst>
            </p:cNvPr>
            <p:cNvSpPr/>
            <p:nvPr/>
          </p:nvSpPr>
          <p:spPr>
            <a:xfrm>
              <a:off x="1069509" y="1951641"/>
              <a:ext cx="246574" cy="171418"/>
            </a:xfrm>
            <a:custGeom>
              <a:avLst/>
              <a:gdLst/>
              <a:ahLst/>
              <a:cxnLst/>
              <a:rect l="l" t="t" r="r" b="b"/>
              <a:pathLst>
                <a:path w="7874" h="5474" fill="none" extrusionOk="0">
                  <a:moveTo>
                    <a:pt x="7873" y="0"/>
                  </a:moveTo>
                  <a:lnTo>
                    <a:pt x="1" y="5474"/>
                  </a:lnTo>
                  <a:lnTo>
                    <a:pt x="1" y="5474"/>
                  </a:lnTo>
                  <a:lnTo>
                    <a:pt x="1313" y="5061"/>
                  </a:lnTo>
                  <a:lnTo>
                    <a:pt x="4593" y="3543"/>
                  </a:lnTo>
                  <a:lnTo>
                    <a:pt x="7086" y="2381"/>
                  </a:lnTo>
                  <a:lnTo>
                    <a:pt x="7499" y="1256"/>
                  </a:lnTo>
                  <a:lnTo>
                    <a:pt x="7873"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0" name="Google Shape;644;p40">
              <a:extLst>
                <a:ext uri="{FF2B5EF4-FFF2-40B4-BE49-F238E27FC236}">
                  <a16:creationId xmlns:a16="http://schemas.microsoft.com/office/drawing/2014/main" id="{64FF1E81-3A05-47E6-8083-60641FF6D3AD}"/>
                </a:ext>
              </a:extLst>
            </p:cNvPr>
            <p:cNvSpPr/>
            <p:nvPr/>
          </p:nvSpPr>
          <p:spPr>
            <a:xfrm>
              <a:off x="1304297" y="1950451"/>
              <a:ext cx="14123" cy="40522"/>
            </a:xfrm>
            <a:custGeom>
              <a:avLst/>
              <a:gdLst/>
              <a:ahLst/>
              <a:cxnLst/>
              <a:rect l="l" t="t" r="r" b="b"/>
              <a:pathLst>
                <a:path w="451" h="1294" extrusionOk="0">
                  <a:moveTo>
                    <a:pt x="450" y="1"/>
                  </a:moveTo>
                  <a:lnTo>
                    <a:pt x="375" y="38"/>
                  </a:lnTo>
                  <a:lnTo>
                    <a:pt x="1" y="1294"/>
                  </a:lnTo>
                  <a:lnTo>
                    <a:pt x="450" y="1"/>
                  </a:lnTo>
                  <a:close/>
                </a:path>
              </a:pathLst>
            </a:custGeom>
            <a:solidFill>
              <a:srgbClr val="30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1" name="Google Shape;645;p40">
              <a:extLst>
                <a:ext uri="{FF2B5EF4-FFF2-40B4-BE49-F238E27FC236}">
                  <a16:creationId xmlns:a16="http://schemas.microsoft.com/office/drawing/2014/main" id="{23F8E431-EAF0-A063-E9D0-168C9A9B0918}"/>
                </a:ext>
              </a:extLst>
            </p:cNvPr>
            <p:cNvSpPr/>
            <p:nvPr/>
          </p:nvSpPr>
          <p:spPr>
            <a:xfrm>
              <a:off x="1304297" y="1950451"/>
              <a:ext cx="14123" cy="40522"/>
            </a:xfrm>
            <a:custGeom>
              <a:avLst/>
              <a:gdLst/>
              <a:ahLst/>
              <a:cxnLst/>
              <a:rect l="l" t="t" r="r" b="b"/>
              <a:pathLst>
                <a:path w="451" h="1294" fill="none" extrusionOk="0">
                  <a:moveTo>
                    <a:pt x="450" y="1"/>
                  </a:moveTo>
                  <a:lnTo>
                    <a:pt x="375" y="38"/>
                  </a:lnTo>
                  <a:lnTo>
                    <a:pt x="1" y="1294"/>
                  </a:lnTo>
                  <a:lnTo>
                    <a:pt x="450"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2" name="Google Shape;646;p40">
              <a:extLst>
                <a:ext uri="{FF2B5EF4-FFF2-40B4-BE49-F238E27FC236}">
                  <a16:creationId xmlns:a16="http://schemas.microsoft.com/office/drawing/2014/main" id="{850E1FF7-2689-29B8-F618-2202008476F3}"/>
                </a:ext>
              </a:extLst>
            </p:cNvPr>
            <p:cNvSpPr/>
            <p:nvPr/>
          </p:nvSpPr>
          <p:spPr>
            <a:xfrm>
              <a:off x="1989279" y="3621546"/>
              <a:ext cx="207838" cy="122129"/>
            </a:xfrm>
            <a:custGeom>
              <a:avLst/>
              <a:gdLst/>
              <a:ahLst/>
              <a:cxnLst/>
              <a:rect l="l" t="t" r="r" b="b"/>
              <a:pathLst>
                <a:path w="6637" h="3900" extrusionOk="0">
                  <a:moveTo>
                    <a:pt x="5306" y="0"/>
                  </a:moveTo>
                  <a:lnTo>
                    <a:pt x="1" y="2756"/>
                  </a:lnTo>
                  <a:lnTo>
                    <a:pt x="976" y="3899"/>
                  </a:lnTo>
                  <a:lnTo>
                    <a:pt x="6637" y="1613"/>
                  </a:lnTo>
                  <a:lnTo>
                    <a:pt x="530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3" name="Google Shape;647;p40">
              <a:extLst>
                <a:ext uri="{FF2B5EF4-FFF2-40B4-BE49-F238E27FC236}">
                  <a16:creationId xmlns:a16="http://schemas.microsoft.com/office/drawing/2014/main" id="{94B2EE3A-5C0F-E961-88C1-BFDDE558F4F5}"/>
                </a:ext>
              </a:extLst>
            </p:cNvPr>
            <p:cNvSpPr/>
            <p:nvPr/>
          </p:nvSpPr>
          <p:spPr>
            <a:xfrm>
              <a:off x="1856635" y="3672023"/>
              <a:ext cx="460832" cy="367482"/>
            </a:xfrm>
            <a:custGeom>
              <a:avLst/>
              <a:gdLst/>
              <a:ahLst/>
              <a:cxnLst/>
              <a:rect l="l" t="t" r="r" b="b"/>
              <a:pathLst>
                <a:path w="14716" h="11735" extrusionOk="0">
                  <a:moveTo>
                    <a:pt x="10873" y="1"/>
                  </a:moveTo>
                  <a:lnTo>
                    <a:pt x="5212" y="2287"/>
                  </a:lnTo>
                  <a:lnTo>
                    <a:pt x="5212" y="2400"/>
                  </a:lnTo>
                  <a:lnTo>
                    <a:pt x="5230" y="2737"/>
                  </a:lnTo>
                  <a:lnTo>
                    <a:pt x="5230" y="3262"/>
                  </a:lnTo>
                  <a:lnTo>
                    <a:pt x="5230" y="3581"/>
                  </a:lnTo>
                  <a:lnTo>
                    <a:pt x="5193" y="3956"/>
                  </a:lnTo>
                  <a:lnTo>
                    <a:pt x="5155" y="4368"/>
                  </a:lnTo>
                  <a:lnTo>
                    <a:pt x="5099" y="4799"/>
                  </a:lnTo>
                  <a:lnTo>
                    <a:pt x="5024" y="5268"/>
                  </a:lnTo>
                  <a:lnTo>
                    <a:pt x="4912" y="5774"/>
                  </a:lnTo>
                  <a:lnTo>
                    <a:pt x="4780" y="6299"/>
                  </a:lnTo>
                  <a:lnTo>
                    <a:pt x="4612" y="6842"/>
                  </a:lnTo>
                  <a:lnTo>
                    <a:pt x="4424" y="7405"/>
                  </a:lnTo>
                  <a:lnTo>
                    <a:pt x="4181" y="7986"/>
                  </a:lnTo>
                  <a:lnTo>
                    <a:pt x="3412" y="8567"/>
                  </a:lnTo>
                  <a:lnTo>
                    <a:pt x="2606" y="9148"/>
                  </a:lnTo>
                  <a:lnTo>
                    <a:pt x="2250" y="9298"/>
                  </a:lnTo>
                  <a:lnTo>
                    <a:pt x="1894" y="9467"/>
                  </a:lnTo>
                  <a:lnTo>
                    <a:pt x="1481" y="9673"/>
                  </a:lnTo>
                  <a:lnTo>
                    <a:pt x="1031" y="9917"/>
                  </a:lnTo>
                  <a:lnTo>
                    <a:pt x="600" y="10160"/>
                  </a:lnTo>
                  <a:lnTo>
                    <a:pt x="413" y="10292"/>
                  </a:lnTo>
                  <a:lnTo>
                    <a:pt x="244" y="10423"/>
                  </a:lnTo>
                  <a:lnTo>
                    <a:pt x="94" y="10535"/>
                  </a:lnTo>
                  <a:lnTo>
                    <a:pt x="1" y="10666"/>
                  </a:lnTo>
                  <a:lnTo>
                    <a:pt x="150" y="11735"/>
                  </a:lnTo>
                  <a:lnTo>
                    <a:pt x="5961" y="11285"/>
                  </a:lnTo>
                  <a:lnTo>
                    <a:pt x="14715" y="4949"/>
                  </a:lnTo>
                  <a:lnTo>
                    <a:pt x="14678" y="4818"/>
                  </a:lnTo>
                  <a:lnTo>
                    <a:pt x="14584" y="4499"/>
                  </a:lnTo>
                  <a:lnTo>
                    <a:pt x="14415" y="4031"/>
                  </a:lnTo>
                  <a:lnTo>
                    <a:pt x="14284" y="3768"/>
                  </a:lnTo>
                  <a:lnTo>
                    <a:pt x="14153" y="3468"/>
                  </a:lnTo>
                  <a:lnTo>
                    <a:pt x="13984" y="3168"/>
                  </a:lnTo>
                  <a:lnTo>
                    <a:pt x="13797" y="2869"/>
                  </a:lnTo>
                  <a:lnTo>
                    <a:pt x="13591" y="2569"/>
                  </a:lnTo>
                  <a:lnTo>
                    <a:pt x="13347" y="2287"/>
                  </a:lnTo>
                  <a:lnTo>
                    <a:pt x="13066" y="2025"/>
                  </a:lnTo>
                  <a:lnTo>
                    <a:pt x="12785" y="1763"/>
                  </a:lnTo>
                  <a:lnTo>
                    <a:pt x="12616" y="1650"/>
                  </a:lnTo>
                  <a:lnTo>
                    <a:pt x="12447" y="1556"/>
                  </a:lnTo>
                  <a:lnTo>
                    <a:pt x="12278" y="1463"/>
                  </a:lnTo>
                  <a:lnTo>
                    <a:pt x="12091" y="1388"/>
                  </a:lnTo>
                  <a:lnTo>
                    <a:pt x="1087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4" name="Google Shape;648;p40">
              <a:extLst>
                <a:ext uri="{FF2B5EF4-FFF2-40B4-BE49-F238E27FC236}">
                  <a16:creationId xmlns:a16="http://schemas.microsoft.com/office/drawing/2014/main" id="{B51FA479-B975-DF85-A316-B3932C1CB54D}"/>
                </a:ext>
              </a:extLst>
            </p:cNvPr>
            <p:cNvSpPr/>
            <p:nvPr/>
          </p:nvSpPr>
          <p:spPr>
            <a:xfrm>
              <a:off x="1861332" y="3826992"/>
              <a:ext cx="484286" cy="260635"/>
            </a:xfrm>
            <a:custGeom>
              <a:avLst/>
              <a:gdLst/>
              <a:ahLst/>
              <a:cxnLst/>
              <a:rect l="l" t="t" r="r" b="b"/>
              <a:pathLst>
                <a:path w="15465" h="8323" extrusionOk="0">
                  <a:moveTo>
                    <a:pt x="14565" y="0"/>
                  </a:moveTo>
                  <a:lnTo>
                    <a:pt x="5811" y="6336"/>
                  </a:lnTo>
                  <a:lnTo>
                    <a:pt x="0" y="6786"/>
                  </a:lnTo>
                  <a:lnTo>
                    <a:pt x="207" y="8323"/>
                  </a:lnTo>
                  <a:lnTo>
                    <a:pt x="6317" y="7817"/>
                  </a:lnTo>
                  <a:lnTo>
                    <a:pt x="15465" y="1237"/>
                  </a:lnTo>
                  <a:lnTo>
                    <a:pt x="14565"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5" name="Google Shape;649;p40">
              <a:extLst>
                <a:ext uri="{FF2B5EF4-FFF2-40B4-BE49-F238E27FC236}">
                  <a16:creationId xmlns:a16="http://schemas.microsoft.com/office/drawing/2014/main" id="{A87124C1-5ACC-2847-513D-FD039072F4F3}"/>
                </a:ext>
              </a:extLst>
            </p:cNvPr>
            <p:cNvSpPr/>
            <p:nvPr/>
          </p:nvSpPr>
          <p:spPr>
            <a:xfrm>
              <a:off x="1238571" y="2236905"/>
              <a:ext cx="110385" cy="123882"/>
            </a:xfrm>
            <a:custGeom>
              <a:avLst/>
              <a:gdLst/>
              <a:ahLst/>
              <a:cxnLst/>
              <a:rect l="l" t="t" r="r" b="b"/>
              <a:pathLst>
                <a:path w="3525" h="3956" extrusionOk="0">
                  <a:moveTo>
                    <a:pt x="3468" y="0"/>
                  </a:moveTo>
                  <a:lnTo>
                    <a:pt x="3430" y="19"/>
                  </a:lnTo>
                  <a:lnTo>
                    <a:pt x="3430" y="56"/>
                  </a:lnTo>
                  <a:lnTo>
                    <a:pt x="3430" y="356"/>
                  </a:lnTo>
                  <a:lnTo>
                    <a:pt x="3412" y="675"/>
                  </a:lnTo>
                  <a:lnTo>
                    <a:pt x="3355" y="1069"/>
                  </a:lnTo>
                  <a:lnTo>
                    <a:pt x="3318" y="1293"/>
                  </a:lnTo>
                  <a:lnTo>
                    <a:pt x="3262" y="1518"/>
                  </a:lnTo>
                  <a:lnTo>
                    <a:pt x="3206" y="1743"/>
                  </a:lnTo>
                  <a:lnTo>
                    <a:pt x="3112" y="1987"/>
                  </a:lnTo>
                  <a:lnTo>
                    <a:pt x="2999" y="2231"/>
                  </a:lnTo>
                  <a:lnTo>
                    <a:pt x="2868" y="2456"/>
                  </a:lnTo>
                  <a:lnTo>
                    <a:pt x="2718" y="2681"/>
                  </a:lnTo>
                  <a:lnTo>
                    <a:pt x="2549" y="2906"/>
                  </a:lnTo>
                  <a:lnTo>
                    <a:pt x="2306" y="3112"/>
                  </a:lnTo>
                  <a:lnTo>
                    <a:pt x="2062" y="3318"/>
                  </a:lnTo>
                  <a:lnTo>
                    <a:pt x="1781" y="3468"/>
                  </a:lnTo>
                  <a:lnTo>
                    <a:pt x="1481" y="3599"/>
                  </a:lnTo>
                  <a:lnTo>
                    <a:pt x="1162" y="3712"/>
                  </a:lnTo>
                  <a:lnTo>
                    <a:pt x="825" y="3787"/>
                  </a:lnTo>
                  <a:lnTo>
                    <a:pt x="450" y="3824"/>
                  </a:lnTo>
                  <a:lnTo>
                    <a:pt x="56" y="3843"/>
                  </a:lnTo>
                  <a:lnTo>
                    <a:pt x="19" y="3862"/>
                  </a:lnTo>
                  <a:lnTo>
                    <a:pt x="0" y="3899"/>
                  </a:lnTo>
                  <a:lnTo>
                    <a:pt x="19" y="3937"/>
                  </a:lnTo>
                  <a:lnTo>
                    <a:pt x="56" y="3955"/>
                  </a:lnTo>
                  <a:lnTo>
                    <a:pt x="469" y="3937"/>
                  </a:lnTo>
                  <a:lnTo>
                    <a:pt x="844" y="3880"/>
                  </a:lnTo>
                  <a:lnTo>
                    <a:pt x="1200" y="3805"/>
                  </a:lnTo>
                  <a:lnTo>
                    <a:pt x="1537" y="3712"/>
                  </a:lnTo>
                  <a:lnTo>
                    <a:pt x="1837" y="3562"/>
                  </a:lnTo>
                  <a:lnTo>
                    <a:pt x="2118" y="3393"/>
                  </a:lnTo>
                  <a:lnTo>
                    <a:pt x="2381" y="3205"/>
                  </a:lnTo>
                  <a:lnTo>
                    <a:pt x="2624" y="2962"/>
                  </a:lnTo>
                  <a:lnTo>
                    <a:pt x="2812" y="2756"/>
                  </a:lnTo>
                  <a:lnTo>
                    <a:pt x="2962" y="2512"/>
                  </a:lnTo>
                  <a:lnTo>
                    <a:pt x="3093" y="2268"/>
                  </a:lnTo>
                  <a:lnTo>
                    <a:pt x="3206" y="2025"/>
                  </a:lnTo>
                  <a:lnTo>
                    <a:pt x="3299" y="1781"/>
                  </a:lnTo>
                  <a:lnTo>
                    <a:pt x="3374" y="1537"/>
                  </a:lnTo>
                  <a:lnTo>
                    <a:pt x="3430" y="1312"/>
                  </a:lnTo>
                  <a:lnTo>
                    <a:pt x="3468" y="1087"/>
                  </a:lnTo>
                  <a:lnTo>
                    <a:pt x="3524" y="675"/>
                  </a:lnTo>
                  <a:lnTo>
                    <a:pt x="3524" y="356"/>
                  </a:lnTo>
                  <a:lnTo>
                    <a:pt x="3524" y="38"/>
                  </a:lnTo>
                  <a:lnTo>
                    <a:pt x="3505"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6" name="Google Shape;650;p40">
              <a:extLst>
                <a:ext uri="{FF2B5EF4-FFF2-40B4-BE49-F238E27FC236}">
                  <a16:creationId xmlns:a16="http://schemas.microsoft.com/office/drawing/2014/main" id="{06CE0A69-8071-4D67-B9DD-069816AD8688}"/>
                </a:ext>
              </a:extLst>
            </p:cNvPr>
            <p:cNvSpPr/>
            <p:nvPr/>
          </p:nvSpPr>
          <p:spPr>
            <a:xfrm>
              <a:off x="1785021" y="2193442"/>
              <a:ext cx="21764" cy="18820"/>
            </a:xfrm>
            <a:custGeom>
              <a:avLst/>
              <a:gdLst/>
              <a:ahLst/>
              <a:cxnLst/>
              <a:rect l="l" t="t" r="r" b="b"/>
              <a:pathLst>
                <a:path w="695" h="601" extrusionOk="0">
                  <a:moveTo>
                    <a:pt x="1" y="1"/>
                  </a:moveTo>
                  <a:lnTo>
                    <a:pt x="301" y="601"/>
                  </a:lnTo>
                  <a:lnTo>
                    <a:pt x="694" y="1"/>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7" name="Google Shape;651;p40">
              <a:extLst>
                <a:ext uri="{FF2B5EF4-FFF2-40B4-BE49-F238E27FC236}">
                  <a16:creationId xmlns:a16="http://schemas.microsoft.com/office/drawing/2014/main" id="{776FB9B7-F267-EA18-4E19-F5A7584A4634}"/>
                </a:ext>
              </a:extLst>
            </p:cNvPr>
            <p:cNvSpPr/>
            <p:nvPr/>
          </p:nvSpPr>
          <p:spPr>
            <a:xfrm>
              <a:off x="1785021" y="2193442"/>
              <a:ext cx="21764" cy="18820"/>
            </a:xfrm>
            <a:custGeom>
              <a:avLst/>
              <a:gdLst/>
              <a:ahLst/>
              <a:cxnLst/>
              <a:rect l="l" t="t" r="r" b="b"/>
              <a:pathLst>
                <a:path w="695" h="601" fill="none" extrusionOk="0">
                  <a:moveTo>
                    <a:pt x="694" y="1"/>
                  </a:moveTo>
                  <a:lnTo>
                    <a:pt x="301" y="601"/>
                  </a:lnTo>
                  <a:lnTo>
                    <a:pt x="1" y="1"/>
                  </a:lnTo>
                  <a:lnTo>
                    <a:pt x="694"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8" name="Google Shape;652;p40">
              <a:extLst>
                <a:ext uri="{FF2B5EF4-FFF2-40B4-BE49-F238E27FC236}">
                  <a16:creationId xmlns:a16="http://schemas.microsoft.com/office/drawing/2014/main" id="{9D214735-6D13-A147-295F-A878A0FEFB76}"/>
                </a:ext>
              </a:extLst>
            </p:cNvPr>
            <p:cNvSpPr/>
            <p:nvPr/>
          </p:nvSpPr>
          <p:spPr>
            <a:xfrm>
              <a:off x="1805563" y="2029705"/>
              <a:ext cx="1221" cy="163777"/>
            </a:xfrm>
            <a:custGeom>
              <a:avLst/>
              <a:gdLst/>
              <a:ahLst/>
              <a:cxnLst/>
              <a:rect l="l" t="t" r="r" b="b"/>
              <a:pathLst>
                <a:path w="39" h="5230" extrusionOk="0">
                  <a:moveTo>
                    <a:pt x="1" y="0"/>
                  </a:moveTo>
                  <a:lnTo>
                    <a:pt x="38" y="5230"/>
                  </a:lnTo>
                  <a:lnTo>
                    <a:pt x="38" y="5230"/>
                  </a:lnTo>
                  <a:lnTo>
                    <a:pt x="1" y="0"/>
                  </a:lnTo>
                  <a:lnTo>
                    <a:pt x="1" y="0"/>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9" name="Google Shape;653;p40">
              <a:extLst>
                <a:ext uri="{FF2B5EF4-FFF2-40B4-BE49-F238E27FC236}">
                  <a16:creationId xmlns:a16="http://schemas.microsoft.com/office/drawing/2014/main" id="{0DFAFA03-4B82-EEDC-3475-C3F5F199A834}"/>
                </a:ext>
              </a:extLst>
            </p:cNvPr>
            <p:cNvSpPr/>
            <p:nvPr/>
          </p:nvSpPr>
          <p:spPr>
            <a:xfrm>
              <a:off x="1805563" y="2029705"/>
              <a:ext cx="1221" cy="163777"/>
            </a:xfrm>
            <a:custGeom>
              <a:avLst/>
              <a:gdLst/>
              <a:ahLst/>
              <a:cxnLst/>
              <a:rect l="l" t="t" r="r" b="b"/>
              <a:pathLst>
                <a:path w="39" h="5230" fill="none" extrusionOk="0">
                  <a:moveTo>
                    <a:pt x="1" y="0"/>
                  </a:moveTo>
                  <a:lnTo>
                    <a:pt x="38" y="5230"/>
                  </a:lnTo>
                  <a:lnTo>
                    <a:pt x="38" y="5230"/>
                  </a:lnTo>
                  <a:lnTo>
                    <a:pt x="1" y="0"/>
                  </a:lnTo>
                  <a:lnTo>
                    <a:pt x="1"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0" name="Google Shape;654;p40">
              <a:extLst>
                <a:ext uri="{FF2B5EF4-FFF2-40B4-BE49-F238E27FC236}">
                  <a16:creationId xmlns:a16="http://schemas.microsoft.com/office/drawing/2014/main" id="{F3BB0749-3DEF-7CC6-A020-B9622F5C8703}"/>
                </a:ext>
              </a:extLst>
            </p:cNvPr>
            <p:cNvSpPr/>
            <p:nvPr/>
          </p:nvSpPr>
          <p:spPr>
            <a:xfrm>
              <a:off x="1318389" y="1995072"/>
              <a:ext cx="488420" cy="198412"/>
            </a:xfrm>
            <a:custGeom>
              <a:avLst/>
              <a:gdLst/>
              <a:ahLst/>
              <a:cxnLst/>
              <a:rect l="l" t="t" r="r" b="b"/>
              <a:pathLst>
                <a:path w="15597" h="6336" extrusionOk="0">
                  <a:moveTo>
                    <a:pt x="15090" y="0"/>
                  </a:moveTo>
                  <a:lnTo>
                    <a:pt x="15034" y="263"/>
                  </a:lnTo>
                  <a:lnTo>
                    <a:pt x="14978" y="563"/>
                  </a:lnTo>
                  <a:lnTo>
                    <a:pt x="14884" y="881"/>
                  </a:lnTo>
                  <a:lnTo>
                    <a:pt x="14771" y="1219"/>
                  </a:lnTo>
                  <a:lnTo>
                    <a:pt x="14640" y="1575"/>
                  </a:lnTo>
                  <a:lnTo>
                    <a:pt x="14453" y="1931"/>
                  </a:lnTo>
                  <a:lnTo>
                    <a:pt x="14247" y="2306"/>
                  </a:lnTo>
                  <a:lnTo>
                    <a:pt x="13984" y="2662"/>
                  </a:lnTo>
                  <a:lnTo>
                    <a:pt x="13684" y="3018"/>
                  </a:lnTo>
                  <a:lnTo>
                    <a:pt x="13516" y="3187"/>
                  </a:lnTo>
                  <a:lnTo>
                    <a:pt x="13328" y="3356"/>
                  </a:lnTo>
                  <a:lnTo>
                    <a:pt x="13141" y="3505"/>
                  </a:lnTo>
                  <a:lnTo>
                    <a:pt x="12934" y="3674"/>
                  </a:lnTo>
                  <a:lnTo>
                    <a:pt x="12709" y="3824"/>
                  </a:lnTo>
                  <a:lnTo>
                    <a:pt x="12466" y="3955"/>
                  </a:lnTo>
                  <a:lnTo>
                    <a:pt x="12222" y="4105"/>
                  </a:lnTo>
                  <a:lnTo>
                    <a:pt x="11960" y="4218"/>
                  </a:lnTo>
                  <a:lnTo>
                    <a:pt x="11679" y="4330"/>
                  </a:lnTo>
                  <a:lnTo>
                    <a:pt x="11379" y="4443"/>
                  </a:lnTo>
                  <a:lnTo>
                    <a:pt x="11060" y="4536"/>
                  </a:lnTo>
                  <a:lnTo>
                    <a:pt x="10723" y="4630"/>
                  </a:lnTo>
                  <a:lnTo>
                    <a:pt x="10385" y="4686"/>
                  </a:lnTo>
                  <a:lnTo>
                    <a:pt x="10010" y="4743"/>
                  </a:lnTo>
                  <a:lnTo>
                    <a:pt x="7423" y="5118"/>
                  </a:lnTo>
                  <a:lnTo>
                    <a:pt x="5268" y="5436"/>
                  </a:lnTo>
                  <a:lnTo>
                    <a:pt x="3524" y="5699"/>
                  </a:lnTo>
                  <a:lnTo>
                    <a:pt x="2175" y="5924"/>
                  </a:lnTo>
                  <a:lnTo>
                    <a:pt x="1181" y="6111"/>
                  </a:lnTo>
                  <a:lnTo>
                    <a:pt x="507" y="6223"/>
                  </a:lnTo>
                  <a:lnTo>
                    <a:pt x="0" y="6336"/>
                  </a:lnTo>
                  <a:lnTo>
                    <a:pt x="15596" y="6336"/>
                  </a:lnTo>
                  <a:lnTo>
                    <a:pt x="15559" y="1106"/>
                  </a:lnTo>
                  <a:lnTo>
                    <a:pt x="15184" y="844"/>
                  </a:lnTo>
                  <a:lnTo>
                    <a:pt x="15165" y="862"/>
                  </a:lnTo>
                  <a:lnTo>
                    <a:pt x="15090" y="862"/>
                  </a:lnTo>
                  <a:lnTo>
                    <a:pt x="15090" y="825"/>
                  </a:lnTo>
                  <a:lnTo>
                    <a:pt x="15090"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1" name="Google Shape;655;p40">
              <a:extLst>
                <a:ext uri="{FF2B5EF4-FFF2-40B4-BE49-F238E27FC236}">
                  <a16:creationId xmlns:a16="http://schemas.microsoft.com/office/drawing/2014/main" id="{270F4764-1F86-5718-C799-15D9A28CD0D1}"/>
                </a:ext>
              </a:extLst>
            </p:cNvPr>
            <p:cNvSpPr/>
            <p:nvPr/>
          </p:nvSpPr>
          <p:spPr>
            <a:xfrm>
              <a:off x="1318389" y="1995072"/>
              <a:ext cx="488420" cy="198412"/>
            </a:xfrm>
            <a:custGeom>
              <a:avLst/>
              <a:gdLst/>
              <a:ahLst/>
              <a:cxnLst/>
              <a:rect l="l" t="t" r="r" b="b"/>
              <a:pathLst>
                <a:path w="15597" h="6336" fill="none" extrusionOk="0">
                  <a:moveTo>
                    <a:pt x="15090" y="0"/>
                  </a:moveTo>
                  <a:lnTo>
                    <a:pt x="15090" y="0"/>
                  </a:lnTo>
                  <a:lnTo>
                    <a:pt x="15034" y="263"/>
                  </a:lnTo>
                  <a:lnTo>
                    <a:pt x="14978" y="563"/>
                  </a:lnTo>
                  <a:lnTo>
                    <a:pt x="14884" y="881"/>
                  </a:lnTo>
                  <a:lnTo>
                    <a:pt x="14771" y="1219"/>
                  </a:lnTo>
                  <a:lnTo>
                    <a:pt x="14640" y="1575"/>
                  </a:lnTo>
                  <a:lnTo>
                    <a:pt x="14453" y="1931"/>
                  </a:lnTo>
                  <a:lnTo>
                    <a:pt x="14247" y="2306"/>
                  </a:lnTo>
                  <a:lnTo>
                    <a:pt x="13984" y="2662"/>
                  </a:lnTo>
                  <a:lnTo>
                    <a:pt x="13684" y="3018"/>
                  </a:lnTo>
                  <a:lnTo>
                    <a:pt x="13516" y="3187"/>
                  </a:lnTo>
                  <a:lnTo>
                    <a:pt x="13328" y="3356"/>
                  </a:lnTo>
                  <a:lnTo>
                    <a:pt x="13141" y="3505"/>
                  </a:lnTo>
                  <a:lnTo>
                    <a:pt x="12934" y="3674"/>
                  </a:lnTo>
                  <a:lnTo>
                    <a:pt x="12709" y="3824"/>
                  </a:lnTo>
                  <a:lnTo>
                    <a:pt x="12466" y="3955"/>
                  </a:lnTo>
                  <a:lnTo>
                    <a:pt x="12222" y="4105"/>
                  </a:lnTo>
                  <a:lnTo>
                    <a:pt x="11960" y="4218"/>
                  </a:lnTo>
                  <a:lnTo>
                    <a:pt x="11679" y="4330"/>
                  </a:lnTo>
                  <a:lnTo>
                    <a:pt x="11379" y="4443"/>
                  </a:lnTo>
                  <a:lnTo>
                    <a:pt x="11060" y="4536"/>
                  </a:lnTo>
                  <a:lnTo>
                    <a:pt x="10723" y="4630"/>
                  </a:lnTo>
                  <a:lnTo>
                    <a:pt x="10385" y="4686"/>
                  </a:lnTo>
                  <a:lnTo>
                    <a:pt x="10010" y="4743"/>
                  </a:lnTo>
                  <a:lnTo>
                    <a:pt x="10010" y="4743"/>
                  </a:lnTo>
                  <a:lnTo>
                    <a:pt x="7423" y="5118"/>
                  </a:lnTo>
                  <a:lnTo>
                    <a:pt x="5268" y="5436"/>
                  </a:lnTo>
                  <a:lnTo>
                    <a:pt x="3524" y="5699"/>
                  </a:lnTo>
                  <a:lnTo>
                    <a:pt x="2175" y="5924"/>
                  </a:lnTo>
                  <a:lnTo>
                    <a:pt x="1181" y="6111"/>
                  </a:lnTo>
                  <a:lnTo>
                    <a:pt x="507" y="6223"/>
                  </a:lnTo>
                  <a:lnTo>
                    <a:pt x="0" y="6336"/>
                  </a:lnTo>
                  <a:lnTo>
                    <a:pt x="15596" y="6336"/>
                  </a:lnTo>
                  <a:lnTo>
                    <a:pt x="15559" y="1106"/>
                  </a:lnTo>
                  <a:lnTo>
                    <a:pt x="15184" y="844"/>
                  </a:lnTo>
                  <a:lnTo>
                    <a:pt x="15184" y="844"/>
                  </a:lnTo>
                  <a:lnTo>
                    <a:pt x="15165" y="862"/>
                  </a:lnTo>
                  <a:lnTo>
                    <a:pt x="15128" y="862"/>
                  </a:lnTo>
                  <a:lnTo>
                    <a:pt x="15128" y="862"/>
                  </a:lnTo>
                  <a:lnTo>
                    <a:pt x="15090" y="862"/>
                  </a:lnTo>
                  <a:lnTo>
                    <a:pt x="15090" y="825"/>
                  </a:lnTo>
                  <a:lnTo>
                    <a:pt x="15090"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2" name="Google Shape;656;p40">
              <a:extLst>
                <a:ext uri="{FF2B5EF4-FFF2-40B4-BE49-F238E27FC236}">
                  <a16:creationId xmlns:a16="http://schemas.microsoft.com/office/drawing/2014/main" id="{FCAB24C1-B9B0-92DC-8EEF-524A9302D168}"/>
                </a:ext>
              </a:extLst>
            </p:cNvPr>
            <p:cNvSpPr/>
            <p:nvPr/>
          </p:nvSpPr>
          <p:spPr>
            <a:xfrm>
              <a:off x="1790908" y="1865937"/>
              <a:ext cx="2944" cy="156168"/>
            </a:xfrm>
            <a:custGeom>
              <a:avLst/>
              <a:gdLst/>
              <a:ahLst/>
              <a:cxnLst/>
              <a:rect l="l" t="t" r="r" b="b"/>
              <a:pathLst>
                <a:path w="94" h="4987" extrusionOk="0">
                  <a:moveTo>
                    <a:pt x="38" y="0"/>
                  </a:moveTo>
                  <a:lnTo>
                    <a:pt x="0" y="19"/>
                  </a:lnTo>
                  <a:lnTo>
                    <a:pt x="0" y="56"/>
                  </a:lnTo>
                  <a:lnTo>
                    <a:pt x="0" y="4949"/>
                  </a:lnTo>
                  <a:lnTo>
                    <a:pt x="0" y="4986"/>
                  </a:lnTo>
                  <a:lnTo>
                    <a:pt x="75" y="4986"/>
                  </a:lnTo>
                  <a:lnTo>
                    <a:pt x="94" y="4949"/>
                  </a:lnTo>
                  <a:lnTo>
                    <a:pt x="94" y="56"/>
                  </a:lnTo>
                  <a:lnTo>
                    <a:pt x="75" y="19"/>
                  </a:lnTo>
                  <a:lnTo>
                    <a:pt x="3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3" name="Google Shape;657;p40">
              <a:extLst>
                <a:ext uri="{FF2B5EF4-FFF2-40B4-BE49-F238E27FC236}">
                  <a16:creationId xmlns:a16="http://schemas.microsoft.com/office/drawing/2014/main" id="{C1707AEC-911F-DAB4-B916-5826CFEE43E0}"/>
                </a:ext>
              </a:extLst>
            </p:cNvPr>
            <p:cNvSpPr/>
            <p:nvPr/>
          </p:nvSpPr>
          <p:spPr>
            <a:xfrm>
              <a:off x="2512871" y="1696876"/>
              <a:ext cx="120344" cy="193746"/>
            </a:xfrm>
            <a:custGeom>
              <a:avLst/>
              <a:gdLst/>
              <a:ahLst/>
              <a:cxnLst/>
              <a:rect l="l" t="t" r="r" b="b"/>
              <a:pathLst>
                <a:path w="3843" h="6187" extrusionOk="0">
                  <a:moveTo>
                    <a:pt x="2006" y="1"/>
                  </a:moveTo>
                  <a:lnTo>
                    <a:pt x="0" y="5043"/>
                  </a:lnTo>
                  <a:lnTo>
                    <a:pt x="281" y="5343"/>
                  </a:lnTo>
                  <a:lnTo>
                    <a:pt x="544" y="5587"/>
                  </a:lnTo>
                  <a:lnTo>
                    <a:pt x="788" y="5774"/>
                  </a:lnTo>
                  <a:lnTo>
                    <a:pt x="881" y="5830"/>
                  </a:lnTo>
                  <a:lnTo>
                    <a:pt x="938" y="5868"/>
                  </a:lnTo>
                  <a:lnTo>
                    <a:pt x="1013" y="5887"/>
                  </a:lnTo>
                  <a:lnTo>
                    <a:pt x="1069" y="5887"/>
                  </a:lnTo>
                  <a:lnTo>
                    <a:pt x="1162" y="5849"/>
                  </a:lnTo>
                  <a:lnTo>
                    <a:pt x="1237" y="5793"/>
                  </a:lnTo>
                  <a:lnTo>
                    <a:pt x="1275" y="5718"/>
                  </a:lnTo>
                  <a:lnTo>
                    <a:pt x="1312" y="5643"/>
                  </a:lnTo>
                  <a:lnTo>
                    <a:pt x="1312" y="5568"/>
                  </a:lnTo>
                  <a:lnTo>
                    <a:pt x="1331" y="5493"/>
                  </a:lnTo>
                  <a:lnTo>
                    <a:pt x="1369" y="5587"/>
                  </a:lnTo>
                  <a:lnTo>
                    <a:pt x="1537" y="5793"/>
                  </a:lnTo>
                  <a:lnTo>
                    <a:pt x="1631" y="5905"/>
                  </a:lnTo>
                  <a:lnTo>
                    <a:pt x="1762" y="6018"/>
                  </a:lnTo>
                  <a:lnTo>
                    <a:pt x="1894" y="6112"/>
                  </a:lnTo>
                  <a:lnTo>
                    <a:pt x="2043" y="6168"/>
                  </a:lnTo>
                  <a:lnTo>
                    <a:pt x="2118" y="6187"/>
                  </a:lnTo>
                  <a:lnTo>
                    <a:pt x="2231" y="6187"/>
                  </a:lnTo>
                  <a:lnTo>
                    <a:pt x="2268" y="6149"/>
                  </a:lnTo>
                  <a:lnTo>
                    <a:pt x="2343" y="6093"/>
                  </a:lnTo>
                  <a:lnTo>
                    <a:pt x="2381" y="5999"/>
                  </a:lnTo>
                  <a:lnTo>
                    <a:pt x="2418" y="5905"/>
                  </a:lnTo>
                  <a:lnTo>
                    <a:pt x="2418" y="5830"/>
                  </a:lnTo>
                  <a:lnTo>
                    <a:pt x="2418" y="5737"/>
                  </a:lnTo>
                  <a:lnTo>
                    <a:pt x="2456" y="5793"/>
                  </a:lnTo>
                  <a:lnTo>
                    <a:pt x="2550" y="5943"/>
                  </a:lnTo>
                  <a:lnTo>
                    <a:pt x="2606" y="6018"/>
                  </a:lnTo>
                  <a:lnTo>
                    <a:pt x="2700" y="6093"/>
                  </a:lnTo>
                  <a:lnTo>
                    <a:pt x="2812" y="6130"/>
                  </a:lnTo>
                  <a:lnTo>
                    <a:pt x="2924" y="6168"/>
                  </a:lnTo>
                  <a:lnTo>
                    <a:pt x="2981" y="6149"/>
                  </a:lnTo>
                  <a:lnTo>
                    <a:pt x="3037" y="6130"/>
                  </a:lnTo>
                  <a:lnTo>
                    <a:pt x="3074" y="6093"/>
                  </a:lnTo>
                  <a:lnTo>
                    <a:pt x="3112" y="6055"/>
                  </a:lnTo>
                  <a:lnTo>
                    <a:pt x="3149" y="5924"/>
                  </a:lnTo>
                  <a:lnTo>
                    <a:pt x="3168" y="5793"/>
                  </a:lnTo>
                  <a:lnTo>
                    <a:pt x="3168" y="5643"/>
                  </a:lnTo>
                  <a:lnTo>
                    <a:pt x="3168" y="5530"/>
                  </a:lnTo>
                  <a:lnTo>
                    <a:pt x="3149" y="5399"/>
                  </a:lnTo>
                  <a:lnTo>
                    <a:pt x="3149" y="5399"/>
                  </a:lnTo>
                  <a:lnTo>
                    <a:pt x="3337" y="5437"/>
                  </a:lnTo>
                  <a:lnTo>
                    <a:pt x="3393" y="5455"/>
                  </a:lnTo>
                  <a:lnTo>
                    <a:pt x="3449" y="5437"/>
                  </a:lnTo>
                  <a:lnTo>
                    <a:pt x="3487" y="5418"/>
                  </a:lnTo>
                  <a:lnTo>
                    <a:pt x="3524" y="5381"/>
                  </a:lnTo>
                  <a:lnTo>
                    <a:pt x="3581" y="5306"/>
                  </a:lnTo>
                  <a:lnTo>
                    <a:pt x="3581" y="5231"/>
                  </a:lnTo>
                  <a:lnTo>
                    <a:pt x="3581" y="5137"/>
                  </a:lnTo>
                  <a:lnTo>
                    <a:pt x="3581" y="4987"/>
                  </a:lnTo>
                  <a:lnTo>
                    <a:pt x="3543" y="4837"/>
                  </a:lnTo>
                  <a:lnTo>
                    <a:pt x="3468" y="4631"/>
                  </a:lnTo>
                  <a:lnTo>
                    <a:pt x="3337" y="4368"/>
                  </a:lnTo>
                  <a:lnTo>
                    <a:pt x="3187" y="4068"/>
                  </a:lnTo>
                  <a:lnTo>
                    <a:pt x="2812" y="3375"/>
                  </a:lnTo>
                  <a:lnTo>
                    <a:pt x="2400" y="2644"/>
                  </a:lnTo>
                  <a:lnTo>
                    <a:pt x="2287" y="2400"/>
                  </a:lnTo>
                  <a:lnTo>
                    <a:pt x="2193" y="2194"/>
                  </a:lnTo>
                  <a:lnTo>
                    <a:pt x="2118" y="1950"/>
                  </a:lnTo>
                  <a:lnTo>
                    <a:pt x="2100" y="1838"/>
                  </a:lnTo>
                  <a:lnTo>
                    <a:pt x="2100" y="1744"/>
                  </a:lnTo>
                  <a:lnTo>
                    <a:pt x="2100" y="1650"/>
                  </a:lnTo>
                  <a:lnTo>
                    <a:pt x="2118" y="1557"/>
                  </a:lnTo>
                  <a:lnTo>
                    <a:pt x="2175" y="1500"/>
                  </a:lnTo>
                  <a:lnTo>
                    <a:pt x="2250" y="1463"/>
                  </a:lnTo>
                  <a:lnTo>
                    <a:pt x="2343" y="1444"/>
                  </a:lnTo>
                  <a:lnTo>
                    <a:pt x="2475" y="1463"/>
                  </a:lnTo>
                  <a:lnTo>
                    <a:pt x="2793" y="1519"/>
                  </a:lnTo>
                  <a:lnTo>
                    <a:pt x="3056" y="1538"/>
                  </a:lnTo>
                  <a:lnTo>
                    <a:pt x="3299" y="1519"/>
                  </a:lnTo>
                  <a:lnTo>
                    <a:pt x="3487" y="1463"/>
                  </a:lnTo>
                  <a:lnTo>
                    <a:pt x="3637" y="1407"/>
                  </a:lnTo>
                  <a:lnTo>
                    <a:pt x="3749" y="1313"/>
                  </a:lnTo>
                  <a:lnTo>
                    <a:pt x="3787" y="1257"/>
                  </a:lnTo>
                  <a:lnTo>
                    <a:pt x="3824" y="1200"/>
                  </a:lnTo>
                  <a:lnTo>
                    <a:pt x="3824" y="1144"/>
                  </a:lnTo>
                  <a:lnTo>
                    <a:pt x="3843" y="1088"/>
                  </a:lnTo>
                  <a:lnTo>
                    <a:pt x="3824" y="1013"/>
                  </a:lnTo>
                  <a:lnTo>
                    <a:pt x="3806" y="957"/>
                  </a:lnTo>
                  <a:lnTo>
                    <a:pt x="3712" y="807"/>
                  </a:lnTo>
                  <a:lnTo>
                    <a:pt x="3581" y="676"/>
                  </a:lnTo>
                  <a:lnTo>
                    <a:pt x="3374" y="526"/>
                  </a:lnTo>
                  <a:lnTo>
                    <a:pt x="3131" y="376"/>
                  </a:lnTo>
                  <a:lnTo>
                    <a:pt x="2812" y="244"/>
                  </a:lnTo>
                  <a:lnTo>
                    <a:pt x="2437" y="113"/>
                  </a:lnTo>
                  <a:lnTo>
                    <a:pt x="200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4" name="Google Shape;658;p40">
              <a:extLst>
                <a:ext uri="{FF2B5EF4-FFF2-40B4-BE49-F238E27FC236}">
                  <a16:creationId xmlns:a16="http://schemas.microsoft.com/office/drawing/2014/main" id="{6FAAB78C-3237-4E2B-1FA9-789883AE633F}"/>
                </a:ext>
              </a:extLst>
            </p:cNvPr>
            <p:cNvSpPr/>
            <p:nvPr/>
          </p:nvSpPr>
          <p:spPr>
            <a:xfrm>
              <a:off x="2573337" y="1804312"/>
              <a:ext cx="39927" cy="63413"/>
            </a:xfrm>
            <a:custGeom>
              <a:avLst/>
              <a:gdLst/>
              <a:ahLst/>
              <a:cxnLst/>
              <a:rect l="l" t="t" r="r" b="b"/>
              <a:pathLst>
                <a:path w="1275" h="2025" extrusionOk="0">
                  <a:moveTo>
                    <a:pt x="19" y="0"/>
                  </a:moveTo>
                  <a:lnTo>
                    <a:pt x="0" y="19"/>
                  </a:lnTo>
                  <a:lnTo>
                    <a:pt x="0" y="38"/>
                  </a:lnTo>
                  <a:lnTo>
                    <a:pt x="0" y="75"/>
                  </a:lnTo>
                  <a:lnTo>
                    <a:pt x="1181" y="2006"/>
                  </a:lnTo>
                  <a:lnTo>
                    <a:pt x="1200" y="2024"/>
                  </a:lnTo>
                  <a:lnTo>
                    <a:pt x="1256" y="2024"/>
                  </a:lnTo>
                  <a:lnTo>
                    <a:pt x="1275" y="1987"/>
                  </a:lnTo>
                  <a:lnTo>
                    <a:pt x="1256" y="1950"/>
                  </a:lnTo>
                  <a:lnTo>
                    <a:pt x="94" y="19"/>
                  </a:lnTo>
                  <a:lnTo>
                    <a:pt x="56"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5" name="Google Shape;659;p40">
              <a:extLst>
                <a:ext uri="{FF2B5EF4-FFF2-40B4-BE49-F238E27FC236}">
                  <a16:creationId xmlns:a16="http://schemas.microsoft.com/office/drawing/2014/main" id="{39068171-4FFA-603F-3C0D-098078773DE6}"/>
                </a:ext>
              </a:extLst>
            </p:cNvPr>
            <p:cNvSpPr/>
            <p:nvPr/>
          </p:nvSpPr>
          <p:spPr>
            <a:xfrm>
              <a:off x="2557461" y="1816023"/>
              <a:ext cx="32912" cy="62254"/>
            </a:xfrm>
            <a:custGeom>
              <a:avLst/>
              <a:gdLst/>
              <a:ahLst/>
              <a:cxnLst/>
              <a:rect l="l" t="t" r="r" b="b"/>
              <a:pathLst>
                <a:path w="1051" h="1988" extrusionOk="0">
                  <a:moveTo>
                    <a:pt x="20" y="1"/>
                  </a:moveTo>
                  <a:lnTo>
                    <a:pt x="1" y="20"/>
                  </a:lnTo>
                  <a:lnTo>
                    <a:pt x="1" y="38"/>
                  </a:lnTo>
                  <a:lnTo>
                    <a:pt x="1" y="76"/>
                  </a:lnTo>
                  <a:lnTo>
                    <a:pt x="957" y="1950"/>
                  </a:lnTo>
                  <a:lnTo>
                    <a:pt x="976" y="1988"/>
                  </a:lnTo>
                  <a:lnTo>
                    <a:pt x="1032" y="1969"/>
                  </a:lnTo>
                  <a:lnTo>
                    <a:pt x="1051" y="1950"/>
                  </a:lnTo>
                  <a:lnTo>
                    <a:pt x="1051" y="1913"/>
                  </a:lnTo>
                  <a:lnTo>
                    <a:pt x="95" y="20"/>
                  </a:lnTo>
                  <a:lnTo>
                    <a:pt x="7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6" name="Google Shape;660;p40">
              <a:extLst>
                <a:ext uri="{FF2B5EF4-FFF2-40B4-BE49-F238E27FC236}">
                  <a16:creationId xmlns:a16="http://schemas.microsoft.com/office/drawing/2014/main" id="{E09FF5A1-88E8-64F5-B764-ABF5DFF2DF6A}"/>
                </a:ext>
              </a:extLst>
            </p:cNvPr>
            <p:cNvSpPr/>
            <p:nvPr/>
          </p:nvSpPr>
          <p:spPr>
            <a:xfrm>
              <a:off x="2534007" y="1825417"/>
              <a:ext cx="21733" cy="45250"/>
            </a:xfrm>
            <a:custGeom>
              <a:avLst/>
              <a:gdLst/>
              <a:ahLst/>
              <a:cxnLst/>
              <a:rect l="l" t="t" r="r" b="b"/>
              <a:pathLst>
                <a:path w="694" h="1445" extrusionOk="0">
                  <a:moveTo>
                    <a:pt x="38" y="1"/>
                  </a:moveTo>
                  <a:lnTo>
                    <a:pt x="19" y="20"/>
                  </a:lnTo>
                  <a:lnTo>
                    <a:pt x="0" y="38"/>
                  </a:lnTo>
                  <a:lnTo>
                    <a:pt x="0" y="57"/>
                  </a:lnTo>
                  <a:lnTo>
                    <a:pt x="600" y="1407"/>
                  </a:lnTo>
                  <a:lnTo>
                    <a:pt x="637" y="1444"/>
                  </a:lnTo>
                  <a:lnTo>
                    <a:pt x="675" y="1444"/>
                  </a:lnTo>
                  <a:lnTo>
                    <a:pt x="694" y="1407"/>
                  </a:lnTo>
                  <a:lnTo>
                    <a:pt x="694" y="1369"/>
                  </a:lnTo>
                  <a:lnTo>
                    <a:pt x="94" y="20"/>
                  </a:lnTo>
                  <a:lnTo>
                    <a:pt x="7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7" name="Google Shape;661;p40">
              <a:extLst>
                <a:ext uri="{FF2B5EF4-FFF2-40B4-BE49-F238E27FC236}">
                  <a16:creationId xmlns:a16="http://schemas.microsoft.com/office/drawing/2014/main" id="{00826510-7FE8-C6E7-59DB-FBFDC7F8CB49}"/>
                </a:ext>
              </a:extLst>
            </p:cNvPr>
            <p:cNvSpPr/>
            <p:nvPr/>
          </p:nvSpPr>
          <p:spPr>
            <a:xfrm>
              <a:off x="2491139" y="1696876"/>
              <a:ext cx="84551" cy="157953"/>
            </a:xfrm>
            <a:custGeom>
              <a:avLst/>
              <a:gdLst/>
              <a:ahLst/>
              <a:cxnLst/>
              <a:rect l="l" t="t" r="r" b="b"/>
              <a:pathLst>
                <a:path w="2700" h="5044" extrusionOk="0">
                  <a:moveTo>
                    <a:pt x="2700" y="1"/>
                  </a:moveTo>
                  <a:lnTo>
                    <a:pt x="2513" y="38"/>
                  </a:lnTo>
                  <a:lnTo>
                    <a:pt x="2325" y="94"/>
                  </a:lnTo>
                  <a:lnTo>
                    <a:pt x="2063" y="188"/>
                  </a:lnTo>
                  <a:lnTo>
                    <a:pt x="1763" y="319"/>
                  </a:lnTo>
                  <a:lnTo>
                    <a:pt x="1444" y="488"/>
                  </a:lnTo>
                  <a:lnTo>
                    <a:pt x="1125" y="694"/>
                  </a:lnTo>
                  <a:lnTo>
                    <a:pt x="975" y="807"/>
                  </a:lnTo>
                  <a:lnTo>
                    <a:pt x="826" y="938"/>
                  </a:lnTo>
                  <a:lnTo>
                    <a:pt x="676" y="1088"/>
                  </a:lnTo>
                  <a:lnTo>
                    <a:pt x="544" y="1238"/>
                  </a:lnTo>
                  <a:lnTo>
                    <a:pt x="413" y="1425"/>
                  </a:lnTo>
                  <a:lnTo>
                    <a:pt x="301" y="1594"/>
                  </a:lnTo>
                  <a:lnTo>
                    <a:pt x="207" y="1800"/>
                  </a:lnTo>
                  <a:lnTo>
                    <a:pt x="132" y="2006"/>
                  </a:lnTo>
                  <a:lnTo>
                    <a:pt x="57" y="2231"/>
                  </a:lnTo>
                  <a:lnTo>
                    <a:pt x="19" y="2475"/>
                  </a:lnTo>
                  <a:lnTo>
                    <a:pt x="1" y="2737"/>
                  </a:lnTo>
                  <a:lnTo>
                    <a:pt x="19" y="3019"/>
                  </a:lnTo>
                  <a:lnTo>
                    <a:pt x="57" y="3319"/>
                  </a:lnTo>
                  <a:lnTo>
                    <a:pt x="113" y="3618"/>
                  </a:lnTo>
                  <a:lnTo>
                    <a:pt x="207" y="3956"/>
                  </a:lnTo>
                  <a:lnTo>
                    <a:pt x="338" y="4293"/>
                  </a:lnTo>
                  <a:lnTo>
                    <a:pt x="507" y="4668"/>
                  </a:lnTo>
                  <a:lnTo>
                    <a:pt x="694" y="5043"/>
                  </a:lnTo>
                  <a:lnTo>
                    <a:pt x="270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8" name="Google Shape;662;p40">
              <a:extLst>
                <a:ext uri="{FF2B5EF4-FFF2-40B4-BE49-F238E27FC236}">
                  <a16:creationId xmlns:a16="http://schemas.microsoft.com/office/drawing/2014/main" id="{01F11C0D-E1CF-F687-921E-5B3C079E0867}"/>
                </a:ext>
              </a:extLst>
            </p:cNvPr>
            <p:cNvSpPr/>
            <p:nvPr/>
          </p:nvSpPr>
          <p:spPr>
            <a:xfrm>
              <a:off x="2190029" y="1696876"/>
              <a:ext cx="120375" cy="193746"/>
            </a:xfrm>
            <a:custGeom>
              <a:avLst/>
              <a:gdLst/>
              <a:ahLst/>
              <a:cxnLst/>
              <a:rect l="l" t="t" r="r" b="b"/>
              <a:pathLst>
                <a:path w="3844" h="6187" extrusionOk="0">
                  <a:moveTo>
                    <a:pt x="1838" y="1"/>
                  </a:moveTo>
                  <a:lnTo>
                    <a:pt x="1406" y="113"/>
                  </a:lnTo>
                  <a:lnTo>
                    <a:pt x="1032" y="244"/>
                  </a:lnTo>
                  <a:lnTo>
                    <a:pt x="713" y="376"/>
                  </a:lnTo>
                  <a:lnTo>
                    <a:pt x="469" y="526"/>
                  </a:lnTo>
                  <a:lnTo>
                    <a:pt x="263" y="676"/>
                  </a:lnTo>
                  <a:lnTo>
                    <a:pt x="132" y="807"/>
                  </a:lnTo>
                  <a:lnTo>
                    <a:pt x="38" y="957"/>
                  </a:lnTo>
                  <a:lnTo>
                    <a:pt x="19" y="1013"/>
                  </a:lnTo>
                  <a:lnTo>
                    <a:pt x="1" y="1088"/>
                  </a:lnTo>
                  <a:lnTo>
                    <a:pt x="19" y="1144"/>
                  </a:lnTo>
                  <a:lnTo>
                    <a:pt x="19" y="1200"/>
                  </a:lnTo>
                  <a:lnTo>
                    <a:pt x="57" y="1257"/>
                  </a:lnTo>
                  <a:lnTo>
                    <a:pt x="94" y="1313"/>
                  </a:lnTo>
                  <a:lnTo>
                    <a:pt x="207" y="1407"/>
                  </a:lnTo>
                  <a:lnTo>
                    <a:pt x="357" y="1463"/>
                  </a:lnTo>
                  <a:lnTo>
                    <a:pt x="544" y="1519"/>
                  </a:lnTo>
                  <a:lnTo>
                    <a:pt x="788" y="1538"/>
                  </a:lnTo>
                  <a:lnTo>
                    <a:pt x="1050" y="1519"/>
                  </a:lnTo>
                  <a:lnTo>
                    <a:pt x="1369" y="1463"/>
                  </a:lnTo>
                  <a:lnTo>
                    <a:pt x="1500" y="1444"/>
                  </a:lnTo>
                  <a:lnTo>
                    <a:pt x="1594" y="1463"/>
                  </a:lnTo>
                  <a:lnTo>
                    <a:pt x="1669" y="1500"/>
                  </a:lnTo>
                  <a:lnTo>
                    <a:pt x="1725" y="1557"/>
                  </a:lnTo>
                  <a:lnTo>
                    <a:pt x="1744" y="1650"/>
                  </a:lnTo>
                  <a:lnTo>
                    <a:pt x="1744" y="1744"/>
                  </a:lnTo>
                  <a:lnTo>
                    <a:pt x="1744" y="1838"/>
                  </a:lnTo>
                  <a:lnTo>
                    <a:pt x="1725" y="1950"/>
                  </a:lnTo>
                  <a:lnTo>
                    <a:pt x="1650" y="2194"/>
                  </a:lnTo>
                  <a:lnTo>
                    <a:pt x="1556" y="2400"/>
                  </a:lnTo>
                  <a:lnTo>
                    <a:pt x="1444" y="2644"/>
                  </a:lnTo>
                  <a:lnTo>
                    <a:pt x="1032" y="3375"/>
                  </a:lnTo>
                  <a:lnTo>
                    <a:pt x="657" y="4068"/>
                  </a:lnTo>
                  <a:lnTo>
                    <a:pt x="488" y="4368"/>
                  </a:lnTo>
                  <a:lnTo>
                    <a:pt x="376" y="4631"/>
                  </a:lnTo>
                  <a:lnTo>
                    <a:pt x="301" y="4837"/>
                  </a:lnTo>
                  <a:lnTo>
                    <a:pt x="263" y="4987"/>
                  </a:lnTo>
                  <a:lnTo>
                    <a:pt x="263" y="5137"/>
                  </a:lnTo>
                  <a:lnTo>
                    <a:pt x="263" y="5231"/>
                  </a:lnTo>
                  <a:lnTo>
                    <a:pt x="263" y="5306"/>
                  </a:lnTo>
                  <a:lnTo>
                    <a:pt x="319" y="5381"/>
                  </a:lnTo>
                  <a:lnTo>
                    <a:pt x="338" y="5418"/>
                  </a:lnTo>
                  <a:lnTo>
                    <a:pt x="394" y="5437"/>
                  </a:lnTo>
                  <a:lnTo>
                    <a:pt x="450" y="5455"/>
                  </a:lnTo>
                  <a:lnTo>
                    <a:pt x="507" y="5437"/>
                  </a:lnTo>
                  <a:lnTo>
                    <a:pt x="694" y="5399"/>
                  </a:lnTo>
                  <a:lnTo>
                    <a:pt x="694" y="5399"/>
                  </a:lnTo>
                  <a:lnTo>
                    <a:pt x="675" y="5530"/>
                  </a:lnTo>
                  <a:lnTo>
                    <a:pt x="675" y="5643"/>
                  </a:lnTo>
                  <a:lnTo>
                    <a:pt x="675" y="5793"/>
                  </a:lnTo>
                  <a:lnTo>
                    <a:pt x="694" y="5924"/>
                  </a:lnTo>
                  <a:lnTo>
                    <a:pt x="732" y="6055"/>
                  </a:lnTo>
                  <a:lnTo>
                    <a:pt x="769" y="6093"/>
                  </a:lnTo>
                  <a:lnTo>
                    <a:pt x="807" y="6130"/>
                  </a:lnTo>
                  <a:lnTo>
                    <a:pt x="863" y="6149"/>
                  </a:lnTo>
                  <a:lnTo>
                    <a:pt x="919" y="6168"/>
                  </a:lnTo>
                  <a:lnTo>
                    <a:pt x="1032" y="6130"/>
                  </a:lnTo>
                  <a:lnTo>
                    <a:pt x="1144" y="6093"/>
                  </a:lnTo>
                  <a:lnTo>
                    <a:pt x="1219" y="6018"/>
                  </a:lnTo>
                  <a:lnTo>
                    <a:pt x="1294" y="5943"/>
                  </a:lnTo>
                  <a:lnTo>
                    <a:pt x="1388" y="5793"/>
                  </a:lnTo>
                  <a:lnTo>
                    <a:pt x="1425" y="5737"/>
                  </a:lnTo>
                  <a:lnTo>
                    <a:pt x="1425" y="5830"/>
                  </a:lnTo>
                  <a:lnTo>
                    <a:pt x="1425" y="5905"/>
                  </a:lnTo>
                  <a:lnTo>
                    <a:pt x="1463" y="5999"/>
                  </a:lnTo>
                  <a:lnTo>
                    <a:pt x="1500" y="6093"/>
                  </a:lnTo>
                  <a:lnTo>
                    <a:pt x="1575" y="6149"/>
                  </a:lnTo>
                  <a:lnTo>
                    <a:pt x="1613" y="6187"/>
                  </a:lnTo>
                  <a:lnTo>
                    <a:pt x="1725" y="6187"/>
                  </a:lnTo>
                  <a:lnTo>
                    <a:pt x="1800" y="6168"/>
                  </a:lnTo>
                  <a:lnTo>
                    <a:pt x="1950" y="6112"/>
                  </a:lnTo>
                  <a:lnTo>
                    <a:pt x="2081" y="6018"/>
                  </a:lnTo>
                  <a:lnTo>
                    <a:pt x="2213" y="5905"/>
                  </a:lnTo>
                  <a:lnTo>
                    <a:pt x="2306" y="5793"/>
                  </a:lnTo>
                  <a:lnTo>
                    <a:pt x="2456" y="5587"/>
                  </a:lnTo>
                  <a:lnTo>
                    <a:pt x="2512" y="5493"/>
                  </a:lnTo>
                  <a:lnTo>
                    <a:pt x="2531" y="5568"/>
                  </a:lnTo>
                  <a:lnTo>
                    <a:pt x="2531" y="5643"/>
                  </a:lnTo>
                  <a:lnTo>
                    <a:pt x="2569" y="5718"/>
                  </a:lnTo>
                  <a:lnTo>
                    <a:pt x="2606" y="5793"/>
                  </a:lnTo>
                  <a:lnTo>
                    <a:pt x="2681" y="5849"/>
                  </a:lnTo>
                  <a:lnTo>
                    <a:pt x="2775" y="5887"/>
                  </a:lnTo>
                  <a:lnTo>
                    <a:pt x="2831" y="5887"/>
                  </a:lnTo>
                  <a:lnTo>
                    <a:pt x="2906" y="5868"/>
                  </a:lnTo>
                  <a:lnTo>
                    <a:pt x="2962" y="5830"/>
                  </a:lnTo>
                  <a:lnTo>
                    <a:pt x="3056" y="5774"/>
                  </a:lnTo>
                  <a:lnTo>
                    <a:pt x="3300" y="5587"/>
                  </a:lnTo>
                  <a:lnTo>
                    <a:pt x="3562" y="5343"/>
                  </a:lnTo>
                  <a:lnTo>
                    <a:pt x="3843" y="5043"/>
                  </a:lnTo>
                  <a:lnTo>
                    <a:pt x="183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9" name="Google Shape;663;p40">
              <a:extLst>
                <a:ext uri="{FF2B5EF4-FFF2-40B4-BE49-F238E27FC236}">
                  <a16:creationId xmlns:a16="http://schemas.microsoft.com/office/drawing/2014/main" id="{AE50B670-93F3-F220-663A-F40F82AC07EB}"/>
                </a:ext>
              </a:extLst>
            </p:cNvPr>
            <p:cNvSpPr/>
            <p:nvPr/>
          </p:nvSpPr>
          <p:spPr>
            <a:xfrm>
              <a:off x="2209976" y="1804312"/>
              <a:ext cx="39958" cy="63413"/>
            </a:xfrm>
            <a:custGeom>
              <a:avLst/>
              <a:gdLst/>
              <a:ahLst/>
              <a:cxnLst/>
              <a:rect l="l" t="t" r="r" b="b"/>
              <a:pathLst>
                <a:path w="1276" h="2025" extrusionOk="0">
                  <a:moveTo>
                    <a:pt x="1219" y="0"/>
                  </a:moveTo>
                  <a:lnTo>
                    <a:pt x="1182" y="19"/>
                  </a:lnTo>
                  <a:lnTo>
                    <a:pt x="1" y="1950"/>
                  </a:lnTo>
                  <a:lnTo>
                    <a:pt x="1" y="1987"/>
                  </a:lnTo>
                  <a:lnTo>
                    <a:pt x="20" y="2024"/>
                  </a:lnTo>
                  <a:lnTo>
                    <a:pt x="76" y="2024"/>
                  </a:lnTo>
                  <a:lnTo>
                    <a:pt x="95" y="2006"/>
                  </a:lnTo>
                  <a:lnTo>
                    <a:pt x="1276" y="75"/>
                  </a:lnTo>
                  <a:lnTo>
                    <a:pt x="1276" y="38"/>
                  </a:lnTo>
                  <a:lnTo>
                    <a:pt x="1276" y="19"/>
                  </a:lnTo>
                  <a:lnTo>
                    <a:pt x="1257"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0" name="Google Shape;664;p40">
              <a:extLst>
                <a:ext uri="{FF2B5EF4-FFF2-40B4-BE49-F238E27FC236}">
                  <a16:creationId xmlns:a16="http://schemas.microsoft.com/office/drawing/2014/main" id="{8130B595-8AC5-D159-3373-31E66F2E930C}"/>
                </a:ext>
              </a:extLst>
            </p:cNvPr>
            <p:cNvSpPr/>
            <p:nvPr/>
          </p:nvSpPr>
          <p:spPr>
            <a:xfrm>
              <a:off x="2232866" y="1816023"/>
              <a:ext cx="32912" cy="62254"/>
            </a:xfrm>
            <a:custGeom>
              <a:avLst/>
              <a:gdLst/>
              <a:ahLst/>
              <a:cxnLst/>
              <a:rect l="l" t="t" r="r" b="b"/>
              <a:pathLst>
                <a:path w="1051" h="1988" extrusionOk="0">
                  <a:moveTo>
                    <a:pt x="976" y="1"/>
                  </a:moveTo>
                  <a:lnTo>
                    <a:pt x="957" y="20"/>
                  </a:lnTo>
                  <a:lnTo>
                    <a:pt x="1" y="1913"/>
                  </a:lnTo>
                  <a:lnTo>
                    <a:pt x="1" y="1950"/>
                  </a:lnTo>
                  <a:lnTo>
                    <a:pt x="20" y="1969"/>
                  </a:lnTo>
                  <a:lnTo>
                    <a:pt x="76" y="1988"/>
                  </a:lnTo>
                  <a:lnTo>
                    <a:pt x="95" y="1950"/>
                  </a:lnTo>
                  <a:lnTo>
                    <a:pt x="1051" y="76"/>
                  </a:lnTo>
                  <a:lnTo>
                    <a:pt x="1051" y="38"/>
                  </a:lnTo>
                  <a:lnTo>
                    <a:pt x="1032" y="20"/>
                  </a:lnTo>
                  <a:lnTo>
                    <a:pt x="103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1" name="Google Shape;665;p40">
              <a:extLst>
                <a:ext uri="{FF2B5EF4-FFF2-40B4-BE49-F238E27FC236}">
                  <a16:creationId xmlns:a16="http://schemas.microsoft.com/office/drawing/2014/main" id="{984D879A-C87F-D8D1-079C-4166AC1A8485}"/>
                </a:ext>
              </a:extLst>
            </p:cNvPr>
            <p:cNvSpPr/>
            <p:nvPr/>
          </p:nvSpPr>
          <p:spPr>
            <a:xfrm>
              <a:off x="2267499" y="1825417"/>
              <a:ext cx="21764" cy="45250"/>
            </a:xfrm>
            <a:custGeom>
              <a:avLst/>
              <a:gdLst/>
              <a:ahLst/>
              <a:cxnLst/>
              <a:rect l="l" t="t" r="r" b="b"/>
              <a:pathLst>
                <a:path w="695" h="1445" extrusionOk="0">
                  <a:moveTo>
                    <a:pt x="620" y="1"/>
                  </a:moveTo>
                  <a:lnTo>
                    <a:pt x="601" y="20"/>
                  </a:lnTo>
                  <a:lnTo>
                    <a:pt x="1" y="1369"/>
                  </a:lnTo>
                  <a:lnTo>
                    <a:pt x="1" y="1407"/>
                  </a:lnTo>
                  <a:lnTo>
                    <a:pt x="20" y="1444"/>
                  </a:lnTo>
                  <a:lnTo>
                    <a:pt x="57" y="1444"/>
                  </a:lnTo>
                  <a:lnTo>
                    <a:pt x="95" y="1407"/>
                  </a:lnTo>
                  <a:lnTo>
                    <a:pt x="694" y="57"/>
                  </a:lnTo>
                  <a:lnTo>
                    <a:pt x="694" y="38"/>
                  </a:lnTo>
                  <a:lnTo>
                    <a:pt x="676" y="20"/>
                  </a:lnTo>
                  <a:lnTo>
                    <a:pt x="6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2" name="Google Shape;666;p40">
              <a:extLst>
                <a:ext uri="{FF2B5EF4-FFF2-40B4-BE49-F238E27FC236}">
                  <a16:creationId xmlns:a16="http://schemas.microsoft.com/office/drawing/2014/main" id="{9E499097-BFB8-56EA-36E2-58893261DB1E}"/>
                </a:ext>
              </a:extLst>
            </p:cNvPr>
            <p:cNvSpPr/>
            <p:nvPr/>
          </p:nvSpPr>
          <p:spPr>
            <a:xfrm>
              <a:off x="2247552" y="1696876"/>
              <a:ext cx="84551" cy="157953"/>
            </a:xfrm>
            <a:custGeom>
              <a:avLst/>
              <a:gdLst/>
              <a:ahLst/>
              <a:cxnLst/>
              <a:rect l="l" t="t" r="r" b="b"/>
              <a:pathLst>
                <a:path w="2700" h="5044" extrusionOk="0">
                  <a:moveTo>
                    <a:pt x="1" y="1"/>
                  </a:moveTo>
                  <a:lnTo>
                    <a:pt x="2006" y="5043"/>
                  </a:lnTo>
                  <a:lnTo>
                    <a:pt x="2194" y="4668"/>
                  </a:lnTo>
                  <a:lnTo>
                    <a:pt x="2362" y="4293"/>
                  </a:lnTo>
                  <a:lnTo>
                    <a:pt x="2494" y="3956"/>
                  </a:lnTo>
                  <a:lnTo>
                    <a:pt x="2587" y="3618"/>
                  </a:lnTo>
                  <a:lnTo>
                    <a:pt x="2644" y="3319"/>
                  </a:lnTo>
                  <a:lnTo>
                    <a:pt x="2681" y="3019"/>
                  </a:lnTo>
                  <a:lnTo>
                    <a:pt x="2700" y="2737"/>
                  </a:lnTo>
                  <a:lnTo>
                    <a:pt x="2681" y="2475"/>
                  </a:lnTo>
                  <a:lnTo>
                    <a:pt x="2644" y="2231"/>
                  </a:lnTo>
                  <a:lnTo>
                    <a:pt x="2569" y="2006"/>
                  </a:lnTo>
                  <a:lnTo>
                    <a:pt x="2494" y="1800"/>
                  </a:lnTo>
                  <a:lnTo>
                    <a:pt x="2400" y="1594"/>
                  </a:lnTo>
                  <a:lnTo>
                    <a:pt x="2287" y="1425"/>
                  </a:lnTo>
                  <a:lnTo>
                    <a:pt x="2156" y="1238"/>
                  </a:lnTo>
                  <a:lnTo>
                    <a:pt x="2025" y="1088"/>
                  </a:lnTo>
                  <a:lnTo>
                    <a:pt x="1875" y="938"/>
                  </a:lnTo>
                  <a:lnTo>
                    <a:pt x="1725" y="807"/>
                  </a:lnTo>
                  <a:lnTo>
                    <a:pt x="1575" y="694"/>
                  </a:lnTo>
                  <a:lnTo>
                    <a:pt x="1257" y="488"/>
                  </a:lnTo>
                  <a:lnTo>
                    <a:pt x="938" y="319"/>
                  </a:lnTo>
                  <a:lnTo>
                    <a:pt x="638" y="188"/>
                  </a:lnTo>
                  <a:lnTo>
                    <a:pt x="376" y="94"/>
                  </a:lnTo>
                  <a:lnTo>
                    <a:pt x="188" y="38"/>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3" name="Google Shape;667;p40">
              <a:extLst>
                <a:ext uri="{FF2B5EF4-FFF2-40B4-BE49-F238E27FC236}">
                  <a16:creationId xmlns:a16="http://schemas.microsoft.com/office/drawing/2014/main" id="{AAA562FB-D05A-D7B5-73F1-566EA9DED5EC}"/>
                </a:ext>
              </a:extLst>
            </p:cNvPr>
            <p:cNvSpPr/>
            <p:nvPr/>
          </p:nvSpPr>
          <p:spPr>
            <a:xfrm>
              <a:off x="1384115" y="2664801"/>
              <a:ext cx="129769" cy="764869"/>
            </a:xfrm>
            <a:custGeom>
              <a:avLst/>
              <a:gdLst/>
              <a:ahLst/>
              <a:cxnLst/>
              <a:rect l="l" t="t" r="r" b="b"/>
              <a:pathLst>
                <a:path w="4144" h="24425" extrusionOk="0">
                  <a:moveTo>
                    <a:pt x="3825" y="0"/>
                  </a:moveTo>
                  <a:lnTo>
                    <a:pt x="1" y="24425"/>
                  </a:lnTo>
                  <a:lnTo>
                    <a:pt x="4144" y="4199"/>
                  </a:lnTo>
                  <a:lnTo>
                    <a:pt x="3825"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4" name="Google Shape;668;p40">
              <a:extLst>
                <a:ext uri="{FF2B5EF4-FFF2-40B4-BE49-F238E27FC236}">
                  <a16:creationId xmlns:a16="http://schemas.microsoft.com/office/drawing/2014/main" id="{F6603D53-DE58-EEED-6430-967DC3F12A5D}"/>
                </a:ext>
              </a:extLst>
            </p:cNvPr>
            <p:cNvSpPr/>
            <p:nvPr/>
          </p:nvSpPr>
          <p:spPr>
            <a:xfrm>
              <a:off x="1851938" y="2009727"/>
              <a:ext cx="21764" cy="65793"/>
            </a:xfrm>
            <a:custGeom>
              <a:avLst/>
              <a:gdLst/>
              <a:ahLst/>
              <a:cxnLst/>
              <a:rect l="l" t="t" r="r" b="b"/>
              <a:pathLst>
                <a:path w="695" h="2101" extrusionOk="0">
                  <a:moveTo>
                    <a:pt x="1" y="1"/>
                  </a:moveTo>
                  <a:lnTo>
                    <a:pt x="132" y="507"/>
                  </a:lnTo>
                  <a:lnTo>
                    <a:pt x="300" y="1032"/>
                  </a:lnTo>
                  <a:lnTo>
                    <a:pt x="638" y="2100"/>
                  </a:lnTo>
                  <a:lnTo>
                    <a:pt x="694" y="394"/>
                  </a:lnTo>
                  <a:lnTo>
                    <a:pt x="1" y="1"/>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5" name="Google Shape;669;p40">
              <a:extLst>
                <a:ext uri="{FF2B5EF4-FFF2-40B4-BE49-F238E27FC236}">
                  <a16:creationId xmlns:a16="http://schemas.microsoft.com/office/drawing/2014/main" id="{094744F9-D4DB-6674-1F72-017E74A09AE7}"/>
                </a:ext>
              </a:extLst>
            </p:cNvPr>
            <p:cNvSpPr/>
            <p:nvPr/>
          </p:nvSpPr>
          <p:spPr>
            <a:xfrm>
              <a:off x="1851938" y="2009727"/>
              <a:ext cx="21764" cy="65793"/>
            </a:xfrm>
            <a:custGeom>
              <a:avLst/>
              <a:gdLst/>
              <a:ahLst/>
              <a:cxnLst/>
              <a:rect l="l" t="t" r="r" b="b"/>
              <a:pathLst>
                <a:path w="695" h="2101" fill="none" extrusionOk="0">
                  <a:moveTo>
                    <a:pt x="1" y="1"/>
                  </a:moveTo>
                  <a:lnTo>
                    <a:pt x="1" y="1"/>
                  </a:lnTo>
                  <a:lnTo>
                    <a:pt x="132" y="507"/>
                  </a:lnTo>
                  <a:lnTo>
                    <a:pt x="300" y="1032"/>
                  </a:lnTo>
                  <a:lnTo>
                    <a:pt x="638" y="2100"/>
                  </a:lnTo>
                  <a:lnTo>
                    <a:pt x="638" y="2100"/>
                  </a:lnTo>
                  <a:lnTo>
                    <a:pt x="694" y="394"/>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6" name="Google Shape;670;p40">
              <a:extLst>
                <a:ext uri="{FF2B5EF4-FFF2-40B4-BE49-F238E27FC236}">
                  <a16:creationId xmlns:a16="http://schemas.microsoft.com/office/drawing/2014/main" id="{E51C69D0-6070-EE32-C827-8E2574741A74}"/>
                </a:ext>
              </a:extLst>
            </p:cNvPr>
            <p:cNvSpPr/>
            <p:nvPr/>
          </p:nvSpPr>
          <p:spPr>
            <a:xfrm>
              <a:off x="1793820" y="1975690"/>
              <a:ext cx="11774" cy="49352"/>
            </a:xfrm>
            <a:custGeom>
              <a:avLst/>
              <a:gdLst/>
              <a:ahLst/>
              <a:cxnLst/>
              <a:rect l="l" t="t" r="r" b="b"/>
              <a:pathLst>
                <a:path w="376" h="1576" extrusionOk="0">
                  <a:moveTo>
                    <a:pt x="1" y="1"/>
                  </a:moveTo>
                  <a:lnTo>
                    <a:pt x="1" y="169"/>
                  </a:lnTo>
                  <a:lnTo>
                    <a:pt x="376" y="1575"/>
                  </a:lnTo>
                  <a:lnTo>
                    <a:pt x="357" y="207"/>
                  </a:lnTo>
                  <a:lnTo>
                    <a:pt x="1"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7" name="Google Shape;671;p40">
              <a:extLst>
                <a:ext uri="{FF2B5EF4-FFF2-40B4-BE49-F238E27FC236}">
                  <a16:creationId xmlns:a16="http://schemas.microsoft.com/office/drawing/2014/main" id="{7ADE0856-A6C5-B7C1-5D6F-22CF9264865D}"/>
                </a:ext>
              </a:extLst>
            </p:cNvPr>
            <p:cNvSpPr/>
            <p:nvPr/>
          </p:nvSpPr>
          <p:spPr>
            <a:xfrm>
              <a:off x="1793820" y="1980981"/>
              <a:ext cx="11774" cy="48757"/>
            </a:xfrm>
            <a:custGeom>
              <a:avLst/>
              <a:gdLst/>
              <a:ahLst/>
              <a:cxnLst/>
              <a:rect l="l" t="t" r="r" b="b"/>
              <a:pathLst>
                <a:path w="376" h="1557" extrusionOk="0">
                  <a:moveTo>
                    <a:pt x="1" y="0"/>
                  </a:moveTo>
                  <a:lnTo>
                    <a:pt x="1" y="1275"/>
                  </a:lnTo>
                  <a:lnTo>
                    <a:pt x="1" y="1294"/>
                  </a:lnTo>
                  <a:lnTo>
                    <a:pt x="376" y="1556"/>
                  </a:lnTo>
                  <a:lnTo>
                    <a:pt x="376" y="1406"/>
                  </a:lnTo>
                  <a:lnTo>
                    <a:pt x="1"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8" name="Google Shape;672;p40">
              <a:extLst>
                <a:ext uri="{FF2B5EF4-FFF2-40B4-BE49-F238E27FC236}">
                  <a16:creationId xmlns:a16="http://schemas.microsoft.com/office/drawing/2014/main" id="{D0CF4E80-5C90-B794-87F3-2F447BC4AC5D}"/>
                </a:ext>
              </a:extLst>
            </p:cNvPr>
            <p:cNvSpPr/>
            <p:nvPr/>
          </p:nvSpPr>
          <p:spPr>
            <a:xfrm>
              <a:off x="1792067" y="1974531"/>
              <a:ext cx="1785" cy="46972"/>
            </a:xfrm>
            <a:custGeom>
              <a:avLst/>
              <a:gdLst/>
              <a:ahLst/>
              <a:cxnLst/>
              <a:rect l="l" t="t" r="r" b="b"/>
              <a:pathLst>
                <a:path w="57" h="1500" extrusionOk="0">
                  <a:moveTo>
                    <a:pt x="1" y="0"/>
                  </a:moveTo>
                  <a:lnTo>
                    <a:pt x="1" y="1481"/>
                  </a:lnTo>
                  <a:lnTo>
                    <a:pt x="57" y="1500"/>
                  </a:lnTo>
                  <a:lnTo>
                    <a:pt x="57" y="1481"/>
                  </a:lnTo>
                  <a:lnTo>
                    <a:pt x="57" y="206"/>
                  </a:lnTo>
                  <a:lnTo>
                    <a:pt x="57" y="38"/>
                  </a:lnTo>
                  <a:lnTo>
                    <a:pt x="1" y="0"/>
                  </a:lnTo>
                  <a:close/>
                </a:path>
              </a:pathLst>
            </a:custGeom>
            <a:solidFill>
              <a:srgbClr val="30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9" name="Google Shape;673;p40">
              <a:extLst>
                <a:ext uri="{FF2B5EF4-FFF2-40B4-BE49-F238E27FC236}">
                  <a16:creationId xmlns:a16="http://schemas.microsoft.com/office/drawing/2014/main" id="{FF07FC87-0FFA-622C-6EB4-74C8AEDD5FFF}"/>
                </a:ext>
              </a:extLst>
            </p:cNvPr>
            <p:cNvSpPr/>
            <p:nvPr/>
          </p:nvSpPr>
          <p:spPr>
            <a:xfrm>
              <a:off x="1792067" y="1974531"/>
              <a:ext cx="1785" cy="46972"/>
            </a:xfrm>
            <a:custGeom>
              <a:avLst/>
              <a:gdLst/>
              <a:ahLst/>
              <a:cxnLst/>
              <a:rect l="l" t="t" r="r" b="b"/>
              <a:pathLst>
                <a:path w="57" h="1500" fill="none" extrusionOk="0">
                  <a:moveTo>
                    <a:pt x="1" y="0"/>
                  </a:moveTo>
                  <a:lnTo>
                    <a:pt x="1" y="1481"/>
                  </a:lnTo>
                  <a:lnTo>
                    <a:pt x="57" y="1500"/>
                  </a:lnTo>
                  <a:lnTo>
                    <a:pt x="57" y="1500"/>
                  </a:lnTo>
                  <a:lnTo>
                    <a:pt x="57" y="1481"/>
                  </a:lnTo>
                  <a:lnTo>
                    <a:pt x="57" y="206"/>
                  </a:lnTo>
                  <a:lnTo>
                    <a:pt x="57" y="38"/>
                  </a:lnTo>
                  <a:lnTo>
                    <a:pt x="1"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28645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7;p70">
            <a:extLst>
              <a:ext uri="{FF2B5EF4-FFF2-40B4-BE49-F238E27FC236}">
                <a16:creationId xmlns:a16="http://schemas.microsoft.com/office/drawing/2014/main" id="{79D5EE0B-F5EA-D2F8-773C-9E750879E0D4}"/>
              </a:ext>
            </a:extLst>
          </p:cNvPr>
          <p:cNvSpPr/>
          <p:nvPr/>
        </p:nvSpPr>
        <p:spPr>
          <a:xfrm>
            <a:off x="3017726" y="3870960"/>
            <a:ext cx="4618800" cy="5487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 name="Google Shape;1628;p70">
            <a:extLst>
              <a:ext uri="{FF2B5EF4-FFF2-40B4-BE49-F238E27FC236}">
                <a16:creationId xmlns:a16="http://schemas.microsoft.com/office/drawing/2014/main" id="{7284D072-C7B5-EF3B-C941-A61A0B73339F}"/>
              </a:ext>
            </a:extLst>
          </p:cNvPr>
          <p:cNvSpPr/>
          <p:nvPr/>
        </p:nvSpPr>
        <p:spPr>
          <a:xfrm>
            <a:off x="1507474" y="2900985"/>
            <a:ext cx="1367100" cy="1370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 name="Google Shape;1629;p70">
            <a:extLst>
              <a:ext uri="{FF2B5EF4-FFF2-40B4-BE49-F238E27FC236}">
                <a16:creationId xmlns:a16="http://schemas.microsoft.com/office/drawing/2014/main" id="{C0A604F9-2422-99F6-071D-36161171CDBB}"/>
              </a:ext>
            </a:extLst>
          </p:cNvPr>
          <p:cNvSpPr txBox="1">
            <a:spLocks/>
          </p:cNvSpPr>
          <p:nvPr/>
        </p:nvSpPr>
        <p:spPr>
          <a:xfrm>
            <a:off x="3017725" y="2920410"/>
            <a:ext cx="5545703" cy="96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Kumbh Sans Black"/>
              <a:buNone/>
              <a:defRPr sz="5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Kumbh Sans Black"/>
              <a:buNone/>
              <a:tabLst/>
              <a:defRPr/>
            </a:pPr>
            <a:r>
              <a:rPr kumimoji="0" lang="en-US" sz="5500" b="0" i="1" u="none" strike="noStrike" kern="0" cap="none" spc="0" normalizeH="0" baseline="0" noProof="0" dirty="0">
                <a:ln>
                  <a:noFill/>
                </a:ln>
                <a:solidFill>
                  <a:srgbClr val="000000"/>
                </a:solidFill>
                <a:effectLst/>
                <a:uLnTx/>
                <a:uFillTx/>
                <a:latin typeface="Kumbh Sans Black"/>
                <a:sym typeface="Kumbh Sans Black"/>
              </a:rPr>
              <a:t>Deployment</a:t>
            </a:r>
          </a:p>
        </p:txBody>
      </p:sp>
      <p:sp>
        <p:nvSpPr>
          <p:cNvPr id="8" name="Google Shape;1630;p70">
            <a:extLst>
              <a:ext uri="{FF2B5EF4-FFF2-40B4-BE49-F238E27FC236}">
                <a16:creationId xmlns:a16="http://schemas.microsoft.com/office/drawing/2014/main" id="{D4091B07-34F1-5B29-17BD-088587789D5B}"/>
              </a:ext>
            </a:extLst>
          </p:cNvPr>
          <p:cNvSpPr txBox="1">
            <a:spLocks/>
          </p:cNvSpPr>
          <p:nvPr/>
        </p:nvSpPr>
        <p:spPr>
          <a:xfrm>
            <a:off x="1733826" y="3193619"/>
            <a:ext cx="9144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Kumbh Sans Black"/>
              <a:buNone/>
              <a:defRPr sz="6500" b="0" i="0" u="none" strike="noStrike" cap="none">
                <a:solidFill>
                  <a:schemeClr val="lt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6000"/>
              <a:buFont typeface="Kumbh Sans Black"/>
              <a:buNone/>
              <a:tabLst/>
              <a:defRPr/>
            </a:pPr>
            <a:r>
              <a:rPr kumimoji="0" lang="en" sz="6500" b="0" i="0" u="none" strike="noStrike" kern="0" cap="none" spc="0" normalizeH="0" baseline="0" noProof="0" dirty="0">
                <a:ln>
                  <a:noFill/>
                </a:ln>
                <a:solidFill>
                  <a:srgbClr val="FFFFFF"/>
                </a:solidFill>
                <a:effectLst/>
                <a:uLnTx/>
                <a:uFillTx/>
                <a:latin typeface="Kumbh Sans Black"/>
                <a:sym typeface="Kumbh Sans Black"/>
              </a:rPr>
              <a:t>5</a:t>
            </a:r>
          </a:p>
        </p:txBody>
      </p:sp>
      <p:sp>
        <p:nvSpPr>
          <p:cNvPr id="9" name="Google Shape;1631;p70">
            <a:extLst>
              <a:ext uri="{FF2B5EF4-FFF2-40B4-BE49-F238E27FC236}">
                <a16:creationId xmlns:a16="http://schemas.microsoft.com/office/drawing/2014/main" id="{965BB520-64F2-44F4-4F5D-5238531E2533}"/>
              </a:ext>
            </a:extLst>
          </p:cNvPr>
          <p:cNvSpPr txBox="1">
            <a:spLocks/>
          </p:cNvSpPr>
          <p:nvPr/>
        </p:nvSpPr>
        <p:spPr>
          <a:xfrm>
            <a:off x="3017876" y="3962460"/>
            <a:ext cx="4618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Hind Siliguri"/>
              <a:buNone/>
              <a:defRPr sz="1700" b="0" i="0" u="none" strike="noStrike" cap="none">
                <a:solidFill>
                  <a:schemeClr val="lt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ctr" defTabSz="914400" rtl="0" eaLnBrk="1" fontAlgn="auto" latinLnBrk="0" hangingPunct="1">
              <a:lnSpc>
                <a:spcPct val="100000"/>
              </a:lnSpc>
              <a:spcBef>
                <a:spcPts val="0"/>
              </a:spcBef>
              <a:spcAft>
                <a:spcPts val="0"/>
              </a:spcAft>
              <a:buClr>
                <a:srgbClr val="000000"/>
              </a:buClr>
              <a:buSzPts val="1500"/>
              <a:buFont typeface="Hind Siliguri"/>
              <a:buNone/>
              <a:tabLst/>
              <a:defRPr/>
            </a:pPr>
            <a:r>
              <a:rPr kumimoji="0" lang="en-US" sz="1700" b="0" i="0" u="none" strike="noStrike" kern="0" cap="none" spc="0" normalizeH="0" baseline="0" noProof="0" dirty="0">
                <a:ln>
                  <a:noFill/>
                </a:ln>
                <a:solidFill>
                  <a:srgbClr val="FFFFFF"/>
                </a:solidFill>
                <a:effectLst/>
                <a:uLnTx/>
                <a:uFillTx/>
                <a:latin typeface="Hind Siliguri"/>
                <a:cs typeface="Hind Siliguri"/>
                <a:sym typeface="Hind Siliguri"/>
              </a:rPr>
              <a:t>How can patients benefit from our work?</a:t>
            </a:r>
          </a:p>
        </p:txBody>
      </p:sp>
      <p:sp>
        <p:nvSpPr>
          <p:cNvPr id="10" name="Google Shape;1632;p70">
            <a:extLst>
              <a:ext uri="{FF2B5EF4-FFF2-40B4-BE49-F238E27FC236}">
                <a16:creationId xmlns:a16="http://schemas.microsoft.com/office/drawing/2014/main" id="{E709833C-1F2E-C4D9-83AE-368611B82BFA}"/>
              </a:ext>
            </a:extLst>
          </p:cNvPr>
          <p:cNvSpPr/>
          <p:nvPr/>
        </p:nvSpPr>
        <p:spPr>
          <a:xfrm>
            <a:off x="4013988" y="1327247"/>
            <a:ext cx="1116024" cy="1079707"/>
          </a:xfrm>
          <a:custGeom>
            <a:avLst/>
            <a:gdLst/>
            <a:ahLst/>
            <a:cxnLst/>
            <a:rect l="l" t="t" r="r" b="b"/>
            <a:pathLst>
              <a:path w="30576" h="29581" extrusionOk="0">
                <a:moveTo>
                  <a:pt x="383" y="0"/>
                </a:moveTo>
                <a:lnTo>
                  <a:pt x="307" y="19"/>
                </a:lnTo>
                <a:lnTo>
                  <a:pt x="230" y="38"/>
                </a:lnTo>
                <a:lnTo>
                  <a:pt x="173" y="77"/>
                </a:lnTo>
                <a:lnTo>
                  <a:pt x="115" y="115"/>
                </a:lnTo>
                <a:lnTo>
                  <a:pt x="58" y="172"/>
                </a:lnTo>
                <a:lnTo>
                  <a:pt x="19" y="230"/>
                </a:lnTo>
                <a:lnTo>
                  <a:pt x="0" y="306"/>
                </a:lnTo>
                <a:lnTo>
                  <a:pt x="0" y="383"/>
                </a:lnTo>
                <a:lnTo>
                  <a:pt x="0" y="460"/>
                </a:lnTo>
                <a:lnTo>
                  <a:pt x="19" y="517"/>
                </a:lnTo>
                <a:lnTo>
                  <a:pt x="58" y="594"/>
                </a:lnTo>
                <a:lnTo>
                  <a:pt x="115" y="651"/>
                </a:lnTo>
                <a:lnTo>
                  <a:pt x="173" y="689"/>
                </a:lnTo>
                <a:lnTo>
                  <a:pt x="230" y="728"/>
                </a:lnTo>
                <a:lnTo>
                  <a:pt x="307" y="747"/>
                </a:lnTo>
                <a:lnTo>
                  <a:pt x="460" y="747"/>
                </a:lnTo>
                <a:lnTo>
                  <a:pt x="517" y="728"/>
                </a:lnTo>
                <a:lnTo>
                  <a:pt x="594" y="689"/>
                </a:lnTo>
                <a:lnTo>
                  <a:pt x="632" y="651"/>
                </a:lnTo>
                <a:lnTo>
                  <a:pt x="689" y="594"/>
                </a:lnTo>
                <a:lnTo>
                  <a:pt x="728" y="517"/>
                </a:lnTo>
                <a:lnTo>
                  <a:pt x="747" y="460"/>
                </a:lnTo>
                <a:lnTo>
                  <a:pt x="747" y="383"/>
                </a:lnTo>
                <a:lnTo>
                  <a:pt x="747" y="306"/>
                </a:lnTo>
                <a:lnTo>
                  <a:pt x="728" y="230"/>
                </a:lnTo>
                <a:lnTo>
                  <a:pt x="689" y="172"/>
                </a:lnTo>
                <a:lnTo>
                  <a:pt x="632" y="115"/>
                </a:lnTo>
                <a:lnTo>
                  <a:pt x="594" y="77"/>
                </a:lnTo>
                <a:lnTo>
                  <a:pt x="517" y="38"/>
                </a:lnTo>
                <a:lnTo>
                  <a:pt x="460" y="19"/>
                </a:lnTo>
                <a:lnTo>
                  <a:pt x="383" y="0"/>
                </a:lnTo>
                <a:close/>
                <a:moveTo>
                  <a:pt x="4634" y="0"/>
                </a:moveTo>
                <a:lnTo>
                  <a:pt x="4557" y="19"/>
                </a:lnTo>
                <a:lnTo>
                  <a:pt x="4499" y="38"/>
                </a:lnTo>
                <a:lnTo>
                  <a:pt x="4423" y="77"/>
                </a:lnTo>
                <a:lnTo>
                  <a:pt x="4365" y="115"/>
                </a:lnTo>
                <a:lnTo>
                  <a:pt x="4327" y="172"/>
                </a:lnTo>
                <a:lnTo>
                  <a:pt x="4289" y="230"/>
                </a:lnTo>
                <a:lnTo>
                  <a:pt x="4270" y="306"/>
                </a:lnTo>
                <a:lnTo>
                  <a:pt x="4270" y="383"/>
                </a:lnTo>
                <a:lnTo>
                  <a:pt x="4270" y="460"/>
                </a:lnTo>
                <a:lnTo>
                  <a:pt x="4289" y="517"/>
                </a:lnTo>
                <a:lnTo>
                  <a:pt x="4327" y="594"/>
                </a:lnTo>
                <a:lnTo>
                  <a:pt x="4365" y="651"/>
                </a:lnTo>
                <a:lnTo>
                  <a:pt x="4423" y="689"/>
                </a:lnTo>
                <a:lnTo>
                  <a:pt x="4499" y="728"/>
                </a:lnTo>
                <a:lnTo>
                  <a:pt x="4557" y="747"/>
                </a:lnTo>
                <a:lnTo>
                  <a:pt x="4710" y="747"/>
                </a:lnTo>
                <a:lnTo>
                  <a:pt x="4787" y="728"/>
                </a:lnTo>
                <a:lnTo>
                  <a:pt x="4844" y="689"/>
                </a:lnTo>
                <a:lnTo>
                  <a:pt x="4902" y="651"/>
                </a:lnTo>
                <a:lnTo>
                  <a:pt x="4940" y="594"/>
                </a:lnTo>
                <a:lnTo>
                  <a:pt x="4978" y="517"/>
                </a:lnTo>
                <a:lnTo>
                  <a:pt x="4997" y="460"/>
                </a:lnTo>
                <a:lnTo>
                  <a:pt x="5016" y="383"/>
                </a:lnTo>
                <a:lnTo>
                  <a:pt x="4997" y="306"/>
                </a:lnTo>
                <a:lnTo>
                  <a:pt x="4978" y="230"/>
                </a:lnTo>
                <a:lnTo>
                  <a:pt x="4940" y="172"/>
                </a:lnTo>
                <a:lnTo>
                  <a:pt x="4902" y="115"/>
                </a:lnTo>
                <a:lnTo>
                  <a:pt x="4844" y="77"/>
                </a:lnTo>
                <a:lnTo>
                  <a:pt x="4787" y="38"/>
                </a:lnTo>
                <a:lnTo>
                  <a:pt x="4710" y="19"/>
                </a:lnTo>
                <a:lnTo>
                  <a:pt x="4634" y="0"/>
                </a:lnTo>
                <a:close/>
                <a:moveTo>
                  <a:pt x="8903" y="0"/>
                </a:moveTo>
                <a:lnTo>
                  <a:pt x="8826" y="19"/>
                </a:lnTo>
                <a:lnTo>
                  <a:pt x="8750" y="38"/>
                </a:lnTo>
                <a:lnTo>
                  <a:pt x="8692" y="77"/>
                </a:lnTo>
                <a:lnTo>
                  <a:pt x="8635" y="115"/>
                </a:lnTo>
                <a:lnTo>
                  <a:pt x="8578" y="172"/>
                </a:lnTo>
                <a:lnTo>
                  <a:pt x="8558" y="230"/>
                </a:lnTo>
                <a:lnTo>
                  <a:pt x="8539" y="306"/>
                </a:lnTo>
                <a:lnTo>
                  <a:pt x="8520" y="383"/>
                </a:lnTo>
                <a:lnTo>
                  <a:pt x="8539" y="460"/>
                </a:lnTo>
                <a:lnTo>
                  <a:pt x="8558" y="517"/>
                </a:lnTo>
                <a:lnTo>
                  <a:pt x="8578" y="594"/>
                </a:lnTo>
                <a:lnTo>
                  <a:pt x="8635" y="651"/>
                </a:lnTo>
                <a:lnTo>
                  <a:pt x="8692" y="689"/>
                </a:lnTo>
                <a:lnTo>
                  <a:pt x="8750" y="728"/>
                </a:lnTo>
                <a:lnTo>
                  <a:pt x="8826" y="747"/>
                </a:lnTo>
                <a:lnTo>
                  <a:pt x="8980" y="747"/>
                </a:lnTo>
                <a:lnTo>
                  <a:pt x="9037" y="728"/>
                </a:lnTo>
                <a:lnTo>
                  <a:pt x="9114" y="689"/>
                </a:lnTo>
                <a:lnTo>
                  <a:pt x="9171" y="651"/>
                </a:lnTo>
                <a:lnTo>
                  <a:pt x="9209" y="594"/>
                </a:lnTo>
                <a:lnTo>
                  <a:pt x="9248" y="517"/>
                </a:lnTo>
                <a:lnTo>
                  <a:pt x="9267" y="460"/>
                </a:lnTo>
                <a:lnTo>
                  <a:pt x="9267" y="383"/>
                </a:lnTo>
                <a:lnTo>
                  <a:pt x="9267" y="306"/>
                </a:lnTo>
                <a:lnTo>
                  <a:pt x="9248" y="230"/>
                </a:lnTo>
                <a:lnTo>
                  <a:pt x="9209" y="172"/>
                </a:lnTo>
                <a:lnTo>
                  <a:pt x="9171" y="115"/>
                </a:lnTo>
                <a:lnTo>
                  <a:pt x="9114" y="77"/>
                </a:lnTo>
                <a:lnTo>
                  <a:pt x="9037" y="38"/>
                </a:lnTo>
                <a:lnTo>
                  <a:pt x="8980" y="19"/>
                </a:lnTo>
                <a:lnTo>
                  <a:pt x="8903" y="0"/>
                </a:lnTo>
                <a:close/>
                <a:moveTo>
                  <a:pt x="13153" y="0"/>
                </a:moveTo>
                <a:lnTo>
                  <a:pt x="13077" y="19"/>
                </a:lnTo>
                <a:lnTo>
                  <a:pt x="13019" y="38"/>
                </a:lnTo>
                <a:lnTo>
                  <a:pt x="12943" y="77"/>
                </a:lnTo>
                <a:lnTo>
                  <a:pt x="12885" y="115"/>
                </a:lnTo>
                <a:lnTo>
                  <a:pt x="12847" y="172"/>
                </a:lnTo>
                <a:lnTo>
                  <a:pt x="12809" y="230"/>
                </a:lnTo>
                <a:lnTo>
                  <a:pt x="12790" y="306"/>
                </a:lnTo>
                <a:lnTo>
                  <a:pt x="12790" y="383"/>
                </a:lnTo>
                <a:lnTo>
                  <a:pt x="12790" y="460"/>
                </a:lnTo>
                <a:lnTo>
                  <a:pt x="12809" y="517"/>
                </a:lnTo>
                <a:lnTo>
                  <a:pt x="12847" y="594"/>
                </a:lnTo>
                <a:lnTo>
                  <a:pt x="12885" y="651"/>
                </a:lnTo>
                <a:lnTo>
                  <a:pt x="12943" y="689"/>
                </a:lnTo>
                <a:lnTo>
                  <a:pt x="13019" y="728"/>
                </a:lnTo>
                <a:lnTo>
                  <a:pt x="13077" y="747"/>
                </a:lnTo>
                <a:lnTo>
                  <a:pt x="13230" y="747"/>
                </a:lnTo>
                <a:lnTo>
                  <a:pt x="13307" y="728"/>
                </a:lnTo>
                <a:lnTo>
                  <a:pt x="13364" y="689"/>
                </a:lnTo>
                <a:lnTo>
                  <a:pt x="13421" y="651"/>
                </a:lnTo>
                <a:lnTo>
                  <a:pt x="13479" y="594"/>
                </a:lnTo>
                <a:lnTo>
                  <a:pt x="13498" y="517"/>
                </a:lnTo>
                <a:lnTo>
                  <a:pt x="13536" y="460"/>
                </a:lnTo>
                <a:lnTo>
                  <a:pt x="13536" y="383"/>
                </a:lnTo>
                <a:lnTo>
                  <a:pt x="13536" y="306"/>
                </a:lnTo>
                <a:lnTo>
                  <a:pt x="13498" y="230"/>
                </a:lnTo>
                <a:lnTo>
                  <a:pt x="13479" y="172"/>
                </a:lnTo>
                <a:lnTo>
                  <a:pt x="13421" y="115"/>
                </a:lnTo>
                <a:lnTo>
                  <a:pt x="13364" y="77"/>
                </a:lnTo>
                <a:lnTo>
                  <a:pt x="13307" y="38"/>
                </a:lnTo>
                <a:lnTo>
                  <a:pt x="13230" y="19"/>
                </a:lnTo>
                <a:lnTo>
                  <a:pt x="13153" y="0"/>
                </a:lnTo>
                <a:close/>
                <a:moveTo>
                  <a:pt x="17423" y="0"/>
                </a:moveTo>
                <a:lnTo>
                  <a:pt x="17346" y="19"/>
                </a:lnTo>
                <a:lnTo>
                  <a:pt x="17270" y="38"/>
                </a:lnTo>
                <a:lnTo>
                  <a:pt x="17212" y="77"/>
                </a:lnTo>
                <a:lnTo>
                  <a:pt x="17155" y="115"/>
                </a:lnTo>
                <a:lnTo>
                  <a:pt x="17117" y="172"/>
                </a:lnTo>
                <a:lnTo>
                  <a:pt x="17078" y="230"/>
                </a:lnTo>
                <a:lnTo>
                  <a:pt x="17059" y="306"/>
                </a:lnTo>
                <a:lnTo>
                  <a:pt x="17040" y="383"/>
                </a:lnTo>
                <a:lnTo>
                  <a:pt x="17059" y="460"/>
                </a:lnTo>
                <a:lnTo>
                  <a:pt x="17078" y="517"/>
                </a:lnTo>
                <a:lnTo>
                  <a:pt x="17117" y="594"/>
                </a:lnTo>
                <a:lnTo>
                  <a:pt x="17155" y="651"/>
                </a:lnTo>
                <a:lnTo>
                  <a:pt x="17212" y="689"/>
                </a:lnTo>
                <a:lnTo>
                  <a:pt x="17270" y="728"/>
                </a:lnTo>
                <a:lnTo>
                  <a:pt x="17346" y="747"/>
                </a:lnTo>
                <a:lnTo>
                  <a:pt x="17499" y="747"/>
                </a:lnTo>
                <a:lnTo>
                  <a:pt x="17576" y="728"/>
                </a:lnTo>
                <a:lnTo>
                  <a:pt x="17633" y="689"/>
                </a:lnTo>
                <a:lnTo>
                  <a:pt x="17691" y="651"/>
                </a:lnTo>
                <a:lnTo>
                  <a:pt x="17729" y="594"/>
                </a:lnTo>
                <a:lnTo>
                  <a:pt x="17767" y="517"/>
                </a:lnTo>
                <a:lnTo>
                  <a:pt x="17787" y="460"/>
                </a:lnTo>
                <a:lnTo>
                  <a:pt x="17806" y="383"/>
                </a:lnTo>
                <a:lnTo>
                  <a:pt x="17787" y="306"/>
                </a:lnTo>
                <a:lnTo>
                  <a:pt x="17767" y="230"/>
                </a:lnTo>
                <a:lnTo>
                  <a:pt x="17729" y="172"/>
                </a:lnTo>
                <a:lnTo>
                  <a:pt x="17691" y="115"/>
                </a:lnTo>
                <a:lnTo>
                  <a:pt x="17633" y="77"/>
                </a:lnTo>
                <a:lnTo>
                  <a:pt x="17576" y="38"/>
                </a:lnTo>
                <a:lnTo>
                  <a:pt x="17499" y="19"/>
                </a:lnTo>
                <a:lnTo>
                  <a:pt x="17423" y="0"/>
                </a:lnTo>
                <a:close/>
                <a:moveTo>
                  <a:pt x="21692" y="0"/>
                </a:moveTo>
                <a:lnTo>
                  <a:pt x="21616" y="19"/>
                </a:lnTo>
                <a:lnTo>
                  <a:pt x="21539" y="38"/>
                </a:lnTo>
                <a:lnTo>
                  <a:pt x="21482" y="77"/>
                </a:lnTo>
                <a:lnTo>
                  <a:pt x="21424" y="115"/>
                </a:lnTo>
                <a:lnTo>
                  <a:pt x="21367" y="172"/>
                </a:lnTo>
                <a:lnTo>
                  <a:pt x="21329" y="230"/>
                </a:lnTo>
                <a:lnTo>
                  <a:pt x="21309" y="306"/>
                </a:lnTo>
                <a:lnTo>
                  <a:pt x="21309" y="383"/>
                </a:lnTo>
                <a:lnTo>
                  <a:pt x="21309" y="460"/>
                </a:lnTo>
                <a:lnTo>
                  <a:pt x="21329" y="517"/>
                </a:lnTo>
                <a:lnTo>
                  <a:pt x="21367" y="594"/>
                </a:lnTo>
                <a:lnTo>
                  <a:pt x="21424" y="651"/>
                </a:lnTo>
                <a:lnTo>
                  <a:pt x="21482" y="689"/>
                </a:lnTo>
                <a:lnTo>
                  <a:pt x="21539" y="728"/>
                </a:lnTo>
                <a:lnTo>
                  <a:pt x="21616" y="747"/>
                </a:lnTo>
                <a:lnTo>
                  <a:pt x="21750" y="747"/>
                </a:lnTo>
                <a:lnTo>
                  <a:pt x="21826" y="728"/>
                </a:lnTo>
                <a:lnTo>
                  <a:pt x="21903" y="689"/>
                </a:lnTo>
                <a:lnTo>
                  <a:pt x="21941" y="651"/>
                </a:lnTo>
                <a:lnTo>
                  <a:pt x="21999" y="594"/>
                </a:lnTo>
                <a:lnTo>
                  <a:pt x="22037" y="517"/>
                </a:lnTo>
                <a:lnTo>
                  <a:pt x="22056" y="460"/>
                </a:lnTo>
                <a:lnTo>
                  <a:pt x="22056" y="383"/>
                </a:lnTo>
                <a:lnTo>
                  <a:pt x="22056" y="306"/>
                </a:lnTo>
                <a:lnTo>
                  <a:pt x="22037" y="230"/>
                </a:lnTo>
                <a:lnTo>
                  <a:pt x="21999" y="172"/>
                </a:lnTo>
                <a:lnTo>
                  <a:pt x="21941" y="115"/>
                </a:lnTo>
                <a:lnTo>
                  <a:pt x="21903" y="77"/>
                </a:lnTo>
                <a:lnTo>
                  <a:pt x="21826" y="38"/>
                </a:lnTo>
                <a:lnTo>
                  <a:pt x="21750" y="19"/>
                </a:lnTo>
                <a:lnTo>
                  <a:pt x="21692" y="0"/>
                </a:lnTo>
                <a:close/>
                <a:moveTo>
                  <a:pt x="25943" y="0"/>
                </a:moveTo>
                <a:lnTo>
                  <a:pt x="25866" y="19"/>
                </a:lnTo>
                <a:lnTo>
                  <a:pt x="25790" y="38"/>
                </a:lnTo>
                <a:lnTo>
                  <a:pt x="25732" y="77"/>
                </a:lnTo>
                <a:lnTo>
                  <a:pt x="25675" y="115"/>
                </a:lnTo>
                <a:lnTo>
                  <a:pt x="25636" y="172"/>
                </a:lnTo>
                <a:lnTo>
                  <a:pt x="25598" y="230"/>
                </a:lnTo>
                <a:lnTo>
                  <a:pt x="25579" y="306"/>
                </a:lnTo>
                <a:lnTo>
                  <a:pt x="25560" y="383"/>
                </a:lnTo>
                <a:lnTo>
                  <a:pt x="25579" y="460"/>
                </a:lnTo>
                <a:lnTo>
                  <a:pt x="25598" y="517"/>
                </a:lnTo>
                <a:lnTo>
                  <a:pt x="25636" y="594"/>
                </a:lnTo>
                <a:lnTo>
                  <a:pt x="25675" y="651"/>
                </a:lnTo>
                <a:lnTo>
                  <a:pt x="25732" y="689"/>
                </a:lnTo>
                <a:lnTo>
                  <a:pt x="25790" y="728"/>
                </a:lnTo>
                <a:lnTo>
                  <a:pt x="25866" y="747"/>
                </a:lnTo>
                <a:lnTo>
                  <a:pt x="26019" y="747"/>
                </a:lnTo>
                <a:lnTo>
                  <a:pt x="26096" y="728"/>
                </a:lnTo>
                <a:lnTo>
                  <a:pt x="26153" y="689"/>
                </a:lnTo>
                <a:lnTo>
                  <a:pt x="26211" y="651"/>
                </a:lnTo>
                <a:lnTo>
                  <a:pt x="26249" y="594"/>
                </a:lnTo>
                <a:lnTo>
                  <a:pt x="26287" y="517"/>
                </a:lnTo>
                <a:lnTo>
                  <a:pt x="26306" y="460"/>
                </a:lnTo>
                <a:lnTo>
                  <a:pt x="26326" y="383"/>
                </a:lnTo>
                <a:lnTo>
                  <a:pt x="26306" y="306"/>
                </a:lnTo>
                <a:lnTo>
                  <a:pt x="26287" y="230"/>
                </a:lnTo>
                <a:lnTo>
                  <a:pt x="26249" y="172"/>
                </a:lnTo>
                <a:lnTo>
                  <a:pt x="26211" y="115"/>
                </a:lnTo>
                <a:lnTo>
                  <a:pt x="26153" y="77"/>
                </a:lnTo>
                <a:lnTo>
                  <a:pt x="26096" y="38"/>
                </a:lnTo>
                <a:lnTo>
                  <a:pt x="26019" y="19"/>
                </a:lnTo>
                <a:lnTo>
                  <a:pt x="25943" y="0"/>
                </a:lnTo>
                <a:close/>
                <a:moveTo>
                  <a:pt x="30212" y="0"/>
                </a:moveTo>
                <a:lnTo>
                  <a:pt x="30136" y="19"/>
                </a:lnTo>
                <a:lnTo>
                  <a:pt x="30059" y="38"/>
                </a:lnTo>
                <a:lnTo>
                  <a:pt x="30002" y="77"/>
                </a:lnTo>
                <a:lnTo>
                  <a:pt x="29944" y="115"/>
                </a:lnTo>
                <a:lnTo>
                  <a:pt x="29887" y="172"/>
                </a:lnTo>
                <a:lnTo>
                  <a:pt x="29868" y="230"/>
                </a:lnTo>
                <a:lnTo>
                  <a:pt x="29829" y="306"/>
                </a:lnTo>
                <a:lnTo>
                  <a:pt x="29829" y="383"/>
                </a:lnTo>
                <a:lnTo>
                  <a:pt x="29829" y="460"/>
                </a:lnTo>
                <a:lnTo>
                  <a:pt x="29868" y="517"/>
                </a:lnTo>
                <a:lnTo>
                  <a:pt x="29887" y="594"/>
                </a:lnTo>
                <a:lnTo>
                  <a:pt x="29944" y="651"/>
                </a:lnTo>
                <a:lnTo>
                  <a:pt x="30002" y="689"/>
                </a:lnTo>
                <a:lnTo>
                  <a:pt x="30059" y="728"/>
                </a:lnTo>
                <a:lnTo>
                  <a:pt x="30136" y="747"/>
                </a:lnTo>
                <a:lnTo>
                  <a:pt x="30289" y="747"/>
                </a:lnTo>
                <a:lnTo>
                  <a:pt x="30346" y="728"/>
                </a:lnTo>
                <a:lnTo>
                  <a:pt x="30423" y="689"/>
                </a:lnTo>
                <a:lnTo>
                  <a:pt x="30480" y="651"/>
                </a:lnTo>
                <a:lnTo>
                  <a:pt x="30519" y="594"/>
                </a:lnTo>
                <a:lnTo>
                  <a:pt x="30557" y="517"/>
                </a:lnTo>
                <a:lnTo>
                  <a:pt x="30576" y="460"/>
                </a:lnTo>
                <a:lnTo>
                  <a:pt x="30576" y="383"/>
                </a:lnTo>
                <a:lnTo>
                  <a:pt x="30576" y="306"/>
                </a:lnTo>
                <a:lnTo>
                  <a:pt x="30557" y="230"/>
                </a:lnTo>
                <a:lnTo>
                  <a:pt x="30519" y="172"/>
                </a:lnTo>
                <a:lnTo>
                  <a:pt x="30480" y="115"/>
                </a:lnTo>
                <a:lnTo>
                  <a:pt x="30423" y="77"/>
                </a:lnTo>
                <a:lnTo>
                  <a:pt x="30346" y="38"/>
                </a:lnTo>
                <a:lnTo>
                  <a:pt x="30289" y="19"/>
                </a:lnTo>
                <a:lnTo>
                  <a:pt x="30212" y="0"/>
                </a:lnTo>
                <a:close/>
                <a:moveTo>
                  <a:pt x="383" y="4806"/>
                </a:moveTo>
                <a:lnTo>
                  <a:pt x="307" y="4825"/>
                </a:lnTo>
                <a:lnTo>
                  <a:pt x="230" y="4844"/>
                </a:lnTo>
                <a:lnTo>
                  <a:pt x="173" y="4882"/>
                </a:lnTo>
                <a:lnTo>
                  <a:pt x="115" y="4921"/>
                </a:lnTo>
                <a:lnTo>
                  <a:pt x="58" y="4978"/>
                </a:lnTo>
                <a:lnTo>
                  <a:pt x="19" y="5035"/>
                </a:lnTo>
                <a:lnTo>
                  <a:pt x="0" y="5112"/>
                </a:lnTo>
                <a:lnTo>
                  <a:pt x="0" y="5189"/>
                </a:lnTo>
                <a:lnTo>
                  <a:pt x="0" y="5265"/>
                </a:lnTo>
                <a:lnTo>
                  <a:pt x="19" y="5323"/>
                </a:lnTo>
                <a:lnTo>
                  <a:pt x="58" y="5399"/>
                </a:lnTo>
                <a:lnTo>
                  <a:pt x="115" y="5457"/>
                </a:lnTo>
                <a:lnTo>
                  <a:pt x="173" y="5495"/>
                </a:lnTo>
                <a:lnTo>
                  <a:pt x="230" y="5533"/>
                </a:lnTo>
                <a:lnTo>
                  <a:pt x="307" y="5552"/>
                </a:lnTo>
                <a:lnTo>
                  <a:pt x="460" y="5552"/>
                </a:lnTo>
                <a:lnTo>
                  <a:pt x="517" y="5533"/>
                </a:lnTo>
                <a:lnTo>
                  <a:pt x="594" y="5495"/>
                </a:lnTo>
                <a:lnTo>
                  <a:pt x="632" y="5457"/>
                </a:lnTo>
                <a:lnTo>
                  <a:pt x="689" y="5399"/>
                </a:lnTo>
                <a:lnTo>
                  <a:pt x="728" y="5323"/>
                </a:lnTo>
                <a:lnTo>
                  <a:pt x="747" y="5265"/>
                </a:lnTo>
                <a:lnTo>
                  <a:pt x="747" y="5189"/>
                </a:lnTo>
                <a:lnTo>
                  <a:pt x="747" y="5112"/>
                </a:lnTo>
                <a:lnTo>
                  <a:pt x="728" y="5035"/>
                </a:lnTo>
                <a:lnTo>
                  <a:pt x="689" y="4978"/>
                </a:lnTo>
                <a:lnTo>
                  <a:pt x="632" y="4921"/>
                </a:lnTo>
                <a:lnTo>
                  <a:pt x="594" y="4882"/>
                </a:lnTo>
                <a:lnTo>
                  <a:pt x="517" y="4844"/>
                </a:lnTo>
                <a:lnTo>
                  <a:pt x="460" y="4825"/>
                </a:lnTo>
                <a:lnTo>
                  <a:pt x="383" y="4806"/>
                </a:lnTo>
                <a:close/>
                <a:moveTo>
                  <a:pt x="4634" y="4806"/>
                </a:moveTo>
                <a:lnTo>
                  <a:pt x="4557" y="4825"/>
                </a:lnTo>
                <a:lnTo>
                  <a:pt x="4499" y="4844"/>
                </a:lnTo>
                <a:lnTo>
                  <a:pt x="4423" y="4882"/>
                </a:lnTo>
                <a:lnTo>
                  <a:pt x="4365" y="4921"/>
                </a:lnTo>
                <a:lnTo>
                  <a:pt x="4327" y="4978"/>
                </a:lnTo>
                <a:lnTo>
                  <a:pt x="4289" y="5035"/>
                </a:lnTo>
                <a:lnTo>
                  <a:pt x="4270" y="5112"/>
                </a:lnTo>
                <a:lnTo>
                  <a:pt x="4270" y="5189"/>
                </a:lnTo>
                <a:lnTo>
                  <a:pt x="4270" y="5265"/>
                </a:lnTo>
                <a:lnTo>
                  <a:pt x="4289" y="5323"/>
                </a:lnTo>
                <a:lnTo>
                  <a:pt x="4327" y="5399"/>
                </a:lnTo>
                <a:lnTo>
                  <a:pt x="4365" y="5457"/>
                </a:lnTo>
                <a:lnTo>
                  <a:pt x="4423" y="5495"/>
                </a:lnTo>
                <a:lnTo>
                  <a:pt x="4499" y="5533"/>
                </a:lnTo>
                <a:lnTo>
                  <a:pt x="4557" y="5552"/>
                </a:lnTo>
                <a:lnTo>
                  <a:pt x="4710" y="5552"/>
                </a:lnTo>
                <a:lnTo>
                  <a:pt x="4787" y="5533"/>
                </a:lnTo>
                <a:lnTo>
                  <a:pt x="4844" y="5495"/>
                </a:lnTo>
                <a:lnTo>
                  <a:pt x="4902" y="5457"/>
                </a:lnTo>
                <a:lnTo>
                  <a:pt x="4940" y="5399"/>
                </a:lnTo>
                <a:lnTo>
                  <a:pt x="4978" y="5323"/>
                </a:lnTo>
                <a:lnTo>
                  <a:pt x="4997" y="5265"/>
                </a:lnTo>
                <a:lnTo>
                  <a:pt x="5016" y="5189"/>
                </a:lnTo>
                <a:lnTo>
                  <a:pt x="4997" y="5112"/>
                </a:lnTo>
                <a:lnTo>
                  <a:pt x="4978" y="5035"/>
                </a:lnTo>
                <a:lnTo>
                  <a:pt x="4940" y="4978"/>
                </a:lnTo>
                <a:lnTo>
                  <a:pt x="4902" y="4921"/>
                </a:lnTo>
                <a:lnTo>
                  <a:pt x="4844" y="4882"/>
                </a:lnTo>
                <a:lnTo>
                  <a:pt x="4787" y="4844"/>
                </a:lnTo>
                <a:lnTo>
                  <a:pt x="4710" y="4825"/>
                </a:lnTo>
                <a:lnTo>
                  <a:pt x="4634" y="4806"/>
                </a:lnTo>
                <a:close/>
                <a:moveTo>
                  <a:pt x="8903" y="4806"/>
                </a:moveTo>
                <a:lnTo>
                  <a:pt x="8826" y="4825"/>
                </a:lnTo>
                <a:lnTo>
                  <a:pt x="8750" y="4844"/>
                </a:lnTo>
                <a:lnTo>
                  <a:pt x="8692" y="4882"/>
                </a:lnTo>
                <a:lnTo>
                  <a:pt x="8635" y="4921"/>
                </a:lnTo>
                <a:lnTo>
                  <a:pt x="8578" y="4978"/>
                </a:lnTo>
                <a:lnTo>
                  <a:pt x="8558" y="5035"/>
                </a:lnTo>
                <a:lnTo>
                  <a:pt x="8539" y="5112"/>
                </a:lnTo>
                <a:lnTo>
                  <a:pt x="8520" y="5189"/>
                </a:lnTo>
                <a:lnTo>
                  <a:pt x="8539" y="5265"/>
                </a:lnTo>
                <a:lnTo>
                  <a:pt x="8558" y="5323"/>
                </a:lnTo>
                <a:lnTo>
                  <a:pt x="8578" y="5399"/>
                </a:lnTo>
                <a:lnTo>
                  <a:pt x="8635" y="5457"/>
                </a:lnTo>
                <a:lnTo>
                  <a:pt x="8692" y="5495"/>
                </a:lnTo>
                <a:lnTo>
                  <a:pt x="8750" y="5533"/>
                </a:lnTo>
                <a:lnTo>
                  <a:pt x="8826" y="5552"/>
                </a:lnTo>
                <a:lnTo>
                  <a:pt x="8980" y="5552"/>
                </a:lnTo>
                <a:lnTo>
                  <a:pt x="9037" y="5533"/>
                </a:lnTo>
                <a:lnTo>
                  <a:pt x="9114" y="5495"/>
                </a:lnTo>
                <a:lnTo>
                  <a:pt x="9171" y="5457"/>
                </a:lnTo>
                <a:lnTo>
                  <a:pt x="9209" y="5399"/>
                </a:lnTo>
                <a:lnTo>
                  <a:pt x="9248" y="5323"/>
                </a:lnTo>
                <a:lnTo>
                  <a:pt x="9267" y="5265"/>
                </a:lnTo>
                <a:lnTo>
                  <a:pt x="9267" y="5189"/>
                </a:lnTo>
                <a:lnTo>
                  <a:pt x="9267" y="5112"/>
                </a:lnTo>
                <a:lnTo>
                  <a:pt x="9248" y="5035"/>
                </a:lnTo>
                <a:lnTo>
                  <a:pt x="9209" y="4978"/>
                </a:lnTo>
                <a:lnTo>
                  <a:pt x="9171" y="4921"/>
                </a:lnTo>
                <a:lnTo>
                  <a:pt x="9114" y="4882"/>
                </a:lnTo>
                <a:lnTo>
                  <a:pt x="9037" y="4844"/>
                </a:lnTo>
                <a:lnTo>
                  <a:pt x="8980" y="4825"/>
                </a:lnTo>
                <a:lnTo>
                  <a:pt x="8903" y="4806"/>
                </a:lnTo>
                <a:close/>
                <a:moveTo>
                  <a:pt x="13153" y="4806"/>
                </a:moveTo>
                <a:lnTo>
                  <a:pt x="13077" y="4825"/>
                </a:lnTo>
                <a:lnTo>
                  <a:pt x="13019" y="4844"/>
                </a:lnTo>
                <a:lnTo>
                  <a:pt x="12943" y="4882"/>
                </a:lnTo>
                <a:lnTo>
                  <a:pt x="12885" y="4921"/>
                </a:lnTo>
                <a:lnTo>
                  <a:pt x="12847" y="4978"/>
                </a:lnTo>
                <a:lnTo>
                  <a:pt x="12809" y="5035"/>
                </a:lnTo>
                <a:lnTo>
                  <a:pt x="12790" y="5112"/>
                </a:lnTo>
                <a:lnTo>
                  <a:pt x="12790" y="5189"/>
                </a:lnTo>
                <a:lnTo>
                  <a:pt x="12790" y="5265"/>
                </a:lnTo>
                <a:lnTo>
                  <a:pt x="12809" y="5323"/>
                </a:lnTo>
                <a:lnTo>
                  <a:pt x="12847" y="5399"/>
                </a:lnTo>
                <a:lnTo>
                  <a:pt x="12885" y="5457"/>
                </a:lnTo>
                <a:lnTo>
                  <a:pt x="12943" y="5495"/>
                </a:lnTo>
                <a:lnTo>
                  <a:pt x="13019" y="5533"/>
                </a:lnTo>
                <a:lnTo>
                  <a:pt x="13077" y="5552"/>
                </a:lnTo>
                <a:lnTo>
                  <a:pt x="13230" y="5552"/>
                </a:lnTo>
                <a:lnTo>
                  <a:pt x="13307" y="5533"/>
                </a:lnTo>
                <a:lnTo>
                  <a:pt x="13364" y="5495"/>
                </a:lnTo>
                <a:lnTo>
                  <a:pt x="13421" y="5457"/>
                </a:lnTo>
                <a:lnTo>
                  <a:pt x="13479" y="5399"/>
                </a:lnTo>
                <a:lnTo>
                  <a:pt x="13498" y="5323"/>
                </a:lnTo>
                <a:lnTo>
                  <a:pt x="13536" y="5265"/>
                </a:lnTo>
                <a:lnTo>
                  <a:pt x="13536" y="5189"/>
                </a:lnTo>
                <a:lnTo>
                  <a:pt x="13536" y="5112"/>
                </a:lnTo>
                <a:lnTo>
                  <a:pt x="13498" y="5035"/>
                </a:lnTo>
                <a:lnTo>
                  <a:pt x="13479" y="4978"/>
                </a:lnTo>
                <a:lnTo>
                  <a:pt x="13421" y="4921"/>
                </a:lnTo>
                <a:lnTo>
                  <a:pt x="13364" y="4882"/>
                </a:lnTo>
                <a:lnTo>
                  <a:pt x="13307" y="4844"/>
                </a:lnTo>
                <a:lnTo>
                  <a:pt x="13230" y="4825"/>
                </a:lnTo>
                <a:lnTo>
                  <a:pt x="13153" y="4806"/>
                </a:lnTo>
                <a:close/>
                <a:moveTo>
                  <a:pt x="17423" y="4806"/>
                </a:moveTo>
                <a:lnTo>
                  <a:pt x="17346" y="4825"/>
                </a:lnTo>
                <a:lnTo>
                  <a:pt x="17270" y="4844"/>
                </a:lnTo>
                <a:lnTo>
                  <a:pt x="17212" y="4882"/>
                </a:lnTo>
                <a:lnTo>
                  <a:pt x="17155" y="4921"/>
                </a:lnTo>
                <a:lnTo>
                  <a:pt x="17117" y="4978"/>
                </a:lnTo>
                <a:lnTo>
                  <a:pt x="17078" y="5035"/>
                </a:lnTo>
                <a:lnTo>
                  <a:pt x="17059" y="5112"/>
                </a:lnTo>
                <a:lnTo>
                  <a:pt x="17040" y="5189"/>
                </a:lnTo>
                <a:lnTo>
                  <a:pt x="17059" y="5265"/>
                </a:lnTo>
                <a:lnTo>
                  <a:pt x="17078" y="5323"/>
                </a:lnTo>
                <a:lnTo>
                  <a:pt x="17117" y="5399"/>
                </a:lnTo>
                <a:lnTo>
                  <a:pt x="17155" y="5457"/>
                </a:lnTo>
                <a:lnTo>
                  <a:pt x="17212" y="5495"/>
                </a:lnTo>
                <a:lnTo>
                  <a:pt x="17270" y="5533"/>
                </a:lnTo>
                <a:lnTo>
                  <a:pt x="17346" y="5552"/>
                </a:lnTo>
                <a:lnTo>
                  <a:pt x="17499" y="5552"/>
                </a:lnTo>
                <a:lnTo>
                  <a:pt x="17576" y="5533"/>
                </a:lnTo>
                <a:lnTo>
                  <a:pt x="17633" y="5495"/>
                </a:lnTo>
                <a:lnTo>
                  <a:pt x="17691" y="5457"/>
                </a:lnTo>
                <a:lnTo>
                  <a:pt x="17729" y="5399"/>
                </a:lnTo>
                <a:lnTo>
                  <a:pt x="17767" y="5323"/>
                </a:lnTo>
                <a:lnTo>
                  <a:pt x="17787" y="5265"/>
                </a:lnTo>
                <a:lnTo>
                  <a:pt x="17806" y="5189"/>
                </a:lnTo>
                <a:lnTo>
                  <a:pt x="17787" y="5112"/>
                </a:lnTo>
                <a:lnTo>
                  <a:pt x="17767" y="5035"/>
                </a:lnTo>
                <a:lnTo>
                  <a:pt x="17729" y="4978"/>
                </a:lnTo>
                <a:lnTo>
                  <a:pt x="17691" y="4921"/>
                </a:lnTo>
                <a:lnTo>
                  <a:pt x="17633" y="4882"/>
                </a:lnTo>
                <a:lnTo>
                  <a:pt x="17576" y="4844"/>
                </a:lnTo>
                <a:lnTo>
                  <a:pt x="17499" y="4825"/>
                </a:lnTo>
                <a:lnTo>
                  <a:pt x="17423" y="4806"/>
                </a:lnTo>
                <a:close/>
                <a:moveTo>
                  <a:pt x="21692" y="4806"/>
                </a:moveTo>
                <a:lnTo>
                  <a:pt x="21616" y="4825"/>
                </a:lnTo>
                <a:lnTo>
                  <a:pt x="21539" y="4844"/>
                </a:lnTo>
                <a:lnTo>
                  <a:pt x="21482" y="4882"/>
                </a:lnTo>
                <a:lnTo>
                  <a:pt x="21424" y="4921"/>
                </a:lnTo>
                <a:lnTo>
                  <a:pt x="21367" y="4978"/>
                </a:lnTo>
                <a:lnTo>
                  <a:pt x="21329" y="5035"/>
                </a:lnTo>
                <a:lnTo>
                  <a:pt x="21309" y="5112"/>
                </a:lnTo>
                <a:lnTo>
                  <a:pt x="21309" y="5189"/>
                </a:lnTo>
                <a:lnTo>
                  <a:pt x="21309" y="5265"/>
                </a:lnTo>
                <a:lnTo>
                  <a:pt x="21329" y="5323"/>
                </a:lnTo>
                <a:lnTo>
                  <a:pt x="21367" y="5399"/>
                </a:lnTo>
                <a:lnTo>
                  <a:pt x="21424" y="5457"/>
                </a:lnTo>
                <a:lnTo>
                  <a:pt x="21482" y="5495"/>
                </a:lnTo>
                <a:lnTo>
                  <a:pt x="21539" y="5533"/>
                </a:lnTo>
                <a:lnTo>
                  <a:pt x="21616" y="5552"/>
                </a:lnTo>
                <a:lnTo>
                  <a:pt x="21750" y="5552"/>
                </a:lnTo>
                <a:lnTo>
                  <a:pt x="21826" y="5533"/>
                </a:lnTo>
                <a:lnTo>
                  <a:pt x="21903" y="5495"/>
                </a:lnTo>
                <a:lnTo>
                  <a:pt x="21941" y="5457"/>
                </a:lnTo>
                <a:lnTo>
                  <a:pt x="21999" y="5399"/>
                </a:lnTo>
                <a:lnTo>
                  <a:pt x="22037" y="5323"/>
                </a:lnTo>
                <a:lnTo>
                  <a:pt x="22056" y="5265"/>
                </a:lnTo>
                <a:lnTo>
                  <a:pt x="22056" y="5189"/>
                </a:lnTo>
                <a:lnTo>
                  <a:pt x="22056" y="5112"/>
                </a:lnTo>
                <a:lnTo>
                  <a:pt x="22037" y="5035"/>
                </a:lnTo>
                <a:lnTo>
                  <a:pt x="21999" y="4978"/>
                </a:lnTo>
                <a:lnTo>
                  <a:pt x="21941" y="4921"/>
                </a:lnTo>
                <a:lnTo>
                  <a:pt x="21903" y="4882"/>
                </a:lnTo>
                <a:lnTo>
                  <a:pt x="21826" y="4844"/>
                </a:lnTo>
                <a:lnTo>
                  <a:pt x="21750" y="4825"/>
                </a:lnTo>
                <a:lnTo>
                  <a:pt x="21692" y="4806"/>
                </a:lnTo>
                <a:close/>
                <a:moveTo>
                  <a:pt x="25943" y="4806"/>
                </a:moveTo>
                <a:lnTo>
                  <a:pt x="25866" y="4825"/>
                </a:lnTo>
                <a:lnTo>
                  <a:pt x="25790" y="4844"/>
                </a:lnTo>
                <a:lnTo>
                  <a:pt x="25732" y="4882"/>
                </a:lnTo>
                <a:lnTo>
                  <a:pt x="25675" y="4921"/>
                </a:lnTo>
                <a:lnTo>
                  <a:pt x="25636" y="4978"/>
                </a:lnTo>
                <a:lnTo>
                  <a:pt x="25598" y="5035"/>
                </a:lnTo>
                <a:lnTo>
                  <a:pt x="25579" y="5112"/>
                </a:lnTo>
                <a:lnTo>
                  <a:pt x="25560" y="5189"/>
                </a:lnTo>
                <a:lnTo>
                  <a:pt x="25579" y="5265"/>
                </a:lnTo>
                <a:lnTo>
                  <a:pt x="25598" y="5323"/>
                </a:lnTo>
                <a:lnTo>
                  <a:pt x="25636" y="5399"/>
                </a:lnTo>
                <a:lnTo>
                  <a:pt x="25675" y="5457"/>
                </a:lnTo>
                <a:lnTo>
                  <a:pt x="25732" y="5495"/>
                </a:lnTo>
                <a:lnTo>
                  <a:pt x="25790" y="5533"/>
                </a:lnTo>
                <a:lnTo>
                  <a:pt x="25866" y="5552"/>
                </a:lnTo>
                <a:lnTo>
                  <a:pt x="26019" y="5552"/>
                </a:lnTo>
                <a:lnTo>
                  <a:pt x="26096" y="5533"/>
                </a:lnTo>
                <a:lnTo>
                  <a:pt x="26153" y="5495"/>
                </a:lnTo>
                <a:lnTo>
                  <a:pt x="26211" y="5457"/>
                </a:lnTo>
                <a:lnTo>
                  <a:pt x="26249" y="5399"/>
                </a:lnTo>
                <a:lnTo>
                  <a:pt x="26287" y="5323"/>
                </a:lnTo>
                <a:lnTo>
                  <a:pt x="26306" y="5265"/>
                </a:lnTo>
                <a:lnTo>
                  <a:pt x="26326" y="5189"/>
                </a:lnTo>
                <a:lnTo>
                  <a:pt x="26306" y="5112"/>
                </a:lnTo>
                <a:lnTo>
                  <a:pt x="26287" y="5035"/>
                </a:lnTo>
                <a:lnTo>
                  <a:pt x="26249" y="4978"/>
                </a:lnTo>
                <a:lnTo>
                  <a:pt x="26211" y="4921"/>
                </a:lnTo>
                <a:lnTo>
                  <a:pt x="26153" y="4882"/>
                </a:lnTo>
                <a:lnTo>
                  <a:pt x="26096" y="4844"/>
                </a:lnTo>
                <a:lnTo>
                  <a:pt x="26019" y="4825"/>
                </a:lnTo>
                <a:lnTo>
                  <a:pt x="25943" y="4806"/>
                </a:lnTo>
                <a:close/>
                <a:moveTo>
                  <a:pt x="30212" y="4806"/>
                </a:moveTo>
                <a:lnTo>
                  <a:pt x="30136" y="4825"/>
                </a:lnTo>
                <a:lnTo>
                  <a:pt x="30059" y="4844"/>
                </a:lnTo>
                <a:lnTo>
                  <a:pt x="30002" y="4882"/>
                </a:lnTo>
                <a:lnTo>
                  <a:pt x="29944" y="4921"/>
                </a:lnTo>
                <a:lnTo>
                  <a:pt x="29887" y="4978"/>
                </a:lnTo>
                <a:lnTo>
                  <a:pt x="29868" y="5035"/>
                </a:lnTo>
                <a:lnTo>
                  <a:pt x="29829" y="5112"/>
                </a:lnTo>
                <a:lnTo>
                  <a:pt x="29829" y="5189"/>
                </a:lnTo>
                <a:lnTo>
                  <a:pt x="29829" y="5265"/>
                </a:lnTo>
                <a:lnTo>
                  <a:pt x="29868" y="5323"/>
                </a:lnTo>
                <a:lnTo>
                  <a:pt x="29887" y="5399"/>
                </a:lnTo>
                <a:lnTo>
                  <a:pt x="29944" y="5457"/>
                </a:lnTo>
                <a:lnTo>
                  <a:pt x="30002" y="5495"/>
                </a:lnTo>
                <a:lnTo>
                  <a:pt x="30059" y="5533"/>
                </a:lnTo>
                <a:lnTo>
                  <a:pt x="30136" y="5552"/>
                </a:lnTo>
                <a:lnTo>
                  <a:pt x="30289" y="5552"/>
                </a:lnTo>
                <a:lnTo>
                  <a:pt x="30346" y="5533"/>
                </a:lnTo>
                <a:lnTo>
                  <a:pt x="30423" y="5495"/>
                </a:lnTo>
                <a:lnTo>
                  <a:pt x="30480" y="5457"/>
                </a:lnTo>
                <a:lnTo>
                  <a:pt x="30519" y="5399"/>
                </a:lnTo>
                <a:lnTo>
                  <a:pt x="30557" y="5323"/>
                </a:lnTo>
                <a:lnTo>
                  <a:pt x="30576" y="5265"/>
                </a:lnTo>
                <a:lnTo>
                  <a:pt x="30576" y="5189"/>
                </a:lnTo>
                <a:lnTo>
                  <a:pt x="30576" y="5112"/>
                </a:lnTo>
                <a:lnTo>
                  <a:pt x="30557" y="5035"/>
                </a:lnTo>
                <a:lnTo>
                  <a:pt x="30519" y="4978"/>
                </a:lnTo>
                <a:lnTo>
                  <a:pt x="30480" y="4921"/>
                </a:lnTo>
                <a:lnTo>
                  <a:pt x="30423" y="4882"/>
                </a:lnTo>
                <a:lnTo>
                  <a:pt x="30346" y="4844"/>
                </a:lnTo>
                <a:lnTo>
                  <a:pt x="30289" y="4825"/>
                </a:lnTo>
                <a:lnTo>
                  <a:pt x="30212" y="4806"/>
                </a:lnTo>
                <a:close/>
                <a:moveTo>
                  <a:pt x="383" y="9611"/>
                </a:moveTo>
                <a:lnTo>
                  <a:pt x="307" y="9630"/>
                </a:lnTo>
                <a:lnTo>
                  <a:pt x="230" y="9650"/>
                </a:lnTo>
                <a:lnTo>
                  <a:pt x="173" y="9669"/>
                </a:lnTo>
                <a:lnTo>
                  <a:pt x="115" y="9726"/>
                </a:lnTo>
                <a:lnTo>
                  <a:pt x="58" y="9784"/>
                </a:lnTo>
                <a:lnTo>
                  <a:pt x="19" y="9841"/>
                </a:lnTo>
                <a:lnTo>
                  <a:pt x="0" y="9918"/>
                </a:lnTo>
                <a:lnTo>
                  <a:pt x="0" y="9994"/>
                </a:lnTo>
                <a:lnTo>
                  <a:pt x="0" y="10071"/>
                </a:lnTo>
                <a:lnTo>
                  <a:pt x="19" y="10128"/>
                </a:lnTo>
                <a:lnTo>
                  <a:pt x="58" y="10205"/>
                </a:lnTo>
                <a:lnTo>
                  <a:pt x="115" y="10262"/>
                </a:lnTo>
                <a:lnTo>
                  <a:pt x="173" y="10301"/>
                </a:lnTo>
                <a:lnTo>
                  <a:pt x="230" y="10339"/>
                </a:lnTo>
                <a:lnTo>
                  <a:pt x="307" y="10358"/>
                </a:lnTo>
                <a:lnTo>
                  <a:pt x="460" y="10358"/>
                </a:lnTo>
                <a:lnTo>
                  <a:pt x="517" y="10339"/>
                </a:lnTo>
                <a:lnTo>
                  <a:pt x="594" y="10301"/>
                </a:lnTo>
                <a:lnTo>
                  <a:pt x="632" y="10262"/>
                </a:lnTo>
                <a:lnTo>
                  <a:pt x="689" y="10205"/>
                </a:lnTo>
                <a:lnTo>
                  <a:pt x="728" y="10128"/>
                </a:lnTo>
                <a:lnTo>
                  <a:pt x="747" y="10071"/>
                </a:lnTo>
                <a:lnTo>
                  <a:pt x="747" y="9994"/>
                </a:lnTo>
                <a:lnTo>
                  <a:pt x="747" y="9918"/>
                </a:lnTo>
                <a:lnTo>
                  <a:pt x="728" y="9841"/>
                </a:lnTo>
                <a:lnTo>
                  <a:pt x="689" y="9784"/>
                </a:lnTo>
                <a:lnTo>
                  <a:pt x="632" y="9726"/>
                </a:lnTo>
                <a:lnTo>
                  <a:pt x="594" y="9669"/>
                </a:lnTo>
                <a:lnTo>
                  <a:pt x="517" y="9650"/>
                </a:lnTo>
                <a:lnTo>
                  <a:pt x="460" y="9630"/>
                </a:lnTo>
                <a:lnTo>
                  <a:pt x="383" y="9611"/>
                </a:lnTo>
                <a:close/>
                <a:moveTo>
                  <a:pt x="4634" y="9611"/>
                </a:moveTo>
                <a:lnTo>
                  <a:pt x="4557" y="9630"/>
                </a:lnTo>
                <a:lnTo>
                  <a:pt x="4499" y="9650"/>
                </a:lnTo>
                <a:lnTo>
                  <a:pt x="4423" y="9669"/>
                </a:lnTo>
                <a:lnTo>
                  <a:pt x="4365" y="9726"/>
                </a:lnTo>
                <a:lnTo>
                  <a:pt x="4327" y="9784"/>
                </a:lnTo>
                <a:lnTo>
                  <a:pt x="4289" y="9841"/>
                </a:lnTo>
                <a:lnTo>
                  <a:pt x="4270" y="9918"/>
                </a:lnTo>
                <a:lnTo>
                  <a:pt x="4270" y="9994"/>
                </a:lnTo>
                <a:lnTo>
                  <a:pt x="4270" y="10071"/>
                </a:lnTo>
                <a:lnTo>
                  <a:pt x="4289" y="10128"/>
                </a:lnTo>
                <a:lnTo>
                  <a:pt x="4327" y="10205"/>
                </a:lnTo>
                <a:lnTo>
                  <a:pt x="4365" y="10262"/>
                </a:lnTo>
                <a:lnTo>
                  <a:pt x="4423" y="10301"/>
                </a:lnTo>
                <a:lnTo>
                  <a:pt x="4499" y="10339"/>
                </a:lnTo>
                <a:lnTo>
                  <a:pt x="4557" y="10358"/>
                </a:lnTo>
                <a:lnTo>
                  <a:pt x="4710" y="10358"/>
                </a:lnTo>
                <a:lnTo>
                  <a:pt x="4787" y="10339"/>
                </a:lnTo>
                <a:lnTo>
                  <a:pt x="4844" y="10301"/>
                </a:lnTo>
                <a:lnTo>
                  <a:pt x="4902" y="10262"/>
                </a:lnTo>
                <a:lnTo>
                  <a:pt x="4940" y="10205"/>
                </a:lnTo>
                <a:lnTo>
                  <a:pt x="4978" y="10128"/>
                </a:lnTo>
                <a:lnTo>
                  <a:pt x="4997" y="10071"/>
                </a:lnTo>
                <a:lnTo>
                  <a:pt x="5016" y="9994"/>
                </a:lnTo>
                <a:lnTo>
                  <a:pt x="4997" y="9918"/>
                </a:lnTo>
                <a:lnTo>
                  <a:pt x="4978" y="9841"/>
                </a:lnTo>
                <a:lnTo>
                  <a:pt x="4940" y="9784"/>
                </a:lnTo>
                <a:lnTo>
                  <a:pt x="4902" y="9726"/>
                </a:lnTo>
                <a:lnTo>
                  <a:pt x="4844" y="9669"/>
                </a:lnTo>
                <a:lnTo>
                  <a:pt x="4787" y="9650"/>
                </a:lnTo>
                <a:lnTo>
                  <a:pt x="4710" y="9630"/>
                </a:lnTo>
                <a:lnTo>
                  <a:pt x="4634" y="9611"/>
                </a:lnTo>
                <a:close/>
                <a:moveTo>
                  <a:pt x="8903" y="9611"/>
                </a:moveTo>
                <a:lnTo>
                  <a:pt x="8826" y="9630"/>
                </a:lnTo>
                <a:lnTo>
                  <a:pt x="8750" y="9650"/>
                </a:lnTo>
                <a:lnTo>
                  <a:pt x="8692" y="9669"/>
                </a:lnTo>
                <a:lnTo>
                  <a:pt x="8635" y="9726"/>
                </a:lnTo>
                <a:lnTo>
                  <a:pt x="8578" y="9784"/>
                </a:lnTo>
                <a:lnTo>
                  <a:pt x="8558" y="9841"/>
                </a:lnTo>
                <a:lnTo>
                  <a:pt x="8539" y="9918"/>
                </a:lnTo>
                <a:lnTo>
                  <a:pt x="8520" y="9994"/>
                </a:lnTo>
                <a:lnTo>
                  <a:pt x="8539" y="10071"/>
                </a:lnTo>
                <a:lnTo>
                  <a:pt x="8558" y="10128"/>
                </a:lnTo>
                <a:lnTo>
                  <a:pt x="8578" y="10205"/>
                </a:lnTo>
                <a:lnTo>
                  <a:pt x="8635" y="10262"/>
                </a:lnTo>
                <a:lnTo>
                  <a:pt x="8692" y="10301"/>
                </a:lnTo>
                <a:lnTo>
                  <a:pt x="8750" y="10339"/>
                </a:lnTo>
                <a:lnTo>
                  <a:pt x="8826" y="10358"/>
                </a:lnTo>
                <a:lnTo>
                  <a:pt x="8980" y="10358"/>
                </a:lnTo>
                <a:lnTo>
                  <a:pt x="9037" y="10339"/>
                </a:lnTo>
                <a:lnTo>
                  <a:pt x="9114" y="10301"/>
                </a:lnTo>
                <a:lnTo>
                  <a:pt x="9171" y="10262"/>
                </a:lnTo>
                <a:lnTo>
                  <a:pt x="9209" y="10205"/>
                </a:lnTo>
                <a:lnTo>
                  <a:pt x="9248" y="10128"/>
                </a:lnTo>
                <a:lnTo>
                  <a:pt x="9267" y="10071"/>
                </a:lnTo>
                <a:lnTo>
                  <a:pt x="9267" y="9994"/>
                </a:lnTo>
                <a:lnTo>
                  <a:pt x="9267" y="9918"/>
                </a:lnTo>
                <a:lnTo>
                  <a:pt x="9248" y="9841"/>
                </a:lnTo>
                <a:lnTo>
                  <a:pt x="9209" y="9784"/>
                </a:lnTo>
                <a:lnTo>
                  <a:pt x="9171" y="9726"/>
                </a:lnTo>
                <a:lnTo>
                  <a:pt x="9114" y="9669"/>
                </a:lnTo>
                <a:lnTo>
                  <a:pt x="9037" y="9650"/>
                </a:lnTo>
                <a:lnTo>
                  <a:pt x="8980" y="9630"/>
                </a:lnTo>
                <a:lnTo>
                  <a:pt x="8903" y="9611"/>
                </a:lnTo>
                <a:close/>
                <a:moveTo>
                  <a:pt x="13153" y="9611"/>
                </a:moveTo>
                <a:lnTo>
                  <a:pt x="13077" y="9630"/>
                </a:lnTo>
                <a:lnTo>
                  <a:pt x="13019" y="9650"/>
                </a:lnTo>
                <a:lnTo>
                  <a:pt x="12943" y="9669"/>
                </a:lnTo>
                <a:lnTo>
                  <a:pt x="12885" y="9726"/>
                </a:lnTo>
                <a:lnTo>
                  <a:pt x="12847" y="9784"/>
                </a:lnTo>
                <a:lnTo>
                  <a:pt x="12809" y="9841"/>
                </a:lnTo>
                <a:lnTo>
                  <a:pt x="12790" y="9918"/>
                </a:lnTo>
                <a:lnTo>
                  <a:pt x="12790" y="9994"/>
                </a:lnTo>
                <a:lnTo>
                  <a:pt x="12790" y="10071"/>
                </a:lnTo>
                <a:lnTo>
                  <a:pt x="12809" y="10128"/>
                </a:lnTo>
                <a:lnTo>
                  <a:pt x="12847" y="10205"/>
                </a:lnTo>
                <a:lnTo>
                  <a:pt x="12885" y="10262"/>
                </a:lnTo>
                <a:lnTo>
                  <a:pt x="12943" y="10301"/>
                </a:lnTo>
                <a:lnTo>
                  <a:pt x="13019" y="10339"/>
                </a:lnTo>
                <a:lnTo>
                  <a:pt x="13077" y="10358"/>
                </a:lnTo>
                <a:lnTo>
                  <a:pt x="13230" y="10358"/>
                </a:lnTo>
                <a:lnTo>
                  <a:pt x="13307" y="10339"/>
                </a:lnTo>
                <a:lnTo>
                  <a:pt x="13364" y="10301"/>
                </a:lnTo>
                <a:lnTo>
                  <a:pt x="13421" y="10262"/>
                </a:lnTo>
                <a:lnTo>
                  <a:pt x="13479" y="10205"/>
                </a:lnTo>
                <a:lnTo>
                  <a:pt x="13498" y="10128"/>
                </a:lnTo>
                <a:lnTo>
                  <a:pt x="13536" y="10071"/>
                </a:lnTo>
                <a:lnTo>
                  <a:pt x="13536" y="9994"/>
                </a:lnTo>
                <a:lnTo>
                  <a:pt x="13536" y="9918"/>
                </a:lnTo>
                <a:lnTo>
                  <a:pt x="13498" y="9841"/>
                </a:lnTo>
                <a:lnTo>
                  <a:pt x="13479" y="9784"/>
                </a:lnTo>
                <a:lnTo>
                  <a:pt x="13421" y="9726"/>
                </a:lnTo>
                <a:lnTo>
                  <a:pt x="13364" y="9669"/>
                </a:lnTo>
                <a:lnTo>
                  <a:pt x="13307" y="9650"/>
                </a:lnTo>
                <a:lnTo>
                  <a:pt x="13230" y="9630"/>
                </a:lnTo>
                <a:lnTo>
                  <a:pt x="13153" y="9611"/>
                </a:lnTo>
                <a:close/>
                <a:moveTo>
                  <a:pt x="17423" y="9611"/>
                </a:moveTo>
                <a:lnTo>
                  <a:pt x="17346" y="9630"/>
                </a:lnTo>
                <a:lnTo>
                  <a:pt x="17270" y="9650"/>
                </a:lnTo>
                <a:lnTo>
                  <a:pt x="17212" y="9669"/>
                </a:lnTo>
                <a:lnTo>
                  <a:pt x="17155" y="9726"/>
                </a:lnTo>
                <a:lnTo>
                  <a:pt x="17117" y="9784"/>
                </a:lnTo>
                <a:lnTo>
                  <a:pt x="17078" y="9841"/>
                </a:lnTo>
                <a:lnTo>
                  <a:pt x="17059" y="9918"/>
                </a:lnTo>
                <a:lnTo>
                  <a:pt x="17040" y="9994"/>
                </a:lnTo>
                <a:lnTo>
                  <a:pt x="17059" y="10071"/>
                </a:lnTo>
                <a:lnTo>
                  <a:pt x="17078" y="10128"/>
                </a:lnTo>
                <a:lnTo>
                  <a:pt x="17117" y="10205"/>
                </a:lnTo>
                <a:lnTo>
                  <a:pt x="17155" y="10262"/>
                </a:lnTo>
                <a:lnTo>
                  <a:pt x="17212" y="10301"/>
                </a:lnTo>
                <a:lnTo>
                  <a:pt x="17270" y="10339"/>
                </a:lnTo>
                <a:lnTo>
                  <a:pt x="17346" y="10358"/>
                </a:lnTo>
                <a:lnTo>
                  <a:pt x="17499" y="10358"/>
                </a:lnTo>
                <a:lnTo>
                  <a:pt x="17576" y="10339"/>
                </a:lnTo>
                <a:lnTo>
                  <a:pt x="17633" y="10301"/>
                </a:lnTo>
                <a:lnTo>
                  <a:pt x="17691" y="10262"/>
                </a:lnTo>
                <a:lnTo>
                  <a:pt x="17729" y="10205"/>
                </a:lnTo>
                <a:lnTo>
                  <a:pt x="17767" y="10128"/>
                </a:lnTo>
                <a:lnTo>
                  <a:pt x="17787" y="10071"/>
                </a:lnTo>
                <a:lnTo>
                  <a:pt x="17806" y="9994"/>
                </a:lnTo>
                <a:lnTo>
                  <a:pt x="17787" y="9918"/>
                </a:lnTo>
                <a:lnTo>
                  <a:pt x="17767" y="9841"/>
                </a:lnTo>
                <a:lnTo>
                  <a:pt x="17729" y="9784"/>
                </a:lnTo>
                <a:lnTo>
                  <a:pt x="17691" y="9726"/>
                </a:lnTo>
                <a:lnTo>
                  <a:pt x="17633" y="9669"/>
                </a:lnTo>
                <a:lnTo>
                  <a:pt x="17576" y="9650"/>
                </a:lnTo>
                <a:lnTo>
                  <a:pt x="17499" y="9630"/>
                </a:lnTo>
                <a:lnTo>
                  <a:pt x="17423" y="9611"/>
                </a:lnTo>
                <a:close/>
                <a:moveTo>
                  <a:pt x="21692" y="9611"/>
                </a:moveTo>
                <a:lnTo>
                  <a:pt x="21616" y="9630"/>
                </a:lnTo>
                <a:lnTo>
                  <a:pt x="21539" y="9650"/>
                </a:lnTo>
                <a:lnTo>
                  <a:pt x="21482" y="9669"/>
                </a:lnTo>
                <a:lnTo>
                  <a:pt x="21424" y="9726"/>
                </a:lnTo>
                <a:lnTo>
                  <a:pt x="21367" y="9784"/>
                </a:lnTo>
                <a:lnTo>
                  <a:pt x="21329" y="9841"/>
                </a:lnTo>
                <a:lnTo>
                  <a:pt x="21309" y="9918"/>
                </a:lnTo>
                <a:lnTo>
                  <a:pt x="21309" y="9994"/>
                </a:lnTo>
                <a:lnTo>
                  <a:pt x="21309" y="10071"/>
                </a:lnTo>
                <a:lnTo>
                  <a:pt x="21329" y="10128"/>
                </a:lnTo>
                <a:lnTo>
                  <a:pt x="21367" y="10205"/>
                </a:lnTo>
                <a:lnTo>
                  <a:pt x="21424" y="10262"/>
                </a:lnTo>
                <a:lnTo>
                  <a:pt x="21482" y="10301"/>
                </a:lnTo>
                <a:lnTo>
                  <a:pt x="21539" y="10339"/>
                </a:lnTo>
                <a:lnTo>
                  <a:pt x="21616" y="10358"/>
                </a:lnTo>
                <a:lnTo>
                  <a:pt x="21750" y="10358"/>
                </a:lnTo>
                <a:lnTo>
                  <a:pt x="21826" y="10339"/>
                </a:lnTo>
                <a:lnTo>
                  <a:pt x="21903" y="10301"/>
                </a:lnTo>
                <a:lnTo>
                  <a:pt x="21941" y="10262"/>
                </a:lnTo>
                <a:lnTo>
                  <a:pt x="21999" y="10205"/>
                </a:lnTo>
                <a:lnTo>
                  <a:pt x="22037" y="10128"/>
                </a:lnTo>
                <a:lnTo>
                  <a:pt x="22056" y="10071"/>
                </a:lnTo>
                <a:lnTo>
                  <a:pt x="22056" y="9994"/>
                </a:lnTo>
                <a:lnTo>
                  <a:pt x="22056" y="9918"/>
                </a:lnTo>
                <a:lnTo>
                  <a:pt x="22037" y="9841"/>
                </a:lnTo>
                <a:lnTo>
                  <a:pt x="21999" y="9784"/>
                </a:lnTo>
                <a:lnTo>
                  <a:pt x="21941" y="9726"/>
                </a:lnTo>
                <a:lnTo>
                  <a:pt x="21903" y="9669"/>
                </a:lnTo>
                <a:lnTo>
                  <a:pt x="21826" y="9650"/>
                </a:lnTo>
                <a:lnTo>
                  <a:pt x="21750" y="9630"/>
                </a:lnTo>
                <a:lnTo>
                  <a:pt x="21692" y="9611"/>
                </a:lnTo>
                <a:close/>
                <a:moveTo>
                  <a:pt x="25943" y="9611"/>
                </a:moveTo>
                <a:lnTo>
                  <a:pt x="25866" y="9630"/>
                </a:lnTo>
                <a:lnTo>
                  <a:pt x="25790" y="9650"/>
                </a:lnTo>
                <a:lnTo>
                  <a:pt x="25732" y="9669"/>
                </a:lnTo>
                <a:lnTo>
                  <a:pt x="25675" y="9726"/>
                </a:lnTo>
                <a:lnTo>
                  <a:pt x="25636" y="9784"/>
                </a:lnTo>
                <a:lnTo>
                  <a:pt x="25598" y="9841"/>
                </a:lnTo>
                <a:lnTo>
                  <a:pt x="25579" y="9918"/>
                </a:lnTo>
                <a:lnTo>
                  <a:pt x="25560" y="9994"/>
                </a:lnTo>
                <a:lnTo>
                  <a:pt x="25579" y="10071"/>
                </a:lnTo>
                <a:lnTo>
                  <a:pt x="25598" y="10128"/>
                </a:lnTo>
                <a:lnTo>
                  <a:pt x="25636" y="10205"/>
                </a:lnTo>
                <a:lnTo>
                  <a:pt x="25675" y="10262"/>
                </a:lnTo>
                <a:lnTo>
                  <a:pt x="25732" y="10301"/>
                </a:lnTo>
                <a:lnTo>
                  <a:pt x="25790" y="10339"/>
                </a:lnTo>
                <a:lnTo>
                  <a:pt x="25866" y="10358"/>
                </a:lnTo>
                <a:lnTo>
                  <a:pt x="26019" y="10358"/>
                </a:lnTo>
                <a:lnTo>
                  <a:pt x="26096" y="10339"/>
                </a:lnTo>
                <a:lnTo>
                  <a:pt x="26153" y="10301"/>
                </a:lnTo>
                <a:lnTo>
                  <a:pt x="26211" y="10262"/>
                </a:lnTo>
                <a:lnTo>
                  <a:pt x="26249" y="10205"/>
                </a:lnTo>
                <a:lnTo>
                  <a:pt x="26287" y="10128"/>
                </a:lnTo>
                <a:lnTo>
                  <a:pt x="26306" y="10071"/>
                </a:lnTo>
                <a:lnTo>
                  <a:pt x="26326" y="9994"/>
                </a:lnTo>
                <a:lnTo>
                  <a:pt x="26306" y="9918"/>
                </a:lnTo>
                <a:lnTo>
                  <a:pt x="26287" y="9841"/>
                </a:lnTo>
                <a:lnTo>
                  <a:pt x="26249" y="9784"/>
                </a:lnTo>
                <a:lnTo>
                  <a:pt x="26211" y="9726"/>
                </a:lnTo>
                <a:lnTo>
                  <a:pt x="26153" y="9669"/>
                </a:lnTo>
                <a:lnTo>
                  <a:pt x="26096" y="9650"/>
                </a:lnTo>
                <a:lnTo>
                  <a:pt x="26019" y="9630"/>
                </a:lnTo>
                <a:lnTo>
                  <a:pt x="25943" y="9611"/>
                </a:lnTo>
                <a:close/>
                <a:moveTo>
                  <a:pt x="30212" y="9611"/>
                </a:moveTo>
                <a:lnTo>
                  <a:pt x="30136" y="9630"/>
                </a:lnTo>
                <a:lnTo>
                  <a:pt x="30059" y="9650"/>
                </a:lnTo>
                <a:lnTo>
                  <a:pt x="30002" y="9669"/>
                </a:lnTo>
                <a:lnTo>
                  <a:pt x="29944" y="9726"/>
                </a:lnTo>
                <a:lnTo>
                  <a:pt x="29887" y="9784"/>
                </a:lnTo>
                <a:lnTo>
                  <a:pt x="29868" y="9841"/>
                </a:lnTo>
                <a:lnTo>
                  <a:pt x="29829" y="9918"/>
                </a:lnTo>
                <a:lnTo>
                  <a:pt x="29829" y="9994"/>
                </a:lnTo>
                <a:lnTo>
                  <a:pt x="29829" y="10071"/>
                </a:lnTo>
                <a:lnTo>
                  <a:pt x="29868" y="10128"/>
                </a:lnTo>
                <a:lnTo>
                  <a:pt x="29887" y="10205"/>
                </a:lnTo>
                <a:lnTo>
                  <a:pt x="29944" y="10262"/>
                </a:lnTo>
                <a:lnTo>
                  <a:pt x="30002" y="10301"/>
                </a:lnTo>
                <a:lnTo>
                  <a:pt x="30059" y="10339"/>
                </a:lnTo>
                <a:lnTo>
                  <a:pt x="30136" y="10358"/>
                </a:lnTo>
                <a:lnTo>
                  <a:pt x="30289" y="10358"/>
                </a:lnTo>
                <a:lnTo>
                  <a:pt x="30346" y="10339"/>
                </a:lnTo>
                <a:lnTo>
                  <a:pt x="30423" y="10301"/>
                </a:lnTo>
                <a:lnTo>
                  <a:pt x="30480" y="10262"/>
                </a:lnTo>
                <a:lnTo>
                  <a:pt x="30519" y="10205"/>
                </a:lnTo>
                <a:lnTo>
                  <a:pt x="30557" y="10128"/>
                </a:lnTo>
                <a:lnTo>
                  <a:pt x="30576" y="10071"/>
                </a:lnTo>
                <a:lnTo>
                  <a:pt x="30576" y="9994"/>
                </a:lnTo>
                <a:lnTo>
                  <a:pt x="30576" y="9918"/>
                </a:lnTo>
                <a:lnTo>
                  <a:pt x="30557" y="9841"/>
                </a:lnTo>
                <a:lnTo>
                  <a:pt x="30519" y="9784"/>
                </a:lnTo>
                <a:lnTo>
                  <a:pt x="30480" y="9726"/>
                </a:lnTo>
                <a:lnTo>
                  <a:pt x="30423" y="9669"/>
                </a:lnTo>
                <a:lnTo>
                  <a:pt x="30346" y="9650"/>
                </a:lnTo>
                <a:lnTo>
                  <a:pt x="30289" y="9630"/>
                </a:lnTo>
                <a:lnTo>
                  <a:pt x="30212" y="9611"/>
                </a:lnTo>
                <a:close/>
                <a:moveTo>
                  <a:pt x="307" y="14417"/>
                </a:moveTo>
                <a:lnTo>
                  <a:pt x="230" y="14455"/>
                </a:lnTo>
                <a:lnTo>
                  <a:pt x="173" y="14474"/>
                </a:lnTo>
                <a:lnTo>
                  <a:pt x="115" y="14532"/>
                </a:lnTo>
                <a:lnTo>
                  <a:pt x="58" y="14589"/>
                </a:lnTo>
                <a:lnTo>
                  <a:pt x="19" y="14647"/>
                </a:lnTo>
                <a:lnTo>
                  <a:pt x="0" y="14723"/>
                </a:lnTo>
                <a:lnTo>
                  <a:pt x="0" y="14800"/>
                </a:lnTo>
                <a:lnTo>
                  <a:pt x="0" y="14876"/>
                </a:lnTo>
                <a:lnTo>
                  <a:pt x="19" y="14934"/>
                </a:lnTo>
                <a:lnTo>
                  <a:pt x="58" y="15010"/>
                </a:lnTo>
                <a:lnTo>
                  <a:pt x="115" y="15068"/>
                </a:lnTo>
                <a:lnTo>
                  <a:pt x="173" y="15106"/>
                </a:lnTo>
                <a:lnTo>
                  <a:pt x="230" y="15144"/>
                </a:lnTo>
                <a:lnTo>
                  <a:pt x="307" y="15164"/>
                </a:lnTo>
                <a:lnTo>
                  <a:pt x="460" y="15164"/>
                </a:lnTo>
                <a:lnTo>
                  <a:pt x="517" y="15144"/>
                </a:lnTo>
                <a:lnTo>
                  <a:pt x="594" y="15106"/>
                </a:lnTo>
                <a:lnTo>
                  <a:pt x="632" y="15068"/>
                </a:lnTo>
                <a:lnTo>
                  <a:pt x="689" y="15010"/>
                </a:lnTo>
                <a:lnTo>
                  <a:pt x="728" y="14934"/>
                </a:lnTo>
                <a:lnTo>
                  <a:pt x="747" y="14876"/>
                </a:lnTo>
                <a:lnTo>
                  <a:pt x="747" y="14800"/>
                </a:lnTo>
                <a:lnTo>
                  <a:pt x="747" y="14723"/>
                </a:lnTo>
                <a:lnTo>
                  <a:pt x="728" y="14647"/>
                </a:lnTo>
                <a:lnTo>
                  <a:pt x="689" y="14589"/>
                </a:lnTo>
                <a:lnTo>
                  <a:pt x="632" y="14532"/>
                </a:lnTo>
                <a:lnTo>
                  <a:pt x="594" y="14474"/>
                </a:lnTo>
                <a:lnTo>
                  <a:pt x="517" y="14455"/>
                </a:lnTo>
                <a:lnTo>
                  <a:pt x="460" y="14417"/>
                </a:lnTo>
                <a:close/>
                <a:moveTo>
                  <a:pt x="4557" y="14417"/>
                </a:moveTo>
                <a:lnTo>
                  <a:pt x="4499" y="14455"/>
                </a:lnTo>
                <a:lnTo>
                  <a:pt x="4423" y="14474"/>
                </a:lnTo>
                <a:lnTo>
                  <a:pt x="4365" y="14532"/>
                </a:lnTo>
                <a:lnTo>
                  <a:pt x="4327" y="14589"/>
                </a:lnTo>
                <a:lnTo>
                  <a:pt x="4289" y="14647"/>
                </a:lnTo>
                <a:lnTo>
                  <a:pt x="4270" y="14723"/>
                </a:lnTo>
                <a:lnTo>
                  <a:pt x="4270" y="14800"/>
                </a:lnTo>
                <a:lnTo>
                  <a:pt x="4270" y="14876"/>
                </a:lnTo>
                <a:lnTo>
                  <a:pt x="4289" y="14934"/>
                </a:lnTo>
                <a:lnTo>
                  <a:pt x="4327" y="15010"/>
                </a:lnTo>
                <a:lnTo>
                  <a:pt x="4365" y="15068"/>
                </a:lnTo>
                <a:lnTo>
                  <a:pt x="4423" y="15106"/>
                </a:lnTo>
                <a:lnTo>
                  <a:pt x="4499" y="15144"/>
                </a:lnTo>
                <a:lnTo>
                  <a:pt x="4557" y="15164"/>
                </a:lnTo>
                <a:lnTo>
                  <a:pt x="4710" y="15164"/>
                </a:lnTo>
                <a:lnTo>
                  <a:pt x="4787" y="15144"/>
                </a:lnTo>
                <a:lnTo>
                  <a:pt x="4844" y="15106"/>
                </a:lnTo>
                <a:lnTo>
                  <a:pt x="4902" y="15068"/>
                </a:lnTo>
                <a:lnTo>
                  <a:pt x="4940" y="15010"/>
                </a:lnTo>
                <a:lnTo>
                  <a:pt x="4978" y="14934"/>
                </a:lnTo>
                <a:lnTo>
                  <a:pt x="4997" y="14876"/>
                </a:lnTo>
                <a:lnTo>
                  <a:pt x="5016" y="14800"/>
                </a:lnTo>
                <a:lnTo>
                  <a:pt x="4997" y="14723"/>
                </a:lnTo>
                <a:lnTo>
                  <a:pt x="4978" y="14647"/>
                </a:lnTo>
                <a:lnTo>
                  <a:pt x="4940" y="14589"/>
                </a:lnTo>
                <a:lnTo>
                  <a:pt x="4902" y="14532"/>
                </a:lnTo>
                <a:lnTo>
                  <a:pt x="4844" y="14474"/>
                </a:lnTo>
                <a:lnTo>
                  <a:pt x="4787" y="14455"/>
                </a:lnTo>
                <a:lnTo>
                  <a:pt x="4710" y="14417"/>
                </a:lnTo>
                <a:close/>
                <a:moveTo>
                  <a:pt x="8826" y="14417"/>
                </a:moveTo>
                <a:lnTo>
                  <a:pt x="8750" y="14455"/>
                </a:lnTo>
                <a:lnTo>
                  <a:pt x="8692" y="14474"/>
                </a:lnTo>
                <a:lnTo>
                  <a:pt x="8635" y="14532"/>
                </a:lnTo>
                <a:lnTo>
                  <a:pt x="8578" y="14589"/>
                </a:lnTo>
                <a:lnTo>
                  <a:pt x="8558" y="14647"/>
                </a:lnTo>
                <a:lnTo>
                  <a:pt x="8539" y="14723"/>
                </a:lnTo>
                <a:lnTo>
                  <a:pt x="8520" y="14800"/>
                </a:lnTo>
                <a:lnTo>
                  <a:pt x="8539" y="14876"/>
                </a:lnTo>
                <a:lnTo>
                  <a:pt x="8558" y="14934"/>
                </a:lnTo>
                <a:lnTo>
                  <a:pt x="8578" y="15010"/>
                </a:lnTo>
                <a:lnTo>
                  <a:pt x="8635" y="15068"/>
                </a:lnTo>
                <a:lnTo>
                  <a:pt x="8692" y="15106"/>
                </a:lnTo>
                <a:lnTo>
                  <a:pt x="8750" y="15144"/>
                </a:lnTo>
                <a:lnTo>
                  <a:pt x="8826" y="15164"/>
                </a:lnTo>
                <a:lnTo>
                  <a:pt x="8980" y="15164"/>
                </a:lnTo>
                <a:lnTo>
                  <a:pt x="9037" y="15144"/>
                </a:lnTo>
                <a:lnTo>
                  <a:pt x="9114" y="15106"/>
                </a:lnTo>
                <a:lnTo>
                  <a:pt x="9171" y="15068"/>
                </a:lnTo>
                <a:lnTo>
                  <a:pt x="9209" y="15010"/>
                </a:lnTo>
                <a:lnTo>
                  <a:pt x="9248" y="14934"/>
                </a:lnTo>
                <a:lnTo>
                  <a:pt x="9267" y="14876"/>
                </a:lnTo>
                <a:lnTo>
                  <a:pt x="9267" y="14800"/>
                </a:lnTo>
                <a:lnTo>
                  <a:pt x="9267" y="14723"/>
                </a:lnTo>
                <a:lnTo>
                  <a:pt x="9248" y="14647"/>
                </a:lnTo>
                <a:lnTo>
                  <a:pt x="9209" y="14589"/>
                </a:lnTo>
                <a:lnTo>
                  <a:pt x="9171" y="14532"/>
                </a:lnTo>
                <a:lnTo>
                  <a:pt x="9114" y="14474"/>
                </a:lnTo>
                <a:lnTo>
                  <a:pt x="9037" y="14455"/>
                </a:lnTo>
                <a:lnTo>
                  <a:pt x="8980" y="14417"/>
                </a:lnTo>
                <a:close/>
                <a:moveTo>
                  <a:pt x="13077" y="14417"/>
                </a:moveTo>
                <a:lnTo>
                  <a:pt x="13019" y="14455"/>
                </a:lnTo>
                <a:lnTo>
                  <a:pt x="12943" y="14474"/>
                </a:lnTo>
                <a:lnTo>
                  <a:pt x="12885" y="14532"/>
                </a:lnTo>
                <a:lnTo>
                  <a:pt x="12847" y="14589"/>
                </a:lnTo>
                <a:lnTo>
                  <a:pt x="12809" y="14647"/>
                </a:lnTo>
                <a:lnTo>
                  <a:pt x="12790" y="14723"/>
                </a:lnTo>
                <a:lnTo>
                  <a:pt x="12790" y="14800"/>
                </a:lnTo>
                <a:lnTo>
                  <a:pt x="12790" y="14876"/>
                </a:lnTo>
                <a:lnTo>
                  <a:pt x="12809" y="14934"/>
                </a:lnTo>
                <a:lnTo>
                  <a:pt x="12847" y="15010"/>
                </a:lnTo>
                <a:lnTo>
                  <a:pt x="12885" y="15068"/>
                </a:lnTo>
                <a:lnTo>
                  <a:pt x="12943" y="15106"/>
                </a:lnTo>
                <a:lnTo>
                  <a:pt x="13019" y="15144"/>
                </a:lnTo>
                <a:lnTo>
                  <a:pt x="13077" y="15164"/>
                </a:lnTo>
                <a:lnTo>
                  <a:pt x="13230" y="15164"/>
                </a:lnTo>
                <a:lnTo>
                  <a:pt x="13307" y="15144"/>
                </a:lnTo>
                <a:lnTo>
                  <a:pt x="13364" y="15106"/>
                </a:lnTo>
                <a:lnTo>
                  <a:pt x="13421" y="15068"/>
                </a:lnTo>
                <a:lnTo>
                  <a:pt x="13479" y="15010"/>
                </a:lnTo>
                <a:lnTo>
                  <a:pt x="13498" y="14934"/>
                </a:lnTo>
                <a:lnTo>
                  <a:pt x="13536" y="14876"/>
                </a:lnTo>
                <a:lnTo>
                  <a:pt x="13536" y="14800"/>
                </a:lnTo>
                <a:lnTo>
                  <a:pt x="13536" y="14723"/>
                </a:lnTo>
                <a:lnTo>
                  <a:pt x="13498" y="14647"/>
                </a:lnTo>
                <a:lnTo>
                  <a:pt x="13479" y="14589"/>
                </a:lnTo>
                <a:lnTo>
                  <a:pt x="13421" y="14532"/>
                </a:lnTo>
                <a:lnTo>
                  <a:pt x="13364" y="14474"/>
                </a:lnTo>
                <a:lnTo>
                  <a:pt x="13307" y="14455"/>
                </a:lnTo>
                <a:lnTo>
                  <a:pt x="13230" y="14417"/>
                </a:lnTo>
                <a:close/>
                <a:moveTo>
                  <a:pt x="17346" y="14417"/>
                </a:moveTo>
                <a:lnTo>
                  <a:pt x="17270" y="14455"/>
                </a:lnTo>
                <a:lnTo>
                  <a:pt x="17212" y="14474"/>
                </a:lnTo>
                <a:lnTo>
                  <a:pt x="17155" y="14532"/>
                </a:lnTo>
                <a:lnTo>
                  <a:pt x="17117" y="14589"/>
                </a:lnTo>
                <a:lnTo>
                  <a:pt x="17078" y="14647"/>
                </a:lnTo>
                <a:lnTo>
                  <a:pt x="17059" y="14723"/>
                </a:lnTo>
                <a:lnTo>
                  <a:pt x="17040" y="14800"/>
                </a:lnTo>
                <a:lnTo>
                  <a:pt x="17059" y="14876"/>
                </a:lnTo>
                <a:lnTo>
                  <a:pt x="17078" y="14934"/>
                </a:lnTo>
                <a:lnTo>
                  <a:pt x="17117" y="15010"/>
                </a:lnTo>
                <a:lnTo>
                  <a:pt x="17155" y="15068"/>
                </a:lnTo>
                <a:lnTo>
                  <a:pt x="17212" y="15106"/>
                </a:lnTo>
                <a:lnTo>
                  <a:pt x="17270" y="15144"/>
                </a:lnTo>
                <a:lnTo>
                  <a:pt x="17346" y="15164"/>
                </a:lnTo>
                <a:lnTo>
                  <a:pt x="17499" y="15164"/>
                </a:lnTo>
                <a:lnTo>
                  <a:pt x="17576" y="15144"/>
                </a:lnTo>
                <a:lnTo>
                  <a:pt x="17633" y="15106"/>
                </a:lnTo>
                <a:lnTo>
                  <a:pt x="17691" y="15068"/>
                </a:lnTo>
                <a:lnTo>
                  <a:pt x="17729" y="15010"/>
                </a:lnTo>
                <a:lnTo>
                  <a:pt x="17767" y="14934"/>
                </a:lnTo>
                <a:lnTo>
                  <a:pt x="17787" y="14876"/>
                </a:lnTo>
                <a:lnTo>
                  <a:pt x="17806" y="14800"/>
                </a:lnTo>
                <a:lnTo>
                  <a:pt x="17787" y="14723"/>
                </a:lnTo>
                <a:lnTo>
                  <a:pt x="17767" y="14647"/>
                </a:lnTo>
                <a:lnTo>
                  <a:pt x="17729" y="14589"/>
                </a:lnTo>
                <a:lnTo>
                  <a:pt x="17691" y="14532"/>
                </a:lnTo>
                <a:lnTo>
                  <a:pt x="17633" y="14474"/>
                </a:lnTo>
                <a:lnTo>
                  <a:pt x="17576" y="14455"/>
                </a:lnTo>
                <a:lnTo>
                  <a:pt x="17499" y="14417"/>
                </a:lnTo>
                <a:close/>
                <a:moveTo>
                  <a:pt x="21616" y="14417"/>
                </a:moveTo>
                <a:lnTo>
                  <a:pt x="21539" y="14455"/>
                </a:lnTo>
                <a:lnTo>
                  <a:pt x="21482" y="14474"/>
                </a:lnTo>
                <a:lnTo>
                  <a:pt x="21424" y="14532"/>
                </a:lnTo>
                <a:lnTo>
                  <a:pt x="21367" y="14589"/>
                </a:lnTo>
                <a:lnTo>
                  <a:pt x="21329" y="14647"/>
                </a:lnTo>
                <a:lnTo>
                  <a:pt x="21309" y="14723"/>
                </a:lnTo>
                <a:lnTo>
                  <a:pt x="21309" y="14800"/>
                </a:lnTo>
                <a:lnTo>
                  <a:pt x="21309" y="14876"/>
                </a:lnTo>
                <a:lnTo>
                  <a:pt x="21329" y="14934"/>
                </a:lnTo>
                <a:lnTo>
                  <a:pt x="21367" y="15010"/>
                </a:lnTo>
                <a:lnTo>
                  <a:pt x="21424" y="15068"/>
                </a:lnTo>
                <a:lnTo>
                  <a:pt x="21482" y="15106"/>
                </a:lnTo>
                <a:lnTo>
                  <a:pt x="21539" y="15144"/>
                </a:lnTo>
                <a:lnTo>
                  <a:pt x="21616" y="15164"/>
                </a:lnTo>
                <a:lnTo>
                  <a:pt x="21750" y="15164"/>
                </a:lnTo>
                <a:lnTo>
                  <a:pt x="21826" y="15144"/>
                </a:lnTo>
                <a:lnTo>
                  <a:pt x="21903" y="15106"/>
                </a:lnTo>
                <a:lnTo>
                  <a:pt x="21941" y="15068"/>
                </a:lnTo>
                <a:lnTo>
                  <a:pt x="21999" y="15010"/>
                </a:lnTo>
                <a:lnTo>
                  <a:pt x="22037" y="14934"/>
                </a:lnTo>
                <a:lnTo>
                  <a:pt x="22056" y="14876"/>
                </a:lnTo>
                <a:lnTo>
                  <a:pt x="22056" y="14800"/>
                </a:lnTo>
                <a:lnTo>
                  <a:pt x="22056" y="14723"/>
                </a:lnTo>
                <a:lnTo>
                  <a:pt x="22037" y="14647"/>
                </a:lnTo>
                <a:lnTo>
                  <a:pt x="21999" y="14589"/>
                </a:lnTo>
                <a:lnTo>
                  <a:pt x="21941" y="14532"/>
                </a:lnTo>
                <a:lnTo>
                  <a:pt x="21903" y="14474"/>
                </a:lnTo>
                <a:lnTo>
                  <a:pt x="21826" y="14455"/>
                </a:lnTo>
                <a:lnTo>
                  <a:pt x="21750" y="14417"/>
                </a:lnTo>
                <a:close/>
                <a:moveTo>
                  <a:pt x="25866" y="14417"/>
                </a:moveTo>
                <a:lnTo>
                  <a:pt x="25790" y="14455"/>
                </a:lnTo>
                <a:lnTo>
                  <a:pt x="25732" y="14474"/>
                </a:lnTo>
                <a:lnTo>
                  <a:pt x="25675" y="14532"/>
                </a:lnTo>
                <a:lnTo>
                  <a:pt x="25636" y="14589"/>
                </a:lnTo>
                <a:lnTo>
                  <a:pt x="25598" y="14647"/>
                </a:lnTo>
                <a:lnTo>
                  <a:pt x="25579" y="14723"/>
                </a:lnTo>
                <a:lnTo>
                  <a:pt x="25560" y="14800"/>
                </a:lnTo>
                <a:lnTo>
                  <a:pt x="25579" y="14876"/>
                </a:lnTo>
                <a:lnTo>
                  <a:pt x="25598" y="14934"/>
                </a:lnTo>
                <a:lnTo>
                  <a:pt x="25636" y="15010"/>
                </a:lnTo>
                <a:lnTo>
                  <a:pt x="25675" y="15068"/>
                </a:lnTo>
                <a:lnTo>
                  <a:pt x="25732" y="15106"/>
                </a:lnTo>
                <a:lnTo>
                  <a:pt x="25790" y="15144"/>
                </a:lnTo>
                <a:lnTo>
                  <a:pt x="25866" y="15164"/>
                </a:lnTo>
                <a:lnTo>
                  <a:pt x="26019" y="15164"/>
                </a:lnTo>
                <a:lnTo>
                  <a:pt x="26096" y="15144"/>
                </a:lnTo>
                <a:lnTo>
                  <a:pt x="26153" y="15106"/>
                </a:lnTo>
                <a:lnTo>
                  <a:pt x="26211" y="15068"/>
                </a:lnTo>
                <a:lnTo>
                  <a:pt x="26249" y="15010"/>
                </a:lnTo>
                <a:lnTo>
                  <a:pt x="26287" y="14934"/>
                </a:lnTo>
                <a:lnTo>
                  <a:pt x="26306" y="14876"/>
                </a:lnTo>
                <a:lnTo>
                  <a:pt x="26326" y="14800"/>
                </a:lnTo>
                <a:lnTo>
                  <a:pt x="26306" y="14723"/>
                </a:lnTo>
                <a:lnTo>
                  <a:pt x="26287" y="14647"/>
                </a:lnTo>
                <a:lnTo>
                  <a:pt x="26249" y="14589"/>
                </a:lnTo>
                <a:lnTo>
                  <a:pt x="26211" y="14532"/>
                </a:lnTo>
                <a:lnTo>
                  <a:pt x="26153" y="14474"/>
                </a:lnTo>
                <a:lnTo>
                  <a:pt x="26096" y="14455"/>
                </a:lnTo>
                <a:lnTo>
                  <a:pt x="26019" y="14417"/>
                </a:lnTo>
                <a:close/>
                <a:moveTo>
                  <a:pt x="30136" y="14417"/>
                </a:moveTo>
                <a:lnTo>
                  <a:pt x="30059" y="14455"/>
                </a:lnTo>
                <a:lnTo>
                  <a:pt x="30002" y="14474"/>
                </a:lnTo>
                <a:lnTo>
                  <a:pt x="29944" y="14532"/>
                </a:lnTo>
                <a:lnTo>
                  <a:pt x="29887" y="14589"/>
                </a:lnTo>
                <a:lnTo>
                  <a:pt x="29868" y="14647"/>
                </a:lnTo>
                <a:lnTo>
                  <a:pt x="29829" y="14723"/>
                </a:lnTo>
                <a:lnTo>
                  <a:pt x="29829" y="14800"/>
                </a:lnTo>
                <a:lnTo>
                  <a:pt x="29829" y="14876"/>
                </a:lnTo>
                <a:lnTo>
                  <a:pt x="29868" y="14934"/>
                </a:lnTo>
                <a:lnTo>
                  <a:pt x="29887" y="15010"/>
                </a:lnTo>
                <a:lnTo>
                  <a:pt x="29944" y="15068"/>
                </a:lnTo>
                <a:lnTo>
                  <a:pt x="30002" y="15106"/>
                </a:lnTo>
                <a:lnTo>
                  <a:pt x="30059" y="15144"/>
                </a:lnTo>
                <a:lnTo>
                  <a:pt x="30136" y="15164"/>
                </a:lnTo>
                <a:lnTo>
                  <a:pt x="30289" y="15164"/>
                </a:lnTo>
                <a:lnTo>
                  <a:pt x="30346" y="15144"/>
                </a:lnTo>
                <a:lnTo>
                  <a:pt x="30423" y="15106"/>
                </a:lnTo>
                <a:lnTo>
                  <a:pt x="30480" y="15068"/>
                </a:lnTo>
                <a:lnTo>
                  <a:pt x="30519" y="15010"/>
                </a:lnTo>
                <a:lnTo>
                  <a:pt x="30557" y="14934"/>
                </a:lnTo>
                <a:lnTo>
                  <a:pt x="30576" y="14876"/>
                </a:lnTo>
                <a:lnTo>
                  <a:pt x="30576" y="14800"/>
                </a:lnTo>
                <a:lnTo>
                  <a:pt x="30576" y="14723"/>
                </a:lnTo>
                <a:lnTo>
                  <a:pt x="30557" y="14647"/>
                </a:lnTo>
                <a:lnTo>
                  <a:pt x="30519" y="14589"/>
                </a:lnTo>
                <a:lnTo>
                  <a:pt x="30480" y="14532"/>
                </a:lnTo>
                <a:lnTo>
                  <a:pt x="30423" y="14474"/>
                </a:lnTo>
                <a:lnTo>
                  <a:pt x="30346" y="14455"/>
                </a:lnTo>
                <a:lnTo>
                  <a:pt x="30289" y="14417"/>
                </a:lnTo>
                <a:close/>
                <a:moveTo>
                  <a:pt x="307" y="19222"/>
                </a:moveTo>
                <a:lnTo>
                  <a:pt x="230" y="19261"/>
                </a:lnTo>
                <a:lnTo>
                  <a:pt x="173" y="19280"/>
                </a:lnTo>
                <a:lnTo>
                  <a:pt x="115" y="19337"/>
                </a:lnTo>
                <a:lnTo>
                  <a:pt x="58" y="19395"/>
                </a:lnTo>
                <a:lnTo>
                  <a:pt x="19" y="19452"/>
                </a:lnTo>
                <a:lnTo>
                  <a:pt x="0" y="19529"/>
                </a:lnTo>
                <a:lnTo>
                  <a:pt x="0" y="19605"/>
                </a:lnTo>
                <a:lnTo>
                  <a:pt x="0" y="19682"/>
                </a:lnTo>
                <a:lnTo>
                  <a:pt x="19" y="19739"/>
                </a:lnTo>
                <a:lnTo>
                  <a:pt x="58" y="19816"/>
                </a:lnTo>
                <a:lnTo>
                  <a:pt x="115" y="19873"/>
                </a:lnTo>
                <a:lnTo>
                  <a:pt x="173" y="19912"/>
                </a:lnTo>
                <a:lnTo>
                  <a:pt x="230" y="19950"/>
                </a:lnTo>
                <a:lnTo>
                  <a:pt x="307" y="19969"/>
                </a:lnTo>
                <a:lnTo>
                  <a:pt x="460" y="19969"/>
                </a:lnTo>
                <a:lnTo>
                  <a:pt x="517" y="19950"/>
                </a:lnTo>
                <a:lnTo>
                  <a:pt x="594" y="19912"/>
                </a:lnTo>
                <a:lnTo>
                  <a:pt x="632" y="19873"/>
                </a:lnTo>
                <a:lnTo>
                  <a:pt x="689" y="19816"/>
                </a:lnTo>
                <a:lnTo>
                  <a:pt x="728" y="19739"/>
                </a:lnTo>
                <a:lnTo>
                  <a:pt x="747" y="19682"/>
                </a:lnTo>
                <a:lnTo>
                  <a:pt x="747" y="19605"/>
                </a:lnTo>
                <a:lnTo>
                  <a:pt x="747" y="19529"/>
                </a:lnTo>
                <a:lnTo>
                  <a:pt x="728" y="19452"/>
                </a:lnTo>
                <a:lnTo>
                  <a:pt x="689" y="19395"/>
                </a:lnTo>
                <a:lnTo>
                  <a:pt x="632" y="19337"/>
                </a:lnTo>
                <a:lnTo>
                  <a:pt x="594" y="19280"/>
                </a:lnTo>
                <a:lnTo>
                  <a:pt x="517" y="19261"/>
                </a:lnTo>
                <a:lnTo>
                  <a:pt x="460" y="19222"/>
                </a:lnTo>
                <a:close/>
                <a:moveTo>
                  <a:pt x="4557" y="19222"/>
                </a:moveTo>
                <a:lnTo>
                  <a:pt x="4499" y="19261"/>
                </a:lnTo>
                <a:lnTo>
                  <a:pt x="4423" y="19280"/>
                </a:lnTo>
                <a:lnTo>
                  <a:pt x="4365" y="19337"/>
                </a:lnTo>
                <a:lnTo>
                  <a:pt x="4327" y="19395"/>
                </a:lnTo>
                <a:lnTo>
                  <a:pt x="4289" y="19452"/>
                </a:lnTo>
                <a:lnTo>
                  <a:pt x="4270" y="19529"/>
                </a:lnTo>
                <a:lnTo>
                  <a:pt x="4270" y="19605"/>
                </a:lnTo>
                <a:lnTo>
                  <a:pt x="4270" y="19682"/>
                </a:lnTo>
                <a:lnTo>
                  <a:pt x="4289" y="19739"/>
                </a:lnTo>
                <a:lnTo>
                  <a:pt x="4327" y="19816"/>
                </a:lnTo>
                <a:lnTo>
                  <a:pt x="4365" y="19873"/>
                </a:lnTo>
                <a:lnTo>
                  <a:pt x="4423" y="19912"/>
                </a:lnTo>
                <a:lnTo>
                  <a:pt x="4499" y="19950"/>
                </a:lnTo>
                <a:lnTo>
                  <a:pt x="4557" y="19969"/>
                </a:lnTo>
                <a:lnTo>
                  <a:pt x="4710" y="19969"/>
                </a:lnTo>
                <a:lnTo>
                  <a:pt x="4787" y="19950"/>
                </a:lnTo>
                <a:lnTo>
                  <a:pt x="4844" y="19912"/>
                </a:lnTo>
                <a:lnTo>
                  <a:pt x="4902" y="19873"/>
                </a:lnTo>
                <a:lnTo>
                  <a:pt x="4940" y="19816"/>
                </a:lnTo>
                <a:lnTo>
                  <a:pt x="4978" y="19739"/>
                </a:lnTo>
                <a:lnTo>
                  <a:pt x="4997" y="19682"/>
                </a:lnTo>
                <a:lnTo>
                  <a:pt x="5016" y="19605"/>
                </a:lnTo>
                <a:lnTo>
                  <a:pt x="4997" y="19529"/>
                </a:lnTo>
                <a:lnTo>
                  <a:pt x="4978" y="19452"/>
                </a:lnTo>
                <a:lnTo>
                  <a:pt x="4940" y="19395"/>
                </a:lnTo>
                <a:lnTo>
                  <a:pt x="4902" y="19337"/>
                </a:lnTo>
                <a:lnTo>
                  <a:pt x="4844" y="19280"/>
                </a:lnTo>
                <a:lnTo>
                  <a:pt x="4787" y="19261"/>
                </a:lnTo>
                <a:lnTo>
                  <a:pt x="4710" y="19222"/>
                </a:lnTo>
                <a:close/>
                <a:moveTo>
                  <a:pt x="8826" y="19222"/>
                </a:moveTo>
                <a:lnTo>
                  <a:pt x="8750" y="19261"/>
                </a:lnTo>
                <a:lnTo>
                  <a:pt x="8692" y="19280"/>
                </a:lnTo>
                <a:lnTo>
                  <a:pt x="8635" y="19337"/>
                </a:lnTo>
                <a:lnTo>
                  <a:pt x="8578" y="19395"/>
                </a:lnTo>
                <a:lnTo>
                  <a:pt x="8558" y="19452"/>
                </a:lnTo>
                <a:lnTo>
                  <a:pt x="8539" y="19529"/>
                </a:lnTo>
                <a:lnTo>
                  <a:pt x="8520" y="19605"/>
                </a:lnTo>
                <a:lnTo>
                  <a:pt x="8539" y="19682"/>
                </a:lnTo>
                <a:lnTo>
                  <a:pt x="8558" y="19739"/>
                </a:lnTo>
                <a:lnTo>
                  <a:pt x="8578" y="19816"/>
                </a:lnTo>
                <a:lnTo>
                  <a:pt x="8635" y="19873"/>
                </a:lnTo>
                <a:lnTo>
                  <a:pt x="8692" y="19912"/>
                </a:lnTo>
                <a:lnTo>
                  <a:pt x="8750" y="19950"/>
                </a:lnTo>
                <a:lnTo>
                  <a:pt x="8826" y="19969"/>
                </a:lnTo>
                <a:lnTo>
                  <a:pt x="8980" y="19969"/>
                </a:lnTo>
                <a:lnTo>
                  <a:pt x="9037" y="19950"/>
                </a:lnTo>
                <a:lnTo>
                  <a:pt x="9114" y="19912"/>
                </a:lnTo>
                <a:lnTo>
                  <a:pt x="9171" y="19873"/>
                </a:lnTo>
                <a:lnTo>
                  <a:pt x="9209" y="19816"/>
                </a:lnTo>
                <a:lnTo>
                  <a:pt x="9248" y="19739"/>
                </a:lnTo>
                <a:lnTo>
                  <a:pt x="9267" y="19682"/>
                </a:lnTo>
                <a:lnTo>
                  <a:pt x="9267" y="19605"/>
                </a:lnTo>
                <a:lnTo>
                  <a:pt x="9267" y="19529"/>
                </a:lnTo>
                <a:lnTo>
                  <a:pt x="9248" y="19452"/>
                </a:lnTo>
                <a:lnTo>
                  <a:pt x="9209" y="19395"/>
                </a:lnTo>
                <a:lnTo>
                  <a:pt x="9171" y="19337"/>
                </a:lnTo>
                <a:lnTo>
                  <a:pt x="9114" y="19280"/>
                </a:lnTo>
                <a:lnTo>
                  <a:pt x="9037" y="19261"/>
                </a:lnTo>
                <a:lnTo>
                  <a:pt x="8980" y="19222"/>
                </a:lnTo>
                <a:close/>
                <a:moveTo>
                  <a:pt x="13077" y="19222"/>
                </a:moveTo>
                <a:lnTo>
                  <a:pt x="13019" y="19261"/>
                </a:lnTo>
                <a:lnTo>
                  <a:pt x="12943" y="19280"/>
                </a:lnTo>
                <a:lnTo>
                  <a:pt x="12885" y="19337"/>
                </a:lnTo>
                <a:lnTo>
                  <a:pt x="12847" y="19395"/>
                </a:lnTo>
                <a:lnTo>
                  <a:pt x="12809" y="19452"/>
                </a:lnTo>
                <a:lnTo>
                  <a:pt x="12790" y="19529"/>
                </a:lnTo>
                <a:lnTo>
                  <a:pt x="12790" y="19605"/>
                </a:lnTo>
                <a:lnTo>
                  <a:pt x="12790" y="19682"/>
                </a:lnTo>
                <a:lnTo>
                  <a:pt x="12809" y="19739"/>
                </a:lnTo>
                <a:lnTo>
                  <a:pt x="12847" y="19816"/>
                </a:lnTo>
                <a:lnTo>
                  <a:pt x="12885" y="19873"/>
                </a:lnTo>
                <a:lnTo>
                  <a:pt x="12943" y="19912"/>
                </a:lnTo>
                <a:lnTo>
                  <a:pt x="13019" y="19950"/>
                </a:lnTo>
                <a:lnTo>
                  <a:pt x="13077" y="19969"/>
                </a:lnTo>
                <a:lnTo>
                  <a:pt x="13230" y="19969"/>
                </a:lnTo>
                <a:lnTo>
                  <a:pt x="13307" y="19950"/>
                </a:lnTo>
                <a:lnTo>
                  <a:pt x="13364" y="19912"/>
                </a:lnTo>
                <a:lnTo>
                  <a:pt x="13421" y="19873"/>
                </a:lnTo>
                <a:lnTo>
                  <a:pt x="13479" y="19816"/>
                </a:lnTo>
                <a:lnTo>
                  <a:pt x="13498" y="19739"/>
                </a:lnTo>
                <a:lnTo>
                  <a:pt x="13536" y="19682"/>
                </a:lnTo>
                <a:lnTo>
                  <a:pt x="13536" y="19605"/>
                </a:lnTo>
                <a:lnTo>
                  <a:pt x="13536" y="19529"/>
                </a:lnTo>
                <a:lnTo>
                  <a:pt x="13498" y="19452"/>
                </a:lnTo>
                <a:lnTo>
                  <a:pt x="13479" y="19395"/>
                </a:lnTo>
                <a:lnTo>
                  <a:pt x="13421" y="19337"/>
                </a:lnTo>
                <a:lnTo>
                  <a:pt x="13364" y="19280"/>
                </a:lnTo>
                <a:lnTo>
                  <a:pt x="13307" y="19261"/>
                </a:lnTo>
                <a:lnTo>
                  <a:pt x="13230" y="19222"/>
                </a:lnTo>
                <a:close/>
                <a:moveTo>
                  <a:pt x="17346" y="19222"/>
                </a:moveTo>
                <a:lnTo>
                  <a:pt x="17270" y="19261"/>
                </a:lnTo>
                <a:lnTo>
                  <a:pt x="17212" y="19280"/>
                </a:lnTo>
                <a:lnTo>
                  <a:pt x="17155" y="19337"/>
                </a:lnTo>
                <a:lnTo>
                  <a:pt x="17117" y="19395"/>
                </a:lnTo>
                <a:lnTo>
                  <a:pt x="17078" y="19452"/>
                </a:lnTo>
                <a:lnTo>
                  <a:pt x="17059" y="19529"/>
                </a:lnTo>
                <a:lnTo>
                  <a:pt x="17040" y="19605"/>
                </a:lnTo>
                <a:lnTo>
                  <a:pt x="17059" y="19682"/>
                </a:lnTo>
                <a:lnTo>
                  <a:pt x="17078" y="19739"/>
                </a:lnTo>
                <a:lnTo>
                  <a:pt x="17117" y="19816"/>
                </a:lnTo>
                <a:lnTo>
                  <a:pt x="17155" y="19873"/>
                </a:lnTo>
                <a:lnTo>
                  <a:pt x="17212" y="19912"/>
                </a:lnTo>
                <a:lnTo>
                  <a:pt x="17270" y="19950"/>
                </a:lnTo>
                <a:lnTo>
                  <a:pt x="17346" y="19969"/>
                </a:lnTo>
                <a:lnTo>
                  <a:pt x="17499" y="19969"/>
                </a:lnTo>
                <a:lnTo>
                  <a:pt x="17576" y="19950"/>
                </a:lnTo>
                <a:lnTo>
                  <a:pt x="17633" y="19912"/>
                </a:lnTo>
                <a:lnTo>
                  <a:pt x="17691" y="19873"/>
                </a:lnTo>
                <a:lnTo>
                  <a:pt x="17729" y="19816"/>
                </a:lnTo>
                <a:lnTo>
                  <a:pt x="17767" y="19739"/>
                </a:lnTo>
                <a:lnTo>
                  <a:pt x="17787" y="19682"/>
                </a:lnTo>
                <a:lnTo>
                  <a:pt x="17806" y="19605"/>
                </a:lnTo>
                <a:lnTo>
                  <a:pt x="17787" y="19529"/>
                </a:lnTo>
                <a:lnTo>
                  <a:pt x="17767" y="19452"/>
                </a:lnTo>
                <a:lnTo>
                  <a:pt x="17729" y="19395"/>
                </a:lnTo>
                <a:lnTo>
                  <a:pt x="17691" y="19337"/>
                </a:lnTo>
                <a:lnTo>
                  <a:pt x="17633" y="19280"/>
                </a:lnTo>
                <a:lnTo>
                  <a:pt x="17576" y="19261"/>
                </a:lnTo>
                <a:lnTo>
                  <a:pt x="17499" y="19222"/>
                </a:lnTo>
                <a:close/>
                <a:moveTo>
                  <a:pt x="21616" y="19222"/>
                </a:moveTo>
                <a:lnTo>
                  <a:pt x="21539" y="19261"/>
                </a:lnTo>
                <a:lnTo>
                  <a:pt x="21482" y="19280"/>
                </a:lnTo>
                <a:lnTo>
                  <a:pt x="21424" y="19337"/>
                </a:lnTo>
                <a:lnTo>
                  <a:pt x="21367" y="19395"/>
                </a:lnTo>
                <a:lnTo>
                  <a:pt x="21329" y="19452"/>
                </a:lnTo>
                <a:lnTo>
                  <a:pt x="21309" y="19529"/>
                </a:lnTo>
                <a:lnTo>
                  <a:pt x="21309" y="19605"/>
                </a:lnTo>
                <a:lnTo>
                  <a:pt x="21309" y="19682"/>
                </a:lnTo>
                <a:lnTo>
                  <a:pt x="21329" y="19739"/>
                </a:lnTo>
                <a:lnTo>
                  <a:pt x="21367" y="19816"/>
                </a:lnTo>
                <a:lnTo>
                  <a:pt x="21424" y="19873"/>
                </a:lnTo>
                <a:lnTo>
                  <a:pt x="21482" y="19912"/>
                </a:lnTo>
                <a:lnTo>
                  <a:pt x="21539" y="19950"/>
                </a:lnTo>
                <a:lnTo>
                  <a:pt x="21616" y="19969"/>
                </a:lnTo>
                <a:lnTo>
                  <a:pt x="21750" y="19969"/>
                </a:lnTo>
                <a:lnTo>
                  <a:pt x="21826" y="19950"/>
                </a:lnTo>
                <a:lnTo>
                  <a:pt x="21903" y="19912"/>
                </a:lnTo>
                <a:lnTo>
                  <a:pt x="21941" y="19873"/>
                </a:lnTo>
                <a:lnTo>
                  <a:pt x="21999" y="19816"/>
                </a:lnTo>
                <a:lnTo>
                  <a:pt x="22037" y="19739"/>
                </a:lnTo>
                <a:lnTo>
                  <a:pt x="22056" y="19682"/>
                </a:lnTo>
                <a:lnTo>
                  <a:pt x="22056" y="19605"/>
                </a:lnTo>
                <a:lnTo>
                  <a:pt x="22056" y="19529"/>
                </a:lnTo>
                <a:lnTo>
                  <a:pt x="22037" y="19452"/>
                </a:lnTo>
                <a:lnTo>
                  <a:pt x="21999" y="19395"/>
                </a:lnTo>
                <a:lnTo>
                  <a:pt x="21941" y="19337"/>
                </a:lnTo>
                <a:lnTo>
                  <a:pt x="21903" y="19280"/>
                </a:lnTo>
                <a:lnTo>
                  <a:pt x="21826" y="19261"/>
                </a:lnTo>
                <a:lnTo>
                  <a:pt x="21750" y="19222"/>
                </a:lnTo>
                <a:close/>
                <a:moveTo>
                  <a:pt x="25866" y="19222"/>
                </a:moveTo>
                <a:lnTo>
                  <a:pt x="25790" y="19261"/>
                </a:lnTo>
                <a:lnTo>
                  <a:pt x="25732" y="19280"/>
                </a:lnTo>
                <a:lnTo>
                  <a:pt x="25675" y="19337"/>
                </a:lnTo>
                <a:lnTo>
                  <a:pt x="25636" y="19395"/>
                </a:lnTo>
                <a:lnTo>
                  <a:pt x="25598" y="19452"/>
                </a:lnTo>
                <a:lnTo>
                  <a:pt x="25579" y="19529"/>
                </a:lnTo>
                <a:lnTo>
                  <a:pt x="25560" y="19605"/>
                </a:lnTo>
                <a:lnTo>
                  <a:pt x="25579" y="19682"/>
                </a:lnTo>
                <a:lnTo>
                  <a:pt x="25598" y="19739"/>
                </a:lnTo>
                <a:lnTo>
                  <a:pt x="25636" y="19816"/>
                </a:lnTo>
                <a:lnTo>
                  <a:pt x="25675" y="19873"/>
                </a:lnTo>
                <a:lnTo>
                  <a:pt x="25732" y="19912"/>
                </a:lnTo>
                <a:lnTo>
                  <a:pt x="25790" y="19950"/>
                </a:lnTo>
                <a:lnTo>
                  <a:pt x="25866" y="19969"/>
                </a:lnTo>
                <a:lnTo>
                  <a:pt x="26019" y="19969"/>
                </a:lnTo>
                <a:lnTo>
                  <a:pt x="26096" y="19950"/>
                </a:lnTo>
                <a:lnTo>
                  <a:pt x="26153" y="19912"/>
                </a:lnTo>
                <a:lnTo>
                  <a:pt x="26211" y="19873"/>
                </a:lnTo>
                <a:lnTo>
                  <a:pt x="26249" y="19816"/>
                </a:lnTo>
                <a:lnTo>
                  <a:pt x="26287" y="19739"/>
                </a:lnTo>
                <a:lnTo>
                  <a:pt x="26306" y="19682"/>
                </a:lnTo>
                <a:lnTo>
                  <a:pt x="26326" y="19605"/>
                </a:lnTo>
                <a:lnTo>
                  <a:pt x="26306" y="19529"/>
                </a:lnTo>
                <a:lnTo>
                  <a:pt x="26287" y="19452"/>
                </a:lnTo>
                <a:lnTo>
                  <a:pt x="26249" y="19395"/>
                </a:lnTo>
                <a:lnTo>
                  <a:pt x="26211" y="19337"/>
                </a:lnTo>
                <a:lnTo>
                  <a:pt x="26153" y="19280"/>
                </a:lnTo>
                <a:lnTo>
                  <a:pt x="26096" y="19261"/>
                </a:lnTo>
                <a:lnTo>
                  <a:pt x="26019" y="19222"/>
                </a:lnTo>
                <a:close/>
                <a:moveTo>
                  <a:pt x="30136" y="19222"/>
                </a:moveTo>
                <a:lnTo>
                  <a:pt x="30059" y="19261"/>
                </a:lnTo>
                <a:lnTo>
                  <a:pt x="30002" y="19280"/>
                </a:lnTo>
                <a:lnTo>
                  <a:pt x="29944" y="19337"/>
                </a:lnTo>
                <a:lnTo>
                  <a:pt x="29887" y="19395"/>
                </a:lnTo>
                <a:lnTo>
                  <a:pt x="29868" y="19452"/>
                </a:lnTo>
                <a:lnTo>
                  <a:pt x="29829" y="19529"/>
                </a:lnTo>
                <a:lnTo>
                  <a:pt x="29829" y="19605"/>
                </a:lnTo>
                <a:lnTo>
                  <a:pt x="29829" y="19682"/>
                </a:lnTo>
                <a:lnTo>
                  <a:pt x="29868" y="19739"/>
                </a:lnTo>
                <a:lnTo>
                  <a:pt x="29887" y="19816"/>
                </a:lnTo>
                <a:lnTo>
                  <a:pt x="29944" y="19873"/>
                </a:lnTo>
                <a:lnTo>
                  <a:pt x="30002" y="19912"/>
                </a:lnTo>
                <a:lnTo>
                  <a:pt x="30059" y="19950"/>
                </a:lnTo>
                <a:lnTo>
                  <a:pt x="30136" y="19969"/>
                </a:lnTo>
                <a:lnTo>
                  <a:pt x="30289" y="19969"/>
                </a:lnTo>
                <a:lnTo>
                  <a:pt x="30346" y="19950"/>
                </a:lnTo>
                <a:lnTo>
                  <a:pt x="30423" y="19912"/>
                </a:lnTo>
                <a:lnTo>
                  <a:pt x="30480" y="19873"/>
                </a:lnTo>
                <a:lnTo>
                  <a:pt x="30519" y="19816"/>
                </a:lnTo>
                <a:lnTo>
                  <a:pt x="30557" y="19739"/>
                </a:lnTo>
                <a:lnTo>
                  <a:pt x="30576" y="19682"/>
                </a:lnTo>
                <a:lnTo>
                  <a:pt x="30576" y="19605"/>
                </a:lnTo>
                <a:lnTo>
                  <a:pt x="30576" y="19529"/>
                </a:lnTo>
                <a:lnTo>
                  <a:pt x="30557" y="19452"/>
                </a:lnTo>
                <a:lnTo>
                  <a:pt x="30519" y="19395"/>
                </a:lnTo>
                <a:lnTo>
                  <a:pt x="30480" y="19337"/>
                </a:lnTo>
                <a:lnTo>
                  <a:pt x="30423" y="19280"/>
                </a:lnTo>
                <a:lnTo>
                  <a:pt x="30346" y="19261"/>
                </a:lnTo>
                <a:lnTo>
                  <a:pt x="30289" y="19222"/>
                </a:lnTo>
                <a:close/>
                <a:moveTo>
                  <a:pt x="307" y="24028"/>
                </a:moveTo>
                <a:lnTo>
                  <a:pt x="230" y="24066"/>
                </a:lnTo>
                <a:lnTo>
                  <a:pt x="173" y="24085"/>
                </a:lnTo>
                <a:lnTo>
                  <a:pt x="115" y="24143"/>
                </a:lnTo>
                <a:lnTo>
                  <a:pt x="58" y="24200"/>
                </a:lnTo>
                <a:lnTo>
                  <a:pt x="19" y="24258"/>
                </a:lnTo>
                <a:lnTo>
                  <a:pt x="0" y="24334"/>
                </a:lnTo>
                <a:lnTo>
                  <a:pt x="0" y="24411"/>
                </a:lnTo>
                <a:lnTo>
                  <a:pt x="0" y="24488"/>
                </a:lnTo>
                <a:lnTo>
                  <a:pt x="19" y="24545"/>
                </a:lnTo>
                <a:lnTo>
                  <a:pt x="58" y="24622"/>
                </a:lnTo>
                <a:lnTo>
                  <a:pt x="115" y="24679"/>
                </a:lnTo>
                <a:lnTo>
                  <a:pt x="173" y="24717"/>
                </a:lnTo>
                <a:lnTo>
                  <a:pt x="230" y="24756"/>
                </a:lnTo>
                <a:lnTo>
                  <a:pt x="307" y="24775"/>
                </a:lnTo>
                <a:lnTo>
                  <a:pt x="460" y="24775"/>
                </a:lnTo>
                <a:lnTo>
                  <a:pt x="517" y="24756"/>
                </a:lnTo>
                <a:lnTo>
                  <a:pt x="594" y="24717"/>
                </a:lnTo>
                <a:lnTo>
                  <a:pt x="632" y="24679"/>
                </a:lnTo>
                <a:lnTo>
                  <a:pt x="689" y="24622"/>
                </a:lnTo>
                <a:lnTo>
                  <a:pt x="728" y="24545"/>
                </a:lnTo>
                <a:lnTo>
                  <a:pt x="747" y="24488"/>
                </a:lnTo>
                <a:lnTo>
                  <a:pt x="747" y="24411"/>
                </a:lnTo>
                <a:lnTo>
                  <a:pt x="747" y="24334"/>
                </a:lnTo>
                <a:lnTo>
                  <a:pt x="728" y="24258"/>
                </a:lnTo>
                <a:lnTo>
                  <a:pt x="689" y="24200"/>
                </a:lnTo>
                <a:lnTo>
                  <a:pt x="632" y="24143"/>
                </a:lnTo>
                <a:lnTo>
                  <a:pt x="594" y="24085"/>
                </a:lnTo>
                <a:lnTo>
                  <a:pt x="517" y="24066"/>
                </a:lnTo>
                <a:lnTo>
                  <a:pt x="460" y="24028"/>
                </a:lnTo>
                <a:close/>
                <a:moveTo>
                  <a:pt x="4557" y="24028"/>
                </a:moveTo>
                <a:lnTo>
                  <a:pt x="4499" y="24066"/>
                </a:lnTo>
                <a:lnTo>
                  <a:pt x="4423" y="24085"/>
                </a:lnTo>
                <a:lnTo>
                  <a:pt x="4365" y="24143"/>
                </a:lnTo>
                <a:lnTo>
                  <a:pt x="4327" y="24200"/>
                </a:lnTo>
                <a:lnTo>
                  <a:pt x="4289" y="24258"/>
                </a:lnTo>
                <a:lnTo>
                  <a:pt x="4270" y="24334"/>
                </a:lnTo>
                <a:lnTo>
                  <a:pt x="4270" y="24411"/>
                </a:lnTo>
                <a:lnTo>
                  <a:pt x="4270" y="24488"/>
                </a:lnTo>
                <a:lnTo>
                  <a:pt x="4289" y="24545"/>
                </a:lnTo>
                <a:lnTo>
                  <a:pt x="4327" y="24622"/>
                </a:lnTo>
                <a:lnTo>
                  <a:pt x="4365" y="24679"/>
                </a:lnTo>
                <a:lnTo>
                  <a:pt x="4423" y="24717"/>
                </a:lnTo>
                <a:lnTo>
                  <a:pt x="4499" y="24756"/>
                </a:lnTo>
                <a:lnTo>
                  <a:pt x="4557" y="24775"/>
                </a:lnTo>
                <a:lnTo>
                  <a:pt x="4710" y="24775"/>
                </a:lnTo>
                <a:lnTo>
                  <a:pt x="4787" y="24756"/>
                </a:lnTo>
                <a:lnTo>
                  <a:pt x="4844" y="24717"/>
                </a:lnTo>
                <a:lnTo>
                  <a:pt x="4902" y="24679"/>
                </a:lnTo>
                <a:lnTo>
                  <a:pt x="4940" y="24622"/>
                </a:lnTo>
                <a:lnTo>
                  <a:pt x="4978" y="24545"/>
                </a:lnTo>
                <a:lnTo>
                  <a:pt x="4997" y="24488"/>
                </a:lnTo>
                <a:lnTo>
                  <a:pt x="5016" y="24411"/>
                </a:lnTo>
                <a:lnTo>
                  <a:pt x="4997" y="24334"/>
                </a:lnTo>
                <a:lnTo>
                  <a:pt x="4978" y="24258"/>
                </a:lnTo>
                <a:lnTo>
                  <a:pt x="4940" y="24200"/>
                </a:lnTo>
                <a:lnTo>
                  <a:pt x="4902" y="24143"/>
                </a:lnTo>
                <a:lnTo>
                  <a:pt x="4844" y="24085"/>
                </a:lnTo>
                <a:lnTo>
                  <a:pt x="4787" y="24066"/>
                </a:lnTo>
                <a:lnTo>
                  <a:pt x="4710" y="24028"/>
                </a:lnTo>
                <a:close/>
                <a:moveTo>
                  <a:pt x="8826" y="24028"/>
                </a:moveTo>
                <a:lnTo>
                  <a:pt x="8750" y="24066"/>
                </a:lnTo>
                <a:lnTo>
                  <a:pt x="8692" y="24085"/>
                </a:lnTo>
                <a:lnTo>
                  <a:pt x="8635" y="24143"/>
                </a:lnTo>
                <a:lnTo>
                  <a:pt x="8578" y="24200"/>
                </a:lnTo>
                <a:lnTo>
                  <a:pt x="8558" y="24258"/>
                </a:lnTo>
                <a:lnTo>
                  <a:pt x="8539" y="24334"/>
                </a:lnTo>
                <a:lnTo>
                  <a:pt x="8520" y="24411"/>
                </a:lnTo>
                <a:lnTo>
                  <a:pt x="8539" y="24488"/>
                </a:lnTo>
                <a:lnTo>
                  <a:pt x="8558" y="24545"/>
                </a:lnTo>
                <a:lnTo>
                  <a:pt x="8578" y="24622"/>
                </a:lnTo>
                <a:lnTo>
                  <a:pt x="8635" y="24679"/>
                </a:lnTo>
                <a:lnTo>
                  <a:pt x="8692" y="24717"/>
                </a:lnTo>
                <a:lnTo>
                  <a:pt x="8750" y="24756"/>
                </a:lnTo>
                <a:lnTo>
                  <a:pt x="8826" y="24775"/>
                </a:lnTo>
                <a:lnTo>
                  <a:pt x="8980" y="24775"/>
                </a:lnTo>
                <a:lnTo>
                  <a:pt x="9037" y="24756"/>
                </a:lnTo>
                <a:lnTo>
                  <a:pt x="9114" y="24717"/>
                </a:lnTo>
                <a:lnTo>
                  <a:pt x="9171" y="24679"/>
                </a:lnTo>
                <a:lnTo>
                  <a:pt x="9209" y="24622"/>
                </a:lnTo>
                <a:lnTo>
                  <a:pt x="9248" y="24545"/>
                </a:lnTo>
                <a:lnTo>
                  <a:pt x="9267" y="24488"/>
                </a:lnTo>
                <a:lnTo>
                  <a:pt x="9267" y="24411"/>
                </a:lnTo>
                <a:lnTo>
                  <a:pt x="9267" y="24334"/>
                </a:lnTo>
                <a:lnTo>
                  <a:pt x="9248" y="24258"/>
                </a:lnTo>
                <a:lnTo>
                  <a:pt x="9209" y="24200"/>
                </a:lnTo>
                <a:lnTo>
                  <a:pt x="9171" y="24143"/>
                </a:lnTo>
                <a:lnTo>
                  <a:pt x="9114" y="24085"/>
                </a:lnTo>
                <a:lnTo>
                  <a:pt x="9037" y="24066"/>
                </a:lnTo>
                <a:lnTo>
                  <a:pt x="8980" y="24028"/>
                </a:lnTo>
                <a:close/>
                <a:moveTo>
                  <a:pt x="13077" y="24028"/>
                </a:moveTo>
                <a:lnTo>
                  <a:pt x="13019" y="24066"/>
                </a:lnTo>
                <a:lnTo>
                  <a:pt x="12943" y="24085"/>
                </a:lnTo>
                <a:lnTo>
                  <a:pt x="12885" y="24143"/>
                </a:lnTo>
                <a:lnTo>
                  <a:pt x="12847" y="24200"/>
                </a:lnTo>
                <a:lnTo>
                  <a:pt x="12809" y="24258"/>
                </a:lnTo>
                <a:lnTo>
                  <a:pt x="12790" y="24334"/>
                </a:lnTo>
                <a:lnTo>
                  <a:pt x="12790" y="24411"/>
                </a:lnTo>
                <a:lnTo>
                  <a:pt x="12790" y="24488"/>
                </a:lnTo>
                <a:lnTo>
                  <a:pt x="12809" y="24545"/>
                </a:lnTo>
                <a:lnTo>
                  <a:pt x="12847" y="24622"/>
                </a:lnTo>
                <a:lnTo>
                  <a:pt x="12885" y="24679"/>
                </a:lnTo>
                <a:lnTo>
                  <a:pt x="12943" y="24717"/>
                </a:lnTo>
                <a:lnTo>
                  <a:pt x="13019" y="24756"/>
                </a:lnTo>
                <a:lnTo>
                  <a:pt x="13077" y="24775"/>
                </a:lnTo>
                <a:lnTo>
                  <a:pt x="13230" y="24775"/>
                </a:lnTo>
                <a:lnTo>
                  <a:pt x="13307" y="24756"/>
                </a:lnTo>
                <a:lnTo>
                  <a:pt x="13364" y="24717"/>
                </a:lnTo>
                <a:lnTo>
                  <a:pt x="13421" y="24679"/>
                </a:lnTo>
                <a:lnTo>
                  <a:pt x="13479" y="24622"/>
                </a:lnTo>
                <a:lnTo>
                  <a:pt x="13498" y="24545"/>
                </a:lnTo>
                <a:lnTo>
                  <a:pt x="13536" y="24488"/>
                </a:lnTo>
                <a:lnTo>
                  <a:pt x="13536" y="24411"/>
                </a:lnTo>
                <a:lnTo>
                  <a:pt x="13536" y="24334"/>
                </a:lnTo>
                <a:lnTo>
                  <a:pt x="13498" y="24258"/>
                </a:lnTo>
                <a:lnTo>
                  <a:pt x="13479" y="24200"/>
                </a:lnTo>
                <a:lnTo>
                  <a:pt x="13421" y="24143"/>
                </a:lnTo>
                <a:lnTo>
                  <a:pt x="13364" y="24085"/>
                </a:lnTo>
                <a:lnTo>
                  <a:pt x="13307" y="24066"/>
                </a:lnTo>
                <a:lnTo>
                  <a:pt x="13230" y="24028"/>
                </a:lnTo>
                <a:close/>
                <a:moveTo>
                  <a:pt x="17346" y="24028"/>
                </a:moveTo>
                <a:lnTo>
                  <a:pt x="17270" y="24066"/>
                </a:lnTo>
                <a:lnTo>
                  <a:pt x="17212" y="24085"/>
                </a:lnTo>
                <a:lnTo>
                  <a:pt x="17155" y="24143"/>
                </a:lnTo>
                <a:lnTo>
                  <a:pt x="17117" y="24200"/>
                </a:lnTo>
                <a:lnTo>
                  <a:pt x="17078" y="24258"/>
                </a:lnTo>
                <a:lnTo>
                  <a:pt x="17059" y="24334"/>
                </a:lnTo>
                <a:lnTo>
                  <a:pt x="17040" y="24411"/>
                </a:lnTo>
                <a:lnTo>
                  <a:pt x="17059" y="24488"/>
                </a:lnTo>
                <a:lnTo>
                  <a:pt x="17078" y="24545"/>
                </a:lnTo>
                <a:lnTo>
                  <a:pt x="17117" y="24622"/>
                </a:lnTo>
                <a:lnTo>
                  <a:pt x="17155" y="24679"/>
                </a:lnTo>
                <a:lnTo>
                  <a:pt x="17212" y="24717"/>
                </a:lnTo>
                <a:lnTo>
                  <a:pt x="17270" y="24756"/>
                </a:lnTo>
                <a:lnTo>
                  <a:pt x="17346" y="24775"/>
                </a:lnTo>
                <a:lnTo>
                  <a:pt x="17499" y="24775"/>
                </a:lnTo>
                <a:lnTo>
                  <a:pt x="17576" y="24756"/>
                </a:lnTo>
                <a:lnTo>
                  <a:pt x="17633" y="24717"/>
                </a:lnTo>
                <a:lnTo>
                  <a:pt x="17691" y="24679"/>
                </a:lnTo>
                <a:lnTo>
                  <a:pt x="17729" y="24622"/>
                </a:lnTo>
                <a:lnTo>
                  <a:pt x="17767" y="24545"/>
                </a:lnTo>
                <a:lnTo>
                  <a:pt x="17787" y="24488"/>
                </a:lnTo>
                <a:lnTo>
                  <a:pt x="17806" y="24411"/>
                </a:lnTo>
                <a:lnTo>
                  <a:pt x="17787" y="24334"/>
                </a:lnTo>
                <a:lnTo>
                  <a:pt x="17767" y="24258"/>
                </a:lnTo>
                <a:lnTo>
                  <a:pt x="17729" y="24200"/>
                </a:lnTo>
                <a:lnTo>
                  <a:pt x="17691" y="24143"/>
                </a:lnTo>
                <a:lnTo>
                  <a:pt x="17633" y="24085"/>
                </a:lnTo>
                <a:lnTo>
                  <a:pt x="17576" y="24066"/>
                </a:lnTo>
                <a:lnTo>
                  <a:pt x="17499" y="24028"/>
                </a:lnTo>
                <a:close/>
                <a:moveTo>
                  <a:pt x="21616" y="24028"/>
                </a:moveTo>
                <a:lnTo>
                  <a:pt x="21539" y="24066"/>
                </a:lnTo>
                <a:lnTo>
                  <a:pt x="21482" y="24085"/>
                </a:lnTo>
                <a:lnTo>
                  <a:pt x="21424" y="24143"/>
                </a:lnTo>
                <a:lnTo>
                  <a:pt x="21367" y="24200"/>
                </a:lnTo>
                <a:lnTo>
                  <a:pt x="21329" y="24258"/>
                </a:lnTo>
                <a:lnTo>
                  <a:pt x="21309" y="24334"/>
                </a:lnTo>
                <a:lnTo>
                  <a:pt x="21309" y="24411"/>
                </a:lnTo>
                <a:lnTo>
                  <a:pt x="21309" y="24488"/>
                </a:lnTo>
                <a:lnTo>
                  <a:pt x="21329" y="24545"/>
                </a:lnTo>
                <a:lnTo>
                  <a:pt x="21367" y="24622"/>
                </a:lnTo>
                <a:lnTo>
                  <a:pt x="21424" y="24679"/>
                </a:lnTo>
                <a:lnTo>
                  <a:pt x="21482" y="24717"/>
                </a:lnTo>
                <a:lnTo>
                  <a:pt x="21539" y="24756"/>
                </a:lnTo>
                <a:lnTo>
                  <a:pt x="21616" y="24775"/>
                </a:lnTo>
                <a:lnTo>
                  <a:pt x="21750" y="24775"/>
                </a:lnTo>
                <a:lnTo>
                  <a:pt x="21826" y="24756"/>
                </a:lnTo>
                <a:lnTo>
                  <a:pt x="21903" y="24717"/>
                </a:lnTo>
                <a:lnTo>
                  <a:pt x="21941" y="24679"/>
                </a:lnTo>
                <a:lnTo>
                  <a:pt x="21999" y="24622"/>
                </a:lnTo>
                <a:lnTo>
                  <a:pt x="22037" y="24545"/>
                </a:lnTo>
                <a:lnTo>
                  <a:pt x="22056" y="24488"/>
                </a:lnTo>
                <a:lnTo>
                  <a:pt x="22056" y="24411"/>
                </a:lnTo>
                <a:lnTo>
                  <a:pt x="22056" y="24334"/>
                </a:lnTo>
                <a:lnTo>
                  <a:pt x="22037" y="24258"/>
                </a:lnTo>
                <a:lnTo>
                  <a:pt x="21999" y="24200"/>
                </a:lnTo>
                <a:lnTo>
                  <a:pt x="21941" y="24143"/>
                </a:lnTo>
                <a:lnTo>
                  <a:pt x="21903" y="24085"/>
                </a:lnTo>
                <a:lnTo>
                  <a:pt x="21826" y="24066"/>
                </a:lnTo>
                <a:lnTo>
                  <a:pt x="21750" y="24028"/>
                </a:lnTo>
                <a:close/>
                <a:moveTo>
                  <a:pt x="25866" y="24028"/>
                </a:moveTo>
                <a:lnTo>
                  <a:pt x="25790" y="24066"/>
                </a:lnTo>
                <a:lnTo>
                  <a:pt x="25732" y="24085"/>
                </a:lnTo>
                <a:lnTo>
                  <a:pt x="25675" y="24143"/>
                </a:lnTo>
                <a:lnTo>
                  <a:pt x="25636" y="24200"/>
                </a:lnTo>
                <a:lnTo>
                  <a:pt x="25598" y="24258"/>
                </a:lnTo>
                <a:lnTo>
                  <a:pt x="25579" y="24334"/>
                </a:lnTo>
                <a:lnTo>
                  <a:pt x="25560" y="24411"/>
                </a:lnTo>
                <a:lnTo>
                  <a:pt x="25579" y="24488"/>
                </a:lnTo>
                <a:lnTo>
                  <a:pt x="25598" y="24545"/>
                </a:lnTo>
                <a:lnTo>
                  <a:pt x="25636" y="24622"/>
                </a:lnTo>
                <a:lnTo>
                  <a:pt x="25675" y="24679"/>
                </a:lnTo>
                <a:lnTo>
                  <a:pt x="25732" y="24717"/>
                </a:lnTo>
                <a:lnTo>
                  <a:pt x="25790" y="24756"/>
                </a:lnTo>
                <a:lnTo>
                  <a:pt x="25866" y="24775"/>
                </a:lnTo>
                <a:lnTo>
                  <a:pt x="26019" y="24775"/>
                </a:lnTo>
                <a:lnTo>
                  <a:pt x="26096" y="24756"/>
                </a:lnTo>
                <a:lnTo>
                  <a:pt x="26153" y="24717"/>
                </a:lnTo>
                <a:lnTo>
                  <a:pt x="26211" y="24679"/>
                </a:lnTo>
                <a:lnTo>
                  <a:pt x="26249" y="24622"/>
                </a:lnTo>
                <a:lnTo>
                  <a:pt x="26287" y="24545"/>
                </a:lnTo>
                <a:lnTo>
                  <a:pt x="26306" y="24488"/>
                </a:lnTo>
                <a:lnTo>
                  <a:pt x="26326" y="24411"/>
                </a:lnTo>
                <a:lnTo>
                  <a:pt x="26306" y="24334"/>
                </a:lnTo>
                <a:lnTo>
                  <a:pt x="26287" y="24258"/>
                </a:lnTo>
                <a:lnTo>
                  <a:pt x="26249" y="24200"/>
                </a:lnTo>
                <a:lnTo>
                  <a:pt x="26211" y="24143"/>
                </a:lnTo>
                <a:lnTo>
                  <a:pt x="26153" y="24085"/>
                </a:lnTo>
                <a:lnTo>
                  <a:pt x="26096" y="24066"/>
                </a:lnTo>
                <a:lnTo>
                  <a:pt x="26019" y="24028"/>
                </a:lnTo>
                <a:close/>
                <a:moveTo>
                  <a:pt x="30136" y="24028"/>
                </a:moveTo>
                <a:lnTo>
                  <a:pt x="30059" y="24066"/>
                </a:lnTo>
                <a:lnTo>
                  <a:pt x="30002" y="24085"/>
                </a:lnTo>
                <a:lnTo>
                  <a:pt x="29944" y="24143"/>
                </a:lnTo>
                <a:lnTo>
                  <a:pt x="29887" y="24200"/>
                </a:lnTo>
                <a:lnTo>
                  <a:pt x="29868" y="24258"/>
                </a:lnTo>
                <a:lnTo>
                  <a:pt x="29829" y="24334"/>
                </a:lnTo>
                <a:lnTo>
                  <a:pt x="29829" y="24411"/>
                </a:lnTo>
                <a:lnTo>
                  <a:pt x="29829" y="24488"/>
                </a:lnTo>
                <a:lnTo>
                  <a:pt x="29868" y="24545"/>
                </a:lnTo>
                <a:lnTo>
                  <a:pt x="29887" y="24622"/>
                </a:lnTo>
                <a:lnTo>
                  <a:pt x="29944" y="24679"/>
                </a:lnTo>
                <a:lnTo>
                  <a:pt x="30002" y="24717"/>
                </a:lnTo>
                <a:lnTo>
                  <a:pt x="30059" y="24756"/>
                </a:lnTo>
                <a:lnTo>
                  <a:pt x="30136" y="24775"/>
                </a:lnTo>
                <a:lnTo>
                  <a:pt x="30289" y="24775"/>
                </a:lnTo>
                <a:lnTo>
                  <a:pt x="30346" y="24756"/>
                </a:lnTo>
                <a:lnTo>
                  <a:pt x="30423" y="24717"/>
                </a:lnTo>
                <a:lnTo>
                  <a:pt x="30480" y="24679"/>
                </a:lnTo>
                <a:lnTo>
                  <a:pt x="30519" y="24622"/>
                </a:lnTo>
                <a:lnTo>
                  <a:pt x="30557" y="24545"/>
                </a:lnTo>
                <a:lnTo>
                  <a:pt x="30576" y="24488"/>
                </a:lnTo>
                <a:lnTo>
                  <a:pt x="30576" y="24411"/>
                </a:lnTo>
                <a:lnTo>
                  <a:pt x="30576" y="24334"/>
                </a:lnTo>
                <a:lnTo>
                  <a:pt x="30557" y="24258"/>
                </a:lnTo>
                <a:lnTo>
                  <a:pt x="30519" y="24200"/>
                </a:lnTo>
                <a:lnTo>
                  <a:pt x="30480" y="24143"/>
                </a:lnTo>
                <a:lnTo>
                  <a:pt x="30423" y="24085"/>
                </a:lnTo>
                <a:lnTo>
                  <a:pt x="30346" y="24066"/>
                </a:lnTo>
                <a:lnTo>
                  <a:pt x="30289" y="24028"/>
                </a:lnTo>
                <a:close/>
                <a:moveTo>
                  <a:pt x="307" y="28834"/>
                </a:moveTo>
                <a:lnTo>
                  <a:pt x="230" y="28872"/>
                </a:lnTo>
                <a:lnTo>
                  <a:pt x="173" y="28891"/>
                </a:lnTo>
                <a:lnTo>
                  <a:pt x="115" y="28948"/>
                </a:lnTo>
                <a:lnTo>
                  <a:pt x="58" y="29006"/>
                </a:lnTo>
                <a:lnTo>
                  <a:pt x="19" y="29063"/>
                </a:lnTo>
                <a:lnTo>
                  <a:pt x="0" y="29140"/>
                </a:lnTo>
                <a:lnTo>
                  <a:pt x="0" y="29217"/>
                </a:lnTo>
                <a:lnTo>
                  <a:pt x="0" y="29293"/>
                </a:lnTo>
                <a:lnTo>
                  <a:pt x="19" y="29351"/>
                </a:lnTo>
                <a:lnTo>
                  <a:pt x="58" y="29427"/>
                </a:lnTo>
                <a:lnTo>
                  <a:pt x="115" y="29465"/>
                </a:lnTo>
                <a:lnTo>
                  <a:pt x="173" y="29523"/>
                </a:lnTo>
                <a:lnTo>
                  <a:pt x="230" y="29561"/>
                </a:lnTo>
                <a:lnTo>
                  <a:pt x="307" y="29580"/>
                </a:lnTo>
                <a:lnTo>
                  <a:pt x="460" y="29580"/>
                </a:lnTo>
                <a:lnTo>
                  <a:pt x="517" y="29561"/>
                </a:lnTo>
                <a:lnTo>
                  <a:pt x="594" y="29523"/>
                </a:lnTo>
                <a:lnTo>
                  <a:pt x="632" y="29465"/>
                </a:lnTo>
                <a:lnTo>
                  <a:pt x="689" y="29427"/>
                </a:lnTo>
                <a:lnTo>
                  <a:pt x="728" y="29351"/>
                </a:lnTo>
                <a:lnTo>
                  <a:pt x="747" y="29293"/>
                </a:lnTo>
                <a:lnTo>
                  <a:pt x="747" y="29217"/>
                </a:lnTo>
                <a:lnTo>
                  <a:pt x="747" y="29140"/>
                </a:lnTo>
                <a:lnTo>
                  <a:pt x="728" y="29063"/>
                </a:lnTo>
                <a:lnTo>
                  <a:pt x="689" y="29006"/>
                </a:lnTo>
                <a:lnTo>
                  <a:pt x="632" y="28948"/>
                </a:lnTo>
                <a:lnTo>
                  <a:pt x="594" y="28891"/>
                </a:lnTo>
                <a:lnTo>
                  <a:pt x="517" y="28872"/>
                </a:lnTo>
                <a:lnTo>
                  <a:pt x="460" y="28834"/>
                </a:lnTo>
                <a:close/>
                <a:moveTo>
                  <a:pt x="4557" y="28834"/>
                </a:moveTo>
                <a:lnTo>
                  <a:pt x="4499" y="28872"/>
                </a:lnTo>
                <a:lnTo>
                  <a:pt x="4423" y="28891"/>
                </a:lnTo>
                <a:lnTo>
                  <a:pt x="4365" y="28948"/>
                </a:lnTo>
                <a:lnTo>
                  <a:pt x="4327" y="29006"/>
                </a:lnTo>
                <a:lnTo>
                  <a:pt x="4289" y="29063"/>
                </a:lnTo>
                <a:lnTo>
                  <a:pt x="4270" y="29140"/>
                </a:lnTo>
                <a:lnTo>
                  <a:pt x="4270" y="29217"/>
                </a:lnTo>
                <a:lnTo>
                  <a:pt x="4270" y="29293"/>
                </a:lnTo>
                <a:lnTo>
                  <a:pt x="4289" y="29351"/>
                </a:lnTo>
                <a:lnTo>
                  <a:pt x="4327" y="29427"/>
                </a:lnTo>
                <a:lnTo>
                  <a:pt x="4365" y="29465"/>
                </a:lnTo>
                <a:lnTo>
                  <a:pt x="4423" y="29523"/>
                </a:lnTo>
                <a:lnTo>
                  <a:pt x="4499" y="29561"/>
                </a:lnTo>
                <a:lnTo>
                  <a:pt x="4557" y="29580"/>
                </a:lnTo>
                <a:lnTo>
                  <a:pt x="4710" y="29580"/>
                </a:lnTo>
                <a:lnTo>
                  <a:pt x="4787" y="29561"/>
                </a:lnTo>
                <a:lnTo>
                  <a:pt x="4844" y="29523"/>
                </a:lnTo>
                <a:lnTo>
                  <a:pt x="4902" y="29465"/>
                </a:lnTo>
                <a:lnTo>
                  <a:pt x="4940" y="29427"/>
                </a:lnTo>
                <a:lnTo>
                  <a:pt x="4978" y="29351"/>
                </a:lnTo>
                <a:lnTo>
                  <a:pt x="4997" y="29293"/>
                </a:lnTo>
                <a:lnTo>
                  <a:pt x="5016" y="29217"/>
                </a:lnTo>
                <a:lnTo>
                  <a:pt x="4997" y="29140"/>
                </a:lnTo>
                <a:lnTo>
                  <a:pt x="4978" y="29063"/>
                </a:lnTo>
                <a:lnTo>
                  <a:pt x="4940" y="29006"/>
                </a:lnTo>
                <a:lnTo>
                  <a:pt x="4902" y="28948"/>
                </a:lnTo>
                <a:lnTo>
                  <a:pt x="4844" y="28891"/>
                </a:lnTo>
                <a:lnTo>
                  <a:pt x="4787" y="28872"/>
                </a:lnTo>
                <a:lnTo>
                  <a:pt x="4710" y="28834"/>
                </a:lnTo>
                <a:close/>
                <a:moveTo>
                  <a:pt x="8826" y="28834"/>
                </a:moveTo>
                <a:lnTo>
                  <a:pt x="8750" y="28872"/>
                </a:lnTo>
                <a:lnTo>
                  <a:pt x="8692" y="28891"/>
                </a:lnTo>
                <a:lnTo>
                  <a:pt x="8635" y="28948"/>
                </a:lnTo>
                <a:lnTo>
                  <a:pt x="8578" y="29006"/>
                </a:lnTo>
                <a:lnTo>
                  <a:pt x="8558" y="29063"/>
                </a:lnTo>
                <a:lnTo>
                  <a:pt x="8539" y="29140"/>
                </a:lnTo>
                <a:lnTo>
                  <a:pt x="8520" y="29217"/>
                </a:lnTo>
                <a:lnTo>
                  <a:pt x="8539" y="29293"/>
                </a:lnTo>
                <a:lnTo>
                  <a:pt x="8558" y="29351"/>
                </a:lnTo>
                <a:lnTo>
                  <a:pt x="8578" y="29427"/>
                </a:lnTo>
                <a:lnTo>
                  <a:pt x="8635" y="29465"/>
                </a:lnTo>
                <a:lnTo>
                  <a:pt x="8692" y="29523"/>
                </a:lnTo>
                <a:lnTo>
                  <a:pt x="8750" y="29561"/>
                </a:lnTo>
                <a:lnTo>
                  <a:pt x="8826" y="29580"/>
                </a:lnTo>
                <a:lnTo>
                  <a:pt x="8980" y="29580"/>
                </a:lnTo>
                <a:lnTo>
                  <a:pt x="9037" y="29561"/>
                </a:lnTo>
                <a:lnTo>
                  <a:pt x="9114" y="29523"/>
                </a:lnTo>
                <a:lnTo>
                  <a:pt x="9171" y="29465"/>
                </a:lnTo>
                <a:lnTo>
                  <a:pt x="9209" y="29427"/>
                </a:lnTo>
                <a:lnTo>
                  <a:pt x="9248" y="29351"/>
                </a:lnTo>
                <a:lnTo>
                  <a:pt x="9267" y="29293"/>
                </a:lnTo>
                <a:lnTo>
                  <a:pt x="9267" y="29217"/>
                </a:lnTo>
                <a:lnTo>
                  <a:pt x="9267" y="29140"/>
                </a:lnTo>
                <a:lnTo>
                  <a:pt x="9248" y="29063"/>
                </a:lnTo>
                <a:lnTo>
                  <a:pt x="9209" y="29006"/>
                </a:lnTo>
                <a:lnTo>
                  <a:pt x="9171" y="28948"/>
                </a:lnTo>
                <a:lnTo>
                  <a:pt x="9114" y="28891"/>
                </a:lnTo>
                <a:lnTo>
                  <a:pt x="9037" y="28872"/>
                </a:lnTo>
                <a:lnTo>
                  <a:pt x="8980" y="28834"/>
                </a:lnTo>
                <a:close/>
                <a:moveTo>
                  <a:pt x="13077" y="28834"/>
                </a:moveTo>
                <a:lnTo>
                  <a:pt x="13019" y="28872"/>
                </a:lnTo>
                <a:lnTo>
                  <a:pt x="12943" y="28891"/>
                </a:lnTo>
                <a:lnTo>
                  <a:pt x="12885" y="28948"/>
                </a:lnTo>
                <a:lnTo>
                  <a:pt x="12847" y="29006"/>
                </a:lnTo>
                <a:lnTo>
                  <a:pt x="12809" y="29063"/>
                </a:lnTo>
                <a:lnTo>
                  <a:pt x="12790" y="29140"/>
                </a:lnTo>
                <a:lnTo>
                  <a:pt x="12790" y="29217"/>
                </a:lnTo>
                <a:lnTo>
                  <a:pt x="12790" y="29293"/>
                </a:lnTo>
                <a:lnTo>
                  <a:pt x="12809" y="29351"/>
                </a:lnTo>
                <a:lnTo>
                  <a:pt x="12847" y="29427"/>
                </a:lnTo>
                <a:lnTo>
                  <a:pt x="12885" y="29465"/>
                </a:lnTo>
                <a:lnTo>
                  <a:pt x="12943" y="29523"/>
                </a:lnTo>
                <a:lnTo>
                  <a:pt x="13019" y="29561"/>
                </a:lnTo>
                <a:lnTo>
                  <a:pt x="13077" y="29580"/>
                </a:lnTo>
                <a:lnTo>
                  <a:pt x="13230" y="29580"/>
                </a:lnTo>
                <a:lnTo>
                  <a:pt x="13307" y="29561"/>
                </a:lnTo>
                <a:lnTo>
                  <a:pt x="13364" y="29523"/>
                </a:lnTo>
                <a:lnTo>
                  <a:pt x="13421" y="29465"/>
                </a:lnTo>
                <a:lnTo>
                  <a:pt x="13479" y="29427"/>
                </a:lnTo>
                <a:lnTo>
                  <a:pt x="13498" y="29351"/>
                </a:lnTo>
                <a:lnTo>
                  <a:pt x="13536" y="29293"/>
                </a:lnTo>
                <a:lnTo>
                  <a:pt x="13536" y="29217"/>
                </a:lnTo>
                <a:lnTo>
                  <a:pt x="13536" y="29140"/>
                </a:lnTo>
                <a:lnTo>
                  <a:pt x="13498" y="29063"/>
                </a:lnTo>
                <a:lnTo>
                  <a:pt x="13479" y="29006"/>
                </a:lnTo>
                <a:lnTo>
                  <a:pt x="13421" y="28948"/>
                </a:lnTo>
                <a:lnTo>
                  <a:pt x="13364" y="28891"/>
                </a:lnTo>
                <a:lnTo>
                  <a:pt x="13307" y="28872"/>
                </a:lnTo>
                <a:lnTo>
                  <a:pt x="13230" y="28834"/>
                </a:lnTo>
                <a:close/>
                <a:moveTo>
                  <a:pt x="17346" y="28834"/>
                </a:moveTo>
                <a:lnTo>
                  <a:pt x="17270" y="28872"/>
                </a:lnTo>
                <a:lnTo>
                  <a:pt x="17212" y="28891"/>
                </a:lnTo>
                <a:lnTo>
                  <a:pt x="17155" y="28948"/>
                </a:lnTo>
                <a:lnTo>
                  <a:pt x="17117" y="29006"/>
                </a:lnTo>
                <a:lnTo>
                  <a:pt x="17078" y="29063"/>
                </a:lnTo>
                <a:lnTo>
                  <a:pt x="17059" y="29140"/>
                </a:lnTo>
                <a:lnTo>
                  <a:pt x="17040" y="29217"/>
                </a:lnTo>
                <a:lnTo>
                  <a:pt x="17059" y="29293"/>
                </a:lnTo>
                <a:lnTo>
                  <a:pt x="17078" y="29351"/>
                </a:lnTo>
                <a:lnTo>
                  <a:pt x="17117" y="29427"/>
                </a:lnTo>
                <a:lnTo>
                  <a:pt x="17155" y="29465"/>
                </a:lnTo>
                <a:lnTo>
                  <a:pt x="17212" y="29523"/>
                </a:lnTo>
                <a:lnTo>
                  <a:pt x="17270" y="29561"/>
                </a:lnTo>
                <a:lnTo>
                  <a:pt x="17346" y="29580"/>
                </a:lnTo>
                <a:lnTo>
                  <a:pt x="17499" y="29580"/>
                </a:lnTo>
                <a:lnTo>
                  <a:pt x="17576" y="29561"/>
                </a:lnTo>
                <a:lnTo>
                  <a:pt x="17633" y="29523"/>
                </a:lnTo>
                <a:lnTo>
                  <a:pt x="17691" y="29465"/>
                </a:lnTo>
                <a:lnTo>
                  <a:pt x="17729" y="29427"/>
                </a:lnTo>
                <a:lnTo>
                  <a:pt x="17767" y="29351"/>
                </a:lnTo>
                <a:lnTo>
                  <a:pt x="17787" y="29293"/>
                </a:lnTo>
                <a:lnTo>
                  <a:pt x="17806" y="29217"/>
                </a:lnTo>
                <a:lnTo>
                  <a:pt x="17787" y="29140"/>
                </a:lnTo>
                <a:lnTo>
                  <a:pt x="17767" y="29063"/>
                </a:lnTo>
                <a:lnTo>
                  <a:pt x="17729" y="29006"/>
                </a:lnTo>
                <a:lnTo>
                  <a:pt x="17691" y="28948"/>
                </a:lnTo>
                <a:lnTo>
                  <a:pt x="17633" y="28891"/>
                </a:lnTo>
                <a:lnTo>
                  <a:pt x="17576" y="28872"/>
                </a:lnTo>
                <a:lnTo>
                  <a:pt x="17499" y="28834"/>
                </a:lnTo>
                <a:close/>
                <a:moveTo>
                  <a:pt x="21616" y="28834"/>
                </a:moveTo>
                <a:lnTo>
                  <a:pt x="21539" y="28872"/>
                </a:lnTo>
                <a:lnTo>
                  <a:pt x="21482" y="28891"/>
                </a:lnTo>
                <a:lnTo>
                  <a:pt x="21424" y="28948"/>
                </a:lnTo>
                <a:lnTo>
                  <a:pt x="21367" y="29006"/>
                </a:lnTo>
                <a:lnTo>
                  <a:pt x="21329" y="29063"/>
                </a:lnTo>
                <a:lnTo>
                  <a:pt x="21309" y="29140"/>
                </a:lnTo>
                <a:lnTo>
                  <a:pt x="21309" y="29217"/>
                </a:lnTo>
                <a:lnTo>
                  <a:pt x="21309" y="29293"/>
                </a:lnTo>
                <a:lnTo>
                  <a:pt x="21329" y="29351"/>
                </a:lnTo>
                <a:lnTo>
                  <a:pt x="21367" y="29427"/>
                </a:lnTo>
                <a:lnTo>
                  <a:pt x="21424" y="29465"/>
                </a:lnTo>
                <a:lnTo>
                  <a:pt x="21482" y="29523"/>
                </a:lnTo>
                <a:lnTo>
                  <a:pt x="21539" y="29561"/>
                </a:lnTo>
                <a:lnTo>
                  <a:pt x="21616" y="29580"/>
                </a:lnTo>
                <a:lnTo>
                  <a:pt x="21750" y="29580"/>
                </a:lnTo>
                <a:lnTo>
                  <a:pt x="21826" y="29561"/>
                </a:lnTo>
                <a:lnTo>
                  <a:pt x="21903" y="29523"/>
                </a:lnTo>
                <a:lnTo>
                  <a:pt x="21941" y="29465"/>
                </a:lnTo>
                <a:lnTo>
                  <a:pt x="21999" y="29427"/>
                </a:lnTo>
                <a:lnTo>
                  <a:pt x="22037" y="29351"/>
                </a:lnTo>
                <a:lnTo>
                  <a:pt x="22056" y="29293"/>
                </a:lnTo>
                <a:lnTo>
                  <a:pt x="22056" y="29217"/>
                </a:lnTo>
                <a:lnTo>
                  <a:pt x="22056" y="29140"/>
                </a:lnTo>
                <a:lnTo>
                  <a:pt x="22037" y="29063"/>
                </a:lnTo>
                <a:lnTo>
                  <a:pt x="21999" y="29006"/>
                </a:lnTo>
                <a:lnTo>
                  <a:pt x="21941" y="28948"/>
                </a:lnTo>
                <a:lnTo>
                  <a:pt x="21903" y="28891"/>
                </a:lnTo>
                <a:lnTo>
                  <a:pt x="21826" y="28872"/>
                </a:lnTo>
                <a:lnTo>
                  <a:pt x="21750" y="28834"/>
                </a:lnTo>
                <a:close/>
                <a:moveTo>
                  <a:pt x="25866" y="28834"/>
                </a:moveTo>
                <a:lnTo>
                  <a:pt x="25790" y="28872"/>
                </a:lnTo>
                <a:lnTo>
                  <a:pt x="25732" y="28891"/>
                </a:lnTo>
                <a:lnTo>
                  <a:pt x="25675" y="28948"/>
                </a:lnTo>
                <a:lnTo>
                  <a:pt x="25636" y="29006"/>
                </a:lnTo>
                <a:lnTo>
                  <a:pt x="25598" y="29063"/>
                </a:lnTo>
                <a:lnTo>
                  <a:pt x="25579" y="29140"/>
                </a:lnTo>
                <a:lnTo>
                  <a:pt x="25560" y="29217"/>
                </a:lnTo>
                <a:lnTo>
                  <a:pt x="25579" y="29293"/>
                </a:lnTo>
                <a:lnTo>
                  <a:pt x="25598" y="29351"/>
                </a:lnTo>
                <a:lnTo>
                  <a:pt x="25636" y="29427"/>
                </a:lnTo>
                <a:lnTo>
                  <a:pt x="25675" y="29465"/>
                </a:lnTo>
                <a:lnTo>
                  <a:pt x="25732" y="29523"/>
                </a:lnTo>
                <a:lnTo>
                  <a:pt x="25790" y="29561"/>
                </a:lnTo>
                <a:lnTo>
                  <a:pt x="25866" y="29580"/>
                </a:lnTo>
                <a:lnTo>
                  <a:pt x="26019" y="29580"/>
                </a:lnTo>
                <a:lnTo>
                  <a:pt x="26096" y="29561"/>
                </a:lnTo>
                <a:lnTo>
                  <a:pt x="26153" y="29523"/>
                </a:lnTo>
                <a:lnTo>
                  <a:pt x="26211" y="29465"/>
                </a:lnTo>
                <a:lnTo>
                  <a:pt x="26249" y="29427"/>
                </a:lnTo>
                <a:lnTo>
                  <a:pt x="26287" y="29351"/>
                </a:lnTo>
                <a:lnTo>
                  <a:pt x="26306" y="29293"/>
                </a:lnTo>
                <a:lnTo>
                  <a:pt x="26326" y="29217"/>
                </a:lnTo>
                <a:lnTo>
                  <a:pt x="26306" y="29140"/>
                </a:lnTo>
                <a:lnTo>
                  <a:pt x="26287" y="29063"/>
                </a:lnTo>
                <a:lnTo>
                  <a:pt x="26249" y="29006"/>
                </a:lnTo>
                <a:lnTo>
                  <a:pt x="26211" y="28948"/>
                </a:lnTo>
                <a:lnTo>
                  <a:pt x="26153" y="28891"/>
                </a:lnTo>
                <a:lnTo>
                  <a:pt x="26096" y="28872"/>
                </a:lnTo>
                <a:lnTo>
                  <a:pt x="26019" y="28834"/>
                </a:lnTo>
                <a:close/>
                <a:moveTo>
                  <a:pt x="30136" y="28834"/>
                </a:moveTo>
                <a:lnTo>
                  <a:pt x="30059" y="28872"/>
                </a:lnTo>
                <a:lnTo>
                  <a:pt x="30002" y="28891"/>
                </a:lnTo>
                <a:lnTo>
                  <a:pt x="29944" y="28948"/>
                </a:lnTo>
                <a:lnTo>
                  <a:pt x="29887" y="29006"/>
                </a:lnTo>
                <a:lnTo>
                  <a:pt x="29868" y="29063"/>
                </a:lnTo>
                <a:lnTo>
                  <a:pt x="29829" y="29140"/>
                </a:lnTo>
                <a:lnTo>
                  <a:pt x="29829" y="29217"/>
                </a:lnTo>
                <a:lnTo>
                  <a:pt x="29829" y="29293"/>
                </a:lnTo>
                <a:lnTo>
                  <a:pt x="29868" y="29351"/>
                </a:lnTo>
                <a:lnTo>
                  <a:pt x="29887" y="29427"/>
                </a:lnTo>
                <a:lnTo>
                  <a:pt x="29944" y="29465"/>
                </a:lnTo>
                <a:lnTo>
                  <a:pt x="30002" y="29523"/>
                </a:lnTo>
                <a:lnTo>
                  <a:pt x="30059" y="29561"/>
                </a:lnTo>
                <a:lnTo>
                  <a:pt x="30136" y="29580"/>
                </a:lnTo>
                <a:lnTo>
                  <a:pt x="30289" y="29580"/>
                </a:lnTo>
                <a:lnTo>
                  <a:pt x="30346" y="29561"/>
                </a:lnTo>
                <a:lnTo>
                  <a:pt x="30423" y="29523"/>
                </a:lnTo>
                <a:lnTo>
                  <a:pt x="30480" y="29465"/>
                </a:lnTo>
                <a:lnTo>
                  <a:pt x="30519" y="29427"/>
                </a:lnTo>
                <a:lnTo>
                  <a:pt x="30557" y="29351"/>
                </a:lnTo>
                <a:lnTo>
                  <a:pt x="30576" y="29293"/>
                </a:lnTo>
                <a:lnTo>
                  <a:pt x="30576" y="29217"/>
                </a:lnTo>
                <a:lnTo>
                  <a:pt x="30576" y="29140"/>
                </a:lnTo>
                <a:lnTo>
                  <a:pt x="30557" y="29063"/>
                </a:lnTo>
                <a:lnTo>
                  <a:pt x="30519" y="29006"/>
                </a:lnTo>
                <a:lnTo>
                  <a:pt x="30480" y="28948"/>
                </a:lnTo>
                <a:lnTo>
                  <a:pt x="30423" y="28891"/>
                </a:lnTo>
                <a:lnTo>
                  <a:pt x="30346" y="28872"/>
                </a:lnTo>
                <a:lnTo>
                  <a:pt x="30289" y="28834"/>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 name="Google Shape;10668;p88">
            <a:extLst>
              <a:ext uri="{FF2B5EF4-FFF2-40B4-BE49-F238E27FC236}">
                <a16:creationId xmlns:a16="http://schemas.microsoft.com/office/drawing/2014/main" id="{DC0A6BF7-3B26-C2B7-24CC-4AE3E88D9B98}"/>
              </a:ext>
            </a:extLst>
          </p:cNvPr>
          <p:cNvSpPr/>
          <p:nvPr/>
        </p:nvSpPr>
        <p:spPr>
          <a:xfrm>
            <a:off x="7329552" y="4836960"/>
            <a:ext cx="613647" cy="690900"/>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7150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A7E11359-919F-1C80-E53C-0722C7EFE9AB}"/>
              </a:ext>
            </a:extLst>
          </p:cNvPr>
          <p:cNvGrpSpPr/>
          <p:nvPr/>
        </p:nvGrpSpPr>
        <p:grpSpPr>
          <a:xfrm>
            <a:off x="1073942" y="2076917"/>
            <a:ext cx="7993858" cy="3561883"/>
            <a:chOff x="1340642" y="2102317"/>
            <a:chExt cx="7325437" cy="3193583"/>
          </a:xfrm>
        </p:grpSpPr>
        <p:grpSp>
          <p:nvGrpSpPr>
            <p:cNvPr id="34" name="Group 33">
              <a:extLst>
                <a:ext uri="{FF2B5EF4-FFF2-40B4-BE49-F238E27FC236}">
                  <a16:creationId xmlns:a16="http://schemas.microsoft.com/office/drawing/2014/main" id="{B317690F-284A-756B-02FB-38559A69D536}"/>
                </a:ext>
              </a:extLst>
            </p:cNvPr>
            <p:cNvGrpSpPr/>
            <p:nvPr/>
          </p:nvGrpSpPr>
          <p:grpSpPr>
            <a:xfrm>
              <a:off x="1340642" y="2102317"/>
              <a:ext cx="6865940" cy="3193583"/>
              <a:chOff x="1427160" y="1287180"/>
              <a:chExt cx="5979966" cy="2569140"/>
            </a:xfrm>
          </p:grpSpPr>
          <p:grpSp>
            <p:nvGrpSpPr>
              <p:cNvPr id="18" name="Google Shape;1152;p57">
                <a:extLst>
                  <a:ext uri="{FF2B5EF4-FFF2-40B4-BE49-F238E27FC236}">
                    <a16:creationId xmlns:a16="http://schemas.microsoft.com/office/drawing/2014/main" id="{CCA5A80C-14CF-8871-FF4A-20B2FA65006F}"/>
                  </a:ext>
                </a:extLst>
              </p:cNvPr>
              <p:cNvGrpSpPr/>
              <p:nvPr/>
            </p:nvGrpSpPr>
            <p:grpSpPr>
              <a:xfrm>
                <a:off x="1427160" y="1287180"/>
                <a:ext cx="1689669" cy="2569140"/>
                <a:chOff x="1724135" y="1120426"/>
                <a:chExt cx="1909015" cy="2902655"/>
              </a:xfrm>
            </p:grpSpPr>
            <p:sp>
              <p:nvSpPr>
                <p:cNvPr id="19" name="Google Shape;1153;p57">
                  <a:extLst>
                    <a:ext uri="{FF2B5EF4-FFF2-40B4-BE49-F238E27FC236}">
                      <a16:creationId xmlns:a16="http://schemas.microsoft.com/office/drawing/2014/main" id="{859A489C-BFAC-DAC7-A39D-342A3F36AC30}"/>
                    </a:ext>
                  </a:extLst>
                </p:cNvPr>
                <p:cNvSpPr/>
                <p:nvPr/>
              </p:nvSpPr>
              <p:spPr>
                <a:xfrm>
                  <a:off x="1724135" y="1120426"/>
                  <a:ext cx="1909015" cy="2902655"/>
                </a:xfrm>
                <a:custGeom>
                  <a:avLst/>
                  <a:gdLst/>
                  <a:ahLst/>
                  <a:cxnLst/>
                  <a:rect l="l" t="t" r="r" b="b"/>
                  <a:pathLst>
                    <a:path w="33758" h="51329" extrusionOk="0">
                      <a:moveTo>
                        <a:pt x="2587" y="0"/>
                      </a:moveTo>
                      <a:cubicBezTo>
                        <a:pt x="1162" y="0"/>
                        <a:pt x="0" y="1163"/>
                        <a:pt x="0" y="2600"/>
                      </a:cubicBezTo>
                      <a:lnTo>
                        <a:pt x="0" y="48730"/>
                      </a:lnTo>
                      <a:cubicBezTo>
                        <a:pt x="0" y="50167"/>
                        <a:pt x="1162" y="51329"/>
                        <a:pt x="2587" y="51329"/>
                      </a:cubicBezTo>
                      <a:lnTo>
                        <a:pt x="31158" y="51329"/>
                      </a:lnTo>
                      <a:cubicBezTo>
                        <a:pt x="32595" y="51329"/>
                        <a:pt x="33758" y="50167"/>
                        <a:pt x="33758" y="48730"/>
                      </a:cubicBezTo>
                      <a:lnTo>
                        <a:pt x="33758" y="2600"/>
                      </a:lnTo>
                      <a:cubicBezTo>
                        <a:pt x="33758" y="1163"/>
                        <a:pt x="32595" y="0"/>
                        <a:pt x="311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 name="Google Shape;1154;p57">
                  <a:extLst>
                    <a:ext uri="{FF2B5EF4-FFF2-40B4-BE49-F238E27FC236}">
                      <a16:creationId xmlns:a16="http://schemas.microsoft.com/office/drawing/2014/main" id="{27264417-54A2-208E-CF8E-9E1D7D291E40}"/>
                    </a:ext>
                  </a:extLst>
                </p:cNvPr>
                <p:cNvSpPr/>
                <p:nvPr/>
              </p:nvSpPr>
              <p:spPr>
                <a:xfrm>
                  <a:off x="2593676" y="3695332"/>
                  <a:ext cx="169933" cy="170781"/>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
            <p:nvSpPr>
              <p:cNvPr id="22" name="Google Shape;1156;p57">
                <a:hlinkClick r:id="rId2"/>
                <a:extLst>
                  <a:ext uri="{FF2B5EF4-FFF2-40B4-BE49-F238E27FC236}">
                    <a16:creationId xmlns:a16="http://schemas.microsoft.com/office/drawing/2014/main" id="{8DF2C8AF-A85B-D52F-B8BB-3AC3727A7806}"/>
                  </a:ext>
                </a:extLst>
              </p:cNvPr>
              <p:cNvSpPr txBox="1">
                <a:spLocks/>
              </p:cNvSpPr>
              <p:nvPr/>
            </p:nvSpPr>
            <p:spPr>
              <a:xfrm>
                <a:off x="3731226" y="1689314"/>
                <a:ext cx="36759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500"/>
                  <a:buFont typeface="Kumbh Sans Black"/>
                  <a:buNone/>
                  <a:tabLst/>
                  <a:defRPr/>
                </a:pPr>
                <a:r>
                  <a:rPr kumimoji="0" lang="en-US" sz="4800" b="0" i="1" u="none" strike="noStrike" kern="0" cap="none" spc="0" normalizeH="0" baseline="0" noProof="0" dirty="0">
                    <a:ln>
                      <a:noFill/>
                    </a:ln>
                    <a:solidFill>
                      <a:srgbClr val="000000"/>
                    </a:solidFill>
                    <a:effectLst/>
                    <a:uLnTx/>
                    <a:uFillTx/>
                    <a:latin typeface="Kumbh Sans Black"/>
                    <a:cs typeface="Kumbh Sans Black"/>
                    <a:sym typeface="Kumbh Sans Black"/>
                  </a:rPr>
                  <a:t>Our web app</a:t>
                </a:r>
              </a:p>
            </p:txBody>
          </p:sp>
          <p:sp>
            <p:nvSpPr>
              <p:cNvPr id="29" name="Google Shape;1163;p57">
                <a:extLst>
                  <a:ext uri="{FF2B5EF4-FFF2-40B4-BE49-F238E27FC236}">
                    <a16:creationId xmlns:a16="http://schemas.microsoft.com/office/drawing/2014/main" id="{84623263-B7A4-5D83-6497-7F7360AC1C88}"/>
                  </a:ext>
                </a:extLst>
              </p:cNvPr>
              <p:cNvSpPr/>
              <p:nvPr/>
            </p:nvSpPr>
            <p:spPr>
              <a:xfrm>
                <a:off x="2222641" y="1473063"/>
                <a:ext cx="147142" cy="216251"/>
              </a:xfrm>
              <a:custGeom>
                <a:avLst/>
                <a:gdLst/>
                <a:ahLst/>
                <a:cxnLst/>
                <a:rect l="l" t="t" r="r" b="b"/>
                <a:pathLst>
                  <a:path w="13901" h="20430" extrusionOk="0">
                    <a:moveTo>
                      <a:pt x="8482" y="1"/>
                    </a:moveTo>
                    <a:lnTo>
                      <a:pt x="8214" y="77"/>
                    </a:lnTo>
                    <a:lnTo>
                      <a:pt x="7946" y="192"/>
                    </a:lnTo>
                    <a:lnTo>
                      <a:pt x="7697" y="307"/>
                    </a:lnTo>
                    <a:lnTo>
                      <a:pt x="7429" y="422"/>
                    </a:lnTo>
                    <a:lnTo>
                      <a:pt x="6950" y="690"/>
                    </a:lnTo>
                    <a:lnTo>
                      <a:pt x="6491" y="977"/>
                    </a:lnTo>
                    <a:lnTo>
                      <a:pt x="6050" y="1303"/>
                    </a:lnTo>
                    <a:lnTo>
                      <a:pt x="5629" y="1628"/>
                    </a:lnTo>
                    <a:lnTo>
                      <a:pt x="5208" y="1992"/>
                    </a:lnTo>
                    <a:lnTo>
                      <a:pt x="4806" y="2375"/>
                    </a:lnTo>
                    <a:lnTo>
                      <a:pt x="4423" y="2758"/>
                    </a:lnTo>
                    <a:lnTo>
                      <a:pt x="4059" y="3160"/>
                    </a:lnTo>
                    <a:lnTo>
                      <a:pt x="3715" y="3581"/>
                    </a:lnTo>
                    <a:lnTo>
                      <a:pt x="3370" y="4021"/>
                    </a:lnTo>
                    <a:lnTo>
                      <a:pt x="3045" y="4462"/>
                    </a:lnTo>
                    <a:lnTo>
                      <a:pt x="2738" y="4921"/>
                    </a:lnTo>
                    <a:lnTo>
                      <a:pt x="2432" y="5400"/>
                    </a:lnTo>
                    <a:lnTo>
                      <a:pt x="2145" y="5859"/>
                    </a:lnTo>
                    <a:lnTo>
                      <a:pt x="1877" y="6338"/>
                    </a:lnTo>
                    <a:lnTo>
                      <a:pt x="1609" y="6817"/>
                    </a:lnTo>
                    <a:lnTo>
                      <a:pt x="1149" y="7735"/>
                    </a:lnTo>
                    <a:lnTo>
                      <a:pt x="728" y="8674"/>
                    </a:lnTo>
                    <a:lnTo>
                      <a:pt x="537" y="9152"/>
                    </a:lnTo>
                    <a:lnTo>
                      <a:pt x="345" y="9631"/>
                    </a:lnTo>
                    <a:lnTo>
                      <a:pt x="173" y="10110"/>
                    </a:lnTo>
                    <a:lnTo>
                      <a:pt x="0" y="10607"/>
                    </a:lnTo>
                    <a:lnTo>
                      <a:pt x="805" y="11737"/>
                    </a:lnTo>
                    <a:lnTo>
                      <a:pt x="1666" y="12905"/>
                    </a:lnTo>
                    <a:lnTo>
                      <a:pt x="2547" y="14111"/>
                    </a:lnTo>
                    <a:lnTo>
                      <a:pt x="3466" y="15317"/>
                    </a:lnTo>
                    <a:lnTo>
                      <a:pt x="4442" y="16562"/>
                    </a:lnTo>
                    <a:lnTo>
                      <a:pt x="5457" y="17825"/>
                    </a:lnTo>
                    <a:lnTo>
                      <a:pt x="6510" y="19108"/>
                    </a:lnTo>
                    <a:lnTo>
                      <a:pt x="7620" y="20429"/>
                    </a:lnTo>
                    <a:lnTo>
                      <a:pt x="8118" y="19587"/>
                    </a:lnTo>
                    <a:lnTo>
                      <a:pt x="8616" y="18744"/>
                    </a:lnTo>
                    <a:lnTo>
                      <a:pt x="9095" y="17883"/>
                    </a:lnTo>
                    <a:lnTo>
                      <a:pt x="9554" y="17021"/>
                    </a:lnTo>
                    <a:lnTo>
                      <a:pt x="9994" y="16140"/>
                    </a:lnTo>
                    <a:lnTo>
                      <a:pt x="10435" y="15260"/>
                    </a:lnTo>
                    <a:lnTo>
                      <a:pt x="10837" y="14360"/>
                    </a:lnTo>
                    <a:lnTo>
                      <a:pt x="11239" y="13460"/>
                    </a:lnTo>
                    <a:lnTo>
                      <a:pt x="11641" y="12560"/>
                    </a:lnTo>
                    <a:lnTo>
                      <a:pt x="12005" y="11660"/>
                    </a:lnTo>
                    <a:lnTo>
                      <a:pt x="12349" y="10741"/>
                    </a:lnTo>
                    <a:lnTo>
                      <a:pt x="12694" y="9822"/>
                    </a:lnTo>
                    <a:lnTo>
                      <a:pt x="13020" y="8884"/>
                    </a:lnTo>
                    <a:lnTo>
                      <a:pt x="13326" y="7946"/>
                    </a:lnTo>
                    <a:lnTo>
                      <a:pt x="13613" y="7008"/>
                    </a:lnTo>
                    <a:lnTo>
                      <a:pt x="13900" y="6070"/>
                    </a:lnTo>
                    <a:lnTo>
                      <a:pt x="13154" y="5304"/>
                    </a:lnTo>
                    <a:lnTo>
                      <a:pt x="12426" y="4557"/>
                    </a:lnTo>
                    <a:lnTo>
                      <a:pt x="11718" y="3791"/>
                    </a:lnTo>
                    <a:lnTo>
                      <a:pt x="11028" y="3045"/>
                    </a:lnTo>
                    <a:lnTo>
                      <a:pt x="10358" y="2279"/>
                    </a:lnTo>
                    <a:lnTo>
                      <a:pt x="9726" y="1513"/>
                    </a:lnTo>
                    <a:lnTo>
                      <a:pt x="9095" y="766"/>
                    </a:lnTo>
                    <a:lnTo>
                      <a:pt x="8482"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pic>
          <p:nvPicPr>
            <p:cNvPr id="38" name="Picture 37">
              <a:extLst>
                <a:ext uri="{FF2B5EF4-FFF2-40B4-BE49-F238E27FC236}">
                  <a16:creationId xmlns:a16="http://schemas.microsoft.com/office/drawing/2014/main" id="{CAECFA0B-FCFC-5D0D-E01B-2EA8C24394E4}"/>
                </a:ext>
              </a:extLst>
            </p:cNvPr>
            <p:cNvPicPr>
              <a:picLocks noChangeAspect="1"/>
            </p:cNvPicPr>
            <p:nvPr/>
          </p:nvPicPr>
          <p:blipFill>
            <a:blip r:embed="rId3"/>
            <a:stretch>
              <a:fillRect/>
            </a:stretch>
          </p:blipFill>
          <p:spPr>
            <a:xfrm>
              <a:off x="1366041" y="2273300"/>
              <a:ext cx="1883664" cy="2615065"/>
            </a:xfrm>
            <a:prstGeom prst="rect">
              <a:avLst/>
            </a:prstGeom>
          </p:spPr>
        </p:pic>
        <p:sp>
          <p:nvSpPr>
            <p:cNvPr id="39" name="Google Shape;1678;p72">
              <a:hlinkClick r:id="rId2"/>
              <a:extLst>
                <a:ext uri="{FF2B5EF4-FFF2-40B4-BE49-F238E27FC236}">
                  <a16:creationId xmlns:a16="http://schemas.microsoft.com/office/drawing/2014/main" id="{F4371F9F-C582-176D-08FF-29E30619EF03}"/>
                </a:ext>
              </a:extLst>
            </p:cNvPr>
            <p:cNvSpPr txBox="1">
              <a:spLocks/>
            </p:cNvSpPr>
            <p:nvPr/>
          </p:nvSpPr>
          <p:spPr>
            <a:xfrm>
              <a:off x="4036872" y="3284256"/>
              <a:ext cx="4629207" cy="10060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000000"/>
                  </a:solidFill>
                  <a:effectLst/>
                  <a:uLnTx/>
                  <a:uFillTx/>
                  <a:latin typeface="Hind Siliguri"/>
                  <a:cs typeface="Hind Siliguri"/>
                  <a:sym typeface="Hind Siliguri"/>
                </a:rPr>
                <a:t>Check it out!</a:t>
              </a:r>
            </a:p>
          </p:txBody>
        </p:sp>
      </p:grpSp>
    </p:spTree>
    <p:extLst>
      <p:ext uri="{BB962C8B-B14F-4D97-AF65-F5344CB8AC3E}">
        <p14:creationId xmlns:p14="http://schemas.microsoft.com/office/powerpoint/2010/main" val="144686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7;p70">
            <a:extLst>
              <a:ext uri="{FF2B5EF4-FFF2-40B4-BE49-F238E27FC236}">
                <a16:creationId xmlns:a16="http://schemas.microsoft.com/office/drawing/2014/main" id="{79D5EE0B-F5EA-D2F8-773C-9E750879E0D4}"/>
              </a:ext>
            </a:extLst>
          </p:cNvPr>
          <p:cNvSpPr/>
          <p:nvPr/>
        </p:nvSpPr>
        <p:spPr>
          <a:xfrm>
            <a:off x="3017726" y="3870960"/>
            <a:ext cx="4618800" cy="5487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 name="Google Shape;1628;p70">
            <a:extLst>
              <a:ext uri="{FF2B5EF4-FFF2-40B4-BE49-F238E27FC236}">
                <a16:creationId xmlns:a16="http://schemas.microsoft.com/office/drawing/2014/main" id="{7284D072-C7B5-EF3B-C941-A61A0B73339F}"/>
              </a:ext>
            </a:extLst>
          </p:cNvPr>
          <p:cNvSpPr/>
          <p:nvPr/>
        </p:nvSpPr>
        <p:spPr>
          <a:xfrm>
            <a:off x="1507474" y="2900985"/>
            <a:ext cx="1367100" cy="1370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 name="Google Shape;1629;p70">
            <a:extLst>
              <a:ext uri="{FF2B5EF4-FFF2-40B4-BE49-F238E27FC236}">
                <a16:creationId xmlns:a16="http://schemas.microsoft.com/office/drawing/2014/main" id="{C0A604F9-2422-99F6-071D-36161171CDBB}"/>
              </a:ext>
            </a:extLst>
          </p:cNvPr>
          <p:cNvSpPr txBox="1">
            <a:spLocks/>
          </p:cNvSpPr>
          <p:nvPr/>
        </p:nvSpPr>
        <p:spPr>
          <a:xfrm>
            <a:off x="3017725" y="2920410"/>
            <a:ext cx="5545703" cy="96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Kumbh Sans Black"/>
              <a:buNone/>
              <a:defRPr sz="5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Kumbh Sans Black"/>
              <a:buNone/>
              <a:tabLst/>
              <a:defRPr/>
            </a:pPr>
            <a:r>
              <a:rPr kumimoji="0" lang="en-US" sz="5500" b="0" i="1" u="none" strike="noStrike" kern="0" cap="none" spc="0" normalizeH="0" baseline="0" noProof="0" dirty="0">
                <a:ln>
                  <a:noFill/>
                </a:ln>
                <a:solidFill>
                  <a:srgbClr val="000000"/>
                </a:solidFill>
                <a:effectLst/>
                <a:uLnTx/>
                <a:uFillTx/>
                <a:latin typeface="Kumbh Sans Black"/>
                <a:sym typeface="Kumbh Sans Black"/>
              </a:rPr>
              <a:t>Conclusions</a:t>
            </a:r>
          </a:p>
        </p:txBody>
      </p:sp>
      <p:sp>
        <p:nvSpPr>
          <p:cNvPr id="8" name="Google Shape;1630;p70">
            <a:extLst>
              <a:ext uri="{FF2B5EF4-FFF2-40B4-BE49-F238E27FC236}">
                <a16:creationId xmlns:a16="http://schemas.microsoft.com/office/drawing/2014/main" id="{D4091B07-34F1-5B29-17BD-088587789D5B}"/>
              </a:ext>
            </a:extLst>
          </p:cNvPr>
          <p:cNvSpPr txBox="1">
            <a:spLocks/>
          </p:cNvSpPr>
          <p:nvPr/>
        </p:nvSpPr>
        <p:spPr>
          <a:xfrm>
            <a:off x="1733826" y="3193619"/>
            <a:ext cx="9144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Kumbh Sans Black"/>
              <a:buNone/>
              <a:defRPr sz="6500" b="0" i="0" u="none" strike="noStrike" cap="none">
                <a:solidFill>
                  <a:schemeClr val="lt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6000"/>
              <a:buFont typeface="Kumbh Sans Black"/>
              <a:buNone/>
              <a:tabLst/>
              <a:defRPr/>
            </a:pPr>
            <a:r>
              <a:rPr kumimoji="0" lang="en" sz="6500" b="0" i="0" u="none" strike="noStrike" kern="0" cap="none" spc="0" normalizeH="0" baseline="0" noProof="0" dirty="0">
                <a:ln>
                  <a:noFill/>
                </a:ln>
                <a:solidFill>
                  <a:srgbClr val="FFFFFF"/>
                </a:solidFill>
                <a:effectLst/>
                <a:uLnTx/>
                <a:uFillTx/>
                <a:latin typeface="Kumbh Sans Black"/>
                <a:sym typeface="Kumbh Sans Black"/>
              </a:rPr>
              <a:t>6</a:t>
            </a:r>
          </a:p>
        </p:txBody>
      </p:sp>
      <p:sp>
        <p:nvSpPr>
          <p:cNvPr id="9" name="Google Shape;1631;p70">
            <a:extLst>
              <a:ext uri="{FF2B5EF4-FFF2-40B4-BE49-F238E27FC236}">
                <a16:creationId xmlns:a16="http://schemas.microsoft.com/office/drawing/2014/main" id="{965BB520-64F2-44F4-4F5D-5238531E2533}"/>
              </a:ext>
            </a:extLst>
          </p:cNvPr>
          <p:cNvSpPr txBox="1">
            <a:spLocks/>
          </p:cNvSpPr>
          <p:nvPr/>
        </p:nvSpPr>
        <p:spPr>
          <a:xfrm>
            <a:off x="3017876" y="3962460"/>
            <a:ext cx="4618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Hind Siliguri"/>
              <a:buNone/>
              <a:defRPr sz="1700" b="0" i="0" u="none" strike="noStrike" cap="none">
                <a:solidFill>
                  <a:schemeClr val="lt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ctr" defTabSz="914400" rtl="0" eaLnBrk="1" fontAlgn="auto" latinLnBrk="0" hangingPunct="1">
              <a:lnSpc>
                <a:spcPct val="100000"/>
              </a:lnSpc>
              <a:spcBef>
                <a:spcPts val="0"/>
              </a:spcBef>
              <a:spcAft>
                <a:spcPts val="0"/>
              </a:spcAft>
              <a:buClr>
                <a:srgbClr val="000000"/>
              </a:buClr>
              <a:buSzPts val="1500"/>
              <a:buFont typeface="Hind Siliguri"/>
              <a:buNone/>
              <a:tabLst/>
              <a:defRPr/>
            </a:pPr>
            <a:r>
              <a:rPr kumimoji="0" lang="en-US" sz="1700" b="0" i="0" u="none" strike="noStrike" kern="0" cap="none" spc="0" normalizeH="0" baseline="0" noProof="0" dirty="0">
                <a:ln>
                  <a:noFill/>
                </a:ln>
                <a:solidFill>
                  <a:srgbClr val="FFFFFF"/>
                </a:solidFill>
                <a:effectLst/>
                <a:uLnTx/>
                <a:uFillTx/>
                <a:latin typeface="Hind Siliguri"/>
                <a:cs typeface="Hind Siliguri"/>
                <a:sym typeface="Hind Siliguri"/>
              </a:rPr>
              <a:t>Final words..</a:t>
            </a:r>
          </a:p>
        </p:txBody>
      </p:sp>
      <p:sp>
        <p:nvSpPr>
          <p:cNvPr id="10" name="Google Shape;1632;p70">
            <a:extLst>
              <a:ext uri="{FF2B5EF4-FFF2-40B4-BE49-F238E27FC236}">
                <a16:creationId xmlns:a16="http://schemas.microsoft.com/office/drawing/2014/main" id="{E709833C-1F2E-C4D9-83AE-368611B82BFA}"/>
              </a:ext>
            </a:extLst>
          </p:cNvPr>
          <p:cNvSpPr/>
          <p:nvPr/>
        </p:nvSpPr>
        <p:spPr>
          <a:xfrm>
            <a:off x="4013988" y="1327247"/>
            <a:ext cx="1116024" cy="1079707"/>
          </a:xfrm>
          <a:custGeom>
            <a:avLst/>
            <a:gdLst/>
            <a:ahLst/>
            <a:cxnLst/>
            <a:rect l="l" t="t" r="r" b="b"/>
            <a:pathLst>
              <a:path w="30576" h="29581" extrusionOk="0">
                <a:moveTo>
                  <a:pt x="383" y="0"/>
                </a:moveTo>
                <a:lnTo>
                  <a:pt x="307" y="19"/>
                </a:lnTo>
                <a:lnTo>
                  <a:pt x="230" y="38"/>
                </a:lnTo>
                <a:lnTo>
                  <a:pt x="173" y="77"/>
                </a:lnTo>
                <a:lnTo>
                  <a:pt x="115" y="115"/>
                </a:lnTo>
                <a:lnTo>
                  <a:pt x="58" y="172"/>
                </a:lnTo>
                <a:lnTo>
                  <a:pt x="19" y="230"/>
                </a:lnTo>
                <a:lnTo>
                  <a:pt x="0" y="306"/>
                </a:lnTo>
                <a:lnTo>
                  <a:pt x="0" y="383"/>
                </a:lnTo>
                <a:lnTo>
                  <a:pt x="0" y="460"/>
                </a:lnTo>
                <a:lnTo>
                  <a:pt x="19" y="517"/>
                </a:lnTo>
                <a:lnTo>
                  <a:pt x="58" y="594"/>
                </a:lnTo>
                <a:lnTo>
                  <a:pt x="115" y="651"/>
                </a:lnTo>
                <a:lnTo>
                  <a:pt x="173" y="689"/>
                </a:lnTo>
                <a:lnTo>
                  <a:pt x="230" y="728"/>
                </a:lnTo>
                <a:lnTo>
                  <a:pt x="307" y="747"/>
                </a:lnTo>
                <a:lnTo>
                  <a:pt x="460" y="747"/>
                </a:lnTo>
                <a:lnTo>
                  <a:pt x="517" y="728"/>
                </a:lnTo>
                <a:lnTo>
                  <a:pt x="594" y="689"/>
                </a:lnTo>
                <a:lnTo>
                  <a:pt x="632" y="651"/>
                </a:lnTo>
                <a:lnTo>
                  <a:pt x="689" y="594"/>
                </a:lnTo>
                <a:lnTo>
                  <a:pt x="728" y="517"/>
                </a:lnTo>
                <a:lnTo>
                  <a:pt x="747" y="460"/>
                </a:lnTo>
                <a:lnTo>
                  <a:pt x="747" y="383"/>
                </a:lnTo>
                <a:lnTo>
                  <a:pt x="747" y="306"/>
                </a:lnTo>
                <a:lnTo>
                  <a:pt x="728" y="230"/>
                </a:lnTo>
                <a:lnTo>
                  <a:pt x="689" y="172"/>
                </a:lnTo>
                <a:lnTo>
                  <a:pt x="632" y="115"/>
                </a:lnTo>
                <a:lnTo>
                  <a:pt x="594" y="77"/>
                </a:lnTo>
                <a:lnTo>
                  <a:pt x="517" y="38"/>
                </a:lnTo>
                <a:lnTo>
                  <a:pt x="460" y="19"/>
                </a:lnTo>
                <a:lnTo>
                  <a:pt x="383" y="0"/>
                </a:lnTo>
                <a:close/>
                <a:moveTo>
                  <a:pt x="4634" y="0"/>
                </a:moveTo>
                <a:lnTo>
                  <a:pt x="4557" y="19"/>
                </a:lnTo>
                <a:lnTo>
                  <a:pt x="4499" y="38"/>
                </a:lnTo>
                <a:lnTo>
                  <a:pt x="4423" y="77"/>
                </a:lnTo>
                <a:lnTo>
                  <a:pt x="4365" y="115"/>
                </a:lnTo>
                <a:lnTo>
                  <a:pt x="4327" y="172"/>
                </a:lnTo>
                <a:lnTo>
                  <a:pt x="4289" y="230"/>
                </a:lnTo>
                <a:lnTo>
                  <a:pt x="4270" y="306"/>
                </a:lnTo>
                <a:lnTo>
                  <a:pt x="4270" y="383"/>
                </a:lnTo>
                <a:lnTo>
                  <a:pt x="4270" y="460"/>
                </a:lnTo>
                <a:lnTo>
                  <a:pt x="4289" y="517"/>
                </a:lnTo>
                <a:lnTo>
                  <a:pt x="4327" y="594"/>
                </a:lnTo>
                <a:lnTo>
                  <a:pt x="4365" y="651"/>
                </a:lnTo>
                <a:lnTo>
                  <a:pt x="4423" y="689"/>
                </a:lnTo>
                <a:lnTo>
                  <a:pt x="4499" y="728"/>
                </a:lnTo>
                <a:lnTo>
                  <a:pt x="4557" y="747"/>
                </a:lnTo>
                <a:lnTo>
                  <a:pt x="4710" y="747"/>
                </a:lnTo>
                <a:lnTo>
                  <a:pt x="4787" y="728"/>
                </a:lnTo>
                <a:lnTo>
                  <a:pt x="4844" y="689"/>
                </a:lnTo>
                <a:lnTo>
                  <a:pt x="4902" y="651"/>
                </a:lnTo>
                <a:lnTo>
                  <a:pt x="4940" y="594"/>
                </a:lnTo>
                <a:lnTo>
                  <a:pt x="4978" y="517"/>
                </a:lnTo>
                <a:lnTo>
                  <a:pt x="4997" y="460"/>
                </a:lnTo>
                <a:lnTo>
                  <a:pt x="5016" y="383"/>
                </a:lnTo>
                <a:lnTo>
                  <a:pt x="4997" y="306"/>
                </a:lnTo>
                <a:lnTo>
                  <a:pt x="4978" y="230"/>
                </a:lnTo>
                <a:lnTo>
                  <a:pt x="4940" y="172"/>
                </a:lnTo>
                <a:lnTo>
                  <a:pt x="4902" y="115"/>
                </a:lnTo>
                <a:lnTo>
                  <a:pt x="4844" y="77"/>
                </a:lnTo>
                <a:lnTo>
                  <a:pt x="4787" y="38"/>
                </a:lnTo>
                <a:lnTo>
                  <a:pt x="4710" y="19"/>
                </a:lnTo>
                <a:lnTo>
                  <a:pt x="4634" y="0"/>
                </a:lnTo>
                <a:close/>
                <a:moveTo>
                  <a:pt x="8903" y="0"/>
                </a:moveTo>
                <a:lnTo>
                  <a:pt x="8826" y="19"/>
                </a:lnTo>
                <a:lnTo>
                  <a:pt x="8750" y="38"/>
                </a:lnTo>
                <a:lnTo>
                  <a:pt x="8692" y="77"/>
                </a:lnTo>
                <a:lnTo>
                  <a:pt x="8635" y="115"/>
                </a:lnTo>
                <a:lnTo>
                  <a:pt x="8578" y="172"/>
                </a:lnTo>
                <a:lnTo>
                  <a:pt x="8558" y="230"/>
                </a:lnTo>
                <a:lnTo>
                  <a:pt x="8539" y="306"/>
                </a:lnTo>
                <a:lnTo>
                  <a:pt x="8520" y="383"/>
                </a:lnTo>
                <a:lnTo>
                  <a:pt x="8539" y="460"/>
                </a:lnTo>
                <a:lnTo>
                  <a:pt x="8558" y="517"/>
                </a:lnTo>
                <a:lnTo>
                  <a:pt x="8578" y="594"/>
                </a:lnTo>
                <a:lnTo>
                  <a:pt x="8635" y="651"/>
                </a:lnTo>
                <a:lnTo>
                  <a:pt x="8692" y="689"/>
                </a:lnTo>
                <a:lnTo>
                  <a:pt x="8750" y="728"/>
                </a:lnTo>
                <a:lnTo>
                  <a:pt x="8826" y="747"/>
                </a:lnTo>
                <a:lnTo>
                  <a:pt x="8980" y="747"/>
                </a:lnTo>
                <a:lnTo>
                  <a:pt x="9037" y="728"/>
                </a:lnTo>
                <a:lnTo>
                  <a:pt x="9114" y="689"/>
                </a:lnTo>
                <a:lnTo>
                  <a:pt x="9171" y="651"/>
                </a:lnTo>
                <a:lnTo>
                  <a:pt x="9209" y="594"/>
                </a:lnTo>
                <a:lnTo>
                  <a:pt x="9248" y="517"/>
                </a:lnTo>
                <a:lnTo>
                  <a:pt x="9267" y="460"/>
                </a:lnTo>
                <a:lnTo>
                  <a:pt x="9267" y="383"/>
                </a:lnTo>
                <a:lnTo>
                  <a:pt x="9267" y="306"/>
                </a:lnTo>
                <a:lnTo>
                  <a:pt x="9248" y="230"/>
                </a:lnTo>
                <a:lnTo>
                  <a:pt x="9209" y="172"/>
                </a:lnTo>
                <a:lnTo>
                  <a:pt x="9171" y="115"/>
                </a:lnTo>
                <a:lnTo>
                  <a:pt x="9114" y="77"/>
                </a:lnTo>
                <a:lnTo>
                  <a:pt x="9037" y="38"/>
                </a:lnTo>
                <a:lnTo>
                  <a:pt x="8980" y="19"/>
                </a:lnTo>
                <a:lnTo>
                  <a:pt x="8903" y="0"/>
                </a:lnTo>
                <a:close/>
                <a:moveTo>
                  <a:pt x="13153" y="0"/>
                </a:moveTo>
                <a:lnTo>
                  <a:pt x="13077" y="19"/>
                </a:lnTo>
                <a:lnTo>
                  <a:pt x="13019" y="38"/>
                </a:lnTo>
                <a:lnTo>
                  <a:pt x="12943" y="77"/>
                </a:lnTo>
                <a:lnTo>
                  <a:pt x="12885" y="115"/>
                </a:lnTo>
                <a:lnTo>
                  <a:pt x="12847" y="172"/>
                </a:lnTo>
                <a:lnTo>
                  <a:pt x="12809" y="230"/>
                </a:lnTo>
                <a:lnTo>
                  <a:pt x="12790" y="306"/>
                </a:lnTo>
                <a:lnTo>
                  <a:pt x="12790" y="383"/>
                </a:lnTo>
                <a:lnTo>
                  <a:pt x="12790" y="460"/>
                </a:lnTo>
                <a:lnTo>
                  <a:pt x="12809" y="517"/>
                </a:lnTo>
                <a:lnTo>
                  <a:pt x="12847" y="594"/>
                </a:lnTo>
                <a:lnTo>
                  <a:pt x="12885" y="651"/>
                </a:lnTo>
                <a:lnTo>
                  <a:pt x="12943" y="689"/>
                </a:lnTo>
                <a:lnTo>
                  <a:pt x="13019" y="728"/>
                </a:lnTo>
                <a:lnTo>
                  <a:pt x="13077" y="747"/>
                </a:lnTo>
                <a:lnTo>
                  <a:pt x="13230" y="747"/>
                </a:lnTo>
                <a:lnTo>
                  <a:pt x="13307" y="728"/>
                </a:lnTo>
                <a:lnTo>
                  <a:pt x="13364" y="689"/>
                </a:lnTo>
                <a:lnTo>
                  <a:pt x="13421" y="651"/>
                </a:lnTo>
                <a:lnTo>
                  <a:pt x="13479" y="594"/>
                </a:lnTo>
                <a:lnTo>
                  <a:pt x="13498" y="517"/>
                </a:lnTo>
                <a:lnTo>
                  <a:pt x="13536" y="460"/>
                </a:lnTo>
                <a:lnTo>
                  <a:pt x="13536" y="383"/>
                </a:lnTo>
                <a:lnTo>
                  <a:pt x="13536" y="306"/>
                </a:lnTo>
                <a:lnTo>
                  <a:pt x="13498" y="230"/>
                </a:lnTo>
                <a:lnTo>
                  <a:pt x="13479" y="172"/>
                </a:lnTo>
                <a:lnTo>
                  <a:pt x="13421" y="115"/>
                </a:lnTo>
                <a:lnTo>
                  <a:pt x="13364" y="77"/>
                </a:lnTo>
                <a:lnTo>
                  <a:pt x="13307" y="38"/>
                </a:lnTo>
                <a:lnTo>
                  <a:pt x="13230" y="19"/>
                </a:lnTo>
                <a:lnTo>
                  <a:pt x="13153" y="0"/>
                </a:lnTo>
                <a:close/>
                <a:moveTo>
                  <a:pt x="17423" y="0"/>
                </a:moveTo>
                <a:lnTo>
                  <a:pt x="17346" y="19"/>
                </a:lnTo>
                <a:lnTo>
                  <a:pt x="17270" y="38"/>
                </a:lnTo>
                <a:lnTo>
                  <a:pt x="17212" y="77"/>
                </a:lnTo>
                <a:lnTo>
                  <a:pt x="17155" y="115"/>
                </a:lnTo>
                <a:lnTo>
                  <a:pt x="17117" y="172"/>
                </a:lnTo>
                <a:lnTo>
                  <a:pt x="17078" y="230"/>
                </a:lnTo>
                <a:lnTo>
                  <a:pt x="17059" y="306"/>
                </a:lnTo>
                <a:lnTo>
                  <a:pt x="17040" y="383"/>
                </a:lnTo>
                <a:lnTo>
                  <a:pt x="17059" y="460"/>
                </a:lnTo>
                <a:lnTo>
                  <a:pt x="17078" y="517"/>
                </a:lnTo>
                <a:lnTo>
                  <a:pt x="17117" y="594"/>
                </a:lnTo>
                <a:lnTo>
                  <a:pt x="17155" y="651"/>
                </a:lnTo>
                <a:lnTo>
                  <a:pt x="17212" y="689"/>
                </a:lnTo>
                <a:lnTo>
                  <a:pt x="17270" y="728"/>
                </a:lnTo>
                <a:lnTo>
                  <a:pt x="17346" y="747"/>
                </a:lnTo>
                <a:lnTo>
                  <a:pt x="17499" y="747"/>
                </a:lnTo>
                <a:lnTo>
                  <a:pt x="17576" y="728"/>
                </a:lnTo>
                <a:lnTo>
                  <a:pt x="17633" y="689"/>
                </a:lnTo>
                <a:lnTo>
                  <a:pt x="17691" y="651"/>
                </a:lnTo>
                <a:lnTo>
                  <a:pt x="17729" y="594"/>
                </a:lnTo>
                <a:lnTo>
                  <a:pt x="17767" y="517"/>
                </a:lnTo>
                <a:lnTo>
                  <a:pt x="17787" y="460"/>
                </a:lnTo>
                <a:lnTo>
                  <a:pt x="17806" y="383"/>
                </a:lnTo>
                <a:lnTo>
                  <a:pt x="17787" y="306"/>
                </a:lnTo>
                <a:lnTo>
                  <a:pt x="17767" y="230"/>
                </a:lnTo>
                <a:lnTo>
                  <a:pt x="17729" y="172"/>
                </a:lnTo>
                <a:lnTo>
                  <a:pt x="17691" y="115"/>
                </a:lnTo>
                <a:lnTo>
                  <a:pt x="17633" y="77"/>
                </a:lnTo>
                <a:lnTo>
                  <a:pt x="17576" y="38"/>
                </a:lnTo>
                <a:lnTo>
                  <a:pt x="17499" y="19"/>
                </a:lnTo>
                <a:lnTo>
                  <a:pt x="17423" y="0"/>
                </a:lnTo>
                <a:close/>
                <a:moveTo>
                  <a:pt x="21692" y="0"/>
                </a:moveTo>
                <a:lnTo>
                  <a:pt x="21616" y="19"/>
                </a:lnTo>
                <a:lnTo>
                  <a:pt x="21539" y="38"/>
                </a:lnTo>
                <a:lnTo>
                  <a:pt x="21482" y="77"/>
                </a:lnTo>
                <a:lnTo>
                  <a:pt x="21424" y="115"/>
                </a:lnTo>
                <a:lnTo>
                  <a:pt x="21367" y="172"/>
                </a:lnTo>
                <a:lnTo>
                  <a:pt x="21329" y="230"/>
                </a:lnTo>
                <a:lnTo>
                  <a:pt x="21309" y="306"/>
                </a:lnTo>
                <a:lnTo>
                  <a:pt x="21309" y="383"/>
                </a:lnTo>
                <a:lnTo>
                  <a:pt x="21309" y="460"/>
                </a:lnTo>
                <a:lnTo>
                  <a:pt x="21329" y="517"/>
                </a:lnTo>
                <a:lnTo>
                  <a:pt x="21367" y="594"/>
                </a:lnTo>
                <a:lnTo>
                  <a:pt x="21424" y="651"/>
                </a:lnTo>
                <a:lnTo>
                  <a:pt x="21482" y="689"/>
                </a:lnTo>
                <a:lnTo>
                  <a:pt x="21539" y="728"/>
                </a:lnTo>
                <a:lnTo>
                  <a:pt x="21616" y="747"/>
                </a:lnTo>
                <a:lnTo>
                  <a:pt x="21750" y="747"/>
                </a:lnTo>
                <a:lnTo>
                  <a:pt x="21826" y="728"/>
                </a:lnTo>
                <a:lnTo>
                  <a:pt x="21903" y="689"/>
                </a:lnTo>
                <a:lnTo>
                  <a:pt x="21941" y="651"/>
                </a:lnTo>
                <a:lnTo>
                  <a:pt x="21999" y="594"/>
                </a:lnTo>
                <a:lnTo>
                  <a:pt x="22037" y="517"/>
                </a:lnTo>
                <a:lnTo>
                  <a:pt x="22056" y="460"/>
                </a:lnTo>
                <a:lnTo>
                  <a:pt x="22056" y="383"/>
                </a:lnTo>
                <a:lnTo>
                  <a:pt x="22056" y="306"/>
                </a:lnTo>
                <a:lnTo>
                  <a:pt x="22037" y="230"/>
                </a:lnTo>
                <a:lnTo>
                  <a:pt x="21999" y="172"/>
                </a:lnTo>
                <a:lnTo>
                  <a:pt x="21941" y="115"/>
                </a:lnTo>
                <a:lnTo>
                  <a:pt x="21903" y="77"/>
                </a:lnTo>
                <a:lnTo>
                  <a:pt x="21826" y="38"/>
                </a:lnTo>
                <a:lnTo>
                  <a:pt x="21750" y="19"/>
                </a:lnTo>
                <a:lnTo>
                  <a:pt x="21692" y="0"/>
                </a:lnTo>
                <a:close/>
                <a:moveTo>
                  <a:pt x="25943" y="0"/>
                </a:moveTo>
                <a:lnTo>
                  <a:pt x="25866" y="19"/>
                </a:lnTo>
                <a:lnTo>
                  <a:pt x="25790" y="38"/>
                </a:lnTo>
                <a:lnTo>
                  <a:pt x="25732" y="77"/>
                </a:lnTo>
                <a:lnTo>
                  <a:pt x="25675" y="115"/>
                </a:lnTo>
                <a:lnTo>
                  <a:pt x="25636" y="172"/>
                </a:lnTo>
                <a:lnTo>
                  <a:pt x="25598" y="230"/>
                </a:lnTo>
                <a:lnTo>
                  <a:pt x="25579" y="306"/>
                </a:lnTo>
                <a:lnTo>
                  <a:pt x="25560" y="383"/>
                </a:lnTo>
                <a:lnTo>
                  <a:pt x="25579" y="460"/>
                </a:lnTo>
                <a:lnTo>
                  <a:pt x="25598" y="517"/>
                </a:lnTo>
                <a:lnTo>
                  <a:pt x="25636" y="594"/>
                </a:lnTo>
                <a:lnTo>
                  <a:pt x="25675" y="651"/>
                </a:lnTo>
                <a:lnTo>
                  <a:pt x="25732" y="689"/>
                </a:lnTo>
                <a:lnTo>
                  <a:pt x="25790" y="728"/>
                </a:lnTo>
                <a:lnTo>
                  <a:pt x="25866" y="747"/>
                </a:lnTo>
                <a:lnTo>
                  <a:pt x="26019" y="747"/>
                </a:lnTo>
                <a:lnTo>
                  <a:pt x="26096" y="728"/>
                </a:lnTo>
                <a:lnTo>
                  <a:pt x="26153" y="689"/>
                </a:lnTo>
                <a:lnTo>
                  <a:pt x="26211" y="651"/>
                </a:lnTo>
                <a:lnTo>
                  <a:pt x="26249" y="594"/>
                </a:lnTo>
                <a:lnTo>
                  <a:pt x="26287" y="517"/>
                </a:lnTo>
                <a:lnTo>
                  <a:pt x="26306" y="460"/>
                </a:lnTo>
                <a:lnTo>
                  <a:pt x="26326" y="383"/>
                </a:lnTo>
                <a:lnTo>
                  <a:pt x="26306" y="306"/>
                </a:lnTo>
                <a:lnTo>
                  <a:pt x="26287" y="230"/>
                </a:lnTo>
                <a:lnTo>
                  <a:pt x="26249" y="172"/>
                </a:lnTo>
                <a:lnTo>
                  <a:pt x="26211" y="115"/>
                </a:lnTo>
                <a:lnTo>
                  <a:pt x="26153" y="77"/>
                </a:lnTo>
                <a:lnTo>
                  <a:pt x="26096" y="38"/>
                </a:lnTo>
                <a:lnTo>
                  <a:pt x="26019" y="19"/>
                </a:lnTo>
                <a:lnTo>
                  <a:pt x="25943" y="0"/>
                </a:lnTo>
                <a:close/>
                <a:moveTo>
                  <a:pt x="30212" y="0"/>
                </a:moveTo>
                <a:lnTo>
                  <a:pt x="30136" y="19"/>
                </a:lnTo>
                <a:lnTo>
                  <a:pt x="30059" y="38"/>
                </a:lnTo>
                <a:lnTo>
                  <a:pt x="30002" y="77"/>
                </a:lnTo>
                <a:lnTo>
                  <a:pt x="29944" y="115"/>
                </a:lnTo>
                <a:lnTo>
                  <a:pt x="29887" y="172"/>
                </a:lnTo>
                <a:lnTo>
                  <a:pt x="29868" y="230"/>
                </a:lnTo>
                <a:lnTo>
                  <a:pt x="29829" y="306"/>
                </a:lnTo>
                <a:lnTo>
                  <a:pt x="29829" y="383"/>
                </a:lnTo>
                <a:lnTo>
                  <a:pt x="29829" y="460"/>
                </a:lnTo>
                <a:lnTo>
                  <a:pt x="29868" y="517"/>
                </a:lnTo>
                <a:lnTo>
                  <a:pt x="29887" y="594"/>
                </a:lnTo>
                <a:lnTo>
                  <a:pt x="29944" y="651"/>
                </a:lnTo>
                <a:lnTo>
                  <a:pt x="30002" y="689"/>
                </a:lnTo>
                <a:lnTo>
                  <a:pt x="30059" y="728"/>
                </a:lnTo>
                <a:lnTo>
                  <a:pt x="30136" y="747"/>
                </a:lnTo>
                <a:lnTo>
                  <a:pt x="30289" y="747"/>
                </a:lnTo>
                <a:lnTo>
                  <a:pt x="30346" y="728"/>
                </a:lnTo>
                <a:lnTo>
                  <a:pt x="30423" y="689"/>
                </a:lnTo>
                <a:lnTo>
                  <a:pt x="30480" y="651"/>
                </a:lnTo>
                <a:lnTo>
                  <a:pt x="30519" y="594"/>
                </a:lnTo>
                <a:lnTo>
                  <a:pt x="30557" y="517"/>
                </a:lnTo>
                <a:lnTo>
                  <a:pt x="30576" y="460"/>
                </a:lnTo>
                <a:lnTo>
                  <a:pt x="30576" y="383"/>
                </a:lnTo>
                <a:lnTo>
                  <a:pt x="30576" y="306"/>
                </a:lnTo>
                <a:lnTo>
                  <a:pt x="30557" y="230"/>
                </a:lnTo>
                <a:lnTo>
                  <a:pt x="30519" y="172"/>
                </a:lnTo>
                <a:lnTo>
                  <a:pt x="30480" y="115"/>
                </a:lnTo>
                <a:lnTo>
                  <a:pt x="30423" y="77"/>
                </a:lnTo>
                <a:lnTo>
                  <a:pt x="30346" y="38"/>
                </a:lnTo>
                <a:lnTo>
                  <a:pt x="30289" y="19"/>
                </a:lnTo>
                <a:lnTo>
                  <a:pt x="30212" y="0"/>
                </a:lnTo>
                <a:close/>
                <a:moveTo>
                  <a:pt x="383" y="4806"/>
                </a:moveTo>
                <a:lnTo>
                  <a:pt x="307" y="4825"/>
                </a:lnTo>
                <a:lnTo>
                  <a:pt x="230" y="4844"/>
                </a:lnTo>
                <a:lnTo>
                  <a:pt x="173" y="4882"/>
                </a:lnTo>
                <a:lnTo>
                  <a:pt x="115" y="4921"/>
                </a:lnTo>
                <a:lnTo>
                  <a:pt x="58" y="4978"/>
                </a:lnTo>
                <a:lnTo>
                  <a:pt x="19" y="5035"/>
                </a:lnTo>
                <a:lnTo>
                  <a:pt x="0" y="5112"/>
                </a:lnTo>
                <a:lnTo>
                  <a:pt x="0" y="5189"/>
                </a:lnTo>
                <a:lnTo>
                  <a:pt x="0" y="5265"/>
                </a:lnTo>
                <a:lnTo>
                  <a:pt x="19" y="5323"/>
                </a:lnTo>
                <a:lnTo>
                  <a:pt x="58" y="5399"/>
                </a:lnTo>
                <a:lnTo>
                  <a:pt x="115" y="5457"/>
                </a:lnTo>
                <a:lnTo>
                  <a:pt x="173" y="5495"/>
                </a:lnTo>
                <a:lnTo>
                  <a:pt x="230" y="5533"/>
                </a:lnTo>
                <a:lnTo>
                  <a:pt x="307" y="5552"/>
                </a:lnTo>
                <a:lnTo>
                  <a:pt x="460" y="5552"/>
                </a:lnTo>
                <a:lnTo>
                  <a:pt x="517" y="5533"/>
                </a:lnTo>
                <a:lnTo>
                  <a:pt x="594" y="5495"/>
                </a:lnTo>
                <a:lnTo>
                  <a:pt x="632" y="5457"/>
                </a:lnTo>
                <a:lnTo>
                  <a:pt x="689" y="5399"/>
                </a:lnTo>
                <a:lnTo>
                  <a:pt x="728" y="5323"/>
                </a:lnTo>
                <a:lnTo>
                  <a:pt x="747" y="5265"/>
                </a:lnTo>
                <a:lnTo>
                  <a:pt x="747" y="5189"/>
                </a:lnTo>
                <a:lnTo>
                  <a:pt x="747" y="5112"/>
                </a:lnTo>
                <a:lnTo>
                  <a:pt x="728" y="5035"/>
                </a:lnTo>
                <a:lnTo>
                  <a:pt x="689" y="4978"/>
                </a:lnTo>
                <a:lnTo>
                  <a:pt x="632" y="4921"/>
                </a:lnTo>
                <a:lnTo>
                  <a:pt x="594" y="4882"/>
                </a:lnTo>
                <a:lnTo>
                  <a:pt x="517" y="4844"/>
                </a:lnTo>
                <a:lnTo>
                  <a:pt x="460" y="4825"/>
                </a:lnTo>
                <a:lnTo>
                  <a:pt x="383" y="4806"/>
                </a:lnTo>
                <a:close/>
                <a:moveTo>
                  <a:pt x="4634" y="4806"/>
                </a:moveTo>
                <a:lnTo>
                  <a:pt x="4557" y="4825"/>
                </a:lnTo>
                <a:lnTo>
                  <a:pt x="4499" y="4844"/>
                </a:lnTo>
                <a:lnTo>
                  <a:pt x="4423" y="4882"/>
                </a:lnTo>
                <a:lnTo>
                  <a:pt x="4365" y="4921"/>
                </a:lnTo>
                <a:lnTo>
                  <a:pt x="4327" y="4978"/>
                </a:lnTo>
                <a:lnTo>
                  <a:pt x="4289" y="5035"/>
                </a:lnTo>
                <a:lnTo>
                  <a:pt x="4270" y="5112"/>
                </a:lnTo>
                <a:lnTo>
                  <a:pt x="4270" y="5189"/>
                </a:lnTo>
                <a:lnTo>
                  <a:pt x="4270" y="5265"/>
                </a:lnTo>
                <a:lnTo>
                  <a:pt x="4289" y="5323"/>
                </a:lnTo>
                <a:lnTo>
                  <a:pt x="4327" y="5399"/>
                </a:lnTo>
                <a:lnTo>
                  <a:pt x="4365" y="5457"/>
                </a:lnTo>
                <a:lnTo>
                  <a:pt x="4423" y="5495"/>
                </a:lnTo>
                <a:lnTo>
                  <a:pt x="4499" y="5533"/>
                </a:lnTo>
                <a:lnTo>
                  <a:pt x="4557" y="5552"/>
                </a:lnTo>
                <a:lnTo>
                  <a:pt x="4710" y="5552"/>
                </a:lnTo>
                <a:lnTo>
                  <a:pt x="4787" y="5533"/>
                </a:lnTo>
                <a:lnTo>
                  <a:pt x="4844" y="5495"/>
                </a:lnTo>
                <a:lnTo>
                  <a:pt x="4902" y="5457"/>
                </a:lnTo>
                <a:lnTo>
                  <a:pt x="4940" y="5399"/>
                </a:lnTo>
                <a:lnTo>
                  <a:pt x="4978" y="5323"/>
                </a:lnTo>
                <a:lnTo>
                  <a:pt x="4997" y="5265"/>
                </a:lnTo>
                <a:lnTo>
                  <a:pt x="5016" y="5189"/>
                </a:lnTo>
                <a:lnTo>
                  <a:pt x="4997" y="5112"/>
                </a:lnTo>
                <a:lnTo>
                  <a:pt x="4978" y="5035"/>
                </a:lnTo>
                <a:lnTo>
                  <a:pt x="4940" y="4978"/>
                </a:lnTo>
                <a:lnTo>
                  <a:pt x="4902" y="4921"/>
                </a:lnTo>
                <a:lnTo>
                  <a:pt x="4844" y="4882"/>
                </a:lnTo>
                <a:lnTo>
                  <a:pt x="4787" y="4844"/>
                </a:lnTo>
                <a:lnTo>
                  <a:pt x="4710" y="4825"/>
                </a:lnTo>
                <a:lnTo>
                  <a:pt x="4634" y="4806"/>
                </a:lnTo>
                <a:close/>
                <a:moveTo>
                  <a:pt x="8903" y="4806"/>
                </a:moveTo>
                <a:lnTo>
                  <a:pt x="8826" y="4825"/>
                </a:lnTo>
                <a:lnTo>
                  <a:pt x="8750" y="4844"/>
                </a:lnTo>
                <a:lnTo>
                  <a:pt x="8692" y="4882"/>
                </a:lnTo>
                <a:lnTo>
                  <a:pt x="8635" y="4921"/>
                </a:lnTo>
                <a:lnTo>
                  <a:pt x="8578" y="4978"/>
                </a:lnTo>
                <a:lnTo>
                  <a:pt x="8558" y="5035"/>
                </a:lnTo>
                <a:lnTo>
                  <a:pt x="8539" y="5112"/>
                </a:lnTo>
                <a:lnTo>
                  <a:pt x="8520" y="5189"/>
                </a:lnTo>
                <a:lnTo>
                  <a:pt x="8539" y="5265"/>
                </a:lnTo>
                <a:lnTo>
                  <a:pt x="8558" y="5323"/>
                </a:lnTo>
                <a:lnTo>
                  <a:pt x="8578" y="5399"/>
                </a:lnTo>
                <a:lnTo>
                  <a:pt x="8635" y="5457"/>
                </a:lnTo>
                <a:lnTo>
                  <a:pt x="8692" y="5495"/>
                </a:lnTo>
                <a:lnTo>
                  <a:pt x="8750" y="5533"/>
                </a:lnTo>
                <a:lnTo>
                  <a:pt x="8826" y="5552"/>
                </a:lnTo>
                <a:lnTo>
                  <a:pt x="8980" y="5552"/>
                </a:lnTo>
                <a:lnTo>
                  <a:pt x="9037" y="5533"/>
                </a:lnTo>
                <a:lnTo>
                  <a:pt x="9114" y="5495"/>
                </a:lnTo>
                <a:lnTo>
                  <a:pt x="9171" y="5457"/>
                </a:lnTo>
                <a:lnTo>
                  <a:pt x="9209" y="5399"/>
                </a:lnTo>
                <a:lnTo>
                  <a:pt x="9248" y="5323"/>
                </a:lnTo>
                <a:lnTo>
                  <a:pt x="9267" y="5265"/>
                </a:lnTo>
                <a:lnTo>
                  <a:pt x="9267" y="5189"/>
                </a:lnTo>
                <a:lnTo>
                  <a:pt x="9267" y="5112"/>
                </a:lnTo>
                <a:lnTo>
                  <a:pt x="9248" y="5035"/>
                </a:lnTo>
                <a:lnTo>
                  <a:pt x="9209" y="4978"/>
                </a:lnTo>
                <a:lnTo>
                  <a:pt x="9171" y="4921"/>
                </a:lnTo>
                <a:lnTo>
                  <a:pt x="9114" y="4882"/>
                </a:lnTo>
                <a:lnTo>
                  <a:pt x="9037" y="4844"/>
                </a:lnTo>
                <a:lnTo>
                  <a:pt x="8980" y="4825"/>
                </a:lnTo>
                <a:lnTo>
                  <a:pt x="8903" y="4806"/>
                </a:lnTo>
                <a:close/>
                <a:moveTo>
                  <a:pt x="13153" y="4806"/>
                </a:moveTo>
                <a:lnTo>
                  <a:pt x="13077" y="4825"/>
                </a:lnTo>
                <a:lnTo>
                  <a:pt x="13019" y="4844"/>
                </a:lnTo>
                <a:lnTo>
                  <a:pt x="12943" y="4882"/>
                </a:lnTo>
                <a:lnTo>
                  <a:pt x="12885" y="4921"/>
                </a:lnTo>
                <a:lnTo>
                  <a:pt x="12847" y="4978"/>
                </a:lnTo>
                <a:lnTo>
                  <a:pt x="12809" y="5035"/>
                </a:lnTo>
                <a:lnTo>
                  <a:pt x="12790" y="5112"/>
                </a:lnTo>
                <a:lnTo>
                  <a:pt x="12790" y="5189"/>
                </a:lnTo>
                <a:lnTo>
                  <a:pt x="12790" y="5265"/>
                </a:lnTo>
                <a:lnTo>
                  <a:pt x="12809" y="5323"/>
                </a:lnTo>
                <a:lnTo>
                  <a:pt x="12847" y="5399"/>
                </a:lnTo>
                <a:lnTo>
                  <a:pt x="12885" y="5457"/>
                </a:lnTo>
                <a:lnTo>
                  <a:pt x="12943" y="5495"/>
                </a:lnTo>
                <a:lnTo>
                  <a:pt x="13019" y="5533"/>
                </a:lnTo>
                <a:lnTo>
                  <a:pt x="13077" y="5552"/>
                </a:lnTo>
                <a:lnTo>
                  <a:pt x="13230" y="5552"/>
                </a:lnTo>
                <a:lnTo>
                  <a:pt x="13307" y="5533"/>
                </a:lnTo>
                <a:lnTo>
                  <a:pt x="13364" y="5495"/>
                </a:lnTo>
                <a:lnTo>
                  <a:pt x="13421" y="5457"/>
                </a:lnTo>
                <a:lnTo>
                  <a:pt x="13479" y="5399"/>
                </a:lnTo>
                <a:lnTo>
                  <a:pt x="13498" y="5323"/>
                </a:lnTo>
                <a:lnTo>
                  <a:pt x="13536" y="5265"/>
                </a:lnTo>
                <a:lnTo>
                  <a:pt x="13536" y="5189"/>
                </a:lnTo>
                <a:lnTo>
                  <a:pt x="13536" y="5112"/>
                </a:lnTo>
                <a:lnTo>
                  <a:pt x="13498" y="5035"/>
                </a:lnTo>
                <a:lnTo>
                  <a:pt x="13479" y="4978"/>
                </a:lnTo>
                <a:lnTo>
                  <a:pt x="13421" y="4921"/>
                </a:lnTo>
                <a:lnTo>
                  <a:pt x="13364" y="4882"/>
                </a:lnTo>
                <a:lnTo>
                  <a:pt x="13307" y="4844"/>
                </a:lnTo>
                <a:lnTo>
                  <a:pt x="13230" y="4825"/>
                </a:lnTo>
                <a:lnTo>
                  <a:pt x="13153" y="4806"/>
                </a:lnTo>
                <a:close/>
                <a:moveTo>
                  <a:pt x="17423" y="4806"/>
                </a:moveTo>
                <a:lnTo>
                  <a:pt x="17346" y="4825"/>
                </a:lnTo>
                <a:lnTo>
                  <a:pt x="17270" y="4844"/>
                </a:lnTo>
                <a:lnTo>
                  <a:pt x="17212" y="4882"/>
                </a:lnTo>
                <a:lnTo>
                  <a:pt x="17155" y="4921"/>
                </a:lnTo>
                <a:lnTo>
                  <a:pt x="17117" y="4978"/>
                </a:lnTo>
                <a:lnTo>
                  <a:pt x="17078" y="5035"/>
                </a:lnTo>
                <a:lnTo>
                  <a:pt x="17059" y="5112"/>
                </a:lnTo>
                <a:lnTo>
                  <a:pt x="17040" y="5189"/>
                </a:lnTo>
                <a:lnTo>
                  <a:pt x="17059" y="5265"/>
                </a:lnTo>
                <a:lnTo>
                  <a:pt x="17078" y="5323"/>
                </a:lnTo>
                <a:lnTo>
                  <a:pt x="17117" y="5399"/>
                </a:lnTo>
                <a:lnTo>
                  <a:pt x="17155" y="5457"/>
                </a:lnTo>
                <a:lnTo>
                  <a:pt x="17212" y="5495"/>
                </a:lnTo>
                <a:lnTo>
                  <a:pt x="17270" y="5533"/>
                </a:lnTo>
                <a:lnTo>
                  <a:pt x="17346" y="5552"/>
                </a:lnTo>
                <a:lnTo>
                  <a:pt x="17499" y="5552"/>
                </a:lnTo>
                <a:lnTo>
                  <a:pt x="17576" y="5533"/>
                </a:lnTo>
                <a:lnTo>
                  <a:pt x="17633" y="5495"/>
                </a:lnTo>
                <a:lnTo>
                  <a:pt x="17691" y="5457"/>
                </a:lnTo>
                <a:lnTo>
                  <a:pt x="17729" y="5399"/>
                </a:lnTo>
                <a:lnTo>
                  <a:pt x="17767" y="5323"/>
                </a:lnTo>
                <a:lnTo>
                  <a:pt x="17787" y="5265"/>
                </a:lnTo>
                <a:lnTo>
                  <a:pt x="17806" y="5189"/>
                </a:lnTo>
                <a:lnTo>
                  <a:pt x="17787" y="5112"/>
                </a:lnTo>
                <a:lnTo>
                  <a:pt x="17767" y="5035"/>
                </a:lnTo>
                <a:lnTo>
                  <a:pt x="17729" y="4978"/>
                </a:lnTo>
                <a:lnTo>
                  <a:pt x="17691" y="4921"/>
                </a:lnTo>
                <a:lnTo>
                  <a:pt x="17633" y="4882"/>
                </a:lnTo>
                <a:lnTo>
                  <a:pt x="17576" y="4844"/>
                </a:lnTo>
                <a:lnTo>
                  <a:pt x="17499" y="4825"/>
                </a:lnTo>
                <a:lnTo>
                  <a:pt x="17423" y="4806"/>
                </a:lnTo>
                <a:close/>
                <a:moveTo>
                  <a:pt x="21692" y="4806"/>
                </a:moveTo>
                <a:lnTo>
                  <a:pt x="21616" y="4825"/>
                </a:lnTo>
                <a:lnTo>
                  <a:pt x="21539" y="4844"/>
                </a:lnTo>
                <a:lnTo>
                  <a:pt x="21482" y="4882"/>
                </a:lnTo>
                <a:lnTo>
                  <a:pt x="21424" y="4921"/>
                </a:lnTo>
                <a:lnTo>
                  <a:pt x="21367" y="4978"/>
                </a:lnTo>
                <a:lnTo>
                  <a:pt x="21329" y="5035"/>
                </a:lnTo>
                <a:lnTo>
                  <a:pt x="21309" y="5112"/>
                </a:lnTo>
                <a:lnTo>
                  <a:pt x="21309" y="5189"/>
                </a:lnTo>
                <a:lnTo>
                  <a:pt x="21309" y="5265"/>
                </a:lnTo>
                <a:lnTo>
                  <a:pt x="21329" y="5323"/>
                </a:lnTo>
                <a:lnTo>
                  <a:pt x="21367" y="5399"/>
                </a:lnTo>
                <a:lnTo>
                  <a:pt x="21424" y="5457"/>
                </a:lnTo>
                <a:lnTo>
                  <a:pt x="21482" y="5495"/>
                </a:lnTo>
                <a:lnTo>
                  <a:pt x="21539" y="5533"/>
                </a:lnTo>
                <a:lnTo>
                  <a:pt x="21616" y="5552"/>
                </a:lnTo>
                <a:lnTo>
                  <a:pt x="21750" y="5552"/>
                </a:lnTo>
                <a:lnTo>
                  <a:pt x="21826" y="5533"/>
                </a:lnTo>
                <a:lnTo>
                  <a:pt x="21903" y="5495"/>
                </a:lnTo>
                <a:lnTo>
                  <a:pt x="21941" y="5457"/>
                </a:lnTo>
                <a:lnTo>
                  <a:pt x="21999" y="5399"/>
                </a:lnTo>
                <a:lnTo>
                  <a:pt x="22037" y="5323"/>
                </a:lnTo>
                <a:lnTo>
                  <a:pt x="22056" y="5265"/>
                </a:lnTo>
                <a:lnTo>
                  <a:pt x="22056" y="5189"/>
                </a:lnTo>
                <a:lnTo>
                  <a:pt x="22056" y="5112"/>
                </a:lnTo>
                <a:lnTo>
                  <a:pt x="22037" y="5035"/>
                </a:lnTo>
                <a:lnTo>
                  <a:pt x="21999" y="4978"/>
                </a:lnTo>
                <a:lnTo>
                  <a:pt x="21941" y="4921"/>
                </a:lnTo>
                <a:lnTo>
                  <a:pt x="21903" y="4882"/>
                </a:lnTo>
                <a:lnTo>
                  <a:pt x="21826" y="4844"/>
                </a:lnTo>
                <a:lnTo>
                  <a:pt x="21750" y="4825"/>
                </a:lnTo>
                <a:lnTo>
                  <a:pt x="21692" y="4806"/>
                </a:lnTo>
                <a:close/>
                <a:moveTo>
                  <a:pt x="25943" y="4806"/>
                </a:moveTo>
                <a:lnTo>
                  <a:pt x="25866" y="4825"/>
                </a:lnTo>
                <a:lnTo>
                  <a:pt x="25790" y="4844"/>
                </a:lnTo>
                <a:lnTo>
                  <a:pt x="25732" y="4882"/>
                </a:lnTo>
                <a:lnTo>
                  <a:pt x="25675" y="4921"/>
                </a:lnTo>
                <a:lnTo>
                  <a:pt x="25636" y="4978"/>
                </a:lnTo>
                <a:lnTo>
                  <a:pt x="25598" y="5035"/>
                </a:lnTo>
                <a:lnTo>
                  <a:pt x="25579" y="5112"/>
                </a:lnTo>
                <a:lnTo>
                  <a:pt x="25560" y="5189"/>
                </a:lnTo>
                <a:lnTo>
                  <a:pt x="25579" y="5265"/>
                </a:lnTo>
                <a:lnTo>
                  <a:pt x="25598" y="5323"/>
                </a:lnTo>
                <a:lnTo>
                  <a:pt x="25636" y="5399"/>
                </a:lnTo>
                <a:lnTo>
                  <a:pt x="25675" y="5457"/>
                </a:lnTo>
                <a:lnTo>
                  <a:pt x="25732" y="5495"/>
                </a:lnTo>
                <a:lnTo>
                  <a:pt x="25790" y="5533"/>
                </a:lnTo>
                <a:lnTo>
                  <a:pt x="25866" y="5552"/>
                </a:lnTo>
                <a:lnTo>
                  <a:pt x="26019" y="5552"/>
                </a:lnTo>
                <a:lnTo>
                  <a:pt x="26096" y="5533"/>
                </a:lnTo>
                <a:lnTo>
                  <a:pt x="26153" y="5495"/>
                </a:lnTo>
                <a:lnTo>
                  <a:pt x="26211" y="5457"/>
                </a:lnTo>
                <a:lnTo>
                  <a:pt x="26249" y="5399"/>
                </a:lnTo>
                <a:lnTo>
                  <a:pt x="26287" y="5323"/>
                </a:lnTo>
                <a:lnTo>
                  <a:pt x="26306" y="5265"/>
                </a:lnTo>
                <a:lnTo>
                  <a:pt x="26326" y="5189"/>
                </a:lnTo>
                <a:lnTo>
                  <a:pt x="26306" y="5112"/>
                </a:lnTo>
                <a:lnTo>
                  <a:pt x="26287" y="5035"/>
                </a:lnTo>
                <a:lnTo>
                  <a:pt x="26249" y="4978"/>
                </a:lnTo>
                <a:lnTo>
                  <a:pt x="26211" y="4921"/>
                </a:lnTo>
                <a:lnTo>
                  <a:pt x="26153" y="4882"/>
                </a:lnTo>
                <a:lnTo>
                  <a:pt x="26096" y="4844"/>
                </a:lnTo>
                <a:lnTo>
                  <a:pt x="26019" y="4825"/>
                </a:lnTo>
                <a:lnTo>
                  <a:pt x="25943" y="4806"/>
                </a:lnTo>
                <a:close/>
                <a:moveTo>
                  <a:pt x="30212" y="4806"/>
                </a:moveTo>
                <a:lnTo>
                  <a:pt x="30136" y="4825"/>
                </a:lnTo>
                <a:lnTo>
                  <a:pt x="30059" y="4844"/>
                </a:lnTo>
                <a:lnTo>
                  <a:pt x="30002" y="4882"/>
                </a:lnTo>
                <a:lnTo>
                  <a:pt x="29944" y="4921"/>
                </a:lnTo>
                <a:lnTo>
                  <a:pt x="29887" y="4978"/>
                </a:lnTo>
                <a:lnTo>
                  <a:pt x="29868" y="5035"/>
                </a:lnTo>
                <a:lnTo>
                  <a:pt x="29829" y="5112"/>
                </a:lnTo>
                <a:lnTo>
                  <a:pt x="29829" y="5189"/>
                </a:lnTo>
                <a:lnTo>
                  <a:pt x="29829" y="5265"/>
                </a:lnTo>
                <a:lnTo>
                  <a:pt x="29868" y="5323"/>
                </a:lnTo>
                <a:lnTo>
                  <a:pt x="29887" y="5399"/>
                </a:lnTo>
                <a:lnTo>
                  <a:pt x="29944" y="5457"/>
                </a:lnTo>
                <a:lnTo>
                  <a:pt x="30002" y="5495"/>
                </a:lnTo>
                <a:lnTo>
                  <a:pt x="30059" y="5533"/>
                </a:lnTo>
                <a:lnTo>
                  <a:pt x="30136" y="5552"/>
                </a:lnTo>
                <a:lnTo>
                  <a:pt x="30289" y="5552"/>
                </a:lnTo>
                <a:lnTo>
                  <a:pt x="30346" y="5533"/>
                </a:lnTo>
                <a:lnTo>
                  <a:pt x="30423" y="5495"/>
                </a:lnTo>
                <a:lnTo>
                  <a:pt x="30480" y="5457"/>
                </a:lnTo>
                <a:lnTo>
                  <a:pt x="30519" y="5399"/>
                </a:lnTo>
                <a:lnTo>
                  <a:pt x="30557" y="5323"/>
                </a:lnTo>
                <a:lnTo>
                  <a:pt x="30576" y="5265"/>
                </a:lnTo>
                <a:lnTo>
                  <a:pt x="30576" y="5189"/>
                </a:lnTo>
                <a:lnTo>
                  <a:pt x="30576" y="5112"/>
                </a:lnTo>
                <a:lnTo>
                  <a:pt x="30557" y="5035"/>
                </a:lnTo>
                <a:lnTo>
                  <a:pt x="30519" y="4978"/>
                </a:lnTo>
                <a:lnTo>
                  <a:pt x="30480" y="4921"/>
                </a:lnTo>
                <a:lnTo>
                  <a:pt x="30423" y="4882"/>
                </a:lnTo>
                <a:lnTo>
                  <a:pt x="30346" y="4844"/>
                </a:lnTo>
                <a:lnTo>
                  <a:pt x="30289" y="4825"/>
                </a:lnTo>
                <a:lnTo>
                  <a:pt x="30212" y="4806"/>
                </a:lnTo>
                <a:close/>
                <a:moveTo>
                  <a:pt x="383" y="9611"/>
                </a:moveTo>
                <a:lnTo>
                  <a:pt x="307" y="9630"/>
                </a:lnTo>
                <a:lnTo>
                  <a:pt x="230" y="9650"/>
                </a:lnTo>
                <a:lnTo>
                  <a:pt x="173" y="9669"/>
                </a:lnTo>
                <a:lnTo>
                  <a:pt x="115" y="9726"/>
                </a:lnTo>
                <a:lnTo>
                  <a:pt x="58" y="9784"/>
                </a:lnTo>
                <a:lnTo>
                  <a:pt x="19" y="9841"/>
                </a:lnTo>
                <a:lnTo>
                  <a:pt x="0" y="9918"/>
                </a:lnTo>
                <a:lnTo>
                  <a:pt x="0" y="9994"/>
                </a:lnTo>
                <a:lnTo>
                  <a:pt x="0" y="10071"/>
                </a:lnTo>
                <a:lnTo>
                  <a:pt x="19" y="10128"/>
                </a:lnTo>
                <a:lnTo>
                  <a:pt x="58" y="10205"/>
                </a:lnTo>
                <a:lnTo>
                  <a:pt x="115" y="10262"/>
                </a:lnTo>
                <a:lnTo>
                  <a:pt x="173" y="10301"/>
                </a:lnTo>
                <a:lnTo>
                  <a:pt x="230" y="10339"/>
                </a:lnTo>
                <a:lnTo>
                  <a:pt x="307" y="10358"/>
                </a:lnTo>
                <a:lnTo>
                  <a:pt x="460" y="10358"/>
                </a:lnTo>
                <a:lnTo>
                  <a:pt x="517" y="10339"/>
                </a:lnTo>
                <a:lnTo>
                  <a:pt x="594" y="10301"/>
                </a:lnTo>
                <a:lnTo>
                  <a:pt x="632" y="10262"/>
                </a:lnTo>
                <a:lnTo>
                  <a:pt x="689" y="10205"/>
                </a:lnTo>
                <a:lnTo>
                  <a:pt x="728" y="10128"/>
                </a:lnTo>
                <a:lnTo>
                  <a:pt x="747" y="10071"/>
                </a:lnTo>
                <a:lnTo>
                  <a:pt x="747" y="9994"/>
                </a:lnTo>
                <a:lnTo>
                  <a:pt x="747" y="9918"/>
                </a:lnTo>
                <a:lnTo>
                  <a:pt x="728" y="9841"/>
                </a:lnTo>
                <a:lnTo>
                  <a:pt x="689" y="9784"/>
                </a:lnTo>
                <a:lnTo>
                  <a:pt x="632" y="9726"/>
                </a:lnTo>
                <a:lnTo>
                  <a:pt x="594" y="9669"/>
                </a:lnTo>
                <a:lnTo>
                  <a:pt x="517" y="9650"/>
                </a:lnTo>
                <a:lnTo>
                  <a:pt x="460" y="9630"/>
                </a:lnTo>
                <a:lnTo>
                  <a:pt x="383" y="9611"/>
                </a:lnTo>
                <a:close/>
                <a:moveTo>
                  <a:pt x="4634" y="9611"/>
                </a:moveTo>
                <a:lnTo>
                  <a:pt x="4557" y="9630"/>
                </a:lnTo>
                <a:lnTo>
                  <a:pt x="4499" y="9650"/>
                </a:lnTo>
                <a:lnTo>
                  <a:pt x="4423" y="9669"/>
                </a:lnTo>
                <a:lnTo>
                  <a:pt x="4365" y="9726"/>
                </a:lnTo>
                <a:lnTo>
                  <a:pt x="4327" y="9784"/>
                </a:lnTo>
                <a:lnTo>
                  <a:pt x="4289" y="9841"/>
                </a:lnTo>
                <a:lnTo>
                  <a:pt x="4270" y="9918"/>
                </a:lnTo>
                <a:lnTo>
                  <a:pt x="4270" y="9994"/>
                </a:lnTo>
                <a:lnTo>
                  <a:pt x="4270" y="10071"/>
                </a:lnTo>
                <a:lnTo>
                  <a:pt x="4289" y="10128"/>
                </a:lnTo>
                <a:lnTo>
                  <a:pt x="4327" y="10205"/>
                </a:lnTo>
                <a:lnTo>
                  <a:pt x="4365" y="10262"/>
                </a:lnTo>
                <a:lnTo>
                  <a:pt x="4423" y="10301"/>
                </a:lnTo>
                <a:lnTo>
                  <a:pt x="4499" y="10339"/>
                </a:lnTo>
                <a:lnTo>
                  <a:pt x="4557" y="10358"/>
                </a:lnTo>
                <a:lnTo>
                  <a:pt x="4710" y="10358"/>
                </a:lnTo>
                <a:lnTo>
                  <a:pt x="4787" y="10339"/>
                </a:lnTo>
                <a:lnTo>
                  <a:pt x="4844" y="10301"/>
                </a:lnTo>
                <a:lnTo>
                  <a:pt x="4902" y="10262"/>
                </a:lnTo>
                <a:lnTo>
                  <a:pt x="4940" y="10205"/>
                </a:lnTo>
                <a:lnTo>
                  <a:pt x="4978" y="10128"/>
                </a:lnTo>
                <a:lnTo>
                  <a:pt x="4997" y="10071"/>
                </a:lnTo>
                <a:lnTo>
                  <a:pt x="5016" y="9994"/>
                </a:lnTo>
                <a:lnTo>
                  <a:pt x="4997" y="9918"/>
                </a:lnTo>
                <a:lnTo>
                  <a:pt x="4978" y="9841"/>
                </a:lnTo>
                <a:lnTo>
                  <a:pt x="4940" y="9784"/>
                </a:lnTo>
                <a:lnTo>
                  <a:pt x="4902" y="9726"/>
                </a:lnTo>
                <a:lnTo>
                  <a:pt x="4844" y="9669"/>
                </a:lnTo>
                <a:lnTo>
                  <a:pt x="4787" y="9650"/>
                </a:lnTo>
                <a:lnTo>
                  <a:pt x="4710" y="9630"/>
                </a:lnTo>
                <a:lnTo>
                  <a:pt x="4634" y="9611"/>
                </a:lnTo>
                <a:close/>
                <a:moveTo>
                  <a:pt x="8903" y="9611"/>
                </a:moveTo>
                <a:lnTo>
                  <a:pt x="8826" y="9630"/>
                </a:lnTo>
                <a:lnTo>
                  <a:pt x="8750" y="9650"/>
                </a:lnTo>
                <a:lnTo>
                  <a:pt x="8692" y="9669"/>
                </a:lnTo>
                <a:lnTo>
                  <a:pt x="8635" y="9726"/>
                </a:lnTo>
                <a:lnTo>
                  <a:pt x="8578" y="9784"/>
                </a:lnTo>
                <a:lnTo>
                  <a:pt x="8558" y="9841"/>
                </a:lnTo>
                <a:lnTo>
                  <a:pt x="8539" y="9918"/>
                </a:lnTo>
                <a:lnTo>
                  <a:pt x="8520" y="9994"/>
                </a:lnTo>
                <a:lnTo>
                  <a:pt x="8539" y="10071"/>
                </a:lnTo>
                <a:lnTo>
                  <a:pt x="8558" y="10128"/>
                </a:lnTo>
                <a:lnTo>
                  <a:pt x="8578" y="10205"/>
                </a:lnTo>
                <a:lnTo>
                  <a:pt x="8635" y="10262"/>
                </a:lnTo>
                <a:lnTo>
                  <a:pt x="8692" y="10301"/>
                </a:lnTo>
                <a:lnTo>
                  <a:pt x="8750" y="10339"/>
                </a:lnTo>
                <a:lnTo>
                  <a:pt x="8826" y="10358"/>
                </a:lnTo>
                <a:lnTo>
                  <a:pt x="8980" y="10358"/>
                </a:lnTo>
                <a:lnTo>
                  <a:pt x="9037" y="10339"/>
                </a:lnTo>
                <a:lnTo>
                  <a:pt x="9114" y="10301"/>
                </a:lnTo>
                <a:lnTo>
                  <a:pt x="9171" y="10262"/>
                </a:lnTo>
                <a:lnTo>
                  <a:pt x="9209" y="10205"/>
                </a:lnTo>
                <a:lnTo>
                  <a:pt x="9248" y="10128"/>
                </a:lnTo>
                <a:lnTo>
                  <a:pt x="9267" y="10071"/>
                </a:lnTo>
                <a:lnTo>
                  <a:pt x="9267" y="9994"/>
                </a:lnTo>
                <a:lnTo>
                  <a:pt x="9267" y="9918"/>
                </a:lnTo>
                <a:lnTo>
                  <a:pt x="9248" y="9841"/>
                </a:lnTo>
                <a:lnTo>
                  <a:pt x="9209" y="9784"/>
                </a:lnTo>
                <a:lnTo>
                  <a:pt x="9171" y="9726"/>
                </a:lnTo>
                <a:lnTo>
                  <a:pt x="9114" y="9669"/>
                </a:lnTo>
                <a:lnTo>
                  <a:pt x="9037" y="9650"/>
                </a:lnTo>
                <a:lnTo>
                  <a:pt x="8980" y="9630"/>
                </a:lnTo>
                <a:lnTo>
                  <a:pt x="8903" y="9611"/>
                </a:lnTo>
                <a:close/>
                <a:moveTo>
                  <a:pt x="13153" y="9611"/>
                </a:moveTo>
                <a:lnTo>
                  <a:pt x="13077" y="9630"/>
                </a:lnTo>
                <a:lnTo>
                  <a:pt x="13019" y="9650"/>
                </a:lnTo>
                <a:lnTo>
                  <a:pt x="12943" y="9669"/>
                </a:lnTo>
                <a:lnTo>
                  <a:pt x="12885" y="9726"/>
                </a:lnTo>
                <a:lnTo>
                  <a:pt x="12847" y="9784"/>
                </a:lnTo>
                <a:lnTo>
                  <a:pt x="12809" y="9841"/>
                </a:lnTo>
                <a:lnTo>
                  <a:pt x="12790" y="9918"/>
                </a:lnTo>
                <a:lnTo>
                  <a:pt x="12790" y="9994"/>
                </a:lnTo>
                <a:lnTo>
                  <a:pt x="12790" y="10071"/>
                </a:lnTo>
                <a:lnTo>
                  <a:pt x="12809" y="10128"/>
                </a:lnTo>
                <a:lnTo>
                  <a:pt x="12847" y="10205"/>
                </a:lnTo>
                <a:lnTo>
                  <a:pt x="12885" y="10262"/>
                </a:lnTo>
                <a:lnTo>
                  <a:pt x="12943" y="10301"/>
                </a:lnTo>
                <a:lnTo>
                  <a:pt x="13019" y="10339"/>
                </a:lnTo>
                <a:lnTo>
                  <a:pt x="13077" y="10358"/>
                </a:lnTo>
                <a:lnTo>
                  <a:pt x="13230" y="10358"/>
                </a:lnTo>
                <a:lnTo>
                  <a:pt x="13307" y="10339"/>
                </a:lnTo>
                <a:lnTo>
                  <a:pt x="13364" y="10301"/>
                </a:lnTo>
                <a:lnTo>
                  <a:pt x="13421" y="10262"/>
                </a:lnTo>
                <a:lnTo>
                  <a:pt x="13479" y="10205"/>
                </a:lnTo>
                <a:lnTo>
                  <a:pt x="13498" y="10128"/>
                </a:lnTo>
                <a:lnTo>
                  <a:pt x="13536" y="10071"/>
                </a:lnTo>
                <a:lnTo>
                  <a:pt x="13536" y="9994"/>
                </a:lnTo>
                <a:lnTo>
                  <a:pt x="13536" y="9918"/>
                </a:lnTo>
                <a:lnTo>
                  <a:pt x="13498" y="9841"/>
                </a:lnTo>
                <a:lnTo>
                  <a:pt x="13479" y="9784"/>
                </a:lnTo>
                <a:lnTo>
                  <a:pt x="13421" y="9726"/>
                </a:lnTo>
                <a:lnTo>
                  <a:pt x="13364" y="9669"/>
                </a:lnTo>
                <a:lnTo>
                  <a:pt x="13307" y="9650"/>
                </a:lnTo>
                <a:lnTo>
                  <a:pt x="13230" y="9630"/>
                </a:lnTo>
                <a:lnTo>
                  <a:pt x="13153" y="9611"/>
                </a:lnTo>
                <a:close/>
                <a:moveTo>
                  <a:pt x="17423" y="9611"/>
                </a:moveTo>
                <a:lnTo>
                  <a:pt x="17346" y="9630"/>
                </a:lnTo>
                <a:lnTo>
                  <a:pt x="17270" y="9650"/>
                </a:lnTo>
                <a:lnTo>
                  <a:pt x="17212" y="9669"/>
                </a:lnTo>
                <a:lnTo>
                  <a:pt x="17155" y="9726"/>
                </a:lnTo>
                <a:lnTo>
                  <a:pt x="17117" y="9784"/>
                </a:lnTo>
                <a:lnTo>
                  <a:pt x="17078" y="9841"/>
                </a:lnTo>
                <a:lnTo>
                  <a:pt x="17059" y="9918"/>
                </a:lnTo>
                <a:lnTo>
                  <a:pt x="17040" y="9994"/>
                </a:lnTo>
                <a:lnTo>
                  <a:pt x="17059" y="10071"/>
                </a:lnTo>
                <a:lnTo>
                  <a:pt x="17078" y="10128"/>
                </a:lnTo>
                <a:lnTo>
                  <a:pt x="17117" y="10205"/>
                </a:lnTo>
                <a:lnTo>
                  <a:pt x="17155" y="10262"/>
                </a:lnTo>
                <a:lnTo>
                  <a:pt x="17212" y="10301"/>
                </a:lnTo>
                <a:lnTo>
                  <a:pt x="17270" y="10339"/>
                </a:lnTo>
                <a:lnTo>
                  <a:pt x="17346" y="10358"/>
                </a:lnTo>
                <a:lnTo>
                  <a:pt x="17499" y="10358"/>
                </a:lnTo>
                <a:lnTo>
                  <a:pt x="17576" y="10339"/>
                </a:lnTo>
                <a:lnTo>
                  <a:pt x="17633" y="10301"/>
                </a:lnTo>
                <a:lnTo>
                  <a:pt x="17691" y="10262"/>
                </a:lnTo>
                <a:lnTo>
                  <a:pt x="17729" y="10205"/>
                </a:lnTo>
                <a:lnTo>
                  <a:pt x="17767" y="10128"/>
                </a:lnTo>
                <a:lnTo>
                  <a:pt x="17787" y="10071"/>
                </a:lnTo>
                <a:lnTo>
                  <a:pt x="17806" y="9994"/>
                </a:lnTo>
                <a:lnTo>
                  <a:pt x="17787" y="9918"/>
                </a:lnTo>
                <a:lnTo>
                  <a:pt x="17767" y="9841"/>
                </a:lnTo>
                <a:lnTo>
                  <a:pt x="17729" y="9784"/>
                </a:lnTo>
                <a:lnTo>
                  <a:pt x="17691" y="9726"/>
                </a:lnTo>
                <a:lnTo>
                  <a:pt x="17633" y="9669"/>
                </a:lnTo>
                <a:lnTo>
                  <a:pt x="17576" y="9650"/>
                </a:lnTo>
                <a:lnTo>
                  <a:pt x="17499" y="9630"/>
                </a:lnTo>
                <a:lnTo>
                  <a:pt x="17423" y="9611"/>
                </a:lnTo>
                <a:close/>
                <a:moveTo>
                  <a:pt x="21692" y="9611"/>
                </a:moveTo>
                <a:lnTo>
                  <a:pt x="21616" y="9630"/>
                </a:lnTo>
                <a:lnTo>
                  <a:pt x="21539" y="9650"/>
                </a:lnTo>
                <a:lnTo>
                  <a:pt x="21482" y="9669"/>
                </a:lnTo>
                <a:lnTo>
                  <a:pt x="21424" y="9726"/>
                </a:lnTo>
                <a:lnTo>
                  <a:pt x="21367" y="9784"/>
                </a:lnTo>
                <a:lnTo>
                  <a:pt x="21329" y="9841"/>
                </a:lnTo>
                <a:lnTo>
                  <a:pt x="21309" y="9918"/>
                </a:lnTo>
                <a:lnTo>
                  <a:pt x="21309" y="9994"/>
                </a:lnTo>
                <a:lnTo>
                  <a:pt x="21309" y="10071"/>
                </a:lnTo>
                <a:lnTo>
                  <a:pt x="21329" y="10128"/>
                </a:lnTo>
                <a:lnTo>
                  <a:pt x="21367" y="10205"/>
                </a:lnTo>
                <a:lnTo>
                  <a:pt x="21424" y="10262"/>
                </a:lnTo>
                <a:lnTo>
                  <a:pt x="21482" y="10301"/>
                </a:lnTo>
                <a:lnTo>
                  <a:pt x="21539" y="10339"/>
                </a:lnTo>
                <a:lnTo>
                  <a:pt x="21616" y="10358"/>
                </a:lnTo>
                <a:lnTo>
                  <a:pt x="21750" y="10358"/>
                </a:lnTo>
                <a:lnTo>
                  <a:pt x="21826" y="10339"/>
                </a:lnTo>
                <a:lnTo>
                  <a:pt x="21903" y="10301"/>
                </a:lnTo>
                <a:lnTo>
                  <a:pt x="21941" y="10262"/>
                </a:lnTo>
                <a:lnTo>
                  <a:pt x="21999" y="10205"/>
                </a:lnTo>
                <a:lnTo>
                  <a:pt x="22037" y="10128"/>
                </a:lnTo>
                <a:lnTo>
                  <a:pt x="22056" y="10071"/>
                </a:lnTo>
                <a:lnTo>
                  <a:pt x="22056" y="9994"/>
                </a:lnTo>
                <a:lnTo>
                  <a:pt x="22056" y="9918"/>
                </a:lnTo>
                <a:lnTo>
                  <a:pt x="22037" y="9841"/>
                </a:lnTo>
                <a:lnTo>
                  <a:pt x="21999" y="9784"/>
                </a:lnTo>
                <a:lnTo>
                  <a:pt x="21941" y="9726"/>
                </a:lnTo>
                <a:lnTo>
                  <a:pt x="21903" y="9669"/>
                </a:lnTo>
                <a:lnTo>
                  <a:pt x="21826" y="9650"/>
                </a:lnTo>
                <a:lnTo>
                  <a:pt x="21750" y="9630"/>
                </a:lnTo>
                <a:lnTo>
                  <a:pt x="21692" y="9611"/>
                </a:lnTo>
                <a:close/>
                <a:moveTo>
                  <a:pt x="25943" y="9611"/>
                </a:moveTo>
                <a:lnTo>
                  <a:pt x="25866" y="9630"/>
                </a:lnTo>
                <a:lnTo>
                  <a:pt x="25790" y="9650"/>
                </a:lnTo>
                <a:lnTo>
                  <a:pt x="25732" y="9669"/>
                </a:lnTo>
                <a:lnTo>
                  <a:pt x="25675" y="9726"/>
                </a:lnTo>
                <a:lnTo>
                  <a:pt x="25636" y="9784"/>
                </a:lnTo>
                <a:lnTo>
                  <a:pt x="25598" y="9841"/>
                </a:lnTo>
                <a:lnTo>
                  <a:pt x="25579" y="9918"/>
                </a:lnTo>
                <a:lnTo>
                  <a:pt x="25560" y="9994"/>
                </a:lnTo>
                <a:lnTo>
                  <a:pt x="25579" y="10071"/>
                </a:lnTo>
                <a:lnTo>
                  <a:pt x="25598" y="10128"/>
                </a:lnTo>
                <a:lnTo>
                  <a:pt x="25636" y="10205"/>
                </a:lnTo>
                <a:lnTo>
                  <a:pt x="25675" y="10262"/>
                </a:lnTo>
                <a:lnTo>
                  <a:pt x="25732" y="10301"/>
                </a:lnTo>
                <a:lnTo>
                  <a:pt x="25790" y="10339"/>
                </a:lnTo>
                <a:lnTo>
                  <a:pt x="25866" y="10358"/>
                </a:lnTo>
                <a:lnTo>
                  <a:pt x="26019" y="10358"/>
                </a:lnTo>
                <a:lnTo>
                  <a:pt x="26096" y="10339"/>
                </a:lnTo>
                <a:lnTo>
                  <a:pt x="26153" y="10301"/>
                </a:lnTo>
                <a:lnTo>
                  <a:pt x="26211" y="10262"/>
                </a:lnTo>
                <a:lnTo>
                  <a:pt x="26249" y="10205"/>
                </a:lnTo>
                <a:lnTo>
                  <a:pt x="26287" y="10128"/>
                </a:lnTo>
                <a:lnTo>
                  <a:pt x="26306" y="10071"/>
                </a:lnTo>
                <a:lnTo>
                  <a:pt x="26326" y="9994"/>
                </a:lnTo>
                <a:lnTo>
                  <a:pt x="26306" y="9918"/>
                </a:lnTo>
                <a:lnTo>
                  <a:pt x="26287" y="9841"/>
                </a:lnTo>
                <a:lnTo>
                  <a:pt x="26249" y="9784"/>
                </a:lnTo>
                <a:lnTo>
                  <a:pt x="26211" y="9726"/>
                </a:lnTo>
                <a:lnTo>
                  <a:pt x="26153" y="9669"/>
                </a:lnTo>
                <a:lnTo>
                  <a:pt x="26096" y="9650"/>
                </a:lnTo>
                <a:lnTo>
                  <a:pt x="26019" y="9630"/>
                </a:lnTo>
                <a:lnTo>
                  <a:pt x="25943" y="9611"/>
                </a:lnTo>
                <a:close/>
                <a:moveTo>
                  <a:pt x="30212" y="9611"/>
                </a:moveTo>
                <a:lnTo>
                  <a:pt x="30136" y="9630"/>
                </a:lnTo>
                <a:lnTo>
                  <a:pt x="30059" y="9650"/>
                </a:lnTo>
                <a:lnTo>
                  <a:pt x="30002" y="9669"/>
                </a:lnTo>
                <a:lnTo>
                  <a:pt x="29944" y="9726"/>
                </a:lnTo>
                <a:lnTo>
                  <a:pt x="29887" y="9784"/>
                </a:lnTo>
                <a:lnTo>
                  <a:pt x="29868" y="9841"/>
                </a:lnTo>
                <a:lnTo>
                  <a:pt x="29829" y="9918"/>
                </a:lnTo>
                <a:lnTo>
                  <a:pt x="29829" y="9994"/>
                </a:lnTo>
                <a:lnTo>
                  <a:pt x="29829" y="10071"/>
                </a:lnTo>
                <a:lnTo>
                  <a:pt x="29868" y="10128"/>
                </a:lnTo>
                <a:lnTo>
                  <a:pt x="29887" y="10205"/>
                </a:lnTo>
                <a:lnTo>
                  <a:pt x="29944" y="10262"/>
                </a:lnTo>
                <a:lnTo>
                  <a:pt x="30002" y="10301"/>
                </a:lnTo>
                <a:lnTo>
                  <a:pt x="30059" y="10339"/>
                </a:lnTo>
                <a:lnTo>
                  <a:pt x="30136" y="10358"/>
                </a:lnTo>
                <a:lnTo>
                  <a:pt x="30289" y="10358"/>
                </a:lnTo>
                <a:lnTo>
                  <a:pt x="30346" y="10339"/>
                </a:lnTo>
                <a:lnTo>
                  <a:pt x="30423" y="10301"/>
                </a:lnTo>
                <a:lnTo>
                  <a:pt x="30480" y="10262"/>
                </a:lnTo>
                <a:lnTo>
                  <a:pt x="30519" y="10205"/>
                </a:lnTo>
                <a:lnTo>
                  <a:pt x="30557" y="10128"/>
                </a:lnTo>
                <a:lnTo>
                  <a:pt x="30576" y="10071"/>
                </a:lnTo>
                <a:lnTo>
                  <a:pt x="30576" y="9994"/>
                </a:lnTo>
                <a:lnTo>
                  <a:pt x="30576" y="9918"/>
                </a:lnTo>
                <a:lnTo>
                  <a:pt x="30557" y="9841"/>
                </a:lnTo>
                <a:lnTo>
                  <a:pt x="30519" y="9784"/>
                </a:lnTo>
                <a:lnTo>
                  <a:pt x="30480" y="9726"/>
                </a:lnTo>
                <a:lnTo>
                  <a:pt x="30423" y="9669"/>
                </a:lnTo>
                <a:lnTo>
                  <a:pt x="30346" y="9650"/>
                </a:lnTo>
                <a:lnTo>
                  <a:pt x="30289" y="9630"/>
                </a:lnTo>
                <a:lnTo>
                  <a:pt x="30212" y="9611"/>
                </a:lnTo>
                <a:close/>
                <a:moveTo>
                  <a:pt x="307" y="14417"/>
                </a:moveTo>
                <a:lnTo>
                  <a:pt x="230" y="14455"/>
                </a:lnTo>
                <a:lnTo>
                  <a:pt x="173" y="14474"/>
                </a:lnTo>
                <a:lnTo>
                  <a:pt x="115" y="14532"/>
                </a:lnTo>
                <a:lnTo>
                  <a:pt x="58" y="14589"/>
                </a:lnTo>
                <a:lnTo>
                  <a:pt x="19" y="14647"/>
                </a:lnTo>
                <a:lnTo>
                  <a:pt x="0" y="14723"/>
                </a:lnTo>
                <a:lnTo>
                  <a:pt x="0" y="14800"/>
                </a:lnTo>
                <a:lnTo>
                  <a:pt x="0" y="14876"/>
                </a:lnTo>
                <a:lnTo>
                  <a:pt x="19" y="14934"/>
                </a:lnTo>
                <a:lnTo>
                  <a:pt x="58" y="15010"/>
                </a:lnTo>
                <a:lnTo>
                  <a:pt x="115" y="15068"/>
                </a:lnTo>
                <a:lnTo>
                  <a:pt x="173" y="15106"/>
                </a:lnTo>
                <a:lnTo>
                  <a:pt x="230" y="15144"/>
                </a:lnTo>
                <a:lnTo>
                  <a:pt x="307" y="15164"/>
                </a:lnTo>
                <a:lnTo>
                  <a:pt x="460" y="15164"/>
                </a:lnTo>
                <a:lnTo>
                  <a:pt x="517" y="15144"/>
                </a:lnTo>
                <a:lnTo>
                  <a:pt x="594" y="15106"/>
                </a:lnTo>
                <a:lnTo>
                  <a:pt x="632" y="15068"/>
                </a:lnTo>
                <a:lnTo>
                  <a:pt x="689" y="15010"/>
                </a:lnTo>
                <a:lnTo>
                  <a:pt x="728" y="14934"/>
                </a:lnTo>
                <a:lnTo>
                  <a:pt x="747" y="14876"/>
                </a:lnTo>
                <a:lnTo>
                  <a:pt x="747" y="14800"/>
                </a:lnTo>
                <a:lnTo>
                  <a:pt x="747" y="14723"/>
                </a:lnTo>
                <a:lnTo>
                  <a:pt x="728" y="14647"/>
                </a:lnTo>
                <a:lnTo>
                  <a:pt x="689" y="14589"/>
                </a:lnTo>
                <a:lnTo>
                  <a:pt x="632" y="14532"/>
                </a:lnTo>
                <a:lnTo>
                  <a:pt x="594" y="14474"/>
                </a:lnTo>
                <a:lnTo>
                  <a:pt x="517" y="14455"/>
                </a:lnTo>
                <a:lnTo>
                  <a:pt x="460" y="14417"/>
                </a:lnTo>
                <a:close/>
                <a:moveTo>
                  <a:pt x="4557" y="14417"/>
                </a:moveTo>
                <a:lnTo>
                  <a:pt x="4499" y="14455"/>
                </a:lnTo>
                <a:lnTo>
                  <a:pt x="4423" y="14474"/>
                </a:lnTo>
                <a:lnTo>
                  <a:pt x="4365" y="14532"/>
                </a:lnTo>
                <a:lnTo>
                  <a:pt x="4327" y="14589"/>
                </a:lnTo>
                <a:lnTo>
                  <a:pt x="4289" y="14647"/>
                </a:lnTo>
                <a:lnTo>
                  <a:pt x="4270" y="14723"/>
                </a:lnTo>
                <a:lnTo>
                  <a:pt x="4270" y="14800"/>
                </a:lnTo>
                <a:lnTo>
                  <a:pt x="4270" y="14876"/>
                </a:lnTo>
                <a:lnTo>
                  <a:pt x="4289" y="14934"/>
                </a:lnTo>
                <a:lnTo>
                  <a:pt x="4327" y="15010"/>
                </a:lnTo>
                <a:lnTo>
                  <a:pt x="4365" y="15068"/>
                </a:lnTo>
                <a:lnTo>
                  <a:pt x="4423" y="15106"/>
                </a:lnTo>
                <a:lnTo>
                  <a:pt x="4499" y="15144"/>
                </a:lnTo>
                <a:lnTo>
                  <a:pt x="4557" y="15164"/>
                </a:lnTo>
                <a:lnTo>
                  <a:pt x="4710" y="15164"/>
                </a:lnTo>
                <a:lnTo>
                  <a:pt x="4787" y="15144"/>
                </a:lnTo>
                <a:lnTo>
                  <a:pt x="4844" y="15106"/>
                </a:lnTo>
                <a:lnTo>
                  <a:pt x="4902" y="15068"/>
                </a:lnTo>
                <a:lnTo>
                  <a:pt x="4940" y="15010"/>
                </a:lnTo>
                <a:lnTo>
                  <a:pt x="4978" y="14934"/>
                </a:lnTo>
                <a:lnTo>
                  <a:pt x="4997" y="14876"/>
                </a:lnTo>
                <a:lnTo>
                  <a:pt x="5016" y="14800"/>
                </a:lnTo>
                <a:lnTo>
                  <a:pt x="4997" y="14723"/>
                </a:lnTo>
                <a:lnTo>
                  <a:pt x="4978" y="14647"/>
                </a:lnTo>
                <a:lnTo>
                  <a:pt x="4940" y="14589"/>
                </a:lnTo>
                <a:lnTo>
                  <a:pt x="4902" y="14532"/>
                </a:lnTo>
                <a:lnTo>
                  <a:pt x="4844" y="14474"/>
                </a:lnTo>
                <a:lnTo>
                  <a:pt x="4787" y="14455"/>
                </a:lnTo>
                <a:lnTo>
                  <a:pt x="4710" y="14417"/>
                </a:lnTo>
                <a:close/>
                <a:moveTo>
                  <a:pt x="8826" y="14417"/>
                </a:moveTo>
                <a:lnTo>
                  <a:pt x="8750" y="14455"/>
                </a:lnTo>
                <a:lnTo>
                  <a:pt x="8692" y="14474"/>
                </a:lnTo>
                <a:lnTo>
                  <a:pt x="8635" y="14532"/>
                </a:lnTo>
                <a:lnTo>
                  <a:pt x="8578" y="14589"/>
                </a:lnTo>
                <a:lnTo>
                  <a:pt x="8558" y="14647"/>
                </a:lnTo>
                <a:lnTo>
                  <a:pt x="8539" y="14723"/>
                </a:lnTo>
                <a:lnTo>
                  <a:pt x="8520" y="14800"/>
                </a:lnTo>
                <a:lnTo>
                  <a:pt x="8539" y="14876"/>
                </a:lnTo>
                <a:lnTo>
                  <a:pt x="8558" y="14934"/>
                </a:lnTo>
                <a:lnTo>
                  <a:pt x="8578" y="15010"/>
                </a:lnTo>
                <a:lnTo>
                  <a:pt x="8635" y="15068"/>
                </a:lnTo>
                <a:lnTo>
                  <a:pt x="8692" y="15106"/>
                </a:lnTo>
                <a:lnTo>
                  <a:pt x="8750" y="15144"/>
                </a:lnTo>
                <a:lnTo>
                  <a:pt x="8826" y="15164"/>
                </a:lnTo>
                <a:lnTo>
                  <a:pt x="8980" y="15164"/>
                </a:lnTo>
                <a:lnTo>
                  <a:pt x="9037" y="15144"/>
                </a:lnTo>
                <a:lnTo>
                  <a:pt x="9114" y="15106"/>
                </a:lnTo>
                <a:lnTo>
                  <a:pt x="9171" y="15068"/>
                </a:lnTo>
                <a:lnTo>
                  <a:pt x="9209" y="15010"/>
                </a:lnTo>
                <a:lnTo>
                  <a:pt x="9248" y="14934"/>
                </a:lnTo>
                <a:lnTo>
                  <a:pt x="9267" y="14876"/>
                </a:lnTo>
                <a:lnTo>
                  <a:pt x="9267" y="14800"/>
                </a:lnTo>
                <a:lnTo>
                  <a:pt x="9267" y="14723"/>
                </a:lnTo>
                <a:lnTo>
                  <a:pt x="9248" y="14647"/>
                </a:lnTo>
                <a:lnTo>
                  <a:pt x="9209" y="14589"/>
                </a:lnTo>
                <a:lnTo>
                  <a:pt x="9171" y="14532"/>
                </a:lnTo>
                <a:lnTo>
                  <a:pt x="9114" y="14474"/>
                </a:lnTo>
                <a:lnTo>
                  <a:pt x="9037" y="14455"/>
                </a:lnTo>
                <a:lnTo>
                  <a:pt x="8980" y="14417"/>
                </a:lnTo>
                <a:close/>
                <a:moveTo>
                  <a:pt x="13077" y="14417"/>
                </a:moveTo>
                <a:lnTo>
                  <a:pt x="13019" y="14455"/>
                </a:lnTo>
                <a:lnTo>
                  <a:pt x="12943" y="14474"/>
                </a:lnTo>
                <a:lnTo>
                  <a:pt x="12885" y="14532"/>
                </a:lnTo>
                <a:lnTo>
                  <a:pt x="12847" y="14589"/>
                </a:lnTo>
                <a:lnTo>
                  <a:pt x="12809" y="14647"/>
                </a:lnTo>
                <a:lnTo>
                  <a:pt x="12790" y="14723"/>
                </a:lnTo>
                <a:lnTo>
                  <a:pt x="12790" y="14800"/>
                </a:lnTo>
                <a:lnTo>
                  <a:pt x="12790" y="14876"/>
                </a:lnTo>
                <a:lnTo>
                  <a:pt x="12809" y="14934"/>
                </a:lnTo>
                <a:lnTo>
                  <a:pt x="12847" y="15010"/>
                </a:lnTo>
                <a:lnTo>
                  <a:pt x="12885" y="15068"/>
                </a:lnTo>
                <a:lnTo>
                  <a:pt x="12943" y="15106"/>
                </a:lnTo>
                <a:lnTo>
                  <a:pt x="13019" y="15144"/>
                </a:lnTo>
                <a:lnTo>
                  <a:pt x="13077" y="15164"/>
                </a:lnTo>
                <a:lnTo>
                  <a:pt x="13230" y="15164"/>
                </a:lnTo>
                <a:lnTo>
                  <a:pt x="13307" y="15144"/>
                </a:lnTo>
                <a:lnTo>
                  <a:pt x="13364" y="15106"/>
                </a:lnTo>
                <a:lnTo>
                  <a:pt x="13421" y="15068"/>
                </a:lnTo>
                <a:lnTo>
                  <a:pt x="13479" y="15010"/>
                </a:lnTo>
                <a:lnTo>
                  <a:pt x="13498" y="14934"/>
                </a:lnTo>
                <a:lnTo>
                  <a:pt x="13536" y="14876"/>
                </a:lnTo>
                <a:lnTo>
                  <a:pt x="13536" y="14800"/>
                </a:lnTo>
                <a:lnTo>
                  <a:pt x="13536" y="14723"/>
                </a:lnTo>
                <a:lnTo>
                  <a:pt x="13498" y="14647"/>
                </a:lnTo>
                <a:lnTo>
                  <a:pt x="13479" y="14589"/>
                </a:lnTo>
                <a:lnTo>
                  <a:pt x="13421" y="14532"/>
                </a:lnTo>
                <a:lnTo>
                  <a:pt x="13364" y="14474"/>
                </a:lnTo>
                <a:lnTo>
                  <a:pt x="13307" y="14455"/>
                </a:lnTo>
                <a:lnTo>
                  <a:pt x="13230" y="14417"/>
                </a:lnTo>
                <a:close/>
                <a:moveTo>
                  <a:pt x="17346" y="14417"/>
                </a:moveTo>
                <a:lnTo>
                  <a:pt x="17270" y="14455"/>
                </a:lnTo>
                <a:lnTo>
                  <a:pt x="17212" y="14474"/>
                </a:lnTo>
                <a:lnTo>
                  <a:pt x="17155" y="14532"/>
                </a:lnTo>
                <a:lnTo>
                  <a:pt x="17117" y="14589"/>
                </a:lnTo>
                <a:lnTo>
                  <a:pt x="17078" y="14647"/>
                </a:lnTo>
                <a:lnTo>
                  <a:pt x="17059" y="14723"/>
                </a:lnTo>
                <a:lnTo>
                  <a:pt x="17040" y="14800"/>
                </a:lnTo>
                <a:lnTo>
                  <a:pt x="17059" y="14876"/>
                </a:lnTo>
                <a:lnTo>
                  <a:pt x="17078" y="14934"/>
                </a:lnTo>
                <a:lnTo>
                  <a:pt x="17117" y="15010"/>
                </a:lnTo>
                <a:lnTo>
                  <a:pt x="17155" y="15068"/>
                </a:lnTo>
                <a:lnTo>
                  <a:pt x="17212" y="15106"/>
                </a:lnTo>
                <a:lnTo>
                  <a:pt x="17270" y="15144"/>
                </a:lnTo>
                <a:lnTo>
                  <a:pt x="17346" y="15164"/>
                </a:lnTo>
                <a:lnTo>
                  <a:pt x="17499" y="15164"/>
                </a:lnTo>
                <a:lnTo>
                  <a:pt x="17576" y="15144"/>
                </a:lnTo>
                <a:lnTo>
                  <a:pt x="17633" y="15106"/>
                </a:lnTo>
                <a:lnTo>
                  <a:pt x="17691" y="15068"/>
                </a:lnTo>
                <a:lnTo>
                  <a:pt x="17729" y="15010"/>
                </a:lnTo>
                <a:lnTo>
                  <a:pt x="17767" y="14934"/>
                </a:lnTo>
                <a:lnTo>
                  <a:pt x="17787" y="14876"/>
                </a:lnTo>
                <a:lnTo>
                  <a:pt x="17806" y="14800"/>
                </a:lnTo>
                <a:lnTo>
                  <a:pt x="17787" y="14723"/>
                </a:lnTo>
                <a:lnTo>
                  <a:pt x="17767" y="14647"/>
                </a:lnTo>
                <a:lnTo>
                  <a:pt x="17729" y="14589"/>
                </a:lnTo>
                <a:lnTo>
                  <a:pt x="17691" y="14532"/>
                </a:lnTo>
                <a:lnTo>
                  <a:pt x="17633" y="14474"/>
                </a:lnTo>
                <a:lnTo>
                  <a:pt x="17576" y="14455"/>
                </a:lnTo>
                <a:lnTo>
                  <a:pt x="17499" y="14417"/>
                </a:lnTo>
                <a:close/>
                <a:moveTo>
                  <a:pt x="21616" y="14417"/>
                </a:moveTo>
                <a:lnTo>
                  <a:pt x="21539" y="14455"/>
                </a:lnTo>
                <a:lnTo>
                  <a:pt x="21482" y="14474"/>
                </a:lnTo>
                <a:lnTo>
                  <a:pt x="21424" y="14532"/>
                </a:lnTo>
                <a:lnTo>
                  <a:pt x="21367" y="14589"/>
                </a:lnTo>
                <a:lnTo>
                  <a:pt x="21329" y="14647"/>
                </a:lnTo>
                <a:lnTo>
                  <a:pt x="21309" y="14723"/>
                </a:lnTo>
                <a:lnTo>
                  <a:pt x="21309" y="14800"/>
                </a:lnTo>
                <a:lnTo>
                  <a:pt x="21309" y="14876"/>
                </a:lnTo>
                <a:lnTo>
                  <a:pt x="21329" y="14934"/>
                </a:lnTo>
                <a:lnTo>
                  <a:pt x="21367" y="15010"/>
                </a:lnTo>
                <a:lnTo>
                  <a:pt x="21424" y="15068"/>
                </a:lnTo>
                <a:lnTo>
                  <a:pt x="21482" y="15106"/>
                </a:lnTo>
                <a:lnTo>
                  <a:pt x="21539" y="15144"/>
                </a:lnTo>
                <a:lnTo>
                  <a:pt x="21616" y="15164"/>
                </a:lnTo>
                <a:lnTo>
                  <a:pt x="21750" y="15164"/>
                </a:lnTo>
                <a:lnTo>
                  <a:pt x="21826" y="15144"/>
                </a:lnTo>
                <a:lnTo>
                  <a:pt x="21903" y="15106"/>
                </a:lnTo>
                <a:lnTo>
                  <a:pt x="21941" y="15068"/>
                </a:lnTo>
                <a:lnTo>
                  <a:pt x="21999" y="15010"/>
                </a:lnTo>
                <a:lnTo>
                  <a:pt x="22037" y="14934"/>
                </a:lnTo>
                <a:lnTo>
                  <a:pt x="22056" y="14876"/>
                </a:lnTo>
                <a:lnTo>
                  <a:pt x="22056" y="14800"/>
                </a:lnTo>
                <a:lnTo>
                  <a:pt x="22056" y="14723"/>
                </a:lnTo>
                <a:lnTo>
                  <a:pt x="22037" y="14647"/>
                </a:lnTo>
                <a:lnTo>
                  <a:pt x="21999" y="14589"/>
                </a:lnTo>
                <a:lnTo>
                  <a:pt x="21941" y="14532"/>
                </a:lnTo>
                <a:lnTo>
                  <a:pt x="21903" y="14474"/>
                </a:lnTo>
                <a:lnTo>
                  <a:pt x="21826" y="14455"/>
                </a:lnTo>
                <a:lnTo>
                  <a:pt x="21750" y="14417"/>
                </a:lnTo>
                <a:close/>
                <a:moveTo>
                  <a:pt x="25866" y="14417"/>
                </a:moveTo>
                <a:lnTo>
                  <a:pt x="25790" y="14455"/>
                </a:lnTo>
                <a:lnTo>
                  <a:pt x="25732" y="14474"/>
                </a:lnTo>
                <a:lnTo>
                  <a:pt x="25675" y="14532"/>
                </a:lnTo>
                <a:lnTo>
                  <a:pt x="25636" y="14589"/>
                </a:lnTo>
                <a:lnTo>
                  <a:pt x="25598" y="14647"/>
                </a:lnTo>
                <a:lnTo>
                  <a:pt x="25579" y="14723"/>
                </a:lnTo>
                <a:lnTo>
                  <a:pt x="25560" y="14800"/>
                </a:lnTo>
                <a:lnTo>
                  <a:pt x="25579" y="14876"/>
                </a:lnTo>
                <a:lnTo>
                  <a:pt x="25598" y="14934"/>
                </a:lnTo>
                <a:lnTo>
                  <a:pt x="25636" y="15010"/>
                </a:lnTo>
                <a:lnTo>
                  <a:pt x="25675" y="15068"/>
                </a:lnTo>
                <a:lnTo>
                  <a:pt x="25732" y="15106"/>
                </a:lnTo>
                <a:lnTo>
                  <a:pt x="25790" y="15144"/>
                </a:lnTo>
                <a:lnTo>
                  <a:pt x="25866" y="15164"/>
                </a:lnTo>
                <a:lnTo>
                  <a:pt x="26019" y="15164"/>
                </a:lnTo>
                <a:lnTo>
                  <a:pt x="26096" y="15144"/>
                </a:lnTo>
                <a:lnTo>
                  <a:pt x="26153" y="15106"/>
                </a:lnTo>
                <a:lnTo>
                  <a:pt x="26211" y="15068"/>
                </a:lnTo>
                <a:lnTo>
                  <a:pt x="26249" y="15010"/>
                </a:lnTo>
                <a:lnTo>
                  <a:pt x="26287" y="14934"/>
                </a:lnTo>
                <a:lnTo>
                  <a:pt x="26306" y="14876"/>
                </a:lnTo>
                <a:lnTo>
                  <a:pt x="26326" y="14800"/>
                </a:lnTo>
                <a:lnTo>
                  <a:pt x="26306" y="14723"/>
                </a:lnTo>
                <a:lnTo>
                  <a:pt x="26287" y="14647"/>
                </a:lnTo>
                <a:lnTo>
                  <a:pt x="26249" y="14589"/>
                </a:lnTo>
                <a:lnTo>
                  <a:pt x="26211" y="14532"/>
                </a:lnTo>
                <a:lnTo>
                  <a:pt x="26153" y="14474"/>
                </a:lnTo>
                <a:lnTo>
                  <a:pt x="26096" y="14455"/>
                </a:lnTo>
                <a:lnTo>
                  <a:pt x="26019" y="14417"/>
                </a:lnTo>
                <a:close/>
                <a:moveTo>
                  <a:pt x="30136" y="14417"/>
                </a:moveTo>
                <a:lnTo>
                  <a:pt x="30059" y="14455"/>
                </a:lnTo>
                <a:lnTo>
                  <a:pt x="30002" y="14474"/>
                </a:lnTo>
                <a:lnTo>
                  <a:pt x="29944" y="14532"/>
                </a:lnTo>
                <a:lnTo>
                  <a:pt x="29887" y="14589"/>
                </a:lnTo>
                <a:lnTo>
                  <a:pt x="29868" y="14647"/>
                </a:lnTo>
                <a:lnTo>
                  <a:pt x="29829" y="14723"/>
                </a:lnTo>
                <a:lnTo>
                  <a:pt x="29829" y="14800"/>
                </a:lnTo>
                <a:lnTo>
                  <a:pt x="29829" y="14876"/>
                </a:lnTo>
                <a:lnTo>
                  <a:pt x="29868" y="14934"/>
                </a:lnTo>
                <a:lnTo>
                  <a:pt x="29887" y="15010"/>
                </a:lnTo>
                <a:lnTo>
                  <a:pt x="29944" y="15068"/>
                </a:lnTo>
                <a:lnTo>
                  <a:pt x="30002" y="15106"/>
                </a:lnTo>
                <a:lnTo>
                  <a:pt x="30059" y="15144"/>
                </a:lnTo>
                <a:lnTo>
                  <a:pt x="30136" y="15164"/>
                </a:lnTo>
                <a:lnTo>
                  <a:pt x="30289" y="15164"/>
                </a:lnTo>
                <a:lnTo>
                  <a:pt x="30346" y="15144"/>
                </a:lnTo>
                <a:lnTo>
                  <a:pt x="30423" y="15106"/>
                </a:lnTo>
                <a:lnTo>
                  <a:pt x="30480" y="15068"/>
                </a:lnTo>
                <a:lnTo>
                  <a:pt x="30519" y="15010"/>
                </a:lnTo>
                <a:lnTo>
                  <a:pt x="30557" y="14934"/>
                </a:lnTo>
                <a:lnTo>
                  <a:pt x="30576" y="14876"/>
                </a:lnTo>
                <a:lnTo>
                  <a:pt x="30576" y="14800"/>
                </a:lnTo>
                <a:lnTo>
                  <a:pt x="30576" y="14723"/>
                </a:lnTo>
                <a:lnTo>
                  <a:pt x="30557" y="14647"/>
                </a:lnTo>
                <a:lnTo>
                  <a:pt x="30519" y="14589"/>
                </a:lnTo>
                <a:lnTo>
                  <a:pt x="30480" y="14532"/>
                </a:lnTo>
                <a:lnTo>
                  <a:pt x="30423" y="14474"/>
                </a:lnTo>
                <a:lnTo>
                  <a:pt x="30346" y="14455"/>
                </a:lnTo>
                <a:lnTo>
                  <a:pt x="30289" y="14417"/>
                </a:lnTo>
                <a:close/>
                <a:moveTo>
                  <a:pt x="307" y="19222"/>
                </a:moveTo>
                <a:lnTo>
                  <a:pt x="230" y="19261"/>
                </a:lnTo>
                <a:lnTo>
                  <a:pt x="173" y="19280"/>
                </a:lnTo>
                <a:lnTo>
                  <a:pt x="115" y="19337"/>
                </a:lnTo>
                <a:lnTo>
                  <a:pt x="58" y="19395"/>
                </a:lnTo>
                <a:lnTo>
                  <a:pt x="19" y="19452"/>
                </a:lnTo>
                <a:lnTo>
                  <a:pt x="0" y="19529"/>
                </a:lnTo>
                <a:lnTo>
                  <a:pt x="0" y="19605"/>
                </a:lnTo>
                <a:lnTo>
                  <a:pt x="0" y="19682"/>
                </a:lnTo>
                <a:lnTo>
                  <a:pt x="19" y="19739"/>
                </a:lnTo>
                <a:lnTo>
                  <a:pt x="58" y="19816"/>
                </a:lnTo>
                <a:lnTo>
                  <a:pt x="115" y="19873"/>
                </a:lnTo>
                <a:lnTo>
                  <a:pt x="173" y="19912"/>
                </a:lnTo>
                <a:lnTo>
                  <a:pt x="230" y="19950"/>
                </a:lnTo>
                <a:lnTo>
                  <a:pt x="307" y="19969"/>
                </a:lnTo>
                <a:lnTo>
                  <a:pt x="460" y="19969"/>
                </a:lnTo>
                <a:lnTo>
                  <a:pt x="517" y="19950"/>
                </a:lnTo>
                <a:lnTo>
                  <a:pt x="594" y="19912"/>
                </a:lnTo>
                <a:lnTo>
                  <a:pt x="632" y="19873"/>
                </a:lnTo>
                <a:lnTo>
                  <a:pt x="689" y="19816"/>
                </a:lnTo>
                <a:lnTo>
                  <a:pt x="728" y="19739"/>
                </a:lnTo>
                <a:lnTo>
                  <a:pt x="747" y="19682"/>
                </a:lnTo>
                <a:lnTo>
                  <a:pt x="747" y="19605"/>
                </a:lnTo>
                <a:lnTo>
                  <a:pt x="747" y="19529"/>
                </a:lnTo>
                <a:lnTo>
                  <a:pt x="728" y="19452"/>
                </a:lnTo>
                <a:lnTo>
                  <a:pt x="689" y="19395"/>
                </a:lnTo>
                <a:lnTo>
                  <a:pt x="632" y="19337"/>
                </a:lnTo>
                <a:lnTo>
                  <a:pt x="594" y="19280"/>
                </a:lnTo>
                <a:lnTo>
                  <a:pt x="517" y="19261"/>
                </a:lnTo>
                <a:lnTo>
                  <a:pt x="460" y="19222"/>
                </a:lnTo>
                <a:close/>
                <a:moveTo>
                  <a:pt x="4557" y="19222"/>
                </a:moveTo>
                <a:lnTo>
                  <a:pt x="4499" y="19261"/>
                </a:lnTo>
                <a:lnTo>
                  <a:pt x="4423" y="19280"/>
                </a:lnTo>
                <a:lnTo>
                  <a:pt x="4365" y="19337"/>
                </a:lnTo>
                <a:lnTo>
                  <a:pt x="4327" y="19395"/>
                </a:lnTo>
                <a:lnTo>
                  <a:pt x="4289" y="19452"/>
                </a:lnTo>
                <a:lnTo>
                  <a:pt x="4270" y="19529"/>
                </a:lnTo>
                <a:lnTo>
                  <a:pt x="4270" y="19605"/>
                </a:lnTo>
                <a:lnTo>
                  <a:pt x="4270" y="19682"/>
                </a:lnTo>
                <a:lnTo>
                  <a:pt x="4289" y="19739"/>
                </a:lnTo>
                <a:lnTo>
                  <a:pt x="4327" y="19816"/>
                </a:lnTo>
                <a:lnTo>
                  <a:pt x="4365" y="19873"/>
                </a:lnTo>
                <a:lnTo>
                  <a:pt x="4423" y="19912"/>
                </a:lnTo>
                <a:lnTo>
                  <a:pt x="4499" y="19950"/>
                </a:lnTo>
                <a:lnTo>
                  <a:pt x="4557" y="19969"/>
                </a:lnTo>
                <a:lnTo>
                  <a:pt x="4710" y="19969"/>
                </a:lnTo>
                <a:lnTo>
                  <a:pt x="4787" y="19950"/>
                </a:lnTo>
                <a:lnTo>
                  <a:pt x="4844" y="19912"/>
                </a:lnTo>
                <a:lnTo>
                  <a:pt x="4902" y="19873"/>
                </a:lnTo>
                <a:lnTo>
                  <a:pt x="4940" y="19816"/>
                </a:lnTo>
                <a:lnTo>
                  <a:pt x="4978" y="19739"/>
                </a:lnTo>
                <a:lnTo>
                  <a:pt x="4997" y="19682"/>
                </a:lnTo>
                <a:lnTo>
                  <a:pt x="5016" y="19605"/>
                </a:lnTo>
                <a:lnTo>
                  <a:pt x="4997" y="19529"/>
                </a:lnTo>
                <a:lnTo>
                  <a:pt x="4978" y="19452"/>
                </a:lnTo>
                <a:lnTo>
                  <a:pt x="4940" y="19395"/>
                </a:lnTo>
                <a:lnTo>
                  <a:pt x="4902" y="19337"/>
                </a:lnTo>
                <a:lnTo>
                  <a:pt x="4844" y="19280"/>
                </a:lnTo>
                <a:lnTo>
                  <a:pt x="4787" y="19261"/>
                </a:lnTo>
                <a:lnTo>
                  <a:pt x="4710" y="19222"/>
                </a:lnTo>
                <a:close/>
                <a:moveTo>
                  <a:pt x="8826" y="19222"/>
                </a:moveTo>
                <a:lnTo>
                  <a:pt x="8750" y="19261"/>
                </a:lnTo>
                <a:lnTo>
                  <a:pt x="8692" y="19280"/>
                </a:lnTo>
                <a:lnTo>
                  <a:pt x="8635" y="19337"/>
                </a:lnTo>
                <a:lnTo>
                  <a:pt x="8578" y="19395"/>
                </a:lnTo>
                <a:lnTo>
                  <a:pt x="8558" y="19452"/>
                </a:lnTo>
                <a:lnTo>
                  <a:pt x="8539" y="19529"/>
                </a:lnTo>
                <a:lnTo>
                  <a:pt x="8520" y="19605"/>
                </a:lnTo>
                <a:lnTo>
                  <a:pt x="8539" y="19682"/>
                </a:lnTo>
                <a:lnTo>
                  <a:pt x="8558" y="19739"/>
                </a:lnTo>
                <a:lnTo>
                  <a:pt x="8578" y="19816"/>
                </a:lnTo>
                <a:lnTo>
                  <a:pt x="8635" y="19873"/>
                </a:lnTo>
                <a:lnTo>
                  <a:pt x="8692" y="19912"/>
                </a:lnTo>
                <a:lnTo>
                  <a:pt x="8750" y="19950"/>
                </a:lnTo>
                <a:lnTo>
                  <a:pt x="8826" y="19969"/>
                </a:lnTo>
                <a:lnTo>
                  <a:pt x="8980" y="19969"/>
                </a:lnTo>
                <a:lnTo>
                  <a:pt x="9037" y="19950"/>
                </a:lnTo>
                <a:lnTo>
                  <a:pt x="9114" y="19912"/>
                </a:lnTo>
                <a:lnTo>
                  <a:pt x="9171" y="19873"/>
                </a:lnTo>
                <a:lnTo>
                  <a:pt x="9209" y="19816"/>
                </a:lnTo>
                <a:lnTo>
                  <a:pt x="9248" y="19739"/>
                </a:lnTo>
                <a:lnTo>
                  <a:pt x="9267" y="19682"/>
                </a:lnTo>
                <a:lnTo>
                  <a:pt x="9267" y="19605"/>
                </a:lnTo>
                <a:lnTo>
                  <a:pt x="9267" y="19529"/>
                </a:lnTo>
                <a:lnTo>
                  <a:pt x="9248" y="19452"/>
                </a:lnTo>
                <a:lnTo>
                  <a:pt x="9209" y="19395"/>
                </a:lnTo>
                <a:lnTo>
                  <a:pt x="9171" y="19337"/>
                </a:lnTo>
                <a:lnTo>
                  <a:pt x="9114" y="19280"/>
                </a:lnTo>
                <a:lnTo>
                  <a:pt x="9037" y="19261"/>
                </a:lnTo>
                <a:lnTo>
                  <a:pt x="8980" y="19222"/>
                </a:lnTo>
                <a:close/>
                <a:moveTo>
                  <a:pt x="13077" y="19222"/>
                </a:moveTo>
                <a:lnTo>
                  <a:pt x="13019" y="19261"/>
                </a:lnTo>
                <a:lnTo>
                  <a:pt x="12943" y="19280"/>
                </a:lnTo>
                <a:lnTo>
                  <a:pt x="12885" y="19337"/>
                </a:lnTo>
                <a:lnTo>
                  <a:pt x="12847" y="19395"/>
                </a:lnTo>
                <a:lnTo>
                  <a:pt x="12809" y="19452"/>
                </a:lnTo>
                <a:lnTo>
                  <a:pt x="12790" y="19529"/>
                </a:lnTo>
                <a:lnTo>
                  <a:pt x="12790" y="19605"/>
                </a:lnTo>
                <a:lnTo>
                  <a:pt x="12790" y="19682"/>
                </a:lnTo>
                <a:lnTo>
                  <a:pt x="12809" y="19739"/>
                </a:lnTo>
                <a:lnTo>
                  <a:pt x="12847" y="19816"/>
                </a:lnTo>
                <a:lnTo>
                  <a:pt x="12885" y="19873"/>
                </a:lnTo>
                <a:lnTo>
                  <a:pt x="12943" y="19912"/>
                </a:lnTo>
                <a:lnTo>
                  <a:pt x="13019" y="19950"/>
                </a:lnTo>
                <a:lnTo>
                  <a:pt x="13077" y="19969"/>
                </a:lnTo>
                <a:lnTo>
                  <a:pt x="13230" y="19969"/>
                </a:lnTo>
                <a:lnTo>
                  <a:pt x="13307" y="19950"/>
                </a:lnTo>
                <a:lnTo>
                  <a:pt x="13364" y="19912"/>
                </a:lnTo>
                <a:lnTo>
                  <a:pt x="13421" y="19873"/>
                </a:lnTo>
                <a:lnTo>
                  <a:pt x="13479" y="19816"/>
                </a:lnTo>
                <a:lnTo>
                  <a:pt x="13498" y="19739"/>
                </a:lnTo>
                <a:lnTo>
                  <a:pt x="13536" y="19682"/>
                </a:lnTo>
                <a:lnTo>
                  <a:pt x="13536" y="19605"/>
                </a:lnTo>
                <a:lnTo>
                  <a:pt x="13536" y="19529"/>
                </a:lnTo>
                <a:lnTo>
                  <a:pt x="13498" y="19452"/>
                </a:lnTo>
                <a:lnTo>
                  <a:pt x="13479" y="19395"/>
                </a:lnTo>
                <a:lnTo>
                  <a:pt x="13421" y="19337"/>
                </a:lnTo>
                <a:lnTo>
                  <a:pt x="13364" y="19280"/>
                </a:lnTo>
                <a:lnTo>
                  <a:pt x="13307" y="19261"/>
                </a:lnTo>
                <a:lnTo>
                  <a:pt x="13230" y="19222"/>
                </a:lnTo>
                <a:close/>
                <a:moveTo>
                  <a:pt x="17346" y="19222"/>
                </a:moveTo>
                <a:lnTo>
                  <a:pt x="17270" y="19261"/>
                </a:lnTo>
                <a:lnTo>
                  <a:pt x="17212" y="19280"/>
                </a:lnTo>
                <a:lnTo>
                  <a:pt x="17155" y="19337"/>
                </a:lnTo>
                <a:lnTo>
                  <a:pt x="17117" y="19395"/>
                </a:lnTo>
                <a:lnTo>
                  <a:pt x="17078" y="19452"/>
                </a:lnTo>
                <a:lnTo>
                  <a:pt x="17059" y="19529"/>
                </a:lnTo>
                <a:lnTo>
                  <a:pt x="17040" y="19605"/>
                </a:lnTo>
                <a:lnTo>
                  <a:pt x="17059" y="19682"/>
                </a:lnTo>
                <a:lnTo>
                  <a:pt x="17078" y="19739"/>
                </a:lnTo>
                <a:lnTo>
                  <a:pt x="17117" y="19816"/>
                </a:lnTo>
                <a:lnTo>
                  <a:pt x="17155" y="19873"/>
                </a:lnTo>
                <a:lnTo>
                  <a:pt x="17212" y="19912"/>
                </a:lnTo>
                <a:lnTo>
                  <a:pt x="17270" y="19950"/>
                </a:lnTo>
                <a:lnTo>
                  <a:pt x="17346" y="19969"/>
                </a:lnTo>
                <a:lnTo>
                  <a:pt x="17499" y="19969"/>
                </a:lnTo>
                <a:lnTo>
                  <a:pt x="17576" y="19950"/>
                </a:lnTo>
                <a:lnTo>
                  <a:pt x="17633" y="19912"/>
                </a:lnTo>
                <a:lnTo>
                  <a:pt x="17691" y="19873"/>
                </a:lnTo>
                <a:lnTo>
                  <a:pt x="17729" y="19816"/>
                </a:lnTo>
                <a:lnTo>
                  <a:pt x="17767" y="19739"/>
                </a:lnTo>
                <a:lnTo>
                  <a:pt x="17787" y="19682"/>
                </a:lnTo>
                <a:lnTo>
                  <a:pt x="17806" y="19605"/>
                </a:lnTo>
                <a:lnTo>
                  <a:pt x="17787" y="19529"/>
                </a:lnTo>
                <a:lnTo>
                  <a:pt x="17767" y="19452"/>
                </a:lnTo>
                <a:lnTo>
                  <a:pt x="17729" y="19395"/>
                </a:lnTo>
                <a:lnTo>
                  <a:pt x="17691" y="19337"/>
                </a:lnTo>
                <a:lnTo>
                  <a:pt x="17633" y="19280"/>
                </a:lnTo>
                <a:lnTo>
                  <a:pt x="17576" y="19261"/>
                </a:lnTo>
                <a:lnTo>
                  <a:pt x="17499" y="19222"/>
                </a:lnTo>
                <a:close/>
                <a:moveTo>
                  <a:pt x="21616" y="19222"/>
                </a:moveTo>
                <a:lnTo>
                  <a:pt x="21539" y="19261"/>
                </a:lnTo>
                <a:lnTo>
                  <a:pt x="21482" y="19280"/>
                </a:lnTo>
                <a:lnTo>
                  <a:pt x="21424" y="19337"/>
                </a:lnTo>
                <a:lnTo>
                  <a:pt x="21367" y="19395"/>
                </a:lnTo>
                <a:lnTo>
                  <a:pt x="21329" y="19452"/>
                </a:lnTo>
                <a:lnTo>
                  <a:pt x="21309" y="19529"/>
                </a:lnTo>
                <a:lnTo>
                  <a:pt x="21309" y="19605"/>
                </a:lnTo>
                <a:lnTo>
                  <a:pt x="21309" y="19682"/>
                </a:lnTo>
                <a:lnTo>
                  <a:pt x="21329" y="19739"/>
                </a:lnTo>
                <a:lnTo>
                  <a:pt x="21367" y="19816"/>
                </a:lnTo>
                <a:lnTo>
                  <a:pt x="21424" y="19873"/>
                </a:lnTo>
                <a:lnTo>
                  <a:pt x="21482" y="19912"/>
                </a:lnTo>
                <a:lnTo>
                  <a:pt x="21539" y="19950"/>
                </a:lnTo>
                <a:lnTo>
                  <a:pt x="21616" y="19969"/>
                </a:lnTo>
                <a:lnTo>
                  <a:pt x="21750" y="19969"/>
                </a:lnTo>
                <a:lnTo>
                  <a:pt x="21826" y="19950"/>
                </a:lnTo>
                <a:lnTo>
                  <a:pt x="21903" y="19912"/>
                </a:lnTo>
                <a:lnTo>
                  <a:pt x="21941" y="19873"/>
                </a:lnTo>
                <a:lnTo>
                  <a:pt x="21999" y="19816"/>
                </a:lnTo>
                <a:lnTo>
                  <a:pt x="22037" y="19739"/>
                </a:lnTo>
                <a:lnTo>
                  <a:pt x="22056" y="19682"/>
                </a:lnTo>
                <a:lnTo>
                  <a:pt x="22056" y="19605"/>
                </a:lnTo>
                <a:lnTo>
                  <a:pt x="22056" y="19529"/>
                </a:lnTo>
                <a:lnTo>
                  <a:pt x="22037" y="19452"/>
                </a:lnTo>
                <a:lnTo>
                  <a:pt x="21999" y="19395"/>
                </a:lnTo>
                <a:lnTo>
                  <a:pt x="21941" y="19337"/>
                </a:lnTo>
                <a:lnTo>
                  <a:pt x="21903" y="19280"/>
                </a:lnTo>
                <a:lnTo>
                  <a:pt x="21826" y="19261"/>
                </a:lnTo>
                <a:lnTo>
                  <a:pt x="21750" y="19222"/>
                </a:lnTo>
                <a:close/>
                <a:moveTo>
                  <a:pt x="25866" y="19222"/>
                </a:moveTo>
                <a:lnTo>
                  <a:pt x="25790" y="19261"/>
                </a:lnTo>
                <a:lnTo>
                  <a:pt x="25732" y="19280"/>
                </a:lnTo>
                <a:lnTo>
                  <a:pt x="25675" y="19337"/>
                </a:lnTo>
                <a:lnTo>
                  <a:pt x="25636" y="19395"/>
                </a:lnTo>
                <a:lnTo>
                  <a:pt x="25598" y="19452"/>
                </a:lnTo>
                <a:lnTo>
                  <a:pt x="25579" y="19529"/>
                </a:lnTo>
                <a:lnTo>
                  <a:pt x="25560" y="19605"/>
                </a:lnTo>
                <a:lnTo>
                  <a:pt x="25579" y="19682"/>
                </a:lnTo>
                <a:lnTo>
                  <a:pt x="25598" y="19739"/>
                </a:lnTo>
                <a:lnTo>
                  <a:pt x="25636" y="19816"/>
                </a:lnTo>
                <a:lnTo>
                  <a:pt x="25675" y="19873"/>
                </a:lnTo>
                <a:lnTo>
                  <a:pt x="25732" y="19912"/>
                </a:lnTo>
                <a:lnTo>
                  <a:pt x="25790" y="19950"/>
                </a:lnTo>
                <a:lnTo>
                  <a:pt x="25866" y="19969"/>
                </a:lnTo>
                <a:lnTo>
                  <a:pt x="26019" y="19969"/>
                </a:lnTo>
                <a:lnTo>
                  <a:pt x="26096" y="19950"/>
                </a:lnTo>
                <a:lnTo>
                  <a:pt x="26153" y="19912"/>
                </a:lnTo>
                <a:lnTo>
                  <a:pt x="26211" y="19873"/>
                </a:lnTo>
                <a:lnTo>
                  <a:pt x="26249" y="19816"/>
                </a:lnTo>
                <a:lnTo>
                  <a:pt x="26287" y="19739"/>
                </a:lnTo>
                <a:lnTo>
                  <a:pt x="26306" y="19682"/>
                </a:lnTo>
                <a:lnTo>
                  <a:pt x="26326" y="19605"/>
                </a:lnTo>
                <a:lnTo>
                  <a:pt x="26306" y="19529"/>
                </a:lnTo>
                <a:lnTo>
                  <a:pt x="26287" y="19452"/>
                </a:lnTo>
                <a:lnTo>
                  <a:pt x="26249" y="19395"/>
                </a:lnTo>
                <a:lnTo>
                  <a:pt x="26211" y="19337"/>
                </a:lnTo>
                <a:lnTo>
                  <a:pt x="26153" y="19280"/>
                </a:lnTo>
                <a:lnTo>
                  <a:pt x="26096" y="19261"/>
                </a:lnTo>
                <a:lnTo>
                  <a:pt x="26019" y="19222"/>
                </a:lnTo>
                <a:close/>
                <a:moveTo>
                  <a:pt x="30136" y="19222"/>
                </a:moveTo>
                <a:lnTo>
                  <a:pt x="30059" y="19261"/>
                </a:lnTo>
                <a:lnTo>
                  <a:pt x="30002" y="19280"/>
                </a:lnTo>
                <a:lnTo>
                  <a:pt x="29944" y="19337"/>
                </a:lnTo>
                <a:lnTo>
                  <a:pt x="29887" y="19395"/>
                </a:lnTo>
                <a:lnTo>
                  <a:pt x="29868" y="19452"/>
                </a:lnTo>
                <a:lnTo>
                  <a:pt x="29829" y="19529"/>
                </a:lnTo>
                <a:lnTo>
                  <a:pt x="29829" y="19605"/>
                </a:lnTo>
                <a:lnTo>
                  <a:pt x="29829" y="19682"/>
                </a:lnTo>
                <a:lnTo>
                  <a:pt x="29868" y="19739"/>
                </a:lnTo>
                <a:lnTo>
                  <a:pt x="29887" y="19816"/>
                </a:lnTo>
                <a:lnTo>
                  <a:pt x="29944" y="19873"/>
                </a:lnTo>
                <a:lnTo>
                  <a:pt x="30002" y="19912"/>
                </a:lnTo>
                <a:lnTo>
                  <a:pt x="30059" y="19950"/>
                </a:lnTo>
                <a:lnTo>
                  <a:pt x="30136" y="19969"/>
                </a:lnTo>
                <a:lnTo>
                  <a:pt x="30289" y="19969"/>
                </a:lnTo>
                <a:lnTo>
                  <a:pt x="30346" y="19950"/>
                </a:lnTo>
                <a:lnTo>
                  <a:pt x="30423" y="19912"/>
                </a:lnTo>
                <a:lnTo>
                  <a:pt x="30480" y="19873"/>
                </a:lnTo>
                <a:lnTo>
                  <a:pt x="30519" y="19816"/>
                </a:lnTo>
                <a:lnTo>
                  <a:pt x="30557" y="19739"/>
                </a:lnTo>
                <a:lnTo>
                  <a:pt x="30576" y="19682"/>
                </a:lnTo>
                <a:lnTo>
                  <a:pt x="30576" y="19605"/>
                </a:lnTo>
                <a:lnTo>
                  <a:pt x="30576" y="19529"/>
                </a:lnTo>
                <a:lnTo>
                  <a:pt x="30557" y="19452"/>
                </a:lnTo>
                <a:lnTo>
                  <a:pt x="30519" y="19395"/>
                </a:lnTo>
                <a:lnTo>
                  <a:pt x="30480" y="19337"/>
                </a:lnTo>
                <a:lnTo>
                  <a:pt x="30423" y="19280"/>
                </a:lnTo>
                <a:lnTo>
                  <a:pt x="30346" y="19261"/>
                </a:lnTo>
                <a:lnTo>
                  <a:pt x="30289" y="19222"/>
                </a:lnTo>
                <a:close/>
                <a:moveTo>
                  <a:pt x="307" y="24028"/>
                </a:moveTo>
                <a:lnTo>
                  <a:pt x="230" y="24066"/>
                </a:lnTo>
                <a:lnTo>
                  <a:pt x="173" y="24085"/>
                </a:lnTo>
                <a:lnTo>
                  <a:pt x="115" y="24143"/>
                </a:lnTo>
                <a:lnTo>
                  <a:pt x="58" y="24200"/>
                </a:lnTo>
                <a:lnTo>
                  <a:pt x="19" y="24258"/>
                </a:lnTo>
                <a:lnTo>
                  <a:pt x="0" y="24334"/>
                </a:lnTo>
                <a:lnTo>
                  <a:pt x="0" y="24411"/>
                </a:lnTo>
                <a:lnTo>
                  <a:pt x="0" y="24488"/>
                </a:lnTo>
                <a:lnTo>
                  <a:pt x="19" y="24545"/>
                </a:lnTo>
                <a:lnTo>
                  <a:pt x="58" y="24622"/>
                </a:lnTo>
                <a:lnTo>
                  <a:pt x="115" y="24679"/>
                </a:lnTo>
                <a:lnTo>
                  <a:pt x="173" y="24717"/>
                </a:lnTo>
                <a:lnTo>
                  <a:pt x="230" y="24756"/>
                </a:lnTo>
                <a:lnTo>
                  <a:pt x="307" y="24775"/>
                </a:lnTo>
                <a:lnTo>
                  <a:pt x="460" y="24775"/>
                </a:lnTo>
                <a:lnTo>
                  <a:pt x="517" y="24756"/>
                </a:lnTo>
                <a:lnTo>
                  <a:pt x="594" y="24717"/>
                </a:lnTo>
                <a:lnTo>
                  <a:pt x="632" y="24679"/>
                </a:lnTo>
                <a:lnTo>
                  <a:pt x="689" y="24622"/>
                </a:lnTo>
                <a:lnTo>
                  <a:pt x="728" y="24545"/>
                </a:lnTo>
                <a:lnTo>
                  <a:pt x="747" y="24488"/>
                </a:lnTo>
                <a:lnTo>
                  <a:pt x="747" y="24411"/>
                </a:lnTo>
                <a:lnTo>
                  <a:pt x="747" y="24334"/>
                </a:lnTo>
                <a:lnTo>
                  <a:pt x="728" y="24258"/>
                </a:lnTo>
                <a:lnTo>
                  <a:pt x="689" y="24200"/>
                </a:lnTo>
                <a:lnTo>
                  <a:pt x="632" y="24143"/>
                </a:lnTo>
                <a:lnTo>
                  <a:pt x="594" y="24085"/>
                </a:lnTo>
                <a:lnTo>
                  <a:pt x="517" y="24066"/>
                </a:lnTo>
                <a:lnTo>
                  <a:pt x="460" y="24028"/>
                </a:lnTo>
                <a:close/>
                <a:moveTo>
                  <a:pt x="4557" y="24028"/>
                </a:moveTo>
                <a:lnTo>
                  <a:pt x="4499" y="24066"/>
                </a:lnTo>
                <a:lnTo>
                  <a:pt x="4423" y="24085"/>
                </a:lnTo>
                <a:lnTo>
                  <a:pt x="4365" y="24143"/>
                </a:lnTo>
                <a:lnTo>
                  <a:pt x="4327" y="24200"/>
                </a:lnTo>
                <a:lnTo>
                  <a:pt x="4289" y="24258"/>
                </a:lnTo>
                <a:lnTo>
                  <a:pt x="4270" y="24334"/>
                </a:lnTo>
                <a:lnTo>
                  <a:pt x="4270" y="24411"/>
                </a:lnTo>
                <a:lnTo>
                  <a:pt x="4270" y="24488"/>
                </a:lnTo>
                <a:lnTo>
                  <a:pt x="4289" y="24545"/>
                </a:lnTo>
                <a:lnTo>
                  <a:pt x="4327" y="24622"/>
                </a:lnTo>
                <a:lnTo>
                  <a:pt x="4365" y="24679"/>
                </a:lnTo>
                <a:lnTo>
                  <a:pt x="4423" y="24717"/>
                </a:lnTo>
                <a:lnTo>
                  <a:pt x="4499" y="24756"/>
                </a:lnTo>
                <a:lnTo>
                  <a:pt x="4557" y="24775"/>
                </a:lnTo>
                <a:lnTo>
                  <a:pt x="4710" y="24775"/>
                </a:lnTo>
                <a:lnTo>
                  <a:pt x="4787" y="24756"/>
                </a:lnTo>
                <a:lnTo>
                  <a:pt x="4844" y="24717"/>
                </a:lnTo>
                <a:lnTo>
                  <a:pt x="4902" y="24679"/>
                </a:lnTo>
                <a:lnTo>
                  <a:pt x="4940" y="24622"/>
                </a:lnTo>
                <a:lnTo>
                  <a:pt x="4978" y="24545"/>
                </a:lnTo>
                <a:lnTo>
                  <a:pt x="4997" y="24488"/>
                </a:lnTo>
                <a:lnTo>
                  <a:pt x="5016" y="24411"/>
                </a:lnTo>
                <a:lnTo>
                  <a:pt x="4997" y="24334"/>
                </a:lnTo>
                <a:lnTo>
                  <a:pt x="4978" y="24258"/>
                </a:lnTo>
                <a:lnTo>
                  <a:pt x="4940" y="24200"/>
                </a:lnTo>
                <a:lnTo>
                  <a:pt x="4902" y="24143"/>
                </a:lnTo>
                <a:lnTo>
                  <a:pt x="4844" y="24085"/>
                </a:lnTo>
                <a:lnTo>
                  <a:pt x="4787" y="24066"/>
                </a:lnTo>
                <a:lnTo>
                  <a:pt x="4710" y="24028"/>
                </a:lnTo>
                <a:close/>
                <a:moveTo>
                  <a:pt x="8826" y="24028"/>
                </a:moveTo>
                <a:lnTo>
                  <a:pt x="8750" y="24066"/>
                </a:lnTo>
                <a:lnTo>
                  <a:pt x="8692" y="24085"/>
                </a:lnTo>
                <a:lnTo>
                  <a:pt x="8635" y="24143"/>
                </a:lnTo>
                <a:lnTo>
                  <a:pt x="8578" y="24200"/>
                </a:lnTo>
                <a:lnTo>
                  <a:pt x="8558" y="24258"/>
                </a:lnTo>
                <a:lnTo>
                  <a:pt x="8539" y="24334"/>
                </a:lnTo>
                <a:lnTo>
                  <a:pt x="8520" y="24411"/>
                </a:lnTo>
                <a:lnTo>
                  <a:pt x="8539" y="24488"/>
                </a:lnTo>
                <a:lnTo>
                  <a:pt x="8558" y="24545"/>
                </a:lnTo>
                <a:lnTo>
                  <a:pt x="8578" y="24622"/>
                </a:lnTo>
                <a:lnTo>
                  <a:pt x="8635" y="24679"/>
                </a:lnTo>
                <a:lnTo>
                  <a:pt x="8692" y="24717"/>
                </a:lnTo>
                <a:lnTo>
                  <a:pt x="8750" y="24756"/>
                </a:lnTo>
                <a:lnTo>
                  <a:pt x="8826" y="24775"/>
                </a:lnTo>
                <a:lnTo>
                  <a:pt x="8980" y="24775"/>
                </a:lnTo>
                <a:lnTo>
                  <a:pt x="9037" y="24756"/>
                </a:lnTo>
                <a:lnTo>
                  <a:pt x="9114" y="24717"/>
                </a:lnTo>
                <a:lnTo>
                  <a:pt x="9171" y="24679"/>
                </a:lnTo>
                <a:lnTo>
                  <a:pt x="9209" y="24622"/>
                </a:lnTo>
                <a:lnTo>
                  <a:pt x="9248" y="24545"/>
                </a:lnTo>
                <a:lnTo>
                  <a:pt x="9267" y="24488"/>
                </a:lnTo>
                <a:lnTo>
                  <a:pt x="9267" y="24411"/>
                </a:lnTo>
                <a:lnTo>
                  <a:pt x="9267" y="24334"/>
                </a:lnTo>
                <a:lnTo>
                  <a:pt x="9248" y="24258"/>
                </a:lnTo>
                <a:lnTo>
                  <a:pt x="9209" y="24200"/>
                </a:lnTo>
                <a:lnTo>
                  <a:pt x="9171" y="24143"/>
                </a:lnTo>
                <a:lnTo>
                  <a:pt x="9114" y="24085"/>
                </a:lnTo>
                <a:lnTo>
                  <a:pt x="9037" y="24066"/>
                </a:lnTo>
                <a:lnTo>
                  <a:pt x="8980" y="24028"/>
                </a:lnTo>
                <a:close/>
                <a:moveTo>
                  <a:pt x="13077" y="24028"/>
                </a:moveTo>
                <a:lnTo>
                  <a:pt x="13019" y="24066"/>
                </a:lnTo>
                <a:lnTo>
                  <a:pt x="12943" y="24085"/>
                </a:lnTo>
                <a:lnTo>
                  <a:pt x="12885" y="24143"/>
                </a:lnTo>
                <a:lnTo>
                  <a:pt x="12847" y="24200"/>
                </a:lnTo>
                <a:lnTo>
                  <a:pt x="12809" y="24258"/>
                </a:lnTo>
                <a:lnTo>
                  <a:pt x="12790" y="24334"/>
                </a:lnTo>
                <a:lnTo>
                  <a:pt x="12790" y="24411"/>
                </a:lnTo>
                <a:lnTo>
                  <a:pt x="12790" y="24488"/>
                </a:lnTo>
                <a:lnTo>
                  <a:pt x="12809" y="24545"/>
                </a:lnTo>
                <a:lnTo>
                  <a:pt x="12847" y="24622"/>
                </a:lnTo>
                <a:lnTo>
                  <a:pt x="12885" y="24679"/>
                </a:lnTo>
                <a:lnTo>
                  <a:pt x="12943" y="24717"/>
                </a:lnTo>
                <a:lnTo>
                  <a:pt x="13019" y="24756"/>
                </a:lnTo>
                <a:lnTo>
                  <a:pt x="13077" y="24775"/>
                </a:lnTo>
                <a:lnTo>
                  <a:pt x="13230" y="24775"/>
                </a:lnTo>
                <a:lnTo>
                  <a:pt x="13307" y="24756"/>
                </a:lnTo>
                <a:lnTo>
                  <a:pt x="13364" y="24717"/>
                </a:lnTo>
                <a:lnTo>
                  <a:pt x="13421" y="24679"/>
                </a:lnTo>
                <a:lnTo>
                  <a:pt x="13479" y="24622"/>
                </a:lnTo>
                <a:lnTo>
                  <a:pt x="13498" y="24545"/>
                </a:lnTo>
                <a:lnTo>
                  <a:pt x="13536" y="24488"/>
                </a:lnTo>
                <a:lnTo>
                  <a:pt x="13536" y="24411"/>
                </a:lnTo>
                <a:lnTo>
                  <a:pt x="13536" y="24334"/>
                </a:lnTo>
                <a:lnTo>
                  <a:pt x="13498" y="24258"/>
                </a:lnTo>
                <a:lnTo>
                  <a:pt x="13479" y="24200"/>
                </a:lnTo>
                <a:lnTo>
                  <a:pt x="13421" y="24143"/>
                </a:lnTo>
                <a:lnTo>
                  <a:pt x="13364" y="24085"/>
                </a:lnTo>
                <a:lnTo>
                  <a:pt x="13307" y="24066"/>
                </a:lnTo>
                <a:lnTo>
                  <a:pt x="13230" y="24028"/>
                </a:lnTo>
                <a:close/>
                <a:moveTo>
                  <a:pt x="17346" y="24028"/>
                </a:moveTo>
                <a:lnTo>
                  <a:pt x="17270" y="24066"/>
                </a:lnTo>
                <a:lnTo>
                  <a:pt x="17212" y="24085"/>
                </a:lnTo>
                <a:lnTo>
                  <a:pt x="17155" y="24143"/>
                </a:lnTo>
                <a:lnTo>
                  <a:pt x="17117" y="24200"/>
                </a:lnTo>
                <a:lnTo>
                  <a:pt x="17078" y="24258"/>
                </a:lnTo>
                <a:lnTo>
                  <a:pt x="17059" y="24334"/>
                </a:lnTo>
                <a:lnTo>
                  <a:pt x="17040" y="24411"/>
                </a:lnTo>
                <a:lnTo>
                  <a:pt x="17059" y="24488"/>
                </a:lnTo>
                <a:lnTo>
                  <a:pt x="17078" y="24545"/>
                </a:lnTo>
                <a:lnTo>
                  <a:pt x="17117" y="24622"/>
                </a:lnTo>
                <a:lnTo>
                  <a:pt x="17155" y="24679"/>
                </a:lnTo>
                <a:lnTo>
                  <a:pt x="17212" y="24717"/>
                </a:lnTo>
                <a:lnTo>
                  <a:pt x="17270" y="24756"/>
                </a:lnTo>
                <a:lnTo>
                  <a:pt x="17346" y="24775"/>
                </a:lnTo>
                <a:lnTo>
                  <a:pt x="17499" y="24775"/>
                </a:lnTo>
                <a:lnTo>
                  <a:pt x="17576" y="24756"/>
                </a:lnTo>
                <a:lnTo>
                  <a:pt x="17633" y="24717"/>
                </a:lnTo>
                <a:lnTo>
                  <a:pt x="17691" y="24679"/>
                </a:lnTo>
                <a:lnTo>
                  <a:pt x="17729" y="24622"/>
                </a:lnTo>
                <a:lnTo>
                  <a:pt x="17767" y="24545"/>
                </a:lnTo>
                <a:lnTo>
                  <a:pt x="17787" y="24488"/>
                </a:lnTo>
                <a:lnTo>
                  <a:pt x="17806" y="24411"/>
                </a:lnTo>
                <a:lnTo>
                  <a:pt x="17787" y="24334"/>
                </a:lnTo>
                <a:lnTo>
                  <a:pt x="17767" y="24258"/>
                </a:lnTo>
                <a:lnTo>
                  <a:pt x="17729" y="24200"/>
                </a:lnTo>
                <a:lnTo>
                  <a:pt x="17691" y="24143"/>
                </a:lnTo>
                <a:lnTo>
                  <a:pt x="17633" y="24085"/>
                </a:lnTo>
                <a:lnTo>
                  <a:pt x="17576" y="24066"/>
                </a:lnTo>
                <a:lnTo>
                  <a:pt x="17499" y="24028"/>
                </a:lnTo>
                <a:close/>
                <a:moveTo>
                  <a:pt x="21616" y="24028"/>
                </a:moveTo>
                <a:lnTo>
                  <a:pt x="21539" y="24066"/>
                </a:lnTo>
                <a:lnTo>
                  <a:pt x="21482" y="24085"/>
                </a:lnTo>
                <a:lnTo>
                  <a:pt x="21424" y="24143"/>
                </a:lnTo>
                <a:lnTo>
                  <a:pt x="21367" y="24200"/>
                </a:lnTo>
                <a:lnTo>
                  <a:pt x="21329" y="24258"/>
                </a:lnTo>
                <a:lnTo>
                  <a:pt x="21309" y="24334"/>
                </a:lnTo>
                <a:lnTo>
                  <a:pt x="21309" y="24411"/>
                </a:lnTo>
                <a:lnTo>
                  <a:pt x="21309" y="24488"/>
                </a:lnTo>
                <a:lnTo>
                  <a:pt x="21329" y="24545"/>
                </a:lnTo>
                <a:lnTo>
                  <a:pt x="21367" y="24622"/>
                </a:lnTo>
                <a:lnTo>
                  <a:pt x="21424" y="24679"/>
                </a:lnTo>
                <a:lnTo>
                  <a:pt x="21482" y="24717"/>
                </a:lnTo>
                <a:lnTo>
                  <a:pt x="21539" y="24756"/>
                </a:lnTo>
                <a:lnTo>
                  <a:pt x="21616" y="24775"/>
                </a:lnTo>
                <a:lnTo>
                  <a:pt x="21750" y="24775"/>
                </a:lnTo>
                <a:lnTo>
                  <a:pt x="21826" y="24756"/>
                </a:lnTo>
                <a:lnTo>
                  <a:pt x="21903" y="24717"/>
                </a:lnTo>
                <a:lnTo>
                  <a:pt x="21941" y="24679"/>
                </a:lnTo>
                <a:lnTo>
                  <a:pt x="21999" y="24622"/>
                </a:lnTo>
                <a:lnTo>
                  <a:pt x="22037" y="24545"/>
                </a:lnTo>
                <a:lnTo>
                  <a:pt x="22056" y="24488"/>
                </a:lnTo>
                <a:lnTo>
                  <a:pt x="22056" y="24411"/>
                </a:lnTo>
                <a:lnTo>
                  <a:pt x="22056" y="24334"/>
                </a:lnTo>
                <a:lnTo>
                  <a:pt x="22037" y="24258"/>
                </a:lnTo>
                <a:lnTo>
                  <a:pt x="21999" y="24200"/>
                </a:lnTo>
                <a:lnTo>
                  <a:pt x="21941" y="24143"/>
                </a:lnTo>
                <a:lnTo>
                  <a:pt x="21903" y="24085"/>
                </a:lnTo>
                <a:lnTo>
                  <a:pt x="21826" y="24066"/>
                </a:lnTo>
                <a:lnTo>
                  <a:pt x="21750" y="24028"/>
                </a:lnTo>
                <a:close/>
                <a:moveTo>
                  <a:pt x="25866" y="24028"/>
                </a:moveTo>
                <a:lnTo>
                  <a:pt x="25790" y="24066"/>
                </a:lnTo>
                <a:lnTo>
                  <a:pt x="25732" y="24085"/>
                </a:lnTo>
                <a:lnTo>
                  <a:pt x="25675" y="24143"/>
                </a:lnTo>
                <a:lnTo>
                  <a:pt x="25636" y="24200"/>
                </a:lnTo>
                <a:lnTo>
                  <a:pt x="25598" y="24258"/>
                </a:lnTo>
                <a:lnTo>
                  <a:pt x="25579" y="24334"/>
                </a:lnTo>
                <a:lnTo>
                  <a:pt x="25560" y="24411"/>
                </a:lnTo>
                <a:lnTo>
                  <a:pt x="25579" y="24488"/>
                </a:lnTo>
                <a:lnTo>
                  <a:pt x="25598" y="24545"/>
                </a:lnTo>
                <a:lnTo>
                  <a:pt x="25636" y="24622"/>
                </a:lnTo>
                <a:lnTo>
                  <a:pt x="25675" y="24679"/>
                </a:lnTo>
                <a:lnTo>
                  <a:pt x="25732" y="24717"/>
                </a:lnTo>
                <a:lnTo>
                  <a:pt x="25790" y="24756"/>
                </a:lnTo>
                <a:lnTo>
                  <a:pt x="25866" y="24775"/>
                </a:lnTo>
                <a:lnTo>
                  <a:pt x="26019" y="24775"/>
                </a:lnTo>
                <a:lnTo>
                  <a:pt x="26096" y="24756"/>
                </a:lnTo>
                <a:lnTo>
                  <a:pt x="26153" y="24717"/>
                </a:lnTo>
                <a:lnTo>
                  <a:pt x="26211" y="24679"/>
                </a:lnTo>
                <a:lnTo>
                  <a:pt x="26249" y="24622"/>
                </a:lnTo>
                <a:lnTo>
                  <a:pt x="26287" y="24545"/>
                </a:lnTo>
                <a:lnTo>
                  <a:pt x="26306" y="24488"/>
                </a:lnTo>
                <a:lnTo>
                  <a:pt x="26326" y="24411"/>
                </a:lnTo>
                <a:lnTo>
                  <a:pt x="26306" y="24334"/>
                </a:lnTo>
                <a:lnTo>
                  <a:pt x="26287" y="24258"/>
                </a:lnTo>
                <a:lnTo>
                  <a:pt x="26249" y="24200"/>
                </a:lnTo>
                <a:lnTo>
                  <a:pt x="26211" y="24143"/>
                </a:lnTo>
                <a:lnTo>
                  <a:pt x="26153" y="24085"/>
                </a:lnTo>
                <a:lnTo>
                  <a:pt x="26096" y="24066"/>
                </a:lnTo>
                <a:lnTo>
                  <a:pt x="26019" y="24028"/>
                </a:lnTo>
                <a:close/>
                <a:moveTo>
                  <a:pt x="30136" y="24028"/>
                </a:moveTo>
                <a:lnTo>
                  <a:pt x="30059" y="24066"/>
                </a:lnTo>
                <a:lnTo>
                  <a:pt x="30002" y="24085"/>
                </a:lnTo>
                <a:lnTo>
                  <a:pt x="29944" y="24143"/>
                </a:lnTo>
                <a:lnTo>
                  <a:pt x="29887" y="24200"/>
                </a:lnTo>
                <a:lnTo>
                  <a:pt x="29868" y="24258"/>
                </a:lnTo>
                <a:lnTo>
                  <a:pt x="29829" y="24334"/>
                </a:lnTo>
                <a:lnTo>
                  <a:pt x="29829" y="24411"/>
                </a:lnTo>
                <a:lnTo>
                  <a:pt x="29829" y="24488"/>
                </a:lnTo>
                <a:lnTo>
                  <a:pt x="29868" y="24545"/>
                </a:lnTo>
                <a:lnTo>
                  <a:pt x="29887" y="24622"/>
                </a:lnTo>
                <a:lnTo>
                  <a:pt x="29944" y="24679"/>
                </a:lnTo>
                <a:lnTo>
                  <a:pt x="30002" y="24717"/>
                </a:lnTo>
                <a:lnTo>
                  <a:pt x="30059" y="24756"/>
                </a:lnTo>
                <a:lnTo>
                  <a:pt x="30136" y="24775"/>
                </a:lnTo>
                <a:lnTo>
                  <a:pt x="30289" y="24775"/>
                </a:lnTo>
                <a:lnTo>
                  <a:pt x="30346" y="24756"/>
                </a:lnTo>
                <a:lnTo>
                  <a:pt x="30423" y="24717"/>
                </a:lnTo>
                <a:lnTo>
                  <a:pt x="30480" y="24679"/>
                </a:lnTo>
                <a:lnTo>
                  <a:pt x="30519" y="24622"/>
                </a:lnTo>
                <a:lnTo>
                  <a:pt x="30557" y="24545"/>
                </a:lnTo>
                <a:lnTo>
                  <a:pt x="30576" y="24488"/>
                </a:lnTo>
                <a:lnTo>
                  <a:pt x="30576" y="24411"/>
                </a:lnTo>
                <a:lnTo>
                  <a:pt x="30576" y="24334"/>
                </a:lnTo>
                <a:lnTo>
                  <a:pt x="30557" y="24258"/>
                </a:lnTo>
                <a:lnTo>
                  <a:pt x="30519" y="24200"/>
                </a:lnTo>
                <a:lnTo>
                  <a:pt x="30480" y="24143"/>
                </a:lnTo>
                <a:lnTo>
                  <a:pt x="30423" y="24085"/>
                </a:lnTo>
                <a:lnTo>
                  <a:pt x="30346" y="24066"/>
                </a:lnTo>
                <a:lnTo>
                  <a:pt x="30289" y="24028"/>
                </a:lnTo>
                <a:close/>
                <a:moveTo>
                  <a:pt x="307" y="28834"/>
                </a:moveTo>
                <a:lnTo>
                  <a:pt x="230" y="28872"/>
                </a:lnTo>
                <a:lnTo>
                  <a:pt x="173" y="28891"/>
                </a:lnTo>
                <a:lnTo>
                  <a:pt x="115" y="28948"/>
                </a:lnTo>
                <a:lnTo>
                  <a:pt x="58" y="29006"/>
                </a:lnTo>
                <a:lnTo>
                  <a:pt x="19" y="29063"/>
                </a:lnTo>
                <a:lnTo>
                  <a:pt x="0" y="29140"/>
                </a:lnTo>
                <a:lnTo>
                  <a:pt x="0" y="29217"/>
                </a:lnTo>
                <a:lnTo>
                  <a:pt x="0" y="29293"/>
                </a:lnTo>
                <a:lnTo>
                  <a:pt x="19" y="29351"/>
                </a:lnTo>
                <a:lnTo>
                  <a:pt x="58" y="29427"/>
                </a:lnTo>
                <a:lnTo>
                  <a:pt x="115" y="29465"/>
                </a:lnTo>
                <a:lnTo>
                  <a:pt x="173" y="29523"/>
                </a:lnTo>
                <a:lnTo>
                  <a:pt x="230" y="29561"/>
                </a:lnTo>
                <a:lnTo>
                  <a:pt x="307" y="29580"/>
                </a:lnTo>
                <a:lnTo>
                  <a:pt x="460" y="29580"/>
                </a:lnTo>
                <a:lnTo>
                  <a:pt x="517" y="29561"/>
                </a:lnTo>
                <a:lnTo>
                  <a:pt x="594" y="29523"/>
                </a:lnTo>
                <a:lnTo>
                  <a:pt x="632" y="29465"/>
                </a:lnTo>
                <a:lnTo>
                  <a:pt x="689" y="29427"/>
                </a:lnTo>
                <a:lnTo>
                  <a:pt x="728" y="29351"/>
                </a:lnTo>
                <a:lnTo>
                  <a:pt x="747" y="29293"/>
                </a:lnTo>
                <a:lnTo>
                  <a:pt x="747" y="29217"/>
                </a:lnTo>
                <a:lnTo>
                  <a:pt x="747" y="29140"/>
                </a:lnTo>
                <a:lnTo>
                  <a:pt x="728" y="29063"/>
                </a:lnTo>
                <a:lnTo>
                  <a:pt x="689" y="29006"/>
                </a:lnTo>
                <a:lnTo>
                  <a:pt x="632" y="28948"/>
                </a:lnTo>
                <a:lnTo>
                  <a:pt x="594" y="28891"/>
                </a:lnTo>
                <a:lnTo>
                  <a:pt x="517" y="28872"/>
                </a:lnTo>
                <a:lnTo>
                  <a:pt x="460" y="28834"/>
                </a:lnTo>
                <a:close/>
                <a:moveTo>
                  <a:pt x="4557" y="28834"/>
                </a:moveTo>
                <a:lnTo>
                  <a:pt x="4499" y="28872"/>
                </a:lnTo>
                <a:lnTo>
                  <a:pt x="4423" y="28891"/>
                </a:lnTo>
                <a:lnTo>
                  <a:pt x="4365" y="28948"/>
                </a:lnTo>
                <a:lnTo>
                  <a:pt x="4327" y="29006"/>
                </a:lnTo>
                <a:lnTo>
                  <a:pt x="4289" y="29063"/>
                </a:lnTo>
                <a:lnTo>
                  <a:pt x="4270" y="29140"/>
                </a:lnTo>
                <a:lnTo>
                  <a:pt x="4270" y="29217"/>
                </a:lnTo>
                <a:lnTo>
                  <a:pt x="4270" y="29293"/>
                </a:lnTo>
                <a:lnTo>
                  <a:pt x="4289" y="29351"/>
                </a:lnTo>
                <a:lnTo>
                  <a:pt x="4327" y="29427"/>
                </a:lnTo>
                <a:lnTo>
                  <a:pt x="4365" y="29465"/>
                </a:lnTo>
                <a:lnTo>
                  <a:pt x="4423" y="29523"/>
                </a:lnTo>
                <a:lnTo>
                  <a:pt x="4499" y="29561"/>
                </a:lnTo>
                <a:lnTo>
                  <a:pt x="4557" y="29580"/>
                </a:lnTo>
                <a:lnTo>
                  <a:pt x="4710" y="29580"/>
                </a:lnTo>
                <a:lnTo>
                  <a:pt x="4787" y="29561"/>
                </a:lnTo>
                <a:lnTo>
                  <a:pt x="4844" y="29523"/>
                </a:lnTo>
                <a:lnTo>
                  <a:pt x="4902" y="29465"/>
                </a:lnTo>
                <a:lnTo>
                  <a:pt x="4940" y="29427"/>
                </a:lnTo>
                <a:lnTo>
                  <a:pt x="4978" y="29351"/>
                </a:lnTo>
                <a:lnTo>
                  <a:pt x="4997" y="29293"/>
                </a:lnTo>
                <a:lnTo>
                  <a:pt x="5016" y="29217"/>
                </a:lnTo>
                <a:lnTo>
                  <a:pt x="4997" y="29140"/>
                </a:lnTo>
                <a:lnTo>
                  <a:pt x="4978" y="29063"/>
                </a:lnTo>
                <a:lnTo>
                  <a:pt x="4940" y="29006"/>
                </a:lnTo>
                <a:lnTo>
                  <a:pt x="4902" y="28948"/>
                </a:lnTo>
                <a:lnTo>
                  <a:pt x="4844" y="28891"/>
                </a:lnTo>
                <a:lnTo>
                  <a:pt x="4787" y="28872"/>
                </a:lnTo>
                <a:lnTo>
                  <a:pt x="4710" y="28834"/>
                </a:lnTo>
                <a:close/>
                <a:moveTo>
                  <a:pt x="8826" y="28834"/>
                </a:moveTo>
                <a:lnTo>
                  <a:pt x="8750" y="28872"/>
                </a:lnTo>
                <a:lnTo>
                  <a:pt x="8692" y="28891"/>
                </a:lnTo>
                <a:lnTo>
                  <a:pt x="8635" y="28948"/>
                </a:lnTo>
                <a:lnTo>
                  <a:pt x="8578" y="29006"/>
                </a:lnTo>
                <a:lnTo>
                  <a:pt x="8558" y="29063"/>
                </a:lnTo>
                <a:lnTo>
                  <a:pt x="8539" y="29140"/>
                </a:lnTo>
                <a:lnTo>
                  <a:pt x="8520" y="29217"/>
                </a:lnTo>
                <a:lnTo>
                  <a:pt x="8539" y="29293"/>
                </a:lnTo>
                <a:lnTo>
                  <a:pt x="8558" y="29351"/>
                </a:lnTo>
                <a:lnTo>
                  <a:pt x="8578" y="29427"/>
                </a:lnTo>
                <a:lnTo>
                  <a:pt x="8635" y="29465"/>
                </a:lnTo>
                <a:lnTo>
                  <a:pt x="8692" y="29523"/>
                </a:lnTo>
                <a:lnTo>
                  <a:pt x="8750" y="29561"/>
                </a:lnTo>
                <a:lnTo>
                  <a:pt x="8826" y="29580"/>
                </a:lnTo>
                <a:lnTo>
                  <a:pt x="8980" y="29580"/>
                </a:lnTo>
                <a:lnTo>
                  <a:pt x="9037" y="29561"/>
                </a:lnTo>
                <a:lnTo>
                  <a:pt x="9114" y="29523"/>
                </a:lnTo>
                <a:lnTo>
                  <a:pt x="9171" y="29465"/>
                </a:lnTo>
                <a:lnTo>
                  <a:pt x="9209" y="29427"/>
                </a:lnTo>
                <a:lnTo>
                  <a:pt x="9248" y="29351"/>
                </a:lnTo>
                <a:lnTo>
                  <a:pt x="9267" y="29293"/>
                </a:lnTo>
                <a:lnTo>
                  <a:pt x="9267" y="29217"/>
                </a:lnTo>
                <a:lnTo>
                  <a:pt x="9267" y="29140"/>
                </a:lnTo>
                <a:lnTo>
                  <a:pt x="9248" y="29063"/>
                </a:lnTo>
                <a:lnTo>
                  <a:pt x="9209" y="29006"/>
                </a:lnTo>
                <a:lnTo>
                  <a:pt x="9171" y="28948"/>
                </a:lnTo>
                <a:lnTo>
                  <a:pt x="9114" y="28891"/>
                </a:lnTo>
                <a:lnTo>
                  <a:pt x="9037" y="28872"/>
                </a:lnTo>
                <a:lnTo>
                  <a:pt x="8980" y="28834"/>
                </a:lnTo>
                <a:close/>
                <a:moveTo>
                  <a:pt x="13077" y="28834"/>
                </a:moveTo>
                <a:lnTo>
                  <a:pt x="13019" y="28872"/>
                </a:lnTo>
                <a:lnTo>
                  <a:pt x="12943" y="28891"/>
                </a:lnTo>
                <a:lnTo>
                  <a:pt x="12885" y="28948"/>
                </a:lnTo>
                <a:lnTo>
                  <a:pt x="12847" y="29006"/>
                </a:lnTo>
                <a:lnTo>
                  <a:pt x="12809" y="29063"/>
                </a:lnTo>
                <a:lnTo>
                  <a:pt x="12790" y="29140"/>
                </a:lnTo>
                <a:lnTo>
                  <a:pt x="12790" y="29217"/>
                </a:lnTo>
                <a:lnTo>
                  <a:pt x="12790" y="29293"/>
                </a:lnTo>
                <a:lnTo>
                  <a:pt x="12809" y="29351"/>
                </a:lnTo>
                <a:lnTo>
                  <a:pt x="12847" y="29427"/>
                </a:lnTo>
                <a:lnTo>
                  <a:pt x="12885" y="29465"/>
                </a:lnTo>
                <a:lnTo>
                  <a:pt x="12943" y="29523"/>
                </a:lnTo>
                <a:lnTo>
                  <a:pt x="13019" y="29561"/>
                </a:lnTo>
                <a:lnTo>
                  <a:pt x="13077" y="29580"/>
                </a:lnTo>
                <a:lnTo>
                  <a:pt x="13230" y="29580"/>
                </a:lnTo>
                <a:lnTo>
                  <a:pt x="13307" y="29561"/>
                </a:lnTo>
                <a:lnTo>
                  <a:pt x="13364" y="29523"/>
                </a:lnTo>
                <a:lnTo>
                  <a:pt x="13421" y="29465"/>
                </a:lnTo>
                <a:lnTo>
                  <a:pt x="13479" y="29427"/>
                </a:lnTo>
                <a:lnTo>
                  <a:pt x="13498" y="29351"/>
                </a:lnTo>
                <a:lnTo>
                  <a:pt x="13536" y="29293"/>
                </a:lnTo>
                <a:lnTo>
                  <a:pt x="13536" y="29217"/>
                </a:lnTo>
                <a:lnTo>
                  <a:pt x="13536" y="29140"/>
                </a:lnTo>
                <a:lnTo>
                  <a:pt x="13498" y="29063"/>
                </a:lnTo>
                <a:lnTo>
                  <a:pt x="13479" y="29006"/>
                </a:lnTo>
                <a:lnTo>
                  <a:pt x="13421" y="28948"/>
                </a:lnTo>
                <a:lnTo>
                  <a:pt x="13364" y="28891"/>
                </a:lnTo>
                <a:lnTo>
                  <a:pt x="13307" y="28872"/>
                </a:lnTo>
                <a:lnTo>
                  <a:pt x="13230" y="28834"/>
                </a:lnTo>
                <a:close/>
                <a:moveTo>
                  <a:pt x="17346" y="28834"/>
                </a:moveTo>
                <a:lnTo>
                  <a:pt x="17270" y="28872"/>
                </a:lnTo>
                <a:lnTo>
                  <a:pt x="17212" y="28891"/>
                </a:lnTo>
                <a:lnTo>
                  <a:pt x="17155" y="28948"/>
                </a:lnTo>
                <a:lnTo>
                  <a:pt x="17117" y="29006"/>
                </a:lnTo>
                <a:lnTo>
                  <a:pt x="17078" y="29063"/>
                </a:lnTo>
                <a:lnTo>
                  <a:pt x="17059" y="29140"/>
                </a:lnTo>
                <a:lnTo>
                  <a:pt x="17040" y="29217"/>
                </a:lnTo>
                <a:lnTo>
                  <a:pt x="17059" y="29293"/>
                </a:lnTo>
                <a:lnTo>
                  <a:pt x="17078" y="29351"/>
                </a:lnTo>
                <a:lnTo>
                  <a:pt x="17117" y="29427"/>
                </a:lnTo>
                <a:lnTo>
                  <a:pt x="17155" y="29465"/>
                </a:lnTo>
                <a:lnTo>
                  <a:pt x="17212" y="29523"/>
                </a:lnTo>
                <a:lnTo>
                  <a:pt x="17270" y="29561"/>
                </a:lnTo>
                <a:lnTo>
                  <a:pt x="17346" y="29580"/>
                </a:lnTo>
                <a:lnTo>
                  <a:pt x="17499" y="29580"/>
                </a:lnTo>
                <a:lnTo>
                  <a:pt x="17576" y="29561"/>
                </a:lnTo>
                <a:lnTo>
                  <a:pt x="17633" y="29523"/>
                </a:lnTo>
                <a:lnTo>
                  <a:pt x="17691" y="29465"/>
                </a:lnTo>
                <a:lnTo>
                  <a:pt x="17729" y="29427"/>
                </a:lnTo>
                <a:lnTo>
                  <a:pt x="17767" y="29351"/>
                </a:lnTo>
                <a:lnTo>
                  <a:pt x="17787" y="29293"/>
                </a:lnTo>
                <a:lnTo>
                  <a:pt x="17806" y="29217"/>
                </a:lnTo>
                <a:lnTo>
                  <a:pt x="17787" y="29140"/>
                </a:lnTo>
                <a:lnTo>
                  <a:pt x="17767" y="29063"/>
                </a:lnTo>
                <a:lnTo>
                  <a:pt x="17729" y="29006"/>
                </a:lnTo>
                <a:lnTo>
                  <a:pt x="17691" y="28948"/>
                </a:lnTo>
                <a:lnTo>
                  <a:pt x="17633" y="28891"/>
                </a:lnTo>
                <a:lnTo>
                  <a:pt x="17576" y="28872"/>
                </a:lnTo>
                <a:lnTo>
                  <a:pt x="17499" y="28834"/>
                </a:lnTo>
                <a:close/>
                <a:moveTo>
                  <a:pt x="21616" y="28834"/>
                </a:moveTo>
                <a:lnTo>
                  <a:pt x="21539" y="28872"/>
                </a:lnTo>
                <a:lnTo>
                  <a:pt x="21482" y="28891"/>
                </a:lnTo>
                <a:lnTo>
                  <a:pt x="21424" y="28948"/>
                </a:lnTo>
                <a:lnTo>
                  <a:pt x="21367" y="29006"/>
                </a:lnTo>
                <a:lnTo>
                  <a:pt x="21329" y="29063"/>
                </a:lnTo>
                <a:lnTo>
                  <a:pt x="21309" y="29140"/>
                </a:lnTo>
                <a:lnTo>
                  <a:pt x="21309" y="29217"/>
                </a:lnTo>
                <a:lnTo>
                  <a:pt x="21309" y="29293"/>
                </a:lnTo>
                <a:lnTo>
                  <a:pt x="21329" y="29351"/>
                </a:lnTo>
                <a:lnTo>
                  <a:pt x="21367" y="29427"/>
                </a:lnTo>
                <a:lnTo>
                  <a:pt x="21424" y="29465"/>
                </a:lnTo>
                <a:lnTo>
                  <a:pt x="21482" y="29523"/>
                </a:lnTo>
                <a:lnTo>
                  <a:pt x="21539" y="29561"/>
                </a:lnTo>
                <a:lnTo>
                  <a:pt x="21616" y="29580"/>
                </a:lnTo>
                <a:lnTo>
                  <a:pt x="21750" y="29580"/>
                </a:lnTo>
                <a:lnTo>
                  <a:pt x="21826" y="29561"/>
                </a:lnTo>
                <a:lnTo>
                  <a:pt x="21903" y="29523"/>
                </a:lnTo>
                <a:lnTo>
                  <a:pt x="21941" y="29465"/>
                </a:lnTo>
                <a:lnTo>
                  <a:pt x="21999" y="29427"/>
                </a:lnTo>
                <a:lnTo>
                  <a:pt x="22037" y="29351"/>
                </a:lnTo>
                <a:lnTo>
                  <a:pt x="22056" y="29293"/>
                </a:lnTo>
                <a:lnTo>
                  <a:pt x="22056" y="29217"/>
                </a:lnTo>
                <a:lnTo>
                  <a:pt x="22056" y="29140"/>
                </a:lnTo>
                <a:lnTo>
                  <a:pt x="22037" y="29063"/>
                </a:lnTo>
                <a:lnTo>
                  <a:pt x="21999" y="29006"/>
                </a:lnTo>
                <a:lnTo>
                  <a:pt x="21941" y="28948"/>
                </a:lnTo>
                <a:lnTo>
                  <a:pt x="21903" y="28891"/>
                </a:lnTo>
                <a:lnTo>
                  <a:pt x="21826" y="28872"/>
                </a:lnTo>
                <a:lnTo>
                  <a:pt x="21750" y="28834"/>
                </a:lnTo>
                <a:close/>
                <a:moveTo>
                  <a:pt x="25866" y="28834"/>
                </a:moveTo>
                <a:lnTo>
                  <a:pt x="25790" y="28872"/>
                </a:lnTo>
                <a:lnTo>
                  <a:pt x="25732" y="28891"/>
                </a:lnTo>
                <a:lnTo>
                  <a:pt x="25675" y="28948"/>
                </a:lnTo>
                <a:lnTo>
                  <a:pt x="25636" y="29006"/>
                </a:lnTo>
                <a:lnTo>
                  <a:pt x="25598" y="29063"/>
                </a:lnTo>
                <a:lnTo>
                  <a:pt x="25579" y="29140"/>
                </a:lnTo>
                <a:lnTo>
                  <a:pt x="25560" y="29217"/>
                </a:lnTo>
                <a:lnTo>
                  <a:pt x="25579" y="29293"/>
                </a:lnTo>
                <a:lnTo>
                  <a:pt x="25598" y="29351"/>
                </a:lnTo>
                <a:lnTo>
                  <a:pt x="25636" y="29427"/>
                </a:lnTo>
                <a:lnTo>
                  <a:pt x="25675" y="29465"/>
                </a:lnTo>
                <a:lnTo>
                  <a:pt x="25732" y="29523"/>
                </a:lnTo>
                <a:lnTo>
                  <a:pt x="25790" y="29561"/>
                </a:lnTo>
                <a:lnTo>
                  <a:pt x="25866" y="29580"/>
                </a:lnTo>
                <a:lnTo>
                  <a:pt x="26019" y="29580"/>
                </a:lnTo>
                <a:lnTo>
                  <a:pt x="26096" y="29561"/>
                </a:lnTo>
                <a:lnTo>
                  <a:pt x="26153" y="29523"/>
                </a:lnTo>
                <a:lnTo>
                  <a:pt x="26211" y="29465"/>
                </a:lnTo>
                <a:lnTo>
                  <a:pt x="26249" y="29427"/>
                </a:lnTo>
                <a:lnTo>
                  <a:pt x="26287" y="29351"/>
                </a:lnTo>
                <a:lnTo>
                  <a:pt x="26306" y="29293"/>
                </a:lnTo>
                <a:lnTo>
                  <a:pt x="26326" y="29217"/>
                </a:lnTo>
                <a:lnTo>
                  <a:pt x="26306" y="29140"/>
                </a:lnTo>
                <a:lnTo>
                  <a:pt x="26287" y="29063"/>
                </a:lnTo>
                <a:lnTo>
                  <a:pt x="26249" y="29006"/>
                </a:lnTo>
                <a:lnTo>
                  <a:pt x="26211" y="28948"/>
                </a:lnTo>
                <a:lnTo>
                  <a:pt x="26153" y="28891"/>
                </a:lnTo>
                <a:lnTo>
                  <a:pt x="26096" y="28872"/>
                </a:lnTo>
                <a:lnTo>
                  <a:pt x="26019" y="28834"/>
                </a:lnTo>
                <a:close/>
                <a:moveTo>
                  <a:pt x="30136" y="28834"/>
                </a:moveTo>
                <a:lnTo>
                  <a:pt x="30059" y="28872"/>
                </a:lnTo>
                <a:lnTo>
                  <a:pt x="30002" y="28891"/>
                </a:lnTo>
                <a:lnTo>
                  <a:pt x="29944" y="28948"/>
                </a:lnTo>
                <a:lnTo>
                  <a:pt x="29887" y="29006"/>
                </a:lnTo>
                <a:lnTo>
                  <a:pt x="29868" y="29063"/>
                </a:lnTo>
                <a:lnTo>
                  <a:pt x="29829" y="29140"/>
                </a:lnTo>
                <a:lnTo>
                  <a:pt x="29829" y="29217"/>
                </a:lnTo>
                <a:lnTo>
                  <a:pt x="29829" y="29293"/>
                </a:lnTo>
                <a:lnTo>
                  <a:pt x="29868" y="29351"/>
                </a:lnTo>
                <a:lnTo>
                  <a:pt x="29887" y="29427"/>
                </a:lnTo>
                <a:lnTo>
                  <a:pt x="29944" y="29465"/>
                </a:lnTo>
                <a:lnTo>
                  <a:pt x="30002" y="29523"/>
                </a:lnTo>
                <a:lnTo>
                  <a:pt x="30059" y="29561"/>
                </a:lnTo>
                <a:lnTo>
                  <a:pt x="30136" y="29580"/>
                </a:lnTo>
                <a:lnTo>
                  <a:pt x="30289" y="29580"/>
                </a:lnTo>
                <a:lnTo>
                  <a:pt x="30346" y="29561"/>
                </a:lnTo>
                <a:lnTo>
                  <a:pt x="30423" y="29523"/>
                </a:lnTo>
                <a:lnTo>
                  <a:pt x="30480" y="29465"/>
                </a:lnTo>
                <a:lnTo>
                  <a:pt x="30519" y="29427"/>
                </a:lnTo>
                <a:lnTo>
                  <a:pt x="30557" y="29351"/>
                </a:lnTo>
                <a:lnTo>
                  <a:pt x="30576" y="29293"/>
                </a:lnTo>
                <a:lnTo>
                  <a:pt x="30576" y="29217"/>
                </a:lnTo>
                <a:lnTo>
                  <a:pt x="30576" y="29140"/>
                </a:lnTo>
                <a:lnTo>
                  <a:pt x="30557" y="29063"/>
                </a:lnTo>
                <a:lnTo>
                  <a:pt x="30519" y="29006"/>
                </a:lnTo>
                <a:lnTo>
                  <a:pt x="30480" y="28948"/>
                </a:lnTo>
                <a:lnTo>
                  <a:pt x="30423" y="28891"/>
                </a:lnTo>
                <a:lnTo>
                  <a:pt x="30346" y="28872"/>
                </a:lnTo>
                <a:lnTo>
                  <a:pt x="30289" y="28834"/>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2" name="Google Shape;2099;p73">
            <a:extLst>
              <a:ext uri="{FF2B5EF4-FFF2-40B4-BE49-F238E27FC236}">
                <a16:creationId xmlns:a16="http://schemas.microsoft.com/office/drawing/2014/main" id="{58BB93DC-A7EC-40DF-FF9B-2D2F9D760340}"/>
              </a:ext>
            </a:extLst>
          </p:cNvPr>
          <p:cNvGrpSpPr/>
          <p:nvPr/>
        </p:nvGrpSpPr>
        <p:grpSpPr>
          <a:xfrm>
            <a:off x="7286607" y="4836960"/>
            <a:ext cx="699538" cy="692983"/>
            <a:chOff x="3243600" y="4041625"/>
            <a:chExt cx="386800" cy="386100"/>
          </a:xfrm>
          <a:solidFill>
            <a:srgbClr val="8A9AA8"/>
          </a:solidFill>
        </p:grpSpPr>
        <p:sp>
          <p:nvSpPr>
            <p:cNvPr id="3" name="Google Shape;2100;p73">
              <a:extLst>
                <a:ext uri="{FF2B5EF4-FFF2-40B4-BE49-F238E27FC236}">
                  <a16:creationId xmlns:a16="http://schemas.microsoft.com/office/drawing/2014/main" id="{CFF4090A-7E01-97AA-D149-6BB997D837EB}"/>
                </a:ext>
              </a:extLst>
            </p:cNvPr>
            <p:cNvSpPr/>
            <p:nvPr/>
          </p:nvSpPr>
          <p:spPr>
            <a:xfrm>
              <a:off x="3383950" y="4380050"/>
              <a:ext cx="18825" cy="47675"/>
            </a:xfrm>
            <a:custGeom>
              <a:avLst/>
              <a:gdLst/>
              <a:ahLst/>
              <a:cxnLst/>
              <a:rect l="l" t="t" r="r" b="b"/>
              <a:pathLst>
                <a:path w="753" h="1907" extrusionOk="0">
                  <a:moveTo>
                    <a:pt x="430" y="0"/>
                  </a:moveTo>
                  <a:lnTo>
                    <a:pt x="349" y="54"/>
                  </a:lnTo>
                  <a:lnTo>
                    <a:pt x="296" y="134"/>
                  </a:lnTo>
                  <a:lnTo>
                    <a:pt x="242" y="322"/>
                  </a:lnTo>
                  <a:lnTo>
                    <a:pt x="215" y="510"/>
                  </a:lnTo>
                  <a:lnTo>
                    <a:pt x="0" y="1665"/>
                  </a:lnTo>
                  <a:lnTo>
                    <a:pt x="0" y="1746"/>
                  </a:lnTo>
                  <a:lnTo>
                    <a:pt x="54" y="1826"/>
                  </a:lnTo>
                  <a:lnTo>
                    <a:pt x="108" y="1880"/>
                  </a:lnTo>
                  <a:lnTo>
                    <a:pt x="188" y="1907"/>
                  </a:lnTo>
                  <a:lnTo>
                    <a:pt x="296" y="1907"/>
                  </a:lnTo>
                  <a:lnTo>
                    <a:pt x="376" y="1880"/>
                  </a:lnTo>
                  <a:lnTo>
                    <a:pt x="430" y="1800"/>
                  </a:lnTo>
                  <a:lnTo>
                    <a:pt x="457" y="1746"/>
                  </a:lnTo>
                  <a:lnTo>
                    <a:pt x="645" y="591"/>
                  </a:lnTo>
                  <a:lnTo>
                    <a:pt x="725" y="295"/>
                  </a:lnTo>
                  <a:lnTo>
                    <a:pt x="752" y="215"/>
                  </a:lnTo>
                  <a:lnTo>
                    <a:pt x="725" y="134"/>
                  </a:lnTo>
                  <a:lnTo>
                    <a:pt x="672" y="54"/>
                  </a:lnTo>
                  <a:lnTo>
                    <a:pt x="5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101;p73">
              <a:extLst>
                <a:ext uri="{FF2B5EF4-FFF2-40B4-BE49-F238E27FC236}">
                  <a16:creationId xmlns:a16="http://schemas.microsoft.com/office/drawing/2014/main" id="{7B387731-8C09-DB03-93F9-71A81A23C80B}"/>
                </a:ext>
              </a:extLst>
            </p:cNvPr>
            <p:cNvSpPr/>
            <p:nvPr/>
          </p:nvSpPr>
          <p:spPr>
            <a:xfrm>
              <a:off x="3537025" y="4396825"/>
              <a:ext cx="19500" cy="30900"/>
            </a:xfrm>
            <a:custGeom>
              <a:avLst/>
              <a:gdLst/>
              <a:ahLst/>
              <a:cxnLst/>
              <a:rect l="l" t="t" r="r" b="b"/>
              <a:pathLst>
                <a:path w="780" h="1236" extrusionOk="0">
                  <a:moveTo>
                    <a:pt x="511" y="1"/>
                  </a:moveTo>
                  <a:lnTo>
                    <a:pt x="431" y="54"/>
                  </a:lnTo>
                  <a:lnTo>
                    <a:pt x="377" y="108"/>
                  </a:lnTo>
                  <a:lnTo>
                    <a:pt x="323" y="189"/>
                  </a:lnTo>
                  <a:lnTo>
                    <a:pt x="270" y="350"/>
                  </a:lnTo>
                  <a:lnTo>
                    <a:pt x="162" y="645"/>
                  </a:lnTo>
                  <a:lnTo>
                    <a:pt x="28" y="914"/>
                  </a:lnTo>
                  <a:lnTo>
                    <a:pt x="1" y="994"/>
                  </a:lnTo>
                  <a:lnTo>
                    <a:pt x="28" y="1102"/>
                  </a:lnTo>
                  <a:lnTo>
                    <a:pt x="55" y="1155"/>
                  </a:lnTo>
                  <a:lnTo>
                    <a:pt x="135" y="1236"/>
                  </a:lnTo>
                  <a:lnTo>
                    <a:pt x="296" y="1236"/>
                  </a:lnTo>
                  <a:lnTo>
                    <a:pt x="350" y="1209"/>
                  </a:lnTo>
                  <a:lnTo>
                    <a:pt x="404" y="1182"/>
                  </a:lnTo>
                  <a:lnTo>
                    <a:pt x="431" y="1129"/>
                  </a:lnTo>
                  <a:lnTo>
                    <a:pt x="565" y="833"/>
                  </a:lnTo>
                  <a:lnTo>
                    <a:pt x="699" y="511"/>
                  </a:lnTo>
                  <a:lnTo>
                    <a:pt x="699" y="484"/>
                  </a:lnTo>
                  <a:lnTo>
                    <a:pt x="753" y="296"/>
                  </a:lnTo>
                  <a:lnTo>
                    <a:pt x="780" y="215"/>
                  </a:lnTo>
                  <a:lnTo>
                    <a:pt x="753" y="135"/>
                  </a:lnTo>
                  <a:lnTo>
                    <a:pt x="672" y="54"/>
                  </a:lnTo>
                  <a:lnTo>
                    <a:pt x="592" y="27"/>
                  </a:lnTo>
                  <a:lnTo>
                    <a:pt x="5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2102;p73">
              <a:extLst>
                <a:ext uri="{FF2B5EF4-FFF2-40B4-BE49-F238E27FC236}">
                  <a16:creationId xmlns:a16="http://schemas.microsoft.com/office/drawing/2014/main" id="{2D1D4426-BC55-D070-E9FF-FC23AB8E379E}"/>
                </a:ext>
              </a:extLst>
            </p:cNvPr>
            <p:cNvSpPr/>
            <p:nvPr/>
          </p:nvSpPr>
          <p:spPr>
            <a:xfrm>
              <a:off x="3243600" y="4041625"/>
              <a:ext cx="386800" cy="386100"/>
            </a:xfrm>
            <a:custGeom>
              <a:avLst/>
              <a:gdLst/>
              <a:ahLst/>
              <a:cxnLst/>
              <a:rect l="l" t="t" r="r" b="b"/>
              <a:pathLst>
                <a:path w="15472" h="15444" extrusionOk="0">
                  <a:moveTo>
                    <a:pt x="9079" y="5909"/>
                  </a:moveTo>
                  <a:lnTo>
                    <a:pt x="9079" y="6097"/>
                  </a:lnTo>
                  <a:lnTo>
                    <a:pt x="8971" y="6393"/>
                  </a:lnTo>
                  <a:lnTo>
                    <a:pt x="8837" y="6661"/>
                  </a:lnTo>
                  <a:lnTo>
                    <a:pt x="8676" y="6876"/>
                  </a:lnTo>
                  <a:lnTo>
                    <a:pt x="8569" y="6957"/>
                  </a:lnTo>
                  <a:lnTo>
                    <a:pt x="8461" y="7037"/>
                  </a:lnTo>
                  <a:lnTo>
                    <a:pt x="8300" y="7145"/>
                  </a:lnTo>
                  <a:lnTo>
                    <a:pt x="8193" y="7225"/>
                  </a:lnTo>
                  <a:lnTo>
                    <a:pt x="8058" y="7360"/>
                  </a:lnTo>
                  <a:lnTo>
                    <a:pt x="7978" y="7467"/>
                  </a:lnTo>
                  <a:lnTo>
                    <a:pt x="7897" y="7601"/>
                  </a:lnTo>
                  <a:lnTo>
                    <a:pt x="7817" y="7736"/>
                  </a:lnTo>
                  <a:lnTo>
                    <a:pt x="7763" y="7870"/>
                  </a:lnTo>
                  <a:lnTo>
                    <a:pt x="7709" y="8031"/>
                  </a:lnTo>
                  <a:lnTo>
                    <a:pt x="7629" y="7950"/>
                  </a:lnTo>
                  <a:lnTo>
                    <a:pt x="7575" y="7843"/>
                  </a:lnTo>
                  <a:lnTo>
                    <a:pt x="7441" y="7574"/>
                  </a:lnTo>
                  <a:lnTo>
                    <a:pt x="7387" y="7279"/>
                  </a:lnTo>
                  <a:lnTo>
                    <a:pt x="7360" y="6984"/>
                  </a:lnTo>
                  <a:lnTo>
                    <a:pt x="7387" y="6688"/>
                  </a:lnTo>
                  <a:lnTo>
                    <a:pt x="7414" y="6393"/>
                  </a:lnTo>
                  <a:lnTo>
                    <a:pt x="7494" y="6151"/>
                  </a:lnTo>
                  <a:lnTo>
                    <a:pt x="7629" y="5909"/>
                  </a:lnTo>
                  <a:close/>
                  <a:moveTo>
                    <a:pt x="7682" y="8568"/>
                  </a:moveTo>
                  <a:lnTo>
                    <a:pt x="7709" y="9132"/>
                  </a:lnTo>
                  <a:lnTo>
                    <a:pt x="7763" y="9562"/>
                  </a:lnTo>
                  <a:lnTo>
                    <a:pt x="7602" y="9455"/>
                  </a:lnTo>
                  <a:lnTo>
                    <a:pt x="7467" y="9320"/>
                  </a:lnTo>
                  <a:lnTo>
                    <a:pt x="7387" y="9159"/>
                  </a:lnTo>
                  <a:lnTo>
                    <a:pt x="7360" y="8971"/>
                  </a:lnTo>
                  <a:lnTo>
                    <a:pt x="7387" y="8837"/>
                  </a:lnTo>
                  <a:lnTo>
                    <a:pt x="7441" y="8702"/>
                  </a:lnTo>
                  <a:lnTo>
                    <a:pt x="7548" y="8622"/>
                  </a:lnTo>
                  <a:lnTo>
                    <a:pt x="7682" y="8568"/>
                  </a:lnTo>
                  <a:close/>
                  <a:moveTo>
                    <a:pt x="13403" y="8568"/>
                  </a:moveTo>
                  <a:lnTo>
                    <a:pt x="13511" y="8622"/>
                  </a:lnTo>
                  <a:lnTo>
                    <a:pt x="13618" y="8702"/>
                  </a:lnTo>
                  <a:lnTo>
                    <a:pt x="13699" y="8837"/>
                  </a:lnTo>
                  <a:lnTo>
                    <a:pt x="13725" y="8971"/>
                  </a:lnTo>
                  <a:lnTo>
                    <a:pt x="13699" y="9159"/>
                  </a:lnTo>
                  <a:lnTo>
                    <a:pt x="13618" y="9320"/>
                  </a:lnTo>
                  <a:lnTo>
                    <a:pt x="13484" y="9455"/>
                  </a:lnTo>
                  <a:lnTo>
                    <a:pt x="13323" y="9562"/>
                  </a:lnTo>
                  <a:lnTo>
                    <a:pt x="13376" y="9105"/>
                  </a:lnTo>
                  <a:lnTo>
                    <a:pt x="13403" y="8568"/>
                  </a:lnTo>
                  <a:close/>
                  <a:moveTo>
                    <a:pt x="9428" y="6500"/>
                  </a:moveTo>
                  <a:lnTo>
                    <a:pt x="9724" y="6742"/>
                  </a:lnTo>
                  <a:lnTo>
                    <a:pt x="10019" y="6930"/>
                  </a:lnTo>
                  <a:lnTo>
                    <a:pt x="10288" y="7037"/>
                  </a:lnTo>
                  <a:lnTo>
                    <a:pt x="10556" y="7145"/>
                  </a:lnTo>
                  <a:lnTo>
                    <a:pt x="10798" y="7198"/>
                  </a:lnTo>
                  <a:lnTo>
                    <a:pt x="11040" y="7225"/>
                  </a:lnTo>
                  <a:lnTo>
                    <a:pt x="11469" y="7252"/>
                  </a:lnTo>
                  <a:lnTo>
                    <a:pt x="11738" y="7252"/>
                  </a:lnTo>
                  <a:lnTo>
                    <a:pt x="11980" y="7279"/>
                  </a:lnTo>
                  <a:lnTo>
                    <a:pt x="12195" y="7360"/>
                  </a:lnTo>
                  <a:lnTo>
                    <a:pt x="12409" y="7467"/>
                  </a:lnTo>
                  <a:lnTo>
                    <a:pt x="12597" y="7601"/>
                  </a:lnTo>
                  <a:lnTo>
                    <a:pt x="12759" y="7816"/>
                  </a:lnTo>
                  <a:lnTo>
                    <a:pt x="12839" y="7924"/>
                  </a:lnTo>
                  <a:lnTo>
                    <a:pt x="12893" y="8058"/>
                  </a:lnTo>
                  <a:lnTo>
                    <a:pt x="12920" y="8192"/>
                  </a:lnTo>
                  <a:lnTo>
                    <a:pt x="12947" y="8326"/>
                  </a:lnTo>
                  <a:lnTo>
                    <a:pt x="12920" y="9025"/>
                  </a:lnTo>
                  <a:lnTo>
                    <a:pt x="12920" y="9293"/>
                  </a:lnTo>
                  <a:lnTo>
                    <a:pt x="12866" y="9535"/>
                  </a:lnTo>
                  <a:lnTo>
                    <a:pt x="12812" y="9723"/>
                  </a:lnTo>
                  <a:lnTo>
                    <a:pt x="12732" y="9911"/>
                  </a:lnTo>
                  <a:lnTo>
                    <a:pt x="12624" y="10099"/>
                  </a:lnTo>
                  <a:lnTo>
                    <a:pt x="12517" y="10314"/>
                  </a:lnTo>
                  <a:lnTo>
                    <a:pt x="12275" y="10609"/>
                  </a:lnTo>
                  <a:lnTo>
                    <a:pt x="12033" y="10878"/>
                  </a:lnTo>
                  <a:lnTo>
                    <a:pt x="11765" y="11120"/>
                  </a:lnTo>
                  <a:lnTo>
                    <a:pt x="11523" y="11308"/>
                  </a:lnTo>
                  <a:lnTo>
                    <a:pt x="11281" y="11469"/>
                  </a:lnTo>
                  <a:lnTo>
                    <a:pt x="11013" y="11576"/>
                  </a:lnTo>
                  <a:lnTo>
                    <a:pt x="10771" y="11630"/>
                  </a:lnTo>
                  <a:lnTo>
                    <a:pt x="10529" y="11657"/>
                  </a:lnTo>
                  <a:lnTo>
                    <a:pt x="10288" y="11630"/>
                  </a:lnTo>
                  <a:lnTo>
                    <a:pt x="10046" y="11576"/>
                  </a:lnTo>
                  <a:lnTo>
                    <a:pt x="9804" y="11469"/>
                  </a:lnTo>
                  <a:lnTo>
                    <a:pt x="9562" y="11308"/>
                  </a:lnTo>
                  <a:lnTo>
                    <a:pt x="9294" y="11120"/>
                  </a:lnTo>
                  <a:lnTo>
                    <a:pt x="9052" y="10878"/>
                  </a:lnTo>
                  <a:lnTo>
                    <a:pt x="8810" y="10609"/>
                  </a:lnTo>
                  <a:lnTo>
                    <a:pt x="8569" y="10314"/>
                  </a:lnTo>
                  <a:lnTo>
                    <a:pt x="8434" y="10099"/>
                  </a:lnTo>
                  <a:lnTo>
                    <a:pt x="8327" y="9911"/>
                  </a:lnTo>
                  <a:lnTo>
                    <a:pt x="8246" y="9723"/>
                  </a:lnTo>
                  <a:lnTo>
                    <a:pt x="8193" y="9508"/>
                  </a:lnTo>
                  <a:lnTo>
                    <a:pt x="8166" y="9293"/>
                  </a:lnTo>
                  <a:lnTo>
                    <a:pt x="8139" y="9025"/>
                  </a:lnTo>
                  <a:lnTo>
                    <a:pt x="8139" y="8326"/>
                  </a:lnTo>
                  <a:lnTo>
                    <a:pt x="8139" y="8192"/>
                  </a:lnTo>
                  <a:lnTo>
                    <a:pt x="8166" y="8058"/>
                  </a:lnTo>
                  <a:lnTo>
                    <a:pt x="8219" y="7950"/>
                  </a:lnTo>
                  <a:lnTo>
                    <a:pt x="8273" y="7816"/>
                  </a:lnTo>
                  <a:lnTo>
                    <a:pt x="8354" y="7709"/>
                  </a:lnTo>
                  <a:lnTo>
                    <a:pt x="8461" y="7601"/>
                  </a:lnTo>
                  <a:lnTo>
                    <a:pt x="8569" y="7521"/>
                  </a:lnTo>
                  <a:lnTo>
                    <a:pt x="8676" y="7440"/>
                  </a:lnTo>
                  <a:lnTo>
                    <a:pt x="8810" y="7333"/>
                  </a:lnTo>
                  <a:lnTo>
                    <a:pt x="8945" y="7252"/>
                  </a:lnTo>
                  <a:lnTo>
                    <a:pt x="9133" y="7037"/>
                  </a:lnTo>
                  <a:lnTo>
                    <a:pt x="9294" y="6769"/>
                  </a:lnTo>
                  <a:lnTo>
                    <a:pt x="9428" y="6500"/>
                  </a:lnTo>
                  <a:close/>
                  <a:moveTo>
                    <a:pt x="11550" y="11818"/>
                  </a:moveTo>
                  <a:lnTo>
                    <a:pt x="11631" y="12463"/>
                  </a:lnTo>
                  <a:lnTo>
                    <a:pt x="11631" y="12597"/>
                  </a:lnTo>
                  <a:lnTo>
                    <a:pt x="11604" y="12704"/>
                  </a:lnTo>
                  <a:lnTo>
                    <a:pt x="11550" y="12839"/>
                  </a:lnTo>
                  <a:lnTo>
                    <a:pt x="11496" y="12946"/>
                  </a:lnTo>
                  <a:lnTo>
                    <a:pt x="11308" y="13107"/>
                  </a:lnTo>
                  <a:lnTo>
                    <a:pt x="11093" y="13215"/>
                  </a:lnTo>
                  <a:lnTo>
                    <a:pt x="10825" y="13295"/>
                  </a:lnTo>
                  <a:lnTo>
                    <a:pt x="10529" y="13322"/>
                  </a:lnTo>
                  <a:lnTo>
                    <a:pt x="10234" y="13295"/>
                  </a:lnTo>
                  <a:lnTo>
                    <a:pt x="9992" y="13215"/>
                  </a:lnTo>
                  <a:lnTo>
                    <a:pt x="9750" y="13107"/>
                  </a:lnTo>
                  <a:lnTo>
                    <a:pt x="9589" y="12946"/>
                  </a:lnTo>
                  <a:lnTo>
                    <a:pt x="9509" y="12839"/>
                  </a:lnTo>
                  <a:lnTo>
                    <a:pt x="9482" y="12704"/>
                  </a:lnTo>
                  <a:lnTo>
                    <a:pt x="9455" y="12597"/>
                  </a:lnTo>
                  <a:lnTo>
                    <a:pt x="9455" y="12463"/>
                  </a:lnTo>
                  <a:lnTo>
                    <a:pt x="9536" y="11818"/>
                  </a:lnTo>
                  <a:lnTo>
                    <a:pt x="9777" y="11952"/>
                  </a:lnTo>
                  <a:lnTo>
                    <a:pt x="10046" y="12033"/>
                  </a:lnTo>
                  <a:lnTo>
                    <a:pt x="10288" y="12087"/>
                  </a:lnTo>
                  <a:lnTo>
                    <a:pt x="10529" y="12114"/>
                  </a:lnTo>
                  <a:lnTo>
                    <a:pt x="10798" y="12087"/>
                  </a:lnTo>
                  <a:lnTo>
                    <a:pt x="11040" y="12033"/>
                  </a:lnTo>
                  <a:lnTo>
                    <a:pt x="11281" y="11952"/>
                  </a:lnTo>
                  <a:lnTo>
                    <a:pt x="11550" y="11818"/>
                  </a:lnTo>
                  <a:close/>
                  <a:moveTo>
                    <a:pt x="2660" y="0"/>
                  </a:moveTo>
                  <a:lnTo>
                    <a:pt x="2364" y="54"/>
                  </a:lnTo>
                  <a:lnTo>
                    <a:pt x="2069" y="135"/>
                  </a:lnTo>
                  <a:lnTo>
                    <a:pt x="1800" y="215"/>
                  </a:lnTo>
                  <a:lnTo>
                    <a:pt x="1558" y="349"/>
                  </a:lnTo>
                  <a:lnTo>
                    <a:pt x="1317" y="511"/>
                  </a:lnTo>
                  <a:lnTo>
                    <a:pt x="1075" y="672"/>
                  </a:lnTo>
                  <a:lnTo>
                    <a:pt x="860" y="860"/>
                  </a:lnTo>
                  <a:lnTo>
                    <a:pt x="672" y="1075"/>
                  </a:lnTo>
                  <a:lnTo>
                    <a:pt x="511" y="1289"/>
                  </a:lnTo>
                  <a:lnTo>
                    <a:pt x="350" y="1531"/>
                  </a:lnTo>
                  <a:lnTo>
                    <a:pt x="242" y="1800"/>
                  </a:lnTo>
                  <a:lnTo>
                    <a:pt x="135" y="2068"/>
                  </a:lnTo>
                  <a:lnTo>
                    <a:pt x="54" y="2364"/>
                  </a:lnTo>
                  <a:lnTo>
                    <a:pt x="1" y="2659"/>
                  </a:lnTo>
                  <a:lnTo>
                    <a:pt x="1" y="2955"/>
                  </a:lnTo>
                  <a:lnTo>
                    <a:pt x="1" y="3250"/>
                  </a:lnTo>
                  <a:lnTo>
                    <a:pt x="54" y="3546"/>
                  </a:lnTo>
                  <a:lnTo>
                    <a:pt x="135" y="3841"/>
                  </a:lnTo>
                  <a:lnTo>
                    <a:pt x="242" y="4110"/>
                  </a:lnTo>
                  <a:lnTo>
                    <a:pt x="350" y="4378"/>
                  </a:lnTo>
                  <a:lnTo>
                    <a:pt x="511" y="4620"/>
                  </a:lnTo>
                  <a:lnTo>
                    <a:pt x="672" y="4835"/>
                  </a:lnTo>
                  <a:lnTo>
                    <a:pt x="860" y="5050"/>
                  </a:lnTo>
                  <a:lnTo>
                    <a:pt x="1075" y="5238"/>
                  </a:lnTo>
                  <a:lnTo>
                    <a:pt x="1317" y="5399"/>
                  </a:lnTo>
                  <a:lnTo>
                    <a:pt x="1558" y="5560"/>
                  </a:lnTo>
                  <a:lnTo>
                    <a:pt x="1800" y="5694"/>
                  </a:lnTo>
                  <a:lnTo>
                    <a:pt x="2069" y="5775"/>
                  </a:lnTo>
                  <a:lnTo>
                    <a:pt x="2364" y="5855"/>
                  </a:lnTo>
                  <a:lnTo>
                    <a:pt x="2660" y="5909"/>
                  </a:lnTo>
                  <a:lnTo>
                    <a:pt x="2955" y="5909"/>
                  </a:lnTo>
                  <a:lnTo>
                    <a:pt x="3170" y="5936"/>
                  </a:lnTo>
                  <a:lnTo>
                    <a:pt x="3385" y="6017"/>
                  </a:lnTo>
                  <a:lnTo>
                    <a:pt x="3573" y="6124"/>
                  </a:lnTo>
                  <a:lnTo>
                    <a:pt x="3761" y="6258"/>
                  </a:lnTo>
                  <a:lnTo>
                    <a:pt x="4782" y="7360"/>
                  </a:lnTo>
                  <a:lnTo>
                    <a:pt x="4862" y="7413"/>
                  </a:lnTo>
                  <a:lnTo>
                    <a:pt x="4943" y="7467"/>
                  </a:lnTo>
                  <a:lnTo>
                    <a:pt x="5023" y="7494"/>
                  </a:lnTo>
                  <a:lnTo>
                    <a:pt x="5184" y="7494"/>
                  </a:lnTo>
                  <a:lnTo>
                    <a:pt x="5265" y="7467"/>
                  </a:lnTo>
                  <a:lnTo>
                    <a:pt x="5372" y="7386"/>
                  </a:lnTo>
                  <a:lnTo>
                    <a:pt x="5453" y="7306"/>
                  </a:lnTo>
                  <a:lnTo>
                    <a:pt x="5507" y="7172"/>
                  </a:lnTo>
                  <a:lnTo>
                    <a:pt x="5534" y="7037"/>
                  </a:lnTo>
                  <a:lnTo>
                    <a:pt x="5480" y="6043"/>
                  </a:lnTo>
                  <a:lnTo>
                    <a:pt x="5507" y="5990"/>
                  </a:lnTo>
                  <a:lnTo>
                    <a:pt x="5507" y="5963"/>
                  </a:lnTo>
                  <a:lnTo>
                    <a:pt x="5560" y="5936"/>
                  </a:lnTo>
                  <a:lnTo>
                    <a:pt x="5614" y="5909"/>
                  </a:lnTo>
                  <a:lnTo>
                    <a:pt x="7118" y="5909"/>
                  </a:lnTo>
                  <a:lnTo>
                    <a:pt x="7011" y="6151"/>
                  </a:lnTo>
                  <a:lnTo>
                    <a:pt x="6957" y="6419"/>
                  </a:lnTo>
                  <a:lnTo>
                    <a:pt x="6930" y="6688"/>
                  </a:lnTo>
                  <a:lnTo>
                    <a:pt x="6903" y="6984"/>
                  </a:lnTo>
                  <a:lnTo>
                    <a:pt x="6930" y="7306"/>
                  </a:lnTo>
                  <a:lnTo>
                    <a:pt x="6984" y="7628"/>
                  </a:lnTo>
                  <a:lnTo>
                    <a:pt x="7118" y="7950"/>
                  </a:lnTo>
                  <a:lnTo>
                    <a:pt x="7199" y="8112"/>
                  </a:lnTo>
                  <a:lnTo>
                    <a:pt x="7306" y="8246"/>
                  </a:lnTo>
                  <a:lnTo>
                    <a:pt x="7145" y="8380"/>
                  </a:lnTo>
                  <a:lnTo>
                    <a:pt x="7011" y="8541"/>
                  </a:lnTo>
                  <a:lnTo>
                    <a:pt x="6930" y="8756"/>
                  </a:lnTo>
                  <a:lnTo>
                    <a:pt x="6903" y="8971"/>
                  </a:lnTo>
                  <a:lnTo>
                    <a:pt x="6930" y="9186"/>
                  </a:lnTo>
                  <a:lnTo>
                    <a:pt x="6984" y="9374"/>
                  </a:lnTo>
                  <a:lnTo>
                    <a:pt x="7065" y="9562"/>
                  </a:lnTo>
                  <a:lnTo>
                    <a:pt x="7199" y="9723"/>
                  </a:lnTo>
                  <a:lnTo>
                    <a:pt x="7333" y="9857"/>
                  </a:lnTo>
                  <a:lnTo>
                    <a:pt x="7521" y="9965"/>
                  </a:lnTo>
                  <a:lnTo>
                    <a:pt x="7709" y="10019"/>
                  </a:lnTo>
                  <a:lnTo>
                    <a:pt x="7897" y="10072"/>
                  </a:lnTo>
                  <a:lnTo>
                    <a:pt x="8031" y="10314"/>
                  </a:lnTo>
                  <a:lnTo>
                    <a:pt x="8193" y="10583"/>
                  </a:lnTo>
                  <a:lnTo>
                    <a:pt x="8434" y="10851"/>
                  </a:lnTo>
                  <a:lnTo>
                    <a:pt x="8649" y="11093"/>
                  </a:lnTo>
                  <a:lnTo>
                    <a:pt x="8864" y="11335"/>
                  </a:lnTo>
                  <a:lnTo>
                    <a:pt x="9106" y="11523"/>
                  </a:lnTo>
                  <a:lnTo>
                    <a:pt x="9025" y="12221"/>
                  </a:lnTo>
                  <a:lnTo>
                    <a:pt x="8595" y="12355"/>
                  </a:lnTo>
                  <a:lnTo>
                    <a:pt x="8488" y="12248"/>
                  </a:lnTo>
                  <a:lnTo>
                    <a:pt x="8381" y="12194"/>
                  </a:lnTo>
                  <a:lnTo>
                    <a:pt x="8273" y="12167"/>
                  </a:lnTo>
                  <a:lnTo>
                    <a:pt x="8058" y="12167"/>
                  </a:lnTo>
                  <a:lnTo>
                    <a:pt x="7279" y="12409"/>
                  </a:lnTo>
                  <a:lnTo>
                    <a:pt x="7011" y="12516"/>
                  </a:lnTo>
                  <a:lnTo>
                    <a:pt x="6823" y="12624"/>
                  </a:lnTo>
                  <a:lnTo>
                    <a:pt x="6662" y="12731"/>
                  </a:lnTo>
                  <a:lnTo>
                    <a:pt x="6581" y="12785"/>
                  </a:lnTo>
                  <a:lnTo>
                    <a:pt x="6554" y="12866"/>
                  </a:lnTo>
                  <a:lnTo>
                    <a:pt x="6554" y="12973"/>
                  </a:lnTo>
                  <a:lnTo>
                    <a:pt x="6608" y="13054"/>
                  </a:lnTo>
                  <a:lnTo>
                    <a:pt x="6662" y="13107"/>
                  </a:lnTo>
                  <a:lnTo>
                    <a:pt x="6742" y="13134"/>
                  </a:lnTo>
                  <a:lnTo>
                    <a:pt x="6823" y="13134"/>
                  </a:lnTo>
                  <a:lnTo>
                    <a:pt x="6903" y="13080"/>
                  </a:lnTo>
                  <a:lnTo>
                    <a:pt x="7199" y="12919"/>
                  </a:lnTo>
                  <a:lnTo>
                    <a:pt x="7414" y="12839"/>
                  </a:lnTo>
                  <a:lnTo>
                    <a:pt x="8193" y="12624"/>
                  </a:lnTo>
                  <a:lnTo>
                    <a:pt x="8219" y="12624"/>
                  </a:lnTo>
                  <a:lnTo>
                    <a:pt x="8246" y="12651"/>
                  </a:lnTo>
                  <a:lnTo>
                    <a:pt x="8300" y="13107"/>
                  </a:lnTo>
                  <a:lnTo>
                    <a:pt x="8381" y="13564"/>
                  </a:lnTo>
                  <a:lnTo>
                    <a:pt x="8488" y="14020"/>
                  </a:lnTo>
                  <a:lnTo>
                    <a:pt x="8595" y="14423"/>
                  </a:lnTo>
                  <a:lnTo>
                    <a:pt x="8783" y="15041"/>
                  </a:lnTo>
                  <a:lnTo>
                    <a:pt x="8891" y="15310"/>
                  </a:lnTo>
                  <a:lnTo>
                    <a:pt x="8918" y="15363"/>
                  </a:lnTo>
                  <a:lnTo>
                    <a:pt x="8971" y="15417"/>
                  </a:lnTo>
                  <a:lnTo>
                    <a:pt x="9025" y="15444"/>
                  </a:lnTo>
                  <a:lnTo>
                    <a:pt x="9186" y="15444"/>
                  </a:lnTo>
                  <a:lnTo>
                    <a:pt x="9267" y="15390"/>
                  </a:lnTo>
                  <a:lnTo>
                    <a:pt x="9321" y="15310"/>
                  </a:lnTo>
                  <a:lnTo>
                    <a:pt x="9321" y="15229"/>
                  </a:lnTo>
                  <a:lnTo>
                    <a:pt x="9321" y="15149"/>
                  </a:lnTo>
                  <a:lnTo>
                    <a:pt x="9240" y="14934"/>
                  </a:lnTo>
                  <a:lnTo>
                    <a:pt x="9052" y="14397"/>
                  </a:lnTo>
                  <a:lnTo>
                    <a:pt x="8864" y="13644"/>
                  </a:lnTo>
                  <a:lnTo>
                    <a:pt x="8757" y="13215"/>
                  </a:lnTo>
                  <a:lnTo>
                    <a:pt x="8703" y="12812"/>
                  </a:lnTo>
                  <a:lnTo>
                    <a:pt x="8998" y="12704"/>
                  </a:lnTo>
                  <a:lnTo>
                    <a:pt x="9052" y="12839"/>
                  </a:lnTo>
                  <a:lnTo>
                    <a:pt x="9079" y="12973"/>
                  </a:lnTo>
                  <a:lnTo>
                    <a:pt x="9159" y="13107"/>
                  </a:lnTo>
                  <a:lnTo>
                    <a:pt x="9240" y="13215"/>
                  </a:lnTo>
                  <a:lnTo>
                    <a:pt x="9428" y="13403"/>
                  </a:lnTo>
                  <a:lnTo>
                    <a:pt x="9536" y="13510"/>
                  </a:lnTo>
                  <a:lnTo>
                    <a:pt x="9697" y="13591"/>
                  </a:lnTo>
                  <a:lnTo>
                    <a:pt x="9858" y="13671"/>
                  </a:lnTo>
                  <a:lnTo>
                    <a:pt x="10073" y="13725"/>
                  </a:lnTo>
                  <a:lnTo>
                    <a:pt x="10288" y="13752"/>
                  </a:lnTo>
                  <a:lnTo>
                    <a:pt x="10529" y="13779"/>
                  </a:lnTo>
                  <a:lnTo>
                    <a:pt x="10798" y="13752"/>
                  </a:lnTo>
                  <a:lnTo>
                    <a:pt x="11013" y="13725"/>
                  </a:lnTo>
                  <a:lnTo>
                    <a:pt x="11201" y="13671"/>
                  </a:lnTo>
                  <a:lnTo>
                    <a:pt x="11389" y="13591"/>
                  </a:lnTo>
                  <a:lnTo>
                    <a:pt x="11523" y="13510"/>
                  </a:lnTo>
                  <a:lnTo>
                    <a:pt x="11657" y="13403"/>
                  </a:lnTo>
                  <a:lnTo>
                    <a:pt x="11845" y="13215"/>
                  </a:lnTo>
                  <a:lnTo>
                    <a:pt x="11926" y="13107"/>
                  </a:lnTo>
                  <a:lnTo>
                    <a:pt x="11980" y="12973"/>
                  </a:lnTo>
                  <a:lnTo>
                    <a:pt x="12033" y="12839"/>
                  </a:lnTo>
                  <a:lnTo>
                    <a:pt x="12060" y="12704"/>
                  </a:lnTo>
                  <a:lnTo>
                    <a:pt x="12383" y="12785"/>
                  </a:lnTo>
                  <a:lnTo>
                    <a:pt x="12302" y="13376"/>
                  </a:lnTo>
                  <a:lnTo>
                    <a:pt x="12302" y="13456"/>
                  </a:lnTo>
                  <a:lnTo>
                    <a:pt x="12329" y="13537"/>
                  </a:lnTo>
                  <a:lnTo>
                    <a:pt x="12409" y="13618"/>
                  </a:lnTo>
                  <a:lnTo>
                    <a:pt x="12490" y="13644"/>
                  </a:lnTo>
                  <a:lnTo>
                    <a:pt x="12571" y="13644"/>
                  </a:lnTo>
                  <a:lnTo>
                    <a:pt x="12651" y="13591"/>
                  </a:lnTo>
                  <a:lnTo>
                    <a:pt x="12705" y="13537"/>
                  </a:lnTo>
                  <a:lnTo>
                    <a:pt x="12759" y="13456"/>
                  </a:lnTo>
                  <a:lnTo>
                    <a:pt x="12812" y="13000"/>
                  </a:lnTo>
                  <a:lnTo>
                    <a:pt x="12839" y="12651"/>
                  </a:lnTo>
                  <a:lnTo>
                    <a:pt x="12866" y="12624"/>
                  </a:lnTo>
                  <a:lnTo>
                    <a:pt x="12893" y="12624"/>
                  </a:lnTo>
                  <a:lnTo>
                    <a:pt x="13672" y="12839"/>
                  </a:lnTo>
                  <a:lnTo>
                    <a:pt x="13887" y="12919"/>
                  </a:lnTo>
                  <a:lnTo>
                    <a:pt x="14075" y="13027"/>
                  </a:lnTo>
                  <a:lnTo>
                    <a:pt x="14263" y="13161"/>
                  </a:lnTo>
                  <a:lnTo>
                    <a:pt x="14424" y="13322"/>
                  </a:lnTo>
                  <a:lnTo>
                    <a:pt x="14558" y="13510"/>
                  </a:lnTo>
                  <a:lnTo>
                    <a:pt x="14666" y="13698"/>
                  </a:lnTo>
                  <a:lnTo>
                    <a:pt x="14746" y="13913"/>
                  </a:lnTo>
                  <a:lnTo>
                    <a:pt x="14800" y="14128"/>
                  </a:lnTo>
                  <a:lnTo>
                    <a:pt x="15015" y="15283"/>
                  </a:lnTo>
                  <a:lnTo>
                    <a:pt x="15042" y="15337"/>
                  </a:lnTo>
                  <a:lnTo>
                    <a:pt x="15095" y="15417"/>
                  </a:lnTo>
                  <a:lnTo>
                    <a:pt x="15149" y="15444"/>
                  </a:lnTo>
                  <a:lnTo>
                    <a:pt x="15283" y="15444"/>
                  </a:lnTo>
                  <a:lnTo>
                    <a:pt x="15364" y="15417"/>
                  </a:lnTo>
                  <a:lnTo>
                    <a:pt x="15418" y="15363"/>
                  </a:lnTo>
                  <a:lnTo>
                    <a:pt x="15444" y="15283"/>
                  </a:lnTo>
                  <a:lnTo>
                    <a:pt x="15471" y="15202"/>
                  </a:lnTo>
                  <a:lnTo>
                    <a:pt x="15256" y="14047"/>
                  </a:lnTo>
                  <a:lnTo>
                    <a:pt x="15176" y="13779"/>
                  </a:lnTo>
                  <a:lnTo>
                    <a:pt x="15068" y="13510"/>
                  </a:lnTo>
                  <a:lnTo>
                    <a:pt x="14934" y="13242"/>
                  </a:lnTo>
                  <a:lnTo>
                    <a:pt x="14773" y="13027"/>
                  </a:lnTo>
                  <a:lnTo>
                    <a:pt x="14558" y="12839"/>
                  </a:lnTo>
                  <a:lnTo>
                    <a:pt x="14316" y="12651"/>
                  </a:lnTo>
                  <a:lnTo>
                    <a:pt x="14075" y="12516"/>
                  </a:lnTo>
                  <a:lnTo>
                    <a:pt x="13806" y="12409"/>
                  </a:lnTo>
                  <a:lnTo>
                    <a:pt x="13027" y="12167"/>
                  </a:lnTo>
                  <a:lnTo>
                    <a:pt x="12812" y="12167"/>
                  </a:lnTo>
                  <a:lnTo>
                    <a:pt x="12705" y="12194"/>
                  </a:lnTo>
                  <a:lnTo>
                    <a:pt x="12597" y="12248"/>
                  </a:lnTo>
                  <a:lnTo>
                    <a:pt x="12490" y="12355"/>
                  </a:lnTo>
                  <a:lnTo>
                    <a:pt x="12060" y="12221"/>
                  </a:lnTo>
                  <a:lnTo>
                    <a:pt x="11980" y="11523"/>
                  </a:lnTo>
                  <a:lnTo>
                    <a:pt x="12195" y="11335"/>
                  </a:lnTo>
                  <a:lnTo>
                    <a:pt x="12436" y="11093"/>
                  </a:lnTo>
                  <a:lnTo>
                    <a:pt x="12651" y="10851"/>
                  </a:lnTo>
                  <a:lnTo>
                    <a:pt x="12866" y="10583"/>
                  </a:lnTo>
                  <a:lnTo>
                    <a:pt x="13054" y="10314"/>
                  </a:lnTo>
                  <a:lnTo>
                    <a:pt x="13161" y="10072"/>
                  </a:lnTo>
                  <a:lnTo>
                    <a:pt x="13376" y="10019"/>
                  </a:lnTo>
                  <a:lnTo>
                    <a:pt x="13564" y="9965"/>
                  </a:lnTo>
                  <a:lnTo>
                    <a:pt x="13725" y="9857"/>
                  </a:lnTo>
                  <a:lnTo>
                    <a:pt x="13887" y="9723"/>
                  </a:lnTo>
                  <a:lnTo>
                    <a:pt x="13994" y="9562"/>
                  </a:lnTo>
                  <a:lnTo>
                    <a:pt x="14102" y="9374"/>
                  </a:lnTo>
                  <a:lnTo>
                    <a:pt x="14155" y="9186"/>
                  </a:lnTo>
                  <a:lnTo>
                    <a:pt x="14182" y="8971"/>
                  </a:lnTo>
                  <a:lnTo>
                    <a:pt x="14155" y="8837"/>
                  </a:lnTo>
                  <a:lnTo>
                    <a:pt x="14128" y="8729"/>
                  </a:lnTo>
                  <a:lnTo>
                    <a:pt x="14102" y="8622"/>
                  </a:lnTo>
                  <a:lnTo>
                    <a:pt x="14048" y="8514"/>
                  </a:lnTo>
                  <a:lnTo>
                    <a:pt x="13887" y="8326"/>
                  </a:lnTo>
                  <a:lnTo>
                    <a:pt x="13699" y="8192"/>
                  </a:lnTo>
                  <a:lnTo>
                    <a:pt x="13806" y="8004"/>
                  </a:lnTo>
                  <a:lnTo>
                    <a:pt x="13913" y="7789"/>
                  </a:lnTo>
                  <a:lnTo>
                    <a:pt x="13967" y="7574"/>
                  </a:lnTo>
                  <a:lnTo>
                    <a:pt x="14021" y="7306"/>
                  </a:lnTo>
                  <a:lnTo>
                    <a:pt x="14021" y="7037"/>
                  </a:lnTo>
                  <a:lnTo>
                    <a:pt x="13994" y="6742"/>
                  </a:lnTo>
                  <a:lnTo>
                    <a:pt x="13940" y="6446"/>
                  </a:lnTo>
                  <a:lnTo>
                    <a:pt x="13860" y="6151"/>
                  </a:lnTo>
                  <a:lnTo>
                    <a:pt x="13833" y="6070"/>
                  </a:lnTo>
                  <a:lnTo>
                    <a:pt x="13752" y="6017"/>
                  </a:lnTo>
                  <a:lnTo>
                    <a:pt x="13672" y="5990"/>
                  </a:lnTo>
                  <a:lnTo>
                    <a:pt x="13591" y="5990"/>
                  </a:lnTo>
                  <a:lnTo>
                    <a:pt x="13511" y="6043"/>
                  </a:lnTo>
                  <a:lnTo>
                    <a:pt x="13457" y="6097"/>
                  </a:lnTo>
                  <a:lnTo>
                    <a:pt x="13430" y="6205"/>
                  </a:lnTo>
                  <a:lnTo>
                    <a:pt x="13430" y="6285"/>
                  </a:lnTo>
                  <a:lnTo>
                    <a:pt x="13511" y="6527"/>
                  </a:lnTo>
                  <a:lnTo>
                    <a:pt x="13537" y="6769"/>
                  </a:lnTo>
                  <a:lnTo>
                    <a:pt x="13564" y="7010"/>
                  </a:lnTo>
                  <a:lnTo>
                    <a:pt x="13564" y="7225"/>
                  </a:lnTo>
                  <a:lnTo>
                    <a:pt x="13537" y="7440"/>
                  </a:lnTo>
                  <a:lnTo>
                    <a:pt x="13484" y="7628"/>
                  </a:lnTo>
                  <a:lnTo>
                    <a:pt x="13430" y="7789"/>
                  </a:lnTo>
                  <a:lnTo>
                    <a:pt x="13323" y="7924"/>
                  </a:lnTo>
                  <a:lnTo>
                    <a:pt x="13215" y="7682"/>
                  </a:lnTo>
                  <a:lnTo>
                    <a:pt x="13081" y="7467"/>
                  </a:lnTo>
                  <a:lnTo>
                    <a:pt x="12893" y="7252"/>
                  </a:lnTo>
                  <a:lnTo>
                    <a:pt x="12651" y="7064"/>
                  </a:lnTo>
                  <a:lnTo>
                    <a:pt x="12490" y="6984"/>
                  </a:lnTo>
                  <a:lnTo>
                    <a:pt x="12356" y="6930"/>
                  </a:lnTo>
                  <a:lnTo>
                    <a:pt x="12060" y="6849"/>
                  </a:lnTo>
                  <a:lnTo>
                    <a:pt x="11765" y="6822"/>
                  </a:lnTo>
                  <a:lnTo>
                    <a:pt x="11496" y="6796"/>
                  </a:lnTo>
                  <a:lnTo>
                    <a:pt x="11040" y="6769"/>
                  </a:lnTo>
                  <a:lnTo>
                    <a:pt x="10825" y="6742"/>
                  </a:lnTo>
                  <a:lnTo>
                    <a:pt x="10583" y="6688"/>
                  </a:lnTo>
                  <a:lnTo>
                    <a:pt x="10341" y="6581"/>
                  </a:lnTo>
                  <a:lnTo>
                    <a:pt x="10100" y="6446"/>
                  </a:lnTo>
                  <a:lnTo>
                    <a:pt x="9831" y="6258"/>
                  </a:lnTo>
                  <a:lnTo>
                    <a:pt x="9536" y="6017"/>
                  </a:lnTo>
                  <a:lnTo>
                    <a:pt x="9536" y="5909"/>
                  </a:lnTo>
                  <a:lnTo>
                    <a:pt x="9670" y="5909"/>
                  </a:lnTo>
                  <a:lnTo>
                    <a:pt x="10019" y="5882"/>
                  </a:lnTo>
                  <a:lnTo>
                    <a:pt x="10368" y="5829"/>
                  </a:lnTo>
                  <a:lnTo>
                    <a:pt x="10690" y="5748"/>
                  </a:lnTo>
                  <a:lnTo>
                    <a:pt x="11013" y="5614"/>
                  </a:lnTo>
                  <a:lnTo>
                    <a:pt x="11308" y="5426"/>
                  </a:lnTo>
                  <a:lnTo>
                    <a:pt x="11577" y="5238"/>
                  </a:lnTo>
                  <a:lnTo>
                    <a:pt x="11819" y="4996"/>
                  </a:lnTo>
                  <a:lnTo>
                    <a:pt x="12033" y="4754"/>
                  </a:lnTo>
                  <a:lnTo>
                    <a:pt x="12302" y="4862"/>
                  </a:lnTo>
                  <a:lnTo>
                    <a:pt x="12544" y="5023"/>
                  </a:lnTo>
                  <a:lnTo>
                    <a:pt x="12785" y="5211"/>
                  </a:lnTo>
                  <a:lnTo>
                    <a:pt x="12973" y="5426"/>
                  </a:lnTo>
                  <a:lnTo>
                    <a:pt x="13054" y="5479"/>
                  </a:lnTo>
                  <a:lnTo>
                    <a:pt x="13161" y="5506"/>
                  </a:lnTo>
                  <a:lnTo>
                    <a:pt x="13242" y="5506"/>
                  </a:lnTo>
                  <a:lnTo>
                    <a:pt x="13296" y="5453"/>
                  </a:lnTo>
                  <a:lnTo>
                    <a:pt x="13349" y="5399"/>
                  </a:lnTo>
                  <a:lnTo>
                    <a:pt x="13376" y="5318"/>
                  </a:lnTo>
                  <a:lnTo>
                    <a:pt x="13376" y="5211"/>
                  </a:lnTo>
                  <a:lnTo>
                    <a:pt x="13323" y="5157"/>
                  </a:lnTo>
                  <a:lnTo>
                    <a:pt x="13108" y="4889"/>
                  </a:lnTo>
                  <a:lnTo>
                    <a:pt x="12839" y="4674"/>
                  </a:lnTo>
                  <a:lnTo>
                    <a:pt x="12571" y="4513"/>
                  </a:lnTo>
                  <a:lnTo>
                    <a:pt x="12275" y="4378"/>
                  </a:lnTo>
                  <a:lnTo>
                    <a:pt x="12436" y="4029"/>
                  </a:lnTo>
                  <a:lnTo>
                    <a:pt x="12544" y="3707"/>
                  </a:lnTo>
                  <a:lnTo>
                    <a:pt x="12624" y="3331"/>
                  </a:lnTo>
                  <a:lnTo>
                    <a:pt x="12624" y="2955"/>
                  </a:lnTo>
                  <a:lnTo>
                    <a:pt x="12624" y="2659"/>
                  </a:lnTo>
                  <a:lnTo>
                    <a:pt x="12571" y="2364"/>
                  </a:lnTo>
                  <a:lnTo>
                    <a:pt x="12517" y="2068"/>
                  </a:lnTo>
                  <a:lnTo>
                    <a:pt x="12409" y="1800"/>
                  </a:lnTo>
                  <a:lnTo>
                    <a:pt x="12275" y="1531"/>
                  </a:lnTo>
                  <a:lnTo>
                    <a:pt x="12141" y="1289"/>
                  </a:lnTo>
                  <a:lnTo>
                    <a:pt x="11953" y="1075"/>
                  </a:lnTo>
                  <a:lnTo>
                    <a:pt x="11765" y="860"/>
                  </a:lnTo>
                  <a:lnTo>
                    <a:pt x="11550" y="672"/>
                  </a:lnTo>
                  <a:lnTo>
                    <a:pt x="11335" y="511"/>
                  </a:lnTo>
                  <a:lnTo>
                    <a:pt x="11093" y="349"/>
                  </a:lnTo>
                  <a:lnTo>
                    <a:pt x="10825" y="215"/>
                  </a:lnTo>
                  <a:lnTo>
                    <a:pt x="10556" y="135"/>
                  </a:lnTo>
                  <a:lnTo>
                    <a:pt x="10261" y="54"/>
                  </a:lnTo>
                  <a:lnTo>
                    <a:pt x="9965" y="0"/>
                  </a:lnTo>
                  <a:lnTo>
                    <a:pt x="4647" y="0"/>
                  </a:lnTo>
                  <a:lnTo>
                    <a:pt x="4567" y="54"/>
                  </a:lnTo>
                  <a:lnTo>
                    <a:pt x="4513" y="135"/>
                  </a:lnTo>
                  <a:lnTo>
                    <a:pt x="4513" y="215"/>
                  </a:lnTo>
                  <a:lnTo>
                    <a:pt x="4513" y="296"/>
                  </a:lnTo>
                  <a:lnTo>
                    <a:pt x="4567" y="376"/>
                  </a:lnTo>
                  <a:lnTo>
                    <a:pt x="4647" y="430"/>
                  </a:lnTo>
                  <a:lnTo>
                    <a:pt x="4728" y="457"/>
                  </a:lnTo>
                  <a:lnTo>
                    <a:pt x="9938" y="457"/>
                  </a:lnTo>
                  <a:lnTo>
                    <a:pt x="10180" y="484"/>
                  </a:lnTo>
                  <a:lnTo>
                    <a:pt x="10422" y="564"/>
                  </a:lnTo>
                  <a:lnTo>
                    <a:pt x="10664" y="645"/>
                  </a:lnTo>
                  <a:lnTo>
                    <a:pt x="10878" y="752"/>
                  </a:lnTo>
                  <a:lnTo>
                    <a:pt x="11066" y="887"/>
                  </a:lnTo>
                  <a:lnTo>
                    <a:pt x="11281" y="1021"/>
                  </a:lnTo>
                  <a:lnTo>
                    <a:pt x="11442" y="1182"/>
                  </a:lnTo>
                  <a:lnTo>
                    <a:pt x="11604" y="1370"/>
                  </a:lnTo>
                  <a:lnTo>
                    <a:pt x="11765" y="1558"/>
                  </a:lnTo>
                  <a:lnTo>
                    <a:pt x="11872" y="1746"/>
                  </a:lnTo>
                  <a:lnTo>
                    <a:pt x="11980" y="1988"/>
                  </a:lnTo>
                  <a:lnTo>
                    <a:pt x="12060" y="2203"/>
                  </a:lnTo>
                  <a:lnTo>
                    <a:pt x="12141" y="2444"/>
                  </a:lnTo>
                  <a:lnTo>
                    <a:pt x="12168" y="2686"/>
                  </a:lnTo>
                  <a:lnTo>
                    <a:pt x="12195" y="2955"/>
                  </a:lnTo>
                  <a:lnTo>
                    <a:pt x="12168" y="3223"/>
                  </a:lnTo>
                  <a:lnTo>
                    <a:pt x="12141" y="3465"/>
                  </a:lnTo>
                  <a:lnTo>
                    <a:pt x="12060" y="3707"/>
                  </a:lnTo>
                  <a:lnTo>
                    <a:pt x="11980" y="3922"/>
                  </a:lnTo>
                  <a:lnTo>
                    <a:pt x="11872" y="4137"/>
                  </a:lnTo>
                  <a:lnTo>
                    <a:pt x="11765" y="4351"/>
                  </a:lnTo>
                  <a:lnTo>
                    <a:pt x="11604" y="4539"/>
                  </a:lnTo>
                  <a:lnTo>
                    <a:pt x="11442" y="4727"/>
                  </a:lnTo>
                  <a:lnTo>
                    <a:pt x="11281" y="4889"/>
                  </a:lnTo>
                  <a:lnTo>
                    <a:pt x="11066" y="5023"/>
                  </a:lnTo>
                  <a:lnTo>
                    <a:pt x="10878" y="5157"/>
                  </a:lnTo>
                  <a:lnTo>
                    <a:pt x="10664" y="5265"/>
                  </a:lnTo>
                  <a:lnTo>
                    <a:pt x="10422" y="5345"/>
                  </a:lnTo>
                  <a:lnTo>
                    <a:pt x="10180" y="5399"/>
                  </a:lnTo>
                  <a:lnTo>
                    <a:pt x="9938" y="5453"/>
                  </a:lnTo>
                  <a:lnTo>
                    <a:pt x="5614" y="5453"/>
                  </a:lnTo>
                  <a:lnTo>
                    <a:pt x="5507" y="5479"/>
                  </a:lnTo>
                  <a:lnTo>
                    <a:pt x="5372" y="5506"/>
                  </a:lnTo>
                  <a:lnTo>
                    <a:pt x="5292" y="5560"/>
                  </a:lnTo>
                  <a:lnTo>
                    <a:pt x="5184" y="5641"/>
                  </a:lnTo>
                  <a:lnTo>
                    <a:pt x="5131" y="5748"/>
                  </a:lnTo>
                  <a:lnTo>
                    <a:pt x="5077" y="5829"/>
                  </a:lnTo>
                  <a:lnTo>
                    <a:pt x="5023" y="5963"/>
                  </a:lnTo>
                  <a:lnTo>
                    <a:pt x="5023" y="6070"/>
                  </a:lnTo>
                  <a:lnTo>
                    <a:pt x="5077" y="6984"/>
                  </a:lnTo>
                  <a:lnTo>
                    <a:pt x="5077" y="6984"/>
                  </a:lnTo>
                  <a:lnTo>
                    <a:pt x="4083" y="5936"/>
                  </a:lnTo>
                  <a:lnTo>
                    <a:pt x="3976" y="5829"/>
                  </a:lnTo>
                  <a:lnTo>
                    <a:pt x="3841" y="5748"/>
                  </a:lnTo>
                  <a:lnTo>
                    <a:pt x="3573" y="5587"/>
                  </a:lnTo>
                  <a:lnTo>
                    <a:pt x="3277" y="5506"/>
                  </a:lnTo>
                  <a:lnTo>
                    <a:pt x="3116" y="5479"/>
                  </a:lnTo>
                  <a:lnTo>
                    <a:pt x="2955" y="5453"/>
                  </a:lnTo>
                  <a:lnTo>
                    <a:pt x="2713" y="5453"/>
                  </a:lnTo>
                  <a:lnTo>
                    <a:pt x="2445" y="5399"/>
                  </a:lnTo>
                  <a:lnTo>
                    <a:pt x="2203" y="5345"/>
                  </a:lnTo>
                  <a:lnTo>
                    <a:pt x="1988" y="5265"/>
                  </a:lnTo>
                  <a:lnTo>
                    <a:pt x="1773" y="5157"/>
                  </a:lnTo>
                  <a:lnTo>
                    <a:pt x="1558" y="5023"/>
                  </a:lnTo>
                  <a:lnTo>
                    <a:pt x="1370" y="4889"/>
                  </a:lnTo>
                  <a:lnTo>
                    <a:pt x="1182" y="4727"/>
                  </a:lnTo>
                  <a:lnTo>
                    <a:pt x="1021" y="4539"/>
                  </a:lnTo>
                  <a:lnTo>
                    <a:pt x="887" y="4351"/>
                  </a:lnTo>
                  <a:lnTo>
                    <a:pt x="753" y="4137"/>
                  </a:lnTo>
                  <a:lnTo>
                    <a:pt x="645" y="3922"/>
                  </a:lnTo>
                  <a:lnTo>
                    <a:pt x="565" y="3707"/>
                  </a:lnTo>
                  <a:lnTo>
                    <a:pt x="511" y="3465"/>
                  </a:lnTo>
                  <a:lnTo>
                    <a:pt x="457" y="3223"/>
                  </a:lnTo>
                  <a:lnTo>
                    <a:pt x="457" y="2955"/>
                  </a:lnTo>
                  <a:lnTo>
                    <a:pt x="457" y="2686"/>
                  </a:lnTo>
                  <a:lnTo>
                    <a:pt x="511" y="2444"/>
                  </a:lnTo>
                  <a:lnTo>
                    <a:pt x="565" y="2203"/>
                  </a:lnTo>
                  <a:lnTo>
                    <a:pt x="645" y="1988"/>
                  </a:lnTo>
                  <a:lnTo>
                    <a:pt x="753" y="1746"/>
                  </a:lnTo>
                  <a:lnTo>
                    <a:pt x="887" y="1558"/>
                  </a:lnTo>
                  <a:lnTo>
                    <a:pt x="1021" y="1370"/>
                  </a:lnTo>
                  <a:lnTo>
                    <a:pt x="1182" y="1182"/>
                  </a:lnTo>
                  <a:lnTo>
                    <a:pt x="1370" y="1021"/>
                  </a:lnTo>
                  <a:lnTo>
                    <a:pt x="1558" y="887"/>
                  </a:lnTo>
                  <a:lnTo>
                    <a:pt x="1773" y="752"/>
                  </a:lnTo>
                  <a:lnTo>
                    <a:pt x="1988" y="645"/>
                  </a:lnTo>
                  <a:lnTo>
                    <a:pt x="2203" y="564"/>
                  </a:lnTo>
                  <a:lnTo>
                    <a:pt x="2445" y="484"/>
                  </a:lnTo>
                  <a:lnTo>
                    <a:pt x="2713" y="457"/>
                  </a:lnTo>
                  <a:lnTo>
                    <a:pt x="3680" y="457"/>
                  </a:lnTo>
                  <a:lnTo>
                    <a:pt x="3761" y="430"/>
                  </a:lnTo>
                  <a:lnTo>
                    <a:pt x="3841" y="376"/>
                  </a:lnTo>
                  <a:lnTo>
                    <a:pt x="3895" y="296"/>
                  </a:lnTo>
                  <a:lnTo>
                    <a:pt x="3922" y="215"/>
                  </a:lnTo>
                  <a:lnTo>
                    <a:pt x="3895" y="135"/>
                  </a:lnTo>
                  <a:lnTo>
                    <a:pt x="3841" y="54"/>
                  </a:lnTo>
                  <a:lnTo>
                    <a:pt x="37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2103;p73">
              <a:extLst>
                <a:ext uri="{FF2B5EF4-FFF2-40B4-BE49-F238E27FC236}">
                  <a16:creationId xmlns:a16="http://schemas.microsoft.com/office/drawing/2014/main" id="{4E9399A9-7345-4523-076F-C4FE9141C7A5}"/>
                </a:ext>
              </a:extLst>
            </p:cNvPr>
            <p:cNvSpPr/>
            <p:nvPr/>
          </p:nvSpPr>
          <p:spPr>
            <a:xfrm>
              <a:off x="3312775" y="4083250"/>
              <a:ext cx="26875" cy="53075"/>
            </a:xfrm>
            <a:custGeom>
              <a:avLst/>
              <a:gdLst/>
              <a:ahLst/>
              <a:cxnLst/>
              <a:rect l="l" t="t" r="r" b="b"/>
              <a:pathLst>
                <a:path w="1075" h="2123" extrusionOk="0">
                  <a:moveTo>
                    <a:pt x="242" y="1"/>
                  </a:moveTo>
                  <a:lnTo>
                    <a:pt x="134" y="27"/>
                  </a:lnTo>
                  <a:lnTo>
                    <a:pt x="81" y="81"/>
                  </a:lnTo>
                  <a:lnTo>
                    <a:pt x="27" y="135"/>
                  </a:lnTo>
                  <a:lnTo>
                    <a:pt x="0" y="242"/>
                  </a:lnTo>
                  <a:lnTo>
                    <a:pt x="27" y="323"/>
                  </a:lnTo>
                  <a:lnTo>
                    <a:pt x="81" y="377"/>
                  </a:lnTo>
                  <a:lnTo>
                    <a:pt x="134" y="430"/>
                  </a:lnTo>
                  <a:lnTo>
                    <a:pt x="242" y="457"/>
                  </a:lnTo>
                  <a:lnTo>
                    <a:pt x="322" y="457"/>
                  </a:lnTo>
                  <a:lnTo>
                    <a:pt x="322" y="1881"/>
                  </a:lnTo>
                  <a:lnTo>
                    <a:pt x="322" y="1988"/>
                  </a:lnTo>
                  <a:lnTo>
                    <a:pt x="376" y="2042"/>
                  </a:lnTo>
                  <a:lnTo>
                    <a:pt x="457" y="2095"/>
                  </a:lnTo>
                  <a:lnTo>
                    <a:pt x="537" y="2122"/>
                  </a:lnTo>
                  <a:lnTo>
                    <a:pt x="618" y="2095"/>
                  </a:lnTo>
                  <a:lnTo>
                    <a:pt x="698" y="2042"/>
                  </a:lnTo>
                  <a:lnTo>
                    <a:pt x="752" y="1988"/>
                  </a:lnTo>
                  <a:lnTo>
                    <a:pt x="752" y="1881"/>
                  </a:lnTo>
                  <a:lnTo>
                    <a:pt x="752" y="457"/>
                  </a:lnTo>
                  <a:lnTo>
                    <a:pt x="833" y="457"/>
                  </a:lnTo>
                  <a:lnTo>
                    <a:pt x="940" y="430"/>
                  </a:lnTo>
                  <a:lnTo>
                    <a:pt x="994" y="377"/>
                  </a:lnTo>
                  <a:lnTo>
                    <a:pt x="1048" y="323"/>
                  </a:lnTo>
                  <a:lnTo>
                    <a:pt x="1074" y="242"/>
                  </a:lnTo>
                  <a:lnTo>
                    <a:pt x="1048" y="135"/>
                  </a:lnTo>
                  <a:lnTo>
                    <a:pt x="994" y="81"/>
                  </a:lnTo>
                  <a:lnTo>
                    <a:pt x="940" y="27"/>
                  </a:lnTo>
                  <a:lnTo>
                    <a:pt x="8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104;p73">
              <a:extLst>
                <a:ext uri="{FF2B5EF4-FFF2-40B4-BE49-F238E27FC236}">
                  <a16:creationId xmlns:a16="http://schemas.microsoft.com/office/drawing/2014/main" id="{D72D68C4-BEC3-BF0D-2A30-1164C891EA8C}"/>
                </a:ext>
              </a:extLst>
            </p:cNvPr>
            <p:cNvSpPr/>
            <p:nvPr/>
          </p:nvSpPr>
          <p:spPr>
            <a:xfrm>
              <a:off x="3370500" y="4083925"/>
              <a:ext cx="29575" cy="52400"/>
            </a:xfrm>
            <a:custGeom>
              <a:avLst/>
              <a:gdLst/>
              <a:ahLst/>
              <a:cxnLst/>
              <a:rect l="l" t="t" r="r" b="b"/>
              <a:pathLst>
                <a:path w="1183" h="2096" extrusionOk="0">
                  <a:moveTo>
                    <a:pt x="565" y="0"/>
                  </a:moveTo>
                  <a:lnTo>
                    <a:pt x="431" y="27"/>
                  </a:lnTo>
                  <a:lnTo>
                    <a:pt x="296" y="81"/>
                  </a:lnTo>
                  <a:lnTo>
                    <a:pt x="189" y="188"/>
                  </a:lnTo>
                  <a:lnTo>
                    <a:pt x="82" y="296"/>
                  </a:lnTo>
                  <a:lnTo>
                    <a:pt x="55" y="430"/>
                  </a:lnTo>
                  <a:lnTo>
                    <a:pt x="28" y="538"/>
                  </a:lnTo>
                  <a:lnTo>
                    <a:pt x="55" y="672"/>
                  </a:lnTo>
                  <a:lnTo>
                    <a:pt x="82" y="779"/>
                  </a:lnTo>
                  <a:lnTo>
                    <a:pt x="135" y="887"/>
                  </a:lnTo>
                  <a:lnTo>
                    <a:pt x="189" y="967"/>
                  </a:lnTo>
                  <a:lnTo>
                    <a:pt x="270" y="1048"/>
                  </a:lnTo>
                  <a:lnTo>
                    <a:pt x="377" y="1128"/>
                  </a:lnTo>
                  <a:lnTo>
                    <a:pt x="592" y="1236"/>
                  </a:lnTo>
                  <a:lnTo>
                    <a:pt x="672" y="1316"/>
                  </a:lnTo>
                  <a:lnTo>
                    <a:pt x="699" y="1397"/>
                  </a:lnTo>
                  <a:lnTo>
                    <a:pt x="726" y="1451"/>
                  </a:lnTo>
                  <a:lnTo>
                    <a:pt x="726" y="1531"/>
                  </a:lnTo>
                  <a:lnTo>
                    <a:pt x="699" y="1585"/>
                  </a:lnTo>
                  <a:lnTo>
                    <a:pt x="646" y="1612"/>
                  </a:lnTo>
                  <a:lnTo>
                    <a:pt x="592" y="1639"/>
                  </a:lnTo>
                  <a:lnTo>
                    <a:pt x="538" y="1639"/>
                  </a:lnTo>
                  <a:lnTo>
                    <a:pt x="484" y="1612"/>
                  </a:lnTo>
                  <a:lnTo>
                    <a:pt x="431" y="1504"/>
                  </a:lnTo>
                  <a:lnTo>
                    <a:pt x="350" y="1451"/>
                  </a:lnTo>
                  <a:lnTo>
                    <a:pt x="296" y="1397"/>
                  </a:lnTo>
                  <a:lnTo>
                    <a:pt x="189" y="1397"/>
                  </a:lnTo>
                  <a:lnTo>
                    <a:pt x="108" y="1424"/>
                  </a:lnTo>
                  <a:lnTo>
                    <a:pt x="55" y="1478"/>
                  </a:lnTo>
                  <a:lnTo>
                    <a:pt x="1" y="1558"/>
                  </a:lnTo>
                  <a:lnTo>
                    <a:pt x="1" y="1639"/>
                  </a:lnTo>
                  <a:lnTo>
                    <a:pt x="28" y="1719"/>
                  </a:lnTo>
                  <a:lnTo>
                    <a:pt x="108" y="1854"/>
                  </a:lnTo>
                  <a:lnTo>
                    <a:pt x="216" y="1961"/>
                  </a:lnTo>
                  <a:lnTo>
                    <a:pt x="296" y="2015"/>
                  </a:lnTo>
                  <a:lnTo>
                    <a:pt x="377" y="2068"/>
                  </a:lnTo>
                  <a:lnTo>
                    <a:pt x="484" y="2095"/>
                  </a:lnTo>
                  <a:lnTo>
                    <a:pt x="699" y="2095"/>
                  </a:lnTo>
                  <a:lnTo>
                    <a:pt x="780" y="2068"/>
                  </a:lnTo>
                  <a:lnTo>
                    <a:pt x="941" y="1961"/>
                  </a:lnTo>
                  <a:lnTo>
                    <a:pt x="1075" y="1827"/>
                  </a:lnTo>
                  <a:lnTo>
                    <a:pt x="1156" y="1639"/>
                  </a:lnTo>
                  <a:lnTo>
                    <a:pt x="1183" y="1558"/>
                  </a:lnTo>
                  <a:lnTo>
                    <a:pt x="1183" y="1451"/>
                  </a:lnTo>
                  <a:lnTo>
                    <a:pt x="1156" y="1343"/>
                  </a:lnTo>
                  <a:lnTo>
                    <a:pt x="1129" y="1236"/>
                  </a:lnTo>
                  <a:lnTo>
                    <a:pt x="1075" y="1128"/>
                  </a:lnTo>
                  <a:lnTo>
                    <a:pt x="1022" y="1021"/>
                  </a:lnTo>
                  <a:lnTo>
                    <a:pt x="914" y="940"/>
                  </a:lnTo>
                  <a:lnTo>
                    <a:pt x="807" y="860"/>
                  </a:lnTo>
                  <a:lnTo>
                    <a:pt x="619" y="726"/>
                  </a:lnTo>
                  <a:lnTo>
                    <a:pt x="565" y="699"/>
                  </a:lnTo>
                  <a:lnTo>
                    <a:pt x="511" y="645"/>
                  </a:lnTo>
                  <a:lnTo>
                    <a:pt x="484" y="564"/>
                  </a:lnTo>
                  <a:lnTo>
                    <a:pt x="511" y="511"/>
                  </a:lnTo>
                  <a:lnTo>
                    <a:pt x="538" y="457"/>
                  </a:lnTo>
                  <a:lnTo>
                    <a:pt x="646" y="457"/>
                  </a:lnTo>
                  <a:lnTo>
                    <a:pt x="699" y="484"/>
                  </a:lnTo>
                  <a:lnTo>
                    <a:pt x="753" y="564"/>
                  </a:lnTo>
                  <a:lnTo>
                    <a:pt x="834" y="591"/>
                  </a:lnTo>
                  <a:lnTo>
                    <a:pt x="941" y="591"/>
                  </a:lnTo>
                  <a:lnTo>
                    <a:pt x="1022" y="564"/>
                  </a:lnTo>
                  <a:lnTo>
                    <a:pt x="1075" y="511"/>
                  </a:lnTo>
                  <a:lnTo>
                    <a:pt x="1102" y="430"/>
                  </a:lnTo>
                  <a:lnTo>
                    <a:pt x="1129" y="350"/>
                  </a:lnTo>
                  <a:lnTo>
                    <a:pt x="1075" y="242"/>
                  </a:lnTo>
                  <a:lnTo>
                    <a:pt x="995" y="135"/>
                  </a:lnTo>
                  <a:lnTo>
                    <a:pt x="860" y="54"/>
                  </a:lnTo>
                  <a:lnTo>
                    <a:pt x="7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2105;p73">
              <a:extLst>
                <a:ext uri="{FF2B5EF4-FFF2-40B4-BE49-F238E27FC236}">
                  <a16:creationId xmlns:a16="http://schemas.microsoft.com/office/drawing/2014/main" id="{66F0443A-08DD-5070-F8F8-307FD80CB311}"/>
                </a:ext>
              </a:extLst>
            </p:cNvPr>
            <p:cNvSpPr/>
            <p:nvPr/>
          </p:nvSpPr>
          <p:spPr>
            <a:xfrm>
              <a:off x="3462500" y="4083925"/>
              <a:ext cx="30250" cy="52400"/>
            </a:xfrm>
            <a:custGeom>
              <a:avLst/>
              <a:gdLst/>
              <a:ahLst/>
              <a:cxnLst/>
              <a:rect l="l" t="t" r="r" b="b"/>
              <a:pathLst>
                <a:path w="1210" h="2096" extrusionOk="0">
                  <a:moveTo>
                    <a:pt x="592" y="0"/>
                  </a:moveTo>
                  <a:lnTo>
                    <a:pt x="430" y="27"/>
                  </a:lnTo>
                  <a:lnTo>
                    <a:pt x="323" y="81"/>
                  </a:lnTo>
                  <a:lnTo>
                    <a:pt x="215" y="188"/>
                  </a:lnTo>
                  <a:lnTo>
                    <a:pt x="108" y="296"/>
                  </a:lnTo>
                  <a:lnTo>
                    <a:pt x="81" y="430"/>
                  </a:lnTo>
                  <a:lnTo>
                    <a:pt x="54" y="538"/>
                  </a:lnTo>
                  <a:lnTo>
                    <a:pt x="81" y="672"/>
                  </a:lnTo>
                  <a:lnTo>
                    <a:pt x="108" y="779"/>
                  </a:lnTo>
                  <a:lnTo>
                    <a:pt x="162" y="887"/>
                  </a:lnTo>
                  <a:lnTo>
                    <a:pt x="215" y="967"/>
                  </a:lnTo>
                  <a:lnTo>
                    <a:pt x="296" y="1048"/>
                  </a:lnTo>
                  <a:lnTo>
                    <a:pt x="403" y="1128"/>
                  </a:lnTo>
                  <a:lnTo>
                    <a:pt x="592" y="1236"/>
                  </a:lnTo>
                  <a:lnTo>
                    <a:pt x="699" y="1316"/>
                  </a:lnTo>
                  <a:lnTo>
                    <a:pt x="726" y="1397"/>
                  </a:lnTo>
                  <a:lnTo>
                    <a:pt x="753" y="1451"/>
                  </a:lnTo>
                  <a:lnTo>
                    <a:pt x="753" y="1531"/>
                  </a:lnTo>
                  <a:lnTo>
                    <a:pt x="699" y="1585"/>
                  </a:lnTo>
                  <a:lnTo>
                    <a:pt x="672" y="1612"/>
                  </a:lnTo>
                  <a:lnTo>
                    <a:pt x="618" y="1639"/>
                  </a:lnTo>
                  <a:lnTo>
                    <a:pt x="565" y="1639"/>
                  </a:lnTo>
                  <a:lnTo>
                    <a:pt x="511" y="1612"/>
                  </a:lnTo>
                  <a:lnTo>
                    <a:pt x="430" y="1504"/>
                  </a:lnTo>
                  <a:lnTo>
                    <a:pt x="377" y="1451"/>
                  </a:lnTo>
                  <a:lnTo>
                    <a:pt x="296" y="1397"/>
                  </a:lnTo>
                  <a:lnTo>
                    <a:pt x="215" y="1397"/>
                  </a:lnTo>
                  <a:lnTo>
                    <a:pt x="135" y="1424"/>
                  </a:lnTo>
                  <a:lnTo>
                    <a:pt x="54" y="1478"/>
                  </a:lnTo>
                  <a:lnTo>
                    <a:pt x="27" y="1558"/>
                  </a:lnTo>
                  <a:lnTo>
                    <a:pt x="1" y="1639"/>
                  </a:lnTo>
                  <a:lnTo>
                    <a:pt x="27" y="1719"/>
                  </a:lnTo>
                  <a:lnTo>
                    <a:pt x="108" y="1854"/>
                  </a:lnTo>
                  <a:lnTo>
                    <a:pt x="242" y="1961"/>
                  </a:lnTo>
                  <a:lnTo>
                    <a:pt x="296" y="2015"/>
                  </a:lnTo>
                  <a:lnTo>
                    <a:pt x="403" y="2068"/>
                  </a:lnTo>
                  <a:lnTo>
                    <a:pt x="511" y="2095"/>
                  </a:lnTo>
                  <a:lnTo>
                    <a:pt x="726" y="2095"/>
                  </a:lnTo>
                  <a:lnTo>
                    <a:pt x="806" y="2068"/>
                  </a:lnTo>
                  <a:lnTo>
                    <a:pt x="968" y="1961"/>
                  </a:lnTo>
                  <a:lnTo>
                    <a:pt x="1102" y="1827"/>
                  </a:lnTo>
                  <a:lnTo>
                    <a:pt x="1182" y="1639"/>
                  </a:lnTo>
                  <a:lnTo>
                    <a:pt x="1209" y="1558"/>
                  </a:lnTo>
                  <a:lnTo>
                    <a:pt x="1209" y="1451"/>
                  </a:lnTo>
                  <a:lnTo>
                    <a:pt x="1182" y="1343"/>
                  </a:lnTo>
                  <a:lnTo>
                    <a:pt x="1156" y="1236"/>
                  </a:lnTo>
                  <a:lnTo>
                    <a:pt x="1102" y="1128"/>
                  </a:lnTo>
                  <a:lnTo>
                    <a:pt x="1048" y="1021"/>
                  </a:lnTo>
                  <a:lnTo>
                    <a:pt x="941" y="940"/>
                  </a:lnTo>
                  <a:lnTo>
                    <a:pt x="833" y="860"/>
                  </a:lnTo>
                  <a:lnTo>
                    <a:pt x="645" y="726"/>
                  </a:lnTo>
                  <a:lnTo>
                    <a:pt x="592" y="699"/>
                  </a:lnTo>
                  <a:lnTo>
                    <a:pt x="538" y="645"/>
                  </a:lnTo>
                  <a:lnTo>
                    <a:pt x="511" y="564"/>
                  </a:lnTo>
                  <a:lnTo>
                    <a:pt x="511" y="511"/>
                  </a:lnTo>
                  <a:lnTo>
                    <a:pt x="565" y="457"/>
                  </a:lnTo>
                  <a:lnTo>
                    <a:pt x="672" y="457"/>
                  </a:lnTo>
                  <a:lnTo>
                    <a:pt x="726" y="484"/>
                  </a:lnTo>
                  <a:lnTo>
                    <a:pt x="780" y="564"/>
                  </a:lnTo>
                  <a:lnTo>
                    <a:pt x="860" y="591"/>
                  </a:lnTo>
                  <a:lnTo>
                    <a:pt x="941" y="591"/>
                  </a:lnTo>
                  <a:lnTo>
                    <a:pt x="1048" y="564"/>
                  </a:lnTo>
                  <a:lnTo>
                    <a:pt x="1102" y="511"/>
                  </a:lnTo>
                  <a:lnTo>
                    <a:pt x="1129" y="430"/>
                  </a:lnTo>
                  <a:lnTo>
                    <a:pt x="1129" y="350"/>
                  </a:lnTo>
                  <a:lnTo>
                    <a:pt x="1102" y="242"/>
                  </a:lnTo>
                  <a:lnTo>
                    <a:pt x="1021" y="135"/>
                  </a:lnTo>
                  <a:lnTo>
                    <a:pt x="887" y="54"/>
                  </a:lnTo>
                  <a:lnTo>
                    <a:pt x="7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2106;p73">
              <a:extLst>
                <a:ext uri="{FF2B5EF4-FFF2-40B4-BE49-F238E27FC236}">
                  <a16:creationId xmlns:a16="http://schemas.microsoft.com/office/drawing/2014/main" id="{558040DB-89AB-F2D0-63FC-D9709ACF9709}"/>
                </a:ext>
              </a:extLst>
            </p:cNvPr>
            <p:cNvSpPr/>
            <p:nvPr/>
          </p:nvSpPr>
          <p:spPr>
            <a:xfrm>
              <a:off x="3276500" y="4083925"/>
              <a:ext cx="29575" cy="52400"/>
            </a:xfrm>
            <a:custGeom>
              <a:avLst/>
              <a:gdLst/>
              <a:ahLst/>
              <a:cxnLst/>
              <a:rect l="l" t="t" r="r" b="b"/>
              <a:pathLst>
                <a:path w="1183" h="2096" extrusionOk="0">
                  <a:moveTo>
                    <a:pt x="565" y="0"/>
                  </a:moveTo>
                  <a:lnTo>
                    <a:pt x="430" y="27"/>
                  </a:lnTo>
                  <a:lnTo>
                    <a:pt x="296" y="81"/>
                  </a:lnTo>
                  <a:lnTo>
                    <a:pt x="189" y="188"/>
                  </a:lnTo>
                  <a:lnTo>
                    <a:pt x="108" y="296"/>
                  </a:lnTo>
                  <a:lnTo>
                    <a:pt x="54" y="430"/>
                  </a:lnTo>
                  <a:lnTo>
                    <a:pt x="28" y="538"/>
                  </a:lnTo>
                  <a:lnTo>
                    <a:pt x="54" y="672"/>
                  </a:lnTo>
                  <a:lnTo>
                    <a:pt x="81" y="779"/>
                  </a:lnTo>
                  <a:lnTo>
                    <a:pt x="135" y="887"/>
                  </a:lnTo>
                  <a:lnTo>
                    <a:pt x="189" y="967"/>
                  </a:lnTo>
                  <a:lnTo>
                    <a:pt x="269" y="1048"/>
                  </a:lnTo>
                  <a:lnTo>
                    <a:pt x="377" y="1128"/>
                  </a:lnTo>
                  <a:lnTo>
                    <a:pt x="592" y="1236"/>
                  </a:lnTo>
                  <a:lnTo>
                    <a:pt x="672" y="1316"/>
                  </a:lnTo>
                  <a:lnTo>
                    <a:pt x="726" y="1397"/>
                  </a:lnTo>
                  <a:lnTo>
                    <a:pt x="726" y="1451"/>
                  </a:lnTo>
                  <a:lnTo>
                    <a:pt x="726" y="1531"/>
                  </a:lnTo>
                  <a:lnTo>
                    <a:pt x="699" y="1585"/>
                  </a:lnTo>
                  <a:lnTo>
                    <a:pt x="645" y="1612"/>
                  </a:lnTo>
                  <a:lnTo>
                    <a:pt x="592" y="1639"/>
                  </a:lnTo>
                  <a:lnTo>
                    <a:pt x="538" y="1639"/>
                  </a:lnTo>
                  <a:lnTo>
                    <a:pt x="484" y="1612"/>
                  </a:lnTo>
                  <a:lnTo>
                    <a:pt x="430" y="1504"/>
                  </a:lnTo>
                  <a:lnTo>
                    <a:pt x="377" y="1451"/>
                  </a:lnTo>
                  <a:lnTo>
                    <a:pt x="296" y="1397"/>
                  </a:lnTo>
                  <a:lnTo>
                    <a:pt x="189" y="1397"/>
                  </a:lnTo>
                  <a:lnTo>
                    <a:pt x="108" y="1424"/>
                  </a:lnTo>
                  <a:lnTo>
                    <a:pt x="54" y="1478"/>
                  </a:lnTo>
                  <a:lnTo>
                    <a:pt x="1" y="1558"/>
                  </a:lnTo>
                  <a:lnTo>
                    <a:pt x="1" y="1639"/>
                  </a:lnTo>
                  <a:lnTo>
                    <a:pt x="28" y="1719"/>
                  </a:lnTo>
                  <a:lnTo>
                    <a:pt x="108" y="1854"/>
                  </a:lnTo>
                  <a:lnTo>
                    <a:pt x="216" y="1961"/>
                  </a:lnTo>
                  <a:lnTo>
                    <a:pt x="296" y="2015"/>
                  </a:lnTo>
                  <a:lnTo>
                    <a:pt x="377" y="2068"/>
                  </a:lnTo>
                  <a:lnTo>
                    <a:pt x="484" y="2095"/>
                  </a:lnTo>
                  <a:lnTo>
                    <a:pt x="699" y="2095"/>
                  </a:lnTo>
                  <a:lnTo>
                    <a:pt x="780" y="2068"/>
                  </a:lnTo>
                  <a:lnTo>
                    <a:pt x="941" y="1961"/>
                  </a:lnTo>
                  <a:lnTo>
                    <a:pt x="1075" y="1827"/>
                  </a:lnTo>
                  <a:lnTo>
                    <a:pt x="1156" y="1639"/>
                  </a:lnTo>
                  <a:lnTo>
                    <a:pt x="1183" y="1558"/>
                  </a:lnTo>
                  <a:lnTo>
                    <a:pt x="1183" y="1451"/>
                  </a:lnTo>
                  <a:lnTo>
                    <a:pt x="1183" y="1343"/>
                  </a:lnTo>
                  <a:lnTo>
                    <a:pt x="1129" y="1236"/>
                  </a:lnTo>
                  <a:lnTo>
                    <a:pt x="1102" y="1128"/>
                  </a:lnTo>
                  <a:lnTo>
                    <a:pt x="1021" y="1021"/>
                  </a:lnTo>
                  <a:lnTo>
                    <a:pt x="914" y="940"/>
                  </a:lnTo>
                  <a:lnTo>
                    <a:pt x="807" y="860"/>
                  </a:lnTo>
                  <a:lnTo>
                    <a:pt x="618" y="726"/>
                  </a:lnTo>
                  <a:lnTo>
                    <a:pt x="565" y="699"/>
                  </a:lnTo>
                  <a:lnTo>
                    <a:pt x="511" y="645"/>
                  </a:lnTo>
                  <a:lnTo>
                    <a:pt x="484" y="564"/>
                  </a:lnTo>
                  <a:lnTo>
                    <a:pt x="511" y="511"/>
                  </a:lnTo>
                  <a:lnTo>
                    <a:pt x="538" y="457"/>
                  </a:lnTo>
                  <a:lnTo>
                    <a:pt x="672" y="457"/>
                  </a:lnTo>
                  <a:lnTo>
                    <a:pt x="699" y="484"/>
                  </a:lnTo>
                  <a:lnTo>
                    <a:pt x="753" y="564"/>
                  </a:lnTo>
                  <a:lnTo>
                    <a:pt x="833" y="591"/>
                  </a:lnTo>
                  <a:lnTo>
                    <a:pt x="941" y="591"/>
                  </a:lnTo>
                  <a:lnTo>
                    <a:pt x="1021" y="564"/>
                  </a:lnTo>
                  <a:lnTo>
                    <a:pt x="1075" y="511"/>
                  </a:lnTo>
                  <a:lnTo>
                    <a:pt x="1129" y="430"/>
                  </a:lnTo>
                  <a:lnTo>
                    <a:pt x="1129" y="350"/>
                  </a:lnTo>
                  <a:lnTo>
                    <a:pt x="1102" y="242"/>
                  </a:lnTo>
                  <a:lnTo>
                    <a:pt x="995" y="135"/>
                  </a:lnTo>
                  <a:lnTo>
                    <a:pt x="860" y="54"/>
                  </a:lnTo>
                  <a:lnTo>
                    <a:pt x="7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2107;p73">
              <a:extLst>
                <a:ext uri="{FF2B5EF4-FFF2-40B4-BE49-F238E27FC236}">
                  <a16:creationId xmlns:a16="http://schemas.microsoft.com/office/drawing/2014/main" id="{7169E3D0-2667-9264-487E-7246D76E4063}"/>
                </a:ext>
              </a:extLst>
            </p:cNvPr>
            <p:cNvSpPr/>
            <p:nvPr/>
          </p:nvSpPr>
          <p:spPr>
            <a:xfrm>
              <a:off x="3406775" y="4083250"/>
              <a:ext cx="26200" cy="53075"/>
            </a:xfrm>
            <a:custGeom>
              <a:avLst/>
              <a:gdLst/>
              <a:ahLst/>
              <a:cxnLst/>
              <a:rect l="l" t="t" r="r" b="b"/>
              <a:pathLst>
                <a:path w="1048" h="2123" extrusionOk="0">
                  <a:moveTo>
                    <a:pt x="215" y="1"/>
                  </a:moveTo>
                  <a:lnTo>
                    <a:pt x="135" y="27"/>
                  </a:lnTo>
                  <a:lnTo>
                    <a:pt x="54" y="81"/>
                  </a:lnTo>
                  <a:lnTo>
                    <a:pt x="0" y="135"/>
                  </a:lnTo>
                  <a:lnTo>
                    <a:pt x="0" y="242"/>
                  </a:lnTo>
                  <a:lnTo>
                    <a:pt x="0" y="323"/>
                  </a:lnTo>
                  <a:lnTo>
                    <a:pt x="54" y="377"/>
                  </a:lnTo>
                  <a:lnTo>
                    <a:pt x="135" y="430"/>
                  </a:lnTo>
                  <a:lnTo>
                    <a:pt x="215" y="457"/>
                  </a:lnTo>
                  <a:lnTo>
                    <a:pt x="296" y="457"/>
                  </a:lnTo>
                  <a:lnTo>
                    <a:pt x="296" y="1881"/>
                  </a:lnTo>
                  <a:lnTo>
                    <a:pt x="323" y="1988"/>
                  </a:lnTo>
                  <a:lnTo>
                    <a:pt x="376" y="2042"/>
                  </a:lnTo>
                  <a:lnTo>
                    <a:pt x="430" y="2095"/>
                  </a:lnTo>
                  <a:lnTo>
                    <a:pt x="538" y="2122"/>
                  </a:lnTo>
                  <a:lnTo>
                    <a:pt x="618" y="2095"/>
                  </a:lnTo>
                  <a:lnTo>
                    <a:pt x="672" y="2042"/>
                  </a:lnTo>
                  <a:lnTo>
                    <a:pt x="726" y="1988"/>
                  </a:lnTo>
                  <a:lnTo>
                    <a:pt x="752" y="1881"/>
                  </a:lnTo>
                  <a:lnTo>
                    <a:pt x="752" y="457"/>
                  </a:lnTo>
                  <a:lnTo>
                    <a:pt x="833" y="457"/>
                  </a:lnTo>
                  <a:lnTo>
                    <a:pt x="914" y="430"/>
                  </a:lnTo>
                  <a:lnTo>
                    <a:pt x="994" y="377"/>
                  </a:lnTo>
                  <a:lnTo>
                    <a:pt x="1048" y="323"/>
                  </a:lnTo>
                  <a:lnTo>
                    <a:pt x="1048" y="242"/>
                  </a:lnTo>
                  <a:lnTo>
                    <a:pt x="1048" y="135"/>
                  </a:lnTo>
                  <a:lnTo>
                    <a:pt x="994" y="81"/>
                  </a:lnTo>
                  <a:lnTo>
                    <a:pt x="914" y="27"/>
                  </a:lnTo>
                  <a:lnTo>
                    <a:pt x="8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2108;p73">
              <a:extLst>
                <a:ext uri="{FF2B5EF4-FFF2-40B4-BE49-F238E27FC236}">
                  <a16:creationId xmlns:a16="http://schemas.microsoft.com/office/drawing/2014/main" id="{1F863554-AC68-3196-C8D8-F9E72554CCA1}"/>
                </a:ext>
              </a:extLst>
            </p:cNvPr>
            <p:cNvSpPr/>
            <p:nvPr/>
          </p:nvSpPr>
          <p:spPr>
            <a:xfrm>
              <a:off x="3341650" y="4104075"/>
              <a:ext cx="21500" cy="11425"/>
            </a:xfrm>
            <a:custGeom>
              <a:avLst/>
              <a:gdLst/>
              <a:ahLst/>
              <a:cxnLst/>
              <a:rect l="l" t="t" r="r" b="b"/>
              <a:pathLst>
                <a:path w="860" h="457" extrusionOk="0">
                  <a:moveTo>
                    <a:pt x="215" y="0"/>
                  </a:moveTo>
                  <a:lnTo>
                    <a:pt x="134" y="27"/>
                  </a:lnTo>
                  <a:lnTo>
                    <a:pt x="54" y="54"/>
                  </a:lnTo>
                  <a:lnTo>
                    <a:pt x="0" y="134"/>
                  </a:lnTo>
                  <a:lnTo>
                    <a:pt x="0" y="215"/>
                  </a:lnTo>
                  <a:lnTo>
                    <a:pt x="0" y="322"/>
                  </a:lnTo>
                  <a:lnTo>
                    <a:pt x="54" y="376"/>
                  </a:lnTo>
                  <a:lnTo>
                    <a:pt x="134" y="430"/>
                  </a:lnTo>
                  <a:lnTo>
                    <a:pt x="215" y="457"/>
                  </a:lnTo>
                  <a:lnTo>
                    <a:pt x="645" y="457"/>
                  </a:lnTo>
                  <a:lnTo>
                    <a:pt x="725" y="430"/>
                  </a:lnTo>
                  <a:lnTo>
                    <a:pt x="806" y="376"/>
                  </a:lnTo>
                  <a:lnTo>
                    <a:pt x="860" y="322"/>
                  </a:lnTo>
                  <a:lnTo>
                    <a:pt x="860" y="215"/>
                  </a:lnTo>
                  <a:lnTo>
                    <a:pt x="860" y="134"/>
                  </a:lnTo>
                  <a:lnTo>
                    <a:pt x="806" y="54"/>
                  </a:lnTo>
                  <a:lnTo>
                    <a:pt x="725" y="27"/>
                  </a:lnTo>
                  <a:lnTo>
                    <a:pt x="6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2109;p73">
              <a:extLst>
                <a:ext uri="{FF2B5EF4-FFF2-40B4-BE49-F238E27FC236}">
                  <a16:creationId xmlns:a16="http://schemas.microsoft.com/office/drawing/2014/main" id="{5AEF656D-630C-FF90-9791-54FAC98BFFEC}"/>
                </a:ext>
              </a:extLst>
            </p:cNvPr>
            <p:cNvSpPr/>
            <p:nvPr/>
          </p:nvSpPr>
          <p:spPr>
            <a:xfrm>
              <a:off x="3499425" y="4083250"/>
              <a:ext cx="26900" cy="53075"/>
            </a:xfrm>
            <a:custGeom>
              <a:avLst/>
              <a:gdLst/>
              <a:ahLst/>
              <a:cxnLst/>
              <a:rect l="l" t="t" r="r" b="b"/>
              <a:pathLst>
                <a:path w="1076" h="2123" extrusionOk="0">
                  <a:moveTo>
                    <a:pt x="243" y="1"/>
                  </a:moveTo>
                  <a:lnTo>
                    <a:pt x="135" y="27"/>
                  </a:lnTo>
                  <a:lnTo>
                    <a:pt x="81" y="81"/>
                  </a:lnTo>
                  <a:lnTo>
                    <a:pt x="28" y="135"/>
                  </a:lnTo>
                  <a:lnTo>
                    <a:pt x="1" y="242"/>
                  </a:lnTo>
                  <a:lnTo>
                    <a:pt x="28" y="323"/>
                  </a:lnTo>
                  <a:lnTo>
                    <a:pt x="81" y="377"/>
                  </a:lnTo>
                  <a:lnTo>
                    <a:pt x="135" y="430"/>
                  </a:lnTo>
                  <a:lnTo>
                    <a:pt x="243" y="457"/>
                  </a:lnTo>
                  <a:lnTo>
                    <a:pt x="296" y="457"/>
                  </a:lnTo>
                  <a:lnTo>
                    <a:pt x="296" y="1881"/>
                  </a:lnTo>
                  <a:lnTo>
                    <a:pt x="323" y="1988"/>
                  </a:lnTo>
                  <a:lnTo>
                    <a:pt x="377" y="2042"/>
                  </a:lnTo>
                  <a:lnTo>
                    <a:pt x="457" y="2095"/>
                  </a:lnTo>
                  <a:lnTo>
                    <a:pt x="538" y="2122"/>
                  </a:lnTo>
                  <a:lnTo>
                    <a:pt x="619" y="2095"/>
                  </a:lnTo>
                  <a:lnTo>
                    <a:pt x="699" y="2042"/>
                  </a:lnTo>
                  <a:lnTo>
                    <a:pt x="753" y="1988"/>
                  </a:lnTo>
                  <a:lnTo>
                    <a:pt x="753" y="1881"/>
                  </a:lnTo>
                  <a:lnTo>
                    <a:pt x="753" y="457"/>
                  </a:lnTo>
                  <a:lnTo>
                    <a:pt x="833" y="457"/>
                  </a:lnTo>
                  <a:lnTo>
                    <a:pt x="914" y="430"/>
                  </a:lnTo>
                  <a:lnTo>
                    <a:pt x="995" y="377"/>
                  </a:lnTo>
                  <a:lnTo>
                    <a:pt x="1048" y="323"/>
                  </a:lnTo>
                  <a:lnTo>
                    <a:pt x="1075" y="242"/>
                  </a:lnTo>
                  <a:lnTo>
                    <a:pt x="1048" y="135"/>
                  </a:lnTo>
                  <a:lnTo>
                    <a:pt x="995" y="81"/>
                  </a:lnTo>
                  <a:lnTo>
                    <a:pt x="914" y="27"/>
                  </a:lnTo>
                  <a:lnTo>
                    <a:pt x="8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2110;p73">
              <a:extLst>
                <a:ext uri="{FF2B5EF4-FFF2-40B4-BE49-F238E27FC236}">
                  <a16:creationId xmlns:a16="http://schemas.microsoft.com/office/drawing/2014/main" id="{73462B1E-0238-CB30-371C-F4ACF18862AB}"/>
                </a:ext>
              </a:extLst>
            </p:cNvPr>
            <p:cNvSpPr/>
            <p:nvPr/>
          </p:nvSpPr>
          <p:spPr>
            <a:xfrm>
              <a:off x="3434300" y="4104075"/>
              <a:ext cx="22175" cy="11425"/>
            </a:xfrm>
            <a:custGeom>
              <a:avLst/>
              <a:gdLst/>
              <a:ahLst/>
              <a:cxnLst/>
              <a:rect l="l" t="t" r="r" b="b"/>
              <a:pathLst>
                <a:path w="887" h="457" extrusionOk="0">
                  <a:moveTo>
                    <a:pt x="215" y="0"/>
                  </a:moveTo>
                  <a:lnTo>
                    <a:pt x="135" y="27"/>
                  </a:lnTo>
                  <a:lnTo>
                    <a:pt x="54" y="54"/>
                  </a:lnTo>
                  <a:lnTo>
                    <a:pt x="27" y="134"/>
                  </a:lnTo>
                  <a:lnTo>
                    <a:pt x="1" y="215"/>
                  </a:lnTo>
                  <a:lnTo>
                    <a:pt x="27" y="322"/>
                  </a:lnTo>
                  <a:lnTo>
                    <a:pt x="54" y="376"/>
                  </a:lnTo>
                  <a:lnTo>
                    <a:pt x="135" y="430"/>
                  </a:lnTo>
                  <a:lnTo>
                    <a:pt x="215" y="457"/>
                  </a:lnTo>
                  <a:lnTo>
                    <a:pt x="645" y="457"/>
                  </a:lnTo>
                  <a:lnTo>
                    <a:pt x="726" y="430"/>
                  </a:lnTo>
                  <a:lnTo>
                    <a:pt x="806" y="376"/>
                  </a:lnTo>
                  <a:lnTo>
                    <a:pt x="860" y="322"/>
                  </a:lnTo>
                  <a:lnTo>
                    <a:pt x="887" y="215"/>
                  </a:lnTo>
                  <a:lnTo>
                    <a:pt x="860" y="134"/>
                  </a:lnTo>
                  <a:lnTo>
                    <a:pt x="806" y="54"/>
                  </a:lnTo>
                  <a:lnTo>
                    <a:pt x="726" y="27"/>
                  </a:lnTo>
                  <a:lnTo>
                    <a:pt x="6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2111;p73">
              <a:extLst>
                <a:ext uri="{FF2B5EF4-FFF2-40B4-BE49-F238E27FC236}">
                  <a16:creationId xmlns:a16="http://schemas.microsoft.com/office/drawing/2014/main" id="{B0F812A1-C759-E5E8-9220-B6D1106F3B1B}"/>
                </a:ext>
              </a:extLst>
            </p:cNvPr>
            <p:cNvSpPr/>
            <p:nvPr/>
          </p:nvSpPr>
          <p:spPr>
            <a:xfrm>
              <a:off x="3489350" y="4298125"/>
              <a:ext cx="36300" cy="14800"/>
            </a:xfrm>
            <a:custGeom>
              <a:avLst/>
              <a:gdLst/>
              <a:ahLst/>
              <a:cxnLst/>
              <a:rect l="l" t="t" r="r" b="b"/>
              <a:pathLst>
                <a:path w="1452" h="592" extrusionOk="0">
                  <a:moveTo>
                    <a:pt x="565" y="0"/>
                  </a:moveTo>
                  <a:lnTo>
                    <a:pt x="404" y="27"/>
                  </a:lnTo>
                  <a:lnTo>
                    <a:pt x="243" y="81"/>
                  </a:lnTo>
                  <a:lnTo>
                    <a:pt x="108" y="161"/>
                  </a:lnTo>
                  <a:lnTo>
                    <a:pt x="28" y="242"/>
                  </a:lnTo>
                  <a:lnTo>
                    <a:pt x="1" y="323"/>
                  </a:lnTo>
                  <a:lnTo>
                    <a:pt x="1" y="403"/>
                  </a:lnTo>
                  <a:lnTo>
                    <a:pt x="28" y="484"/>
                  </a:lnTo>
                  <a:lnTo>
                    <a:pt x="82" y="537"/>
                  </a:lnTo>
                  <a:lnTo>
                    <a:pt x="162" y="591"/>
                  </a:lnTo>
                  <a:lnTo>
                    <a:pt x="270" y="591"/>
                  </a:lnTo>
                  <a:lnTo>
                    <a:pt x="350" y="564"/>
                  </a:lnTo>
                  <a:lnTo>
                    <a:pt x="538" y="484"/>
                  </a:lnTo>
                  <a:lnTo>
                    <a:pt x="726" y="457"/>
                  </a:lnTo>
                  <a:lnTo>
                    <a:pt x="914" y="484"/>
                  </a:lnTo>
                  <a:lnTo>
                    <a:pt x="1102" y="564"/>
                  </a:lnTo>
                  <a:lnTo>
                    <a:pt x="1156" y="591"/>
                  </a:lnTo>
                  <a:lnTo>
                    <a:pt x="1210" y="591"/>
                  </a:lnTo>
                  <a:lnTo>
                    <a:pt x="1344" y="564"/>
                  </a:lnTo>
                  <a:lnTo>
                    <a:pt x="1424" y="484"/>
                  </a:lnTo>
                  <a:lnTo>
                    <a:pt x="1451" y="403"/>
                  </a:lnTo>
                  <a:lnTo>
                    <a:pt x="1451" y="323"/>
                  </a:lnTo>
                  <a:lnTo>
                    <a:pt x="1398" y="242"/>
                  </a:lnTo>
                  <a:lnTo>
                    <a:pt x="1344" y="161"/>
                  </a:lnTo>
                  <a:lnTo>
                    <a:pt x="1183" y="81"/>
                  </a:lnTo>
                  <a:lnTo>
                    <a:pt x="1048" y="27"/>
                  </a:lnTo>
                  <a:lnTo>
                    <a:pt x="88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2112;p73">
              <a:extLst>
                <a:ext uri="{FF2B5EF4-FFF2-40B4-BE49-F238E27FC236}">
                  <a16:creationId xmlns:a16="http://schemas.microsoft.com/office/drawing/2014/main" id="{C48E7127-C13D-FD4F-32B6-58A75932CFC9}"/>
                </a:ext>
              </a:extLst>
            </p:cNvPr>
            <p:cNvSpPr/>
            <p:nvPr/>
          </p:nvSpPr>
          <p:spPr>
            <a:xfrm>
              <a:off x="3524275" y="4247750"/>
              <a:ext cx="11450" cy="20850"/>
            </a:xfrm>
            <a:custGeom>
              <a:avLst/>
              <a:gdLst/>
              <a:ahLst/>
              <a:cxnLst/>
              <a:rect l="l" t="t" r="r" b="b"/>
              <a:pathLst>
                <a:path w="458" h="834" extrusionOk="0">
                  <a:moveTo>
                    <a:pt x="135" y="1"/>
                  </a:moveTo>
                  <a:lnTo>
                    <a:pt x="81" y="55"/>
                  </a:lnTo>
                  <a:lnTo>
                    <a:pt x="27" y="135"/>
                  </a:lnTo>
                  <a:lnTo>
                    <a:pt x="1" y="216"/>
                  </a:lnTo>
                  <a:lnTo>
                    <a:pt x="1" y="619"/>
                  </a:lnTo>
                  <a:lnTo>
                    <a:pt x="27" y="699"/>
                  </a:lnTo>
                  <a:lnTo>
                    <a:pt x="81" y="780"/>
                  </a:lnTo>
                  <a:lnTo>
                    <a:pt x="135" y="834"/>
                  </a:lnTo>
                  <a:lnTo>
                    <a:pt x="323" y="834"/>
                  </a:lnTo>
                  <a:lnTo>
                    <a:pt x="404" y="780"/>
                  </a:lnTo>
                  <a:lnTo>
                    <a:pt x="430" y="699"/>
                  </a:lnTo>
                  <a:lnTo>
                    <a:pt x="457" y="619"/>
                  </a:lnTo>
                  <a:lnTo>
                    <a:pt x="457" y="216"/>
                  </a:lnTo>
                  <a:lnTo>
                    <a:pt x="430" y="135"/>
                  </a:lnTo>
                  <a:lnTo>
                    <a:pt x="404" y="55"/>
                  </a:lnTo>
                  <a:lnTo>
                    <a:pt x="3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2113;p73">
              <a:extLst>
                <a:ext uri="{FF2B5EF4-FFF2-40B4-BE49-F238E27FC236}">
                  <a16:creationId xmlns:a16="http://schemas.microsoft.com/office/drawing/2014/main" id="{D99A4931-761A-EFE3-D15D-B1839AE05D89}"/>
                </a:ext>
              </a:extLst>
            </p:cNvPr>
            <p:cNvSpPr/>
            <p:nvPr/>
          </p:nvSpPr>
          <p:spPr>
            <a:xfrm>
              <a:off x="3496075" y="4275300"/>
              <a:ext cx="22850" cy="12775"/>
            </a:xfrm>
            <a:custGeom>
              <a:avLst/>
              <a:gdLst/>
              <a:ahLst/>
              <a:cxnLst/>
              <a:rect l="l" t="t" r="r" b="b"/>
              <a:pathLst>
                <a:path w="914" h="511" extrusionOk="0">
                  <a:moveTo>
                    <a:pt x="189" y="0"/>
                  </a:moveTo>
                  <a:lnTo>
                    <a:pt x="108" y="27"/>
                  </a:lnTo>
                  <a:lnTo>
                    <a:pt x="27" y="108"/>
                  </a:lnTo>
                  <a:lnTo>
                    <a:pt x="1" y="188"/>
                  </a:lnTo>
                  <a:lnTo>
                    <a:pt x="1" y="269"/>
                  </a:lnTo>
                  <a:lnTo>
                    <a:pt x="27" y="349"/>
                  </a:lnTo>
                  <a:lnTo>
                    <a:pt x="108" y="403"/>
                  </a:lnTo>
                  <a:lnTo>
                    <a:pt x="269" y="484"/>
                  </a:lnTo>
                  <a:lnTo>
                    <a:pt x="457" y="510"/>
                  </a:lnTo>
                  <a:lnTo>
                    <a:pt x="645" y="484"/>
                  </a:lnTo>
                  <a:lnTo>
                    <a:pt x="806" y="403"/>
                  </a:lnTo>
                  <a:lnTo>
                    <a:pt x="860" y="349"/>
                  </a:lnTo>
                  <a:lnTo>
                    <a:pt x="914" y="269"/>
                  </a:lnTo>
                  <a:lnTo>
                    <a:pt x="914" y="188"/>
                  </a:lnTo>
                  <a:lnTo>
                    <a:pt x="860" y="108"/>
                  </a:lnTo>
                  <a:lnTo>
                    <a:pt x="806" y="27"/>
                  </a:lnTo>
                  <a:lnTo>
                    <a:pt x="726" y="0"/>
                  </a:lnTo>
                  <a:lnTo>
                    <a:pt x="645" y="0"/>
                  </a:lnTo>
                  <a:lnTo>
                    <a:pt x="565" y="27"/>
                  </a:lnTo>
                  <a:lnTo>
                    <a:pt x="457" y="54"/>
                  </a:lnTo>
                  <a:lnTo>
                    <a:pt x="350" y="27"/>
                  </a:lnTo>
                  <a:lnTo>
                    <a:pt x="2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2114;p73">
              <a:extLst>
                <a:ext uri="{FF2B5EF4-FFF2-40B4-BE49-F238E27FC236}">
                  <a16:creationId xmlns:a16="http://schemas.microsoft.com/office/drawing/2014/main" id="{1ECDA95A-3A28-51D4-2727-6DCCC7AD30D2}"/>
                </a:ext>
              </a:extLst>
            </p:cNvPr>
            <p:cNvSpPr/>
            <p:nvPr/>
          </p:nvSpPr>
          <p:spPr>
            <a:xfrm>
              <a:off x="3479300" y="4247750"/>
              <a:ext cx="11425" cy="20850"/>
            </a:xfrm>
            <a:custGeom>
              <a:avLst/>
              <a:gdLst/>
              <a:ahLst/>
              <a:cxnLst/>
              <a:rect l="l" t="t" r="r" b="b"/>
              <a:pathLst>
                <a:path w="457" h="834" extrusionOk="0">
                  <a:moveTo>
                    <a:pt x="134" y="1"/>
                  </a:moveTo>
                  <a:lnTo>
                    <a:pt x="54" y="55"/>
                  </a:lnTo>
                  <a:lnTo>
                    <a:pt x="0" y="135"/>
                  </a:lnTo>
                  <a:lnTo>
                    <a:pt x="0" y="216"/>
                  </a:lnTo>
                  <a:lnTo>
                    <a:pt x="0" y="619"/>
                  </a:lnTo>
                  <a:lnTo>
                    <a:pt x="0" y="699"/>
                  </a:lnTo>
                  <a:lnTo>
                    <a:pt x="54" y="780"/>
                  </a:lnTo>
                  <a:lnTo>
                    <a:pt x="134" y="834"/>
                  </a:lnTo>
                  <a:lnTo>
                    <a:pt x="296" y="834"/>
                  </a:lnTo>
                  <a:lnTo>
                    <a:pt x="376" y="780"/>
                  </a:lnTo>
                  <a:lnTo>
                    <a:pt x="430" y="699"/>
                  </a:lnTo>
                  <a:lnTo>
                    <a:pt x="457" y="619"/>
                  </a:lnTo>
                  <a:lnTo>
                    <a:pt x="457" y="216"/>
                  </a:lnTo>
                  <a:lnTo>
                    <a:pt x="430" y="135"/>
                  </a:lnTo>
                  <a:lnTo>
                    <a:pt x="376" y="55"/>
                  </a:lnTo>
                  <a:lnTo>
                    <a:pt x="29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2115;p73">
              <a:extLst>
                <a:ext uri="{FF2B5EF4-FFF2-40B4-BE49-F238E27FC236}">
                  <a16:creationId xmlns:a16="http://schemas.microsoft.com/office/drawing/2014/main" id="{DBA84C5D-87AA-6859-3014-D4EB7503A190}"/>
                </a:ext>
              </a:extLst>
            </p:cNvPr>
            <p:cNvSpPr/>
            <p:nvPr/>
          </p:nvSpPr>
          <p:spPr>
            <a:xfrm>
              <a:off x="3418175" y="4147050"/>
              <a:ext cx="11450" cy="11425"/>
            </a:xfrm>
            <a:custGeom>
              <a:avLst/>
              <a:gdLst/>
              <a:ahLst/>
              <a:cxnLst/>
              <a:rect l="l" t="t" r="r" b="b"/>
              <a:pathLst>
                <a:path w="458" h="457" extrusionOk="0">
                  <a:moveTo>
                    <a:pt x="243" y="0"/>
                  </a:moveTo>
                  <a:lnTo>
                    <a:pt x="135" y="27"/>
                  </a:lnTo>
                  <a:lnTo>
                    <a:pt x="82" y="81"/>
                  </a:lnTo>
                  <a:lnTo>
                    <a:pt x="28" y="134"/>
                  </a:lnTo>
                  <a:lnTo>
                    <a:pt x="1" y="242"/>
                  </a:lnTo>
                  <a:lnTo>
                    <a:pt x="28" y="322"/>
                  </a:lnTo>
                  <a:lnTo>
                    <a:pt x="82" y="403"/>
                  </a:lnTo>
                  <a:lnTo>
                    <a:pt x="135" y="430"/>
                  </a:lnTo>
                  <a:lnTo>
                    <a:pt x="243" y="457"/>
                  </a:lnTo>
                  <a:lnTo>
                    <a:pt x="323" y="430"/>
                  </a:lnTo>
                  <a:lnTo>
                    <a:pt x="404" y="403"/>
                  </a:lnTo>
                  <a:lnTo>
                    <a:pt x="431" y="322"/>
                  </a:lnTo>
                  <a:lnTo>
                    <a:pt x="458" y="242"/>
                  </a:lnTo>
                  <a:lnTo>
                    <a:pt x="431" y="134"/>
                  </a:lnTo>
                  <a:lnTo>
                    <a:pt x="404" y="81"/>
                  </a:lnTo>
                  <a:lnTo>
                    <a:pt x="323" y="27"/>
                  </a:lnTo>
                  <a:lnTo>
                    <a:pt x="2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2116;p73">
              <a:extLst>
                <a:ext uri="{FF2B5EF4-FFF2-40B4-BE49-F238E27FC236}">
                  <a16:creationId xmlns:a16="http://schemas.microsoft.com/office/drawing/2014/main" id="{886FF902-050A-081F-2293-8AE5F14DA570}"/>
                </a:ext>
              </a:extLst>
            </p:cNvPr>
            <p:cNvSpPr/>
            <p:nvPr/>
          </p:nvSpPr>
          <p:spPr>
            <a:xfrm>
              <a:off x="3395350" y="4147050"/>
              <a:ext cx="11450" cy="11425"/>
            </a:xfrm>
            <a:custGeom>
              <a:avLst/>
              <a:gdLst/>
              <a:ahLst/>
              <a:cxnLst/>
              <a:rect l="l" t="t" r="r" b="b"/>
              <a:pathLst>
                <a:path w="458" h="457" extrusionOk="0">
                  <a:moveTo>
                    <a:pt x="242" y="0"/>
                  </a:moveTo>
                  <a:lnTo>
                    <a:pt x="162" y="27"/>
                  </a:lnTo>
                  <a:lnTo>
                    <a:pt x="81" y="81"/>
                  </a:lnTo>
                  <a:lnTo>
                    <a:pt x="28" y="134"/>
                  </a:lnTo>
                  <a:lnTo>
                    <a:pt x="1" y="242"/>
                  </a:lnTo>
                  <a:lnTo>
                    <a:pt x="28" y="322"/>
                  </a:lnTo>
                  <a:lnTo>
                    <a:pt x="81" y="403"/>
                  </a:lnTo>
                  <a:lnTo>
                    <a:pt x="162" y="430"/>
                  </a:lnTo>
                  <a:lnTo>
                    <a:pt x="242" y="457"/>
                  </a:lnTo>
                  <a:lnTo>
                    <a:pt x="323" y="430"/>
                  </a:lnTo>
                  <a:lnTo>
                    <a:pt x="404" y="403"/>
                  </a:lnTo>
                  <a:lnTo>
                    <a:pt x="457" y="322"/>
                  </a:lnTo>
                  <a:lnTo>
                    <a:pt x="457" y="242"/>
                  </a:lnTo>
                  <a:lnTo>
                    <a:pt x="457" y="134"/>
                  </a:lnTo>
                  <a:lnTo>
                    <a:pt x="404" y="81"/>
                  </a:lnTo>
                  <a:lnTo>
                    <a:pt x="323" y="27"/>
                  </a:lnTo>
                  <a:lnTo>
                    <a:pt x="2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2117;p73">
              <a:extLst>
                <a:ext uri="{FF2B5EF4-FFF2-40B4-BE49-F238E27FC236}">
                  <a16:creationId xmlns:a16="http://schemas.microsoft.com/office/drawing/2014/main" id="{92A5CF39-13CA-778B-4BEE-094E4B8B76AC}"/>
                </a:ext>
              </a:extLst>
            </p:cNvPr>
            <p:cNvSpPr/>
            <p:nvPr/>
          </p:nvSpPr>
          <p:spPr>
            <a:xfrm>
              <a:off x="3373200" y="4147050"/>
              <a:ext cx="11425" cy="11425"/>
            </a:xfrm>
            <a:custGeom>
              <a:avLst/>
              <a:gdLst/>
              <a:ahLst/>
              <a:cxnLst/>
              <a:rect l="l" t="t" r="r" b="b"/>
              <a:pathLst>
                <a:path w="457" h="457" extrusionOk="0">
                  <a:moveTo>
                    <a:pt x="215" y="0"/>
                  </a:moveTo>
                  <a:lnTo>
                    <a:pt x="135" y="27"/>
                  </a:lnTo>
                  <a:lnTo>
                    <a:pt x="54" y="81"/>
                  </a:lnTo>
                  <a:lnTo>
                    <a:pt x="0" y="134"/>
                  </a:lnTo>
                  <a:lnTo>
                    <a:pt x="0" y="242"/>
                  </a:lnTo>
                  <a:lnTo>
                    <a:pt x="0" y="322"/>
                  </a:lnTo>
                  <a:lnTo>
                    <a:pt x="54" y="403"/>
                  </a:lnTo>
                  <a:lnTo>
                    <a:pt x="135" y="430"/>
                  </a:lnTo>
                  <a:lnTo>
                    <a:pt x="215" y="457"/>
                  </a:lnTo>
                  <a:lnTo>
                    <a:pt x="296" y="430"/>
                  </a:lnTo>
                  <a:lnTo>
                    <a:pt x="376" y="403"/>
                  </a:lnTo>
                  <a:lnTo>
                    <a:pt x="430" y="322"/>
                  </a:lnTo>
                  <a:lnTo>
                    <a:pt x="457" y="242"/>
                  </a:lnTo>
                  <a:lnTo>
                    <a:pt x="430" y="134"/>
                  </a:lnTo>
                  <a:lnTo>
                    <a:pt x="376" y="81"/>
                  </a:lnTo>
                  <a:lnTo>
                    <a:pt x="296" y="27"/>
                  </a:lnTo>
                  <a:lnTo>
                    <a:pt x="2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22795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523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Google Shape;1131;p56">
            <a:extLst>
              <a:ext uri="{FF2B5EF4-FFF2-40B4-BE49-F238E27FC236}">
                <a16:creationId xmlns:a16="http://schemas.microsoft.com/office/drawing/2014/main" id="{23D2EFB0-63B9-3BE9-9F6E-9F10AB47B292}"/>
              </a:ext>
            </a:extLst>
          </p:cNvPr>
          <p:cNvSpPr txBox="1">
            <a:spLocks/>
          </p:cNvSpPr>
          <p:nvPr/>
        </p:nvSpPr>
        <p:spPr>
          <a:xfrm>
            <a:off x="1229257" y="2188453"/>
            <a:ext cx="4120183"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500"/>
              <a:buFont typeface="Kumbh Sans Black"/>
              <a:buNone/>
              <a:tabLst/>
              <a:defRPr/>
            </a:pPr>
            <a:r>
              <a:rPr lang="en-US" dirty="0">
                <a:solidFill>
                  <a:srgbClr val="000000"/>
                </a:solidFill>
              </a:rPr>
              <a:t>View Source Code</a:t>
            </a:r>
            <a:endParaRPr kumimoji="0" lang="en-US" sz="3500" b="0" i="1" u="none" strike="noStrike" kern="0" cap="none" spc="0" normalizeH="0" baseline="0" noProof="0" dirty="0">
              <a:ln>
                <a:noFill/>
              </a:ln>
              <a:solidFill>
                <a:srgbClr val="000000"/>
              </a:solidFill>
              <a:effectLst/>
              <a:uLnTx/>
              <a:uFillTx/>
              <a:latin typeface="Kumbh Sans Black"/>
              <a:cs typeface="Kumbh Sans Black"/>
              <a:sym typeface="Kumbh Sans Black"/>
            </a:endParaRPr>
          </a:p>
        </p:txBody>
      </p:sp>
      <p:grpSp>
        <p:nvGrpSpPr>
          <p:cNvPr id="21" name="Google Shape;1133;p56">
            <a:extLst>
              <a:ext uri="{FF2B5EF4-FFF2-40B4-BE49-F238E27FC236}">
                <a16:creationId xmlns:a16="http://schemas.microsoft.com/office/drawing/2014/main" id="{4C733C48-59BD-6624-841A-2291800AFAB6}"/>
              </a:ext>
            </a:extLst>
          </p:cNvPr>
          <p:cNvGrpSpPr/>
          <p:nvPr/>
        </p:nvGrpSpPr>
        <p:grpSpPr>
          <a:xfrm>
            <a:off x="5589953" y="1792907"/>
            <a:ext cx="3180602" cy="2486155"/>
            <a:chOff x="4794566" y="1229221"/>
            <a:chExt cx="3492864" cy="2730238"/>
          </a:xfrm>
        </p:grpSpPr>
        <p:sp>
          <p:nvSpPr>
            <p:cNvPr id="22" name="Google Shape;1134;p56">
              <a:extLst>
                <a:ext uri="{FF2B5EF4-FFF2-40B4-BE49-F238E27FC236}">
                  <a16:creationId xmlns:a16="http://schemas.microsoft.com/office/drawing/2014/main" id="{69957B9C-AD2C-EE7E-0293-8ABD2854F4B7}"/>
                </a:ext>
              </a:extLst>
            </p:cNvPr>
            <p:cNvSpPr/>
            <p:nvPr/>
          </p:nvSpPr>
          <p:spPr>
            <a:xfrm>
              <a:off x="6010192" y="3526822"/>
              <a:ext cx="1061612" cy="432637"/>
            </a:xfrm>
            <a:custGeom>
              <a:avLst/>
              <a:gdLst/>
              <a:ahLst/>
              <a:cxnLst/>
              <a:rect l="l" t="t" r="r" b="b"/>
              <a:pathLst>
                <a:path w="15037" h="6128" extrusionOk="0">
                  <a:moveTo>
                    <a:pt x="2443" y="1"/>
                  </a:moveTo>
                  <a:lnTo>
                    <a:pt x="2222" y="2875"/>
                  </a:lnTo>
                  <a:cubicBezTo>
                    <a:pt x="2222" y="2875"/>
                    <a:pt x="2339" y="3398"/>
                    <a:pt x="1529" y="4116"/>
                  </a:cubicBezTo>
                  <a:cubicBezTo>
                    <a:pt x="732" y="4835"/>
                    <a:pt x="92" y="5500"/>
                    <a:pt x="92" y="5500"/>
                  </a:cubicBezTo>
                  <a:cubicBezTo>
                    <a:pt x="92" y="5500"/>
                    <a:pt x="1" y="5657"/>
                    <a:pt x="1" y="5892"/>
                  </a:cubicBezTo>
                  <a:cubicBezTo>
                    <a:pt x="1" y="6115"/>
                    <a:pt x="131" y="6127"/>
                    <a:pt x="693" y="6127"/>
                  </a:cubicBezTo>
                  <a:lnTo>
                    <a:pt x="14345" y="6127"/>
                  </a:lnTo>
                  <a:cubicBezTo>
                    <a:pt x="14906" y="6127"/>
                    <a:pt x="15037" y="6115"/>
                    <a:pt x="15037" y="5892"/>
                  </a:cubicBezTo>
                  <a:cubicBezTo>
                    <a:pt x="15037" y="5657"/>
                    <a:pt x="14946" y="5500"/>
                    <a:pt x="14946" y="5500"/>
                  </a:cubicBezTo>
                  <a:cubicBezTo>
                    <a:pt x="14946" y="5500"/>
                    <a:pt x="14305" y="4835"/>
                    <a:pt x="13495" y="4116"/>
                  </a:cubicBezTo>
                  <a:cubicBezTo>
                    <a:pt x="12699" y="3398"/>
                    <a:pt x="12804" y="2875"/>
                    <a:pt x="12804" y="2875"/>
                  </a:cubicBezTo>
                  <a:lnTo>
                    <a:pt x="12595" y="1"/>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3" name="Google Shape;1135;p56">
              <a:extLst>
                <a:ext uri="{FF2B5EF4-FFF2-40B4-BE49-F238E27FC236}">
                  <a16:creationId xmlns:a16="http://schemas.microsoft.com/office/drawing/2014/main" id="{6CB74715-408A-FBF7-4CAF-D90BC088A4BD}"/>
                </a:ext>
              </a:extLst>
            </p:cNvPr>
            <p:cNvSpPr/>
            <p:nvPr/>
          </p:nvSpPr>
          <p:spPr>
            <a:xfrm>
              <a:off x="4794566" y="1229221"/>
              <a:ext cx="3492864" cy="2297606"/>
            </a:xfrm>
            <a:custGeom>
              <a:avLst/>
              <a:gdLst/>
              <a:ahLst/>
              <a:cxnLst/>
              <a:rect l="l" t="t" r="r" b="b"/>
              <a:pathLst>
                <a:path w="49474" h="32544" extrusionOk="0">
                  <a:moveTo>
                    <a:pt x="2509" y="0"/>
                  </a:moveTo>
                  <a:cubicBezTo>
                    <a:pt x="1124" y="0"/>
                    <a:pt x="0" y="1124"/>
                    <a:pt x="0" y="2509"/>
                  </a:cubicBezTo>
                  <a:lnTo>
                    <a:pt x="0" y="30035"/>
                  </a:lnTo>
                  <a:cubicBezTo>
                    <a:pt x="0" y="31420"/>
                    <a:pt x="1124" y="32544"/>
                    <a:pt x="2509" y="32544"/>
                  </a:cubicBezTo>
                  <a:lnTo>
                    <a:pt x="46965" y="32544"/>
                  </a:lnTo>
                  <a:cubicBezTo>
                    <a:pt x="48350" y="32544"/>
                    <a:pt x="49474" y="31420"/>
                    <a:pt x="49474" y="30035"/>
                  </a:cubicBezTo>
                  <a:lnTo>
                    <a:pt x="49474" y="2509"/>
                  </a:lnTo>
                  <a:cubicBezTo>
                    <a:pt x="49474" y="1124"/>
                    <a:pt x="48350" y="0"/>
                    <a:pt x="4696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4" name="Google Shape;1136;p56">
              <a:extLst>
                <a:ext uri="{FF2B5EF4-FFF2-40B4-BE49-F238E27FC236}">
                  <a16:creationId xmlns:a16="http://schemas.microsoft.com/office/drawing/2014/main" id="{3262EF07-01C5-2027-6124-127624221B7A}"/>
                </a:ext>
              </a:extLst>
            </p:cNvPr>
            <p:cNvSpPr/>
            <p:nvPr/>
          </p:nvSpPr>
          <p:spPr>
            <a:xfrm>
              <a:off x="6472417" y="3323532"/>
              <a:ext cx="137163" cy="137161"/>
            </a:xfrm>
            <a:custGeom>
              <a:avLst/>
              <a:gdLst/>
              <a:ahLst/>
              <a:cxnLst/>
              <a:rect l="l" t="t" r="r" b="b"/>
              <a:pathLst>
                <a:path w="3005" h="3020" extrusionOk="0">
                  <a:moveTo>
                    <a:pt x="1503" y="1"/>
                  </a:moveTo>
                  <a:cubicBezTo>
                    <a:pt x="667" y="1"/>
                    <a:pt x="0" y="680"/>
                    <a:pt x="0" y="1504"/>
                  </a:cubicBezTo>
                  <a:cubicBezTo>
                    <a:pt x="0" y="2340"/>
                    <a:pt x="667" y="3019"/>
                    <a:pt x="1503" y="3019"/>
                  </a:cubicBezTo>
                  <a:cubicBezTo>
                    <a:pt x="2326" y="3019"/>
                    <a:pt x="3005" y="2340"/>
                    <a:pt x="3005" y="1504"/>
                  </a:cubicBezTo>
                  <a:cubicBezTo>
                    <a:pt x="3005" y="680"/>
                    <a:pt x="2326" y="1"/>
                    <a:pt x="1503" y="1"/>
                  </a:cubicBezTo>
                  <a:close/>
                </a:path>
              </a:pathLst>
            </a:custGeom>
            <a:solidFill>
              <a:srgbClr val="DDDDD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pic>
        <p:nvPicPr>
          <p:cNvPr id="39" name="Picture 38">
            <a:hlinkClick r:id="rId2"/>
            <a:extLst>
              <a:ext uri="{FF2B5EF4-FFF2-40B4-BE49-F238E27FC236}">
                <a16:creationId xmlns:a16="http://schemas.microsoft.com/office/drawing/2014/main" id="{0EDE0042-A8A9-1F3B-7650-7D8F3DF45162}"/>
              </a:ext>
            </a:extLst>
          </p:cNvPr>
          <p:cNvPicPr/>
          <p:nvPr/>
        </p:nvPicPr>
        <p:blipFill>
          <a:blip r:embed="rId3"/>
          <a:stretch/>
        </p:blipFill>
        <p:spPr>
          <a:xfrm>
            <a:off x="1550476" y="2962834"/>
            <a:ext cx="1371240" cy="561960"/>
          </a:xfrm>
          <a:prstGeom prst="rect">
            <a:avLst/>
          </a:prstGeom>
          <a:ln w="0">
            <a:noFill/>
          </a:ln>
        </p:spPr>
      </p:pic>
      <p:pic>
        <p:nvPicPr>
          <p:cNvPr id="40" name="Picture 39">
            <a:hlinkClick r:id="rId4"/>
            <a:extLst>
              <a:ext uri="{FF2B5EF4-FFF2-40B4-BE49-F238E27FC236}">
                <a16:creationId xmlns:a16="http://schemas.microsoft.com/office/drawing/2014/main" id="{4E89CE4C-D782-5F4A-20D3-B3CBD811735C}"/>
              </a:ext>
            </a:extLst>
          </p:cNvPr>
          <p:cNvPicPr/>
          <p:nvPr/>
        </p:nvPicPr>
        <p:blipFill>
          <a:blip r:embed="rId5"/>
          <a:stretch/>
        </p:blipFill>
        <p:spPr>
          <a:xfrm>
            <a:off x="1393876" y="3414196"/>
            <a:ext cx="1684440" cy="848880"/>
          </a:xfrm>
          <a:prstGeom prst="rect">
            <a:avLst/>
          </a:prstGeom>
          <a:ln w="0">
            <a:noFill/>
          </a:ln>
        </p:spPr>
      </p:pic>
      <p:pic>
        <p:nvPicPr>
          <p:cNvPr id="43" name="Google Shape;1155;p57">
            <a:extLst>
              <a:ext uri="{FF2B5EF4-FFF2-40B4-BE49-F238E27FC236}">
                <a16:creationId xmlns:a16="http://schemas.microsoft.com/office/drawing/2014/main" id="{BD93D94D-34E2-E2C2-36EC-3F8E242020E9}"/>
              </a:ext>
            </a:extLst>
          </p:cNvPr>
          <p:cNvPicPr preferRelativeResize="0"/>
          <p:nvPr/>
        </p:nvPicPr>
        <p:blipFill rotWithShape="1">
          <a:blip r:embed="rId6">
            <a:alphaModFix/>
          </a:blip>
          <a:srcRect l="3069" r="3069"/>
          <a:stretch/>
        </p:blipFill>
        <p:spPr>
          <a:xfrm>
            <a:off x="5650352" y="1891947"/>
            <a:ext cx="3059801" cy="1796026"/>
          </a:xfrm>
          <a:prstGeom prst="roundRect">
            <a:avLst>
              <a:gd name="adj" fmla="val 12429"/>
            </a:avLst>
          </a:prstGeom>
          <a:noFill/>
          <a:ln>
            <a:noFill/>
          </a:ln>
        </p:spPr>
      </p:pic>
    </p:spTree>
    <p:extLst>
      <p:ext uri="{BB962C8B-B14F-4D97-AF65-F5344CB8AC3E}">
        <p14:creationId xmlns:p14="http://schemas.microsoft.com/office/powerpoint/2010/main" val="2821319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678;p72">
            <a:extLst>
              <a:ext uri="{FF2B5EF4-FFF2-40B4-BE49-F238E27FC236}">
                <a16:creationId xmlns:a16="http://schemas.microsoft.com/office/drawing/2014/main" id="{37EC8B53-448D-9333-0C0C-B4A0534B89AD}"/>
              </a:ext>
            </a:extLst>
          </p:cNvPr>
          <p:cNvSpPr txBox="1">
            <a:spLocks/>
          </p:cNvSpPr>
          <p:nvPr/>
        </p:nvSpPr>
        <p:spPr>
          <a:xfrm>
            <a:off x="1693904" y="3288011"/>
            <a:ext cx="4629207" cy="10060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000000"/>
                </a:solidFill>
                <a:effectLst/>
                <a:uLnTx/>
                <a:uFillTx/>
                <a:latin typeface="Hind Siliguri"/>
                <a:cs typeface="Hind Siliguri"/>
                <a:sym typeface="Hind Siliguri"/>
              </a:rPr>
              <a:t>Any Questions?</a:t>
            </a:r>
          </a:p>
        </p:txBody>
      </p:sp>
      <p:sp>
        <p:nvSpPr>
          <p:cNvPr id="114" name="Google Shape;1679;p72">
            <a:extLst>
              <a:ext uri="{FF2B5EF4-FFF2-40B4-BE49-F238E27FC236}">
                <a16:creationId xmlns:a16="http://schemas.microsoft.com/office/drawing/2014/main" id="{4464C18A-51CD-A99C-74FA-F09DC7AC545C}"/>
              </a:ext>
            </a:extLst>
          </p:cNvPr>
          <p:cNvSpPr txBox="1">
            <a:spLocks/>
          </p:cNvSpPr>
          <p:nvPr/>
        </p:nvSpPr>
        <p:spPr>
          <a:xfrm>
            <a:off x="1693904" y="2253226"/>
            <a:ext cx="4628092" cy="100606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umbh Sans Black"/>
              <a:buNone/>
              <a:defRPr sz="7500" b="0" i="1"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500"/>
              <a:buFont typeface="Kumbh Sans Black"/>
              <a:buNone/>
              <a:tabLst/>
              <a:defRPr/>
            </a:pPr>
            <a:r>
              <a:rPr kumimoji="0" lang="en-US" sz="7500" b="0" i="1" u="none" strike="noStrike" kern="0" cap="none" spc="0" normalizeH="0" baseline="0" noProof="0" dirty="0">
                <a:ln>
                  <a:noFill/>
                </a:ln>
                <a:solidFill>
                  <a:srgbClr val="000000"/>
                </a:solidFill>
                <a:effectLst/>
                <a:uLnTx/>
                <a:uFillTx/>
                <a:latin typeface="Kumbh Sans Black"/>
                <a:sym typeface="Kumbh Sans Black"/>
              </a:rPr>
              <a:t>THANKS!</a:t>
            </a:r>
          </a:p>
        </p:txBody>
      </p:sp>
      <p:grpSp>
        <p:nvGrpSpPr>
          <p:cNvPr id="132" name="Google Shape;1697;p72">
            <a:extLst>
              <a:ext uri="{FF2B5EF4-FFF2-40B4-BE49-F238E27FC236}">
                <a16:creationId xmlns:a16="http://schemas.microsoft.com/office/drawing/2014/main" id="{9A590AE0-8864-27CC-1BD3-B47CB9042998}"/>
              </a:ext>
            </a:extLst>
          </p:cNvPr>
          <p:cNvGrpSpPr/>
          <p:nvPr/>
        </p:nvGrpSpPr>
        <p:grpSpPr>
          <a:xfrm>
            <a:off x="6903566" y="1655057"/>
            <a:ext cx="1655927" cy="3218975"/>
            <a:chOff x="6459049" y="1014311"/>
            <a:chExt cx="1782698" cy="3497774"/>
          </a:xfrm>
        </p:grpSpPr>
        <p:sp>
          <p:nvSpPr>
            <p:cNvPr id="133" name="Google Shape;1698;p72">
              <a:extLst>
                <a:ext uri="{FF2B5EF4-FFF2-40B4-BE49-F238E27FC236}">
                  <a16:creationId xmlns:a16="http://schemas.microsoft.com/office/drawing/2014/main" id="{1199B519-3B4C-5B60-BC1B-5EDF752E79C5}"/>
                </a:ext>
              </a:extLst>
            </p:cNvPr>
            <p:cNvSpPr/>
            <p:nvPr/>
          </p:nvSpPr>
          <p:spPr>
            <a:xfrm>
              <a:off x="6506075" y="1310145"/>
              <a:ext cx="663525" cy="620752"/>
            </a:xfrm>
            <a:custGeom>
              <a:avLst/>
              <a:gdLst/>
              <a:ahLst/>
              <a:cxnLst/>
              <a:rect l="l" t="t" r="r" b="b"/>
              <a:pathLst>
                <a:path w="14547" h="13610" extrusionOk="0">
                  <a:moveTo>
                    <a:pt x="14547" y="0"/>
                  </a:moveTo>
                  <a:lnTo>
                    <a:pt x="6880" y="5605"/>
                  </a:lnTo>
                  <a:lnTo>
                    <a:pt x="5268" y="1144"/>
                  </a:lnTo>
                  <a:lnTo>
                    <a:pt x="1" y="2906"/>
                  </a:lnTo>
                  <a:lnTo>
                    <a:pt x="2475" y="11829"/>
                  </a:lnTo>
                  <a:lnTo>
                    <a:pt x="2644" y="12316"/>
                  </a:lnTo>
                  <a:lnTo>
                    <a:pt x="2719" y="12560"/>
                  </a:lnTo>
                  <a:lnTo>
                    <a:pt x="2831" y="12766"/>
                  </a:lnTo>
                  <a:lnTo>
                    <a:pt x="2925" y="12953"/>
                  </a:lnTo>
                  <a:lnTo>
                    <a:pt x="3056" y="13122"/>
                  </a:lnTo>
                  <a:lnTo>
                    <a:pt x="3206" y="13253"/>
                  </a:lnTo>
                  <a:lnTo>
                    <a:pt x="3375" y="13384"/>
                  </a:lnTo>
                  <a:lnTo>
                    <a:pt x="3562" y="13478"/>
                  </a:lnTo>
                  <a:lnTo>
                    <a:pt x="3768" y="13553"/>
                  </a:lnTo>
                  <a:lnTo>
                    <a:pt x="4012" y="13591"/>
                  </a:lnTo>
                  <a:lnTo>
                    <a:pt x="4293" y="13609"/>
                  </a:lnTo>
                  <a:lnTo>
                    <a:pt x="4612" y="13591"/>
                  </a:lnTo>
                  <a:lnTo>
                    <a:pt x="4968" y="13534"/>
                  </a:lnTo>
                  <a:lnTo>
                    <a:pt x="5343" y="13441"/>
                  </a:lnTo>
                  <a:lnTo>
                    <a:pt x="5793" y="13328"/>
                  </a:lnTo>
                  <a:lnTo>
                    <a:pt x="12016" y="10423"/>
                  </a:lnTo>
                  <a:lnTo>
                    <a:pt x="14547" y="0"/>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4" name="Google Shape;1699;p72">
              <a:extLst>
                <a:ext uri="{FF2B5EF4-FFF2-40B4-BE49-F238E27FC236}">
                  <a16:creationId xmlns:a16="http://schemas.microsoft.com/office/drawing/2014/main" id="{DF9C84B4-D945-7158-0BB3-A81532C82B7A}"/>
                </a:ext>
              </a:extLst>
            </p:cNvPr>
            <p:cNvSpPr/>
            <p:nvPr/>
          </p:nvSpPr>
          <p:spPr>
            <a:xfrm>
              <a:off x="6506075" y="1310145"/>
              <a:ext cx="663525" cy="620752"/>
            </a:xfrm>
            <a:custGeom>
              <a:avLst/>
              <a:gdLst/>
              <a:ahLst/>
              <a:cxnLst/>
              <a:rect l="l" t="t" r="r" b="b"/>
              <a:pathLst>
                <a:path w="14547" h="13610" fill="none" extrusionOk="0">
                  <a:moveTo>
                    <a:pt x="14547" y="0"/>
                  </a:moveTo>
                  <a:lnTo>
                    <a:pt x="6880" y="5605"/>
                  </a:lnTo>
                  <a:lnTo>
                    <a:pt x="5268" y="1144"/>
                  </a:lnTo>
                  <a:lnTo>
                    <a:pt x="1" y="2906"/>
                  </a:lnTo>
                  <a:lnTo>
                    <a:pt x="2475" y="11829"/>
                  </a:lnTo>
                  <a:lnTo>
                    <a:pt x="2475" y="11829"/>
                  </a:lnTo>
                  <a:lnTo>
                    <a:pt x="2644" y="12316"/>
                  </a:lnTo>
                  <a:lnTo>
                    <a:pt x="2719" y="12560"/>
                  </a:lnTo>
                  <a:lnTo>
                    <a:pt x="2831" y="12766"/>
                  </a:lnTo>
                  <a:lnTo>
                    <a:pt x="2925" y="12953"/>
                  </a:lnTo>
                  <a:lnTo>
                    <a:pt x="3056" y="13122"/>
                  </a:lnTo>
                  <a:lnTo>
                    <a:pt x="3206" y="13253"/>
                  </a:lnTo>
                  <a:lnTo>
                    <a:pt x="3375" y="13384"/>
                  </a:lnTo>
                  <a:lnTo>
                    <a:pt x="3562" y="13478"/>
                  </a:lnTo>
                  <a:lnTo>
                    <a:pt x="3768" y="13553"/>
                  </a:lnTo>
                  <a:lnTo>
                    <a:pt x="4012" y="13591"/>
                  </a:lnTo>
                  <a:lnTo>
                    <a:pt x="4293" y="13609"/>
                  </a:lnTo>
                  <a:lnTo>
                    <a:pt x="4612" y="13591"/>
                  </a:lnTo>
                  <a:lnTo>
                    <a:pt x="4968" y="13534"/>
                  </a:lnTo>
                  <a:lnTo>
                    <a:pt x="5343" y="13441"/>
                  </a:lnTo>
                  <a:lnTo>
                    <a:pt x="5793" y="13328"/>
                  </a:lnTo>
                  <a:lnTo>
                    <a:pt x="12016" y="10423"/>
                  </a:lnTo>
                  <a:lnTo>
                    <a:pt x="14547"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5" name="Google Shape;1700;p72">
              <a:extLst>
                <a:ext uri="{FF2B5EF4-FFF2-40B4-BE49-F238E27FC236}">
                  <a16:creationId xmlns:a16="http://schemas.microsoft.com/office/drawing/2014/main" id="{E27FD6A3-5AC3-E359-9A22-D996A7090A72}"/>
                </a:ext>
              </a:extLst>
            </p:cNvPr>
            <p:cNvSpPr/>
            <p:nvPr/>
          </p:nvSpPr>
          <p:spPr>
            <a:xfrm>
              <a:off x="7237093" y="1144257"/>
              <a:ext cx="165938" cy="165929"/>
            </a:xfrm>
            <a:custGeom>
              <a:avLst/>
              <a:gdLst/>
              <a:ahLst/>
              <a:cxnLst/>
              <a:rect l="l" t="t" r="r" b="b"/>
              <a:pathLst>
                <a:path w="3638" h="3638" extrusionOk="0">
                  <a:moveTo>
                    <a:pt x="1819" y="1"/>
                  </a:moveTo>
                  <a:lnTo>
                    <a:pt x="1631" y="20"/>
                  </a:lnTo>
                  <a:lnTo>
                    <a:pt x="1463" y="38"/>
                  </a:lnTo>
                  <a:lnTo>
                    <a:pt x="1275" y="95"/>
                  </a:lnTo>
                  <a:lnTo>
                    <a:pt x="1107" y="151"/>
                  </a:lnTo>
                  <a:lnTo>
                    <a:pt x="957" y="226"/>
                  </a:lnTo>
                  <a:lnTo>
                    <a:pt x="807" y="320"/>
                  </a:lnTo>
                  <a:lnTo>
                    <a:pt x="657" y="413"/>
                  </a:lnTo>
                  <a:lnTo>
                    <a:pt x="544" y="545"/>
                  </a:lnTo>
                  <a:lnTo>
                    <a:pt x="413" y="676"/>
                  </a:lnTo>
                  <a:lnTo>
                    <a:pt x="319" y="807"/>
                  </a:lnTo>
                  <a:lnTo>
                    <a:pt x="225" y="957"/>
                  </a:lnTo>
                  <a:lnTo>
                    <a:pt x="151" y="1107"/>
                  </a:lnTo>
                  <a:lnTo>
                    <a:pt x="94" y="1276"/>
                  </a:lnTo>
                  <a:lnTo>
                    <a:pt x="38" y="1463"/>
                  </a:lnTo>
                  <a:lnTo>
                    <a:pt x="19" y="1632"/>
                  </a:lnTo>
                  <a:lnTo>
                    <a:pt x="1" y="1819"/>
                  </a:lnTo>
                  <a:lnTo>
                    <a:pt x="19" y="2007"/>
                  </a:lnTo>
                  <a:lnTo>
                    <a:pt x="38" y="2194"/>
                  </a:lnTo>
                  <a:lnTo>
                    <a:pt x="94" y="2363"/>
                  </a:lnTo>
                  <a:lnTo>
                    <a:pt x="151" y="2532"/>
                  </a:lnTo>
                  <a:lnTo>
                    <a:pt x="225" y="2681"/>
                  </a:lnTo>
                  <a:lnTo>
                    <a:pt x="319" y="2831"/>
                  </a:lnTo>
                  <a:lnTo>
                    <a:pt x="413" y="2981"/>
                  </a:lnTo>
                  <a:lnTo>
                    <a:pt x="544" y="3113"/>
                  </a:lnTo>
                  <a:lnTo>
                    <a:pt x="657" y="3225"/>
                  </a:lnTo>
                  <a:lnTo>
                    <a:pt x="807" y="3338"/>
                  </a:lnTo>
                  <a:lnTo>
                    <a:pt x="957" y="3413"/>
                  </a:lnTo>
                  <a:lnTo>
                    <a:pt x="1107" y="3506"/>
                  </a:lnTo>
                  <a:lnTo>
                    <a:pt x="1275" y="3562"/>
                  </a:lnTo>
                  <a:lnTo>
                    <a:pt x="1463" y="3600"/>
                  </a:lnTo>
                  <a:lnTo>
                    <a:pt x="1631" y="3637"/>
                  </a:lnTo>
                  <a:lnTo>
                    <a:pt x="2006" y="3637"/>
                  </a:lnTo>
                  <a:lnTo>
                    <a:pt x="2194" y="3600"/>
                  </a:lnTo>
                  <a:lnTo>
                    <a:pt x="2362" y="3562"/>
                  </a:lnTo>
                  <a:lnTo>
                    <a:pt x="2531" y="3506"/>
                  </a:lnTo>
                  <a:lnTo>
                    <a:pt x="2681" y="3413"/>
                  </a:lnTo>
                  <a:lnTo>
                    <a:pt x="2831" y="3338"/>
                  </a:lnTo>
                  <a:lnTo>
                    <a:pt x="2981" y="3225"/>
                  </a:lnTo>
                  <a:lnTo>
                    <a:pt x="3112" y="3113"/>
                  </a:lnTo>
                  <a:lnTo>
                    <a:pt x="3225" y="2981"/>
                  </a:lnTo>
                  <a:lnTo>
                    <a:pt x="3337" y="2831"/>
                  </a:lnTo>
                  <a:lnTo>
                    <a:pt x="3412" y="2681"/>
                  </a:lnTo>
                  <a:lnTo>
                    <a:pt x="3487" y="2532"/>
                  </a:lnTo>
                  <a:lnTo>
                    <a:pt x="3562" y="2363"/>
                  </a:lnTo>
                  <a:lnTo>
                    <a:pt x="3600" y="2194"/>
                  </a:lnTo>
                  <a:lnTo>
                    <a:pt x="3637" y="2007"/>
                  </a:lnTo>
                  <a:lnTo>
                    <a:pt x="3637" y="1819"/>
                  </a:lnTo>
                  <a:lnTo>
                    <a:pt x="3637" y="1632"/>
                  </a:lnTo>
                  <a:lnTo>
                    <a:pt x="3600" y="1463"/>
                  </a:lnTo>
                  <a:lnTo>
                    <a:pt x="3562" y="1276"/>
                  </a:lnTo>
                  <a:lnTo>
                    <a:pt x="3487" y="1107"/>
                  </a:lnTo>
                  <a:lnTo>
                    <a:pt x="3412" y="957"/>
                  </a:lnTo>
                  <a:lnTo>
                    <a:pt x="3337" y="807"/>
                  </a:lnTo>
                  <a:lnTo>
                    <a:pt x="3225" y="676"/>
                  </a:lnTo>
                  <a:lnTo>
                    <a:pt x="3112" y="545"/>
                  </a:lnTo>
                  <a:lnTo>
                    <a:pt x="2981" y="413"/>
                  </a:lnTo>
                  <a:lnTo>
                    <a:pt x="2831" y="320"/>
                  </a:lnTo>
                  <a:lnTo>
                    <a:pt x="2681" y="226"/>
                  </a:lnTo>
                  <a:lnTo>
                    <a:pt x="2531" y="151"/>
                  </a:lnTo>
                  <a:lnTo>
                    <a:pt x="2362" y="95"/>
                  </a:lnTo>
                  <a:lnTo>
                    <a:pt x="2194" y="38"/>
                  </a:lnTo>
                  <a:lnTo>
                    <a:pt x="2006" y="20"/>
                  </a:lnTo>
                  <a:lnTo>
                    <a:pt x="18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6" name="Google Shape;1701;p72">
              <a:extLst>
                <a:ext uri="{FF2B5EF4-FFF2-40B4-BE49-F238E27FC236}">
                  <a16:creationId xmlns:a16="http://schemas.microsoft.com/office/drawing/2014/main" id="{F65A42AA-5C8F-8C4C-AFDD-E6E8A933D976}"/>
                </a:ext>
              </a:extLst>
            </p:cNvPr>
            <p:cNvSpPr/>
            <p:nvPr/>
          </p:nvSpPr>
          <p:spPr>
            <a:xfrm>
              <a:off x="7237093" y="1144257"/>
              <a:ext cx="165938" cy="165929"/>
            </a:xfrm>
            <a:custGeom>
              <a:avLst/>
              <a:gdLst/>
              <a:ahLst/>
              <a:cxnLst/>
              <a:rect l="l" t="t" r="r" b="b"/>
              <a:pathLst>
                <a:path w="3638" h="3638" fill="none" extrusionOk="0">
                  <a:moveTo>
                    <a:pt x="1" y="1819"/>
                  </a:moveTo>
                  <a:lnTo>
                    <a:pt x="1" y="1819"/>
                  </a:lnTo>
                  <a:lnTo>
                    <a:pt x="19" y="2007"/>
                  </a:lnTo>
                  <a:lnTo>
                    <a:pt x="38" y="2194"/>
                  </a:lnTo>
                  <a:lnTo>
                    <a:pt x="94" y="2363"/>
                  </a:lnTo>
                  <a:lnTo>
                    <a:pt x="151" y="2532"/>
                  </a:lnTo>
                  <a:lnTo>
                    <a:pt x="225" y="2681"/>
                  </a:lnTo>
                  <a:lnTo>
                    <a:pt x="319" y="2831"/>
                  </a:lnTo>
                  <a:lnTo>
                    <a:pt x="413" y="2981"/>
                  </a:lnTo>
                  <a:lnTo>
                    <a:pt x="544" y="3113"/>
                  </a:lnTo>
                  <a:lnTo>
                    <a:pt x="657" y="3225"/>
                  </a:lnTo>
                  <a:lnTo>
                    <a:pt x="807" y="3338"/>
                  </a:lnTo>
                  <a:lnTo>
                    <a:pt x="957" y="3413"/>
                  </a:lnTo>
                  <a:lnTo>
                    <a:pt x="1107" y="3506"/>
                  </a:lnTo>
                  <a:lnTo>
                    <a:pt x="1275" y="3562"/>
                  </a:lnTo>
                  <a:lnTo>
                    <a:pt x="1463" y="3600"/>
                  </a:lnTo>
                  <a:lnTo>
                    <a:pt x="1631" y="3637"/>
                  </a:lnTo>
                  <a:lnTo>
                    <a:pt x="1819" y="3637"/>
                  </a:lnTo>
                  <a:lnTo>
                    <a:pt x="1819" y="3637"/>
                  </a:lnTo>
                  <a:lnTo>
                    <a:pt x="2006" y="3637"/>
                  </a:lnTo>
                  <a:lnTo>
                    <a:pt x="2194" y="3600"/>
                  </a:lnTo>
                  <a:lnTo>
                    <a:pt x="2362" y="3562"/>
                  </a:lnTo>
                  <a:lnTo>
                    <a:pt x="2531" y="3506"/>
                  </a:lnTo>
                  <a:lnTo>
                    <a:pt x="2681" y="3413"/>
                  </a:lnTo>
                  <a:lnTo>
                    <a:pt x="2831" y="3338"/>
                  </a:lnTo>
                  <a:lnTo>
                    <a:pt x="2981" y="3225"/>
                  </a:lnTo>
                  <a:lnTo>
                    <a:pt x="3112" y="3113"/>
                  </a:lnTo>
                  <a:lnTo>
                    <a:pt x="3225" y="2981"/>
                  </a:lnTo>
                  <a:lnTo>
                    <a:pt x="3337" y="2831"/>
                  </a:lnTo>
                  <a:lnTo>
                    <a:pt x="3412" y="2681"/>
                  </a:lnTo>
                  <a:lnTo>
                    <a:pt x="3487" y="2532"/>
                  </a:lnTo>
                  <a:lnTo>
                    <a:pt x="3562" y="2363"/>
                  </a:lnTo>
                  <a:lnTo>
                    <a:pt x="3600" y="2194"/>
                  </a:lnTo>
                  <a:lnTo>
                    <a:pt x="3637" y="2007"/>
                  </a:lnTo>
                  <a:lnTo>
                    <a:pt x="3637" y="1819"/>
                  </a:lnTo>
                  <a:lnTo>
                    <a:pt x="3637" y="1819"/>
                  </a:lnTo>
                  <a:lnTo>
                    <a:pt x="3637" y="1632"/>
                  </a:lnTo>
                  <a:lnTo>
                    <a:pt x="3600" y="1463"/>
                  </a:lnTo>
                  <a:lnTo>
                    <a:pt x="3562" y="1276"/>
                  </a:lnTo>
                  <a:lnTo>
                    <a:pt x="3487" y="1107"/>
                  </a:lnTo>
                  <a:lnTo>
                    <a:pt x="3412" y="957"/>
                  </a:lnTo>
                  <a:lnTo>
                    <a:pt x="3337" y="807"/>
                  </a:lnTo>
                  <a:lnTo>
                    <a:pt x="3225" y="676"/>
                  </a:lnTo>
                  <a:lnTo>
                    <a:pt x="3112" y="545"/>
                  </a:lnTo>
                  <a:lnTo>
                    <a:pt x="2981" y="413"/>
                  </a:lnTo>
                  <a:lnTo>
                    <a:pt x="2831" y="320"/>
                  </a:lnTo>
                  <a:lnTo>
                    <a:pt x="2681" y="226"/>
                  </a:lnTo>
                  <a:lnTo>
                    <a:pt x="2531" y="151"/>
                  </a:lnTo>
                  <a:lnTo>
                    <a:pt x="2362" y="95"/>
                  </a:lnTo>
                  <a:lnTo>
                    <a:pt x="2194" y="38"/>
                  </a:lnTo>
                  <a:lnTo>
                    <a:pt x="2006" y="20"/>
                  </a:lnTo>
                  <a:lnTo>
                    <a:pt x="1819" y="1"/>
                  </a:lnTo>
                  <a:lnTo>
                    <a:pt x="1819" y="1"/>
                  </a:lnTo>
                  <a:lnTo>
                    <a:pt x="1631" y="20"/>
                  </a:lnTo>
                  <a:lnTo>
                    <a:pt x="1463" y="38"/>
                  </a:lnTo>
                  <a:lnTo>
                    <a:pt x="1275" y="95"/>
                  </a:lnTo>
                  <a:lnTo>
                    <a:pt x="1107" y="151"/>
                  </a:lnTo>
                  <a:lnTo>
                    <a:pt x="957" y="226"/>
                  </a:lnTo>
                  <a:lnTo>
                    <a:pt x="807" y="320"/>
                  </a:lnTo>
                  <a:lnTo>
                    <a:pt x="657" y="413"/>
                  </a:lnTo>
                  <a:lnTo>
                    <a:pt x="544" y="545"/>
                  </a:lnTo>
                  <a:lnTo>
                    <a:pt x="413" y="676"/>
                  </a:lnTo>
                  <a:lnTo>
                    <a:pt x="319" y="807"/>
                  </a:lnTo>
                  <a:lnTo>
                    <a:pt x="225" y="957"/>
                  </a:lnTo>
                  <a:lnTo>
                    <a:pt x="151" y="1107"/>
                  </a:lnTo>
                  <a:lnTo>
                    <a:pt x="94" y="1276"/>
                  </a:lnTo>
                  <a:lnTo>
                    <a:pt x="38" y="1463"/>
                  </a:lnTo>
                  <a:lnTo>
                    <a:pt x="19" y="1632"/>
                  </a:lnTo>
                  <a:lnTo>
                    <a:pt x="1" y="1819"/>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7" name="Google Shape;1702;p72">
              <a:extLst>
                <a:ext uri="{FF2B5EF4-FFF2-40B4-BE49-F238E27FC236}">
                  <a16:creationId xmlns:a16="http://schemas.microsoft.com/office/drawing/2014/main" id="{667AFF25-7874-7D5C-0AB8-49BA63CD364A}"/>
                </a:ext>
              </a:extLst>
            </p:cNvPr>
            <p:cNvSpPr/>
            <p:nvPr/>
          </p:nvSpPr>
          <p:spPr>
            <a:xfrm>
              <a:off x="7281564" y="1014311"/>
              <a:ext cx="247995" cy="253956"/>
            </a:xfrm>
            <a:custGeom>
              <a:avLst/>
              <a:gdLst/>
              <a:ahLst/>
              <a:cxnLst/>
              <a:rect l="l" t="t" r="r" b="b"/>
              <a:pathLst>
                <a:path w="5437" h="5568" extrusionOk="0">
                  <a:moveTo>
                    <a:pt x="3412" y="1"/>
                  </a:moveTo>
                  <a:lnTo>
                    <a:pt x="3074" y="19"/>
                  </a:lnTo>
                  <a:lnTo>
                    <a:pt x="2756" y="57"/>
                  </a:lnTo>
                  <a:lnTo>
                    <a:pt x="2456" y="94"/>
                  </a:lnTo>
                  <a:lnTo>
                    <a:pt x="2156" y="169"/>
                  </a:lnTo>
                  <a:lnTo>
                    <a:pt x="1894" y="263"/>
                  </a:lnTo>
                  <a:lnTo>
                    <a:pt x="1631" y="376"/>
                  </a:lnTo>
                  <a:lnTo>
                    <a:pt x="1387" y="507"/>
                  </a:lnTo>
                  <a:lnTo>
                    <a:pt x="1144" y="657"/>
                  </a:lnTo>
                  <a:lnTo>
                    <a:pt x="938" y="825"/>
                  </a:lnTo>
                  <a:lnTo>
                    <a:pt x="750" y="1032"/>
                  </a:lnTo>
                  <a:lnTo>
                    <a:pt x="581" y="1257"/>
                  </a:lnTo>
                  <a:lnTo>
                    <a:pt x="413" y="1500"/>
                  </a:lnTo>
                  <a:lnTo>
                    <a:pt x="281" y="1763"/>
                  </a:lnTo>
                  <a:lnTo>
                    <a:pt x="169" y="2063"/>
                  </a:lnTo>
                  <a:lnTo>
                    <a:pt x="94" y="2381"/>
                  </a:lnTo>
                  <a:lnTo>
                    <a:pt x="19" y="2719"/>
                  </a:lnTo>
                  <a:lnTo>
                    <a:pt x="0" y="3037"/>
                  </a:lnTo>
                  <a:lnTo>
                    <a:pt x="0" y="3337"/>
                  </a:lnTo>
                  <a:lnTo>
                    <a:pt x="57" y="3637"/>
                  </a:lnTo>
                  <a:lnTo>
                    <a:pt x="150" y="3900"/>
                  </a:lnTo>
                  <a:lnTo>
                    <a:pt x="263" y="4162"/>
                  </a:lnTo>
                  <a:lnTo>
                    <a:pt x="413" y="4387"/>
                  </a:lnTo>
                  <a:lnTo>
                    <a:pt x="581" y="4612"/>
                  </a:lnTo>
                  <a:lnTo>
                    <a:pt x="788" y="4799"/>
                  </a:lnTo>
                  <a:lnTo>
                    <a:pt x="1031" y="4987"/>
                  </a:lnTo>
                  <a:lnTo>
                    <a:pt x="1275" y="5137"/>
                  </a:lnTo>
                  <a:lnTo>
                    <a:pt x="1556" y="5268"/>
                  </a:lnTo>
                  <a:lnTo>
                    <a:pt x="1837" y="5381"/>
                  </a:lnTo>
                  <a:lnTo>
                    <a:pt x="2137" y="5455"/>
                  </a:lnTo>
                  <a:lnTo>
                    <a:pt x="2456" y="5530"/>
                  </a:lnTo>
                  <a:lnTo>
                    <a:pt x="2775" y="5568"/>
                  </a:lnTo>
                  <a:lnTo>
                    <a:pt x="3299" y="5568"/>
                  </a:lnTo>
                  <a:lnTo>
                    <a:pt x="3487" y="5530"/>
                  </a:lnTo>
                  <a:lnTo>
                    <a:pt x="3656" y="5474"/>
                  </a:lnTo>
                  <a:lnTo>
                    <a:pt x="3843" y="5418"/>
                  </a:lnTo>
                  <a:lnTo>
                    <a:pt x="3993" y="5324"/>
                  </a:lnTo>
                  <a:lnTo>
                    <a:pt x="4162" y="5212"/>
                  </a:lnTo>
                  <a:lnTo>
                    <a:pt x="4312" y="5081"/>
                  </a:lnTo>
                  <a:lnTo>
                    <a:pt x="4462" y="4931"/>
                  </a:lnTo>
                  <a:lnTo>
                    <a:pt x="4593" y="4762"/>
                  </a:lnTo>
                  <a:lnTo>
                    <a:pt x="4724" y="4574"/>
                  </a:lnTo>
                  <a:lnTo>
                    <a:pt x="4836" y="4350"/>
                  </a:lnTo>
                  <a:lnTo>
                    <a:pt x="4949" y="4125"/>
                  </a:lnTo>
                  <a:lnTo>
                    <a:pt x="5061" y="3881"/>
                  </a:lnTo>
                  <a:lnTo>
                    <a:pt x="5155" y="3600"/>
                  </a:lnTo>
                  <a:lnTo>
                    <a:pt x="5249" y="3319"/>
                  </a:lnTo>
                  <a:lnTo>
                    <a:pt x="5324" y="3000"/>
                  </a:lnTo>
                  <a:lnTo>
                    <a:pt x="5380" y="2719"/>
                  </a:lnTo>
                  <a:lnTo>
                    <a:pt x="5418" y="2438"/>
                  </a:lnTo>
                  <a:lnTo>
                    <a:pt x="5436" y="2156"/>
                  </a:lnTo>
                  <a:lnTo>
                    <a:pt x="5436" y="1894"/>
                  </a:lnTo>
                  <a:lnTo>
                    <a:pt x="5399" y="1632"/>
                  </a:lnTo>
                  <a:lnTo>
                    <a:pt x="5343" y="1388"/>
                  </a:lnTo>
                  <a:lnTo>
                    <a:pt x="5268" y="1163"/>
                  </a:lnTo>
                  <a:lnTo>
                    <a:pt x="5174" y="938"/>
                  </a:lnTo>
                  <a:lnTo>
                    <a:pt x="5043" y="732"/>
                  </a:lnTo>
                  <a:lnTo>
                    <a:pt x="4893" y="563"/>
                  </a:lnTo>
                  <a:lnTo>
                    <a:pt x="4724" y="394"/>
                  </a:lnTo>
                  <a:lnTo>
                    <a:pt x="4518" y="263"/>
                  </a:lnTo>
                  <a:lnTo>
                    <a:pt x="4274" y="151"/>
                  </a:lnTo>
                  <a:lnTo>
                    <a:pt x="4012" y="76"/>
                  </a:lnTo>
                  <a:lnTo>
                    <a:pt x="3731" y="19"/>
                  </a:lnTo>
                  <a:lnTo>
                    <a:pt x="341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8" name="Google Shape;1703;p72">
              <a:extLst>
                <a:ext uri="{FF2B5EF4-FFF2-40B4-BE49-F238E27FC236}">
                  <a16:creationId xmlns:a16="http://schemas.microsoft.com/office/drawing/2014/main" id="{1E433289-D2B3-604F-265F-7FD0EB268CBF}"/>
                </a:ext>
              </a:extLst>
            </p:cNvPr>
            <p:cNvSpPr/>
            <p:nvPr/>
          </p:nvSpPr>
          <p:spPr>
            <a:xfrm>
              <a:off x="7281564" y="1014311"/>
              <a:ext cx="247995" cy="253956"/>
            </a:xfrm>
            <a:custGeom>
              <a:avLst/>
              <a:gdLst/>
              <a:ahLst/>
              <a:cxnLst/>
              <a:rect l="l" t="t" r="r" b="b"/>
              <a:pathLst>
                <a:path w="5437" h="5568" fill="none" extrusionOk="0">
                  <a:moveTo>
                    <a:pt x="19" y="2719"/>
                  </a:moveTo>
                  <a:lnTo>
                    <a:pt x="19" y="2719"/>
                  </a:lnTo>
                  <a:lnTo>
                    <a:pt x="0" y="3037"/>
                  </a:lnTo>
                  <a:lnTo>
                    <a:pt x="0" y="3337"/>
                  </a:lnTo>
                  <a:lnTo>
                    <a:pt x="57" y="3637"/>
                  </a:lnTo>
                  <a:lnTo>
                    <a:pt x="150" y="3900"/>
                  </a:lnTo>
                  <a:lnTo>
                    <a:pt x="263" y="4162"/>
                  </a:lnTo>
                  <a:lnTo>
                    <a:pt x="413" y="4387"/>
                  </a:lnTo>
                  <a:lnTo>
                    <a:pt x="581" y="4612"/>
                  </a:lnTo>
                  <a:lnTo>
                    <a:pt x="788" y="4799"/>
                  </a:lnTo>
                  <a:lnTo>
                    <a:pt x="1031" y="4987"/>
                  </a:lnTo>
                  <a:lnTo>
                    <a:pt x="1275" y="5137"/>
                  </a:lnTo>
                  <a:lnTo>
                    <a:pt x="1556" y="5268"/>
                  </a:lnTo>
                  <a:lnTo>
                    <a:pt x="1837" y="5381"/>
                  </a:lnTo>
                  <a:lnTo>
                    <a:pt x="2137" y="5455"/>
                  </a:lnTo>
                  <a:lnTo>
                    <a:pt x="2456" y="5530"/>
                  </a:lnTo>
                  <a:lnTo>
                    <a:pt x="2775" y="5568"/>
                  </a:lnTo>
                  <a:lnTo>
                    <a:pt x="3112" y="5568"/>
                  </a:lnTo>
                  <a:lnTo>
                    <a:pt x="3112" y="5568"/>
                  </a:lnTo>
                  <a:lnTo>
                    <a:pt x="3299" y="5568"/>
                  </a:lnTo>
                  <a:lnTo>
                    <a:pt x="3487" y="5530"/>
                  </a:lnTo>
                  <a:lnTo>
                    <a:pt x="3656" y="5474"/>
                  </a:lnTo>
                  <a:lnTo>
                    <a:pt x="3843" y="5418"/>
                  </a:lnTo>
                  <a:lnTo>
                    <a:pt x="3993" y="5324"/>
                  </a:lnTo>
                  <a:lnTo>
                    <a:pt x="4162" y="5212"/>
                  </a:lnTo>
                  <a:lnTo>
                    <a:pt x="4312" y="5081"/>
                  </a:lnTo>
                  <a:lnTo>
                    <a:pt x="4462" y="4931"/>
                  </a:lnTo>
                  <a:lnTo>
                    <a:pt x="4593" y="4762"/>
                  </a:lnTo>
                  <a:lnTo>
                    <a:pt x="4724" y="4574"/>
                  </a:lnTo>
                  <a:lnTo>
                    <a:pt x="4836" y="4350"/>
                  </a:lnTo>
                  <a:lnTo>
                    <a:pt x="4949" y="4125"/>
                  </a:lnTo>
                  <a:lnTo>
                    <a:pt x="5061" y="3881"/>
                  </a:lnTo>
                  <a:lnTo>
                    <a:pt x="5155" y="3600"/>
                  </a:lnTo>
                  <a:lnTo>
                    <a:pt x="5249" y="3319"/>
                  </a:lnTo>
                  <a:lnTo>
                    <a:pt x="5324" y="3000"/>
                  </a:lnTo>
                  <a:lnTo>
                    <a:pt x="5324" y="3000"/>
                  </a:lnTo>
                  <a:lnTo>
                    <a:pt x="5380" y="2719"/>
                  </a:lnTo>
                  <a:lnTo>
                    <a:pt x="5418" y="2438"/>
                  </a:lnTo>
                  <a:lnTo>
                    <a:pt x="5436" y="2156"/>
                  </a:lnTo>
                  <a:lnTo>
                    <a:pt x="5436" y="1894"/>
                  </a:lnTo>
                  <a:lnTo>
                    <a:pt x="5399" y="1632"/>
                  </a:lnTo>
                  <a:lnTo>
                    <a:pt x="5343" y="1388"/>
                  </a:lnTo>
                  <a:lnTo>
                    <a:pt x="5268" y="1163"/>
                  </a:lnTo>
                  <a:lnTo>
                    <a:pt x="5174" y="938"/>
                  </a:lnTo>
                  <a:lnTo>
                    <a:pt x="5043" y="732"/>
                  </a:lnTo>
                  <a:lnTo>
                    <a:pt x="4893" y="563"/>
                  </a:lnTo>
                  <a:lnTo>
                    <a:pt x="4724" y="394"/>
                  </a:lnTo>
                  <a:lnTo>
                    <a:pt x="4518" y="263"/>
                  </a:lnTo>
                  <a:lnTo>
                    <a:pt x="4274" y="151"/>
                  </a:lnTo>
                  <a:lnTo>
                    <a:pt x="4012" y="76"/>
                  </a:lnTo>
                  <a:lnTo>
                    <a:pt x="3731" y="19"/>
                  </a:lnTo>
                  <a:lnTo>
                    <a:pt x="3412" y="1"/>
                  </a:lnTo>
                  <a:lnTo>
                    <a:pt x="3412" y="1"/>
                  </a:lnTo>
                  <a:lnTo>
                    <a:pt x="3074" y="19"/>
                  </a:lnTo>
                  <a:lnTo>
                    <a:pt x="2756" y="57"/>
                  </a:lnTo>
                  <a:lnTo>
                    <a:pt x="2456" y="94"/>
                  </a:lnTo>
                  <a:lnTo>
                    <a:pt x="2156" y="169"/>
                  </a:lnTo>
                  <a:lnTo>
                    <a:pt x="1894" y="263"/>
                  </a:lnTo>
                  <a:lnTo>
                    <a:pt x="1631" y="376"/>
                  </a:lnTo>
                  <a:lnTo>
                    <a:pt x="1387" y="507"/>
                  </a:lnTo>
                  <a:lnTo>
                    <a:pt x="1144" y="657"/>
                  </a:lnTo>
                  <a:lnTo>
                    <a:pt x="938" y="825"/>
                  </a:lnTo>
                  <a:lnTo>
                    <a:pt x="750" y="1032"/>
                  </a:lnTo>
                  <a:lnTo>
                    <a:pt x="581" y="1257"/>
                  </a:lnTo>
                  <a:lnTo>
                    <a:pt x="413" y="1500"/>
                  </a:lnTo>
                  <a:lnTo>
                    <a:pt x="281" y="1763"/>
                  </a:lnTo>
                  <a:lnTo>
                    <a:pt x="169" y="2063"/>
                  </a:lnTo>
                  <a:lnTo>
                    <a:pt x="94" y="2381"/>
                  </a:lnTo>
                  <a:lnTo>
                    <a:pt x="19" y="2719"/>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9" name="Google Shape;1704;p72">
              <a:extLst>
                <a:ext uri="{FF2B5EF4-FFF2-40B4-BE49-F238E27FC236}">
                  <a16:creationId xmlns:a16="http://schemas.microsoft.com/office/drawing/2014/main" id="{87130542-F81B-B47C-8045-CFCA5EE07A5A}"/>
                </a:ext>
              </a:extLst>
            </p:cNvPr>
            <p:cNvSpPr/>
            <p:nvPr/>
          </p:nvSpPr>
          <p:spPr>
            <a:xfrm>
              <a:off x="7659456" y="2007812"/>
              <a:ext cx="56468" cy="81277"/>
            </a:xfrm>
            <a:custGeom>
              <a:avLst/>
              <a:gdLst/>
              <a:ahLst/>
              <a:cxnLst/>
              <a:rect l="l" t="t" r="r" b="b"/>
              <a:pathLst>
                <a:path w="1238" h="1782" extrusionOk="0">
                  <a:moveTo>
                    <a:pt x="1" y="0"/>
                  </a:moveTo>
                  <a:lnTo>
                    <a:pt x="732" y="1781"/>
                  </a:lnTo>
                  <a:lnTo>
                    <a:pt x="882" y="1537"/>
                  </a:lnTo>
                  <a:lnTo>
                    <a:pt x="1031" y="1294"/>
                  </a:lnTo>
                  <a:lnTo>
                    <a:pt x="1106" y="1163"/>
                  </a:lnTo>
                  <a:lnTo>
                    <a:pt x="1163" y="1013"/>
                  </a:lnTo>
                  <a:lnTo>
                    <a:pt x="1200" y="844"/>
                  </a:lnTo>
                  <a:lnTo>
                    <a:pt x="1238" y="694"/>
                  </a:lnTo>
                  <a:lnTo>
                    <a:pt x="1238" y="544"/>
                  </a:lnTo>
                  <a:lnTo>
                    <a:pt x="1219" y="413"/>
                  </a:lnTo>
                  <a:lnTo>
                    <a:pt x="1163" y="282"/>
                  </a:lnTo>
                  <a:lnTo>
                    <a:pt x="1069" y="169"/>
                  </a:lnTo>
                  <a:lnTo>
                    <a:pt x="938" y="75"/>
                  </a:lnTo>
                  <a:lnTo>
                    <a:pt x="750" y="0"/>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0" name="Google Shape;1705;p72">
              <a:extLst>
                <a:ext uri="{FF2B5EF4-FFF2-40B4-BE49-F238E27FC236}">
                  <a16:creationId xmlns:a16="http://schemas.microsoft.com/office/drawing/2014/main" id="{73804E17-A2F2-E1B7-B6B8-9B56C37A0D28}"/>
                </a:ext>
              </a:extLst>
            </p:cNvPr>
            <p:cNvSpPr/>
            <p:nvPr/>
          </p:nvSpPr>
          <p:spPr>
            <a:xfrm>
              <a:off x="7659456" y="2007812"/>
              <a:ext cx="56468" cy="81277"/>
            </a:xfrm>
            <a:custGeom>
              <a:avLst/>
              <a:gdLst/>
              <a:ahLst/>
              <a:cxnLst/>
              <a:rect l="l" t="t" r="r" b="b"/>
              <a:pathLst>
                <a:path w="1238" h="1782" fill="none" extrusionOk="0">
                  <a:moveTo>
                    <a:pt x="732" y="1781"/>
                  </a:moveTo>
                  <a:lnTo>
                    <a:pt x="732" y="1781"/>
                  </a:lnTo>
                  <a:lnTo>
                    <a:pt x="882" y="1537"/>
                  </a:lnTo>
                  <a:lnTo>
                    <a:pt x="1031" y="1294"/>
                  </a:lnTo>
                  <a:lnTo>
                    <a:pt x="1106" y="1163"/>
                  </a:lnTo>
                  <a:lnTo>
                    <a:pt x="1163" y="1013"/>
                  </a:lnTo>
                  <a:lnTo>
                    <a:pt x="1200" y="844"/>
                  </a:lnTo>
                  <a:lnTo>
                    <a:pt x="1238" y="694"/>
                  </a:lnTo>
                  <a:lnTo>
                    <a:pt x="1238" y="544"/>
                  </a:lnTo>
                  <a:lnTo>
                    <a:pt x="1219" y="413"/>
                  </a:lnTo>
                  <a:lnTo>
                    <a:pt x="1163" y="282"/>
                  </a:lnTo>
                  <a:lnTo>
                    <a:pt x="1069" y="169"/>
                  </a:lnTo>
                  <a:lnTo>
                    <a:pt x="938" y="75"/>
                  </a:lnTo>
                  <a:lnTo>
                    <a:pt x="750" y="0"/>
                  </a:lnTo>
                  <a:lnTo>
                    <a:pt x="1" y="0"/>
                  </a:lnTo>
                  <a:lnTo>
                    <a:pt x="732" y="178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1" name="Google Shape;1706;p72">
              <a:extLst>
                <a:ext uri="{FF2B5EF4-FFF2-40B4-BE49-F238E27FC236}">
                  <a16:creationId xmlns:a16="http://schemas.microsoft.com/office/drawing/2014/main" id="{869278AD-B381-EABA-15A4-AEA066363152}"/>
                </a:ext>
              </a:extLst>
            </p:cNvPr>
            <p:cNvSpPr/>
            <p:nvPr/>
          </p:nvSpPr>
          <p:spPr>
            <a:xfrm>
              <a:off x="6506075" y="1359724"/>
              <a:ext cx="240287" cy="84698"/>
            </a:xfrm>
            <a:custGeom>
              <a:avLst/>
              <a:gdLst/>
              <a:ahLst/>
              <a:cxnLst/>
              <a:rect l="l" t="t" r="r" b="b"/>
              <a:pathLst>
                <a:path w="5268" h="1857" extrusionOk="0">
                  <a:moveTo>
                    <a:pt x="4556" y="1"/>
                  </a:moveTo>
                  <a:lnTo>
                    <a:pt x="4143" y="19"/>
                  </a:lnTo>
                  <a:lnTo>
                    <a:pt x="3581" y="76"/>
                  </a:lnTo>
                  <a:lnTo>
                    <a:pt x="3281" y="113"/>
                  </a:lnTo>
                  <a:lnTo>
                    <a:pt x="2962" y="188"/>
                  </a:lnTo>
                  <a:lnTo>
                    <a:pt x="2644" y="301"/>
                  </a:lnTo>
                  <a:lnTo>
                    <a:pt x="2325" y="413"/>
                  </a:lnTo>
                  <a:lnTo>
                    <a:pt x="2025" y="563"/>
                  </a:lnTo>
                  <a:lnTo>
                    <a:pt x="1725" y="713"/>
                  </a:lnTo>
                  <a:lnTo>
                    <a:pt x="1163" y="1032"/>
                  </a:lnTo>
                  <a:lnTo>
                    <a:pt x="694" y="1332"/>
                  </a:lnTo>
                  <a:lnTo>
                    <a:pt x="319" y="1594"/>
                  </a:lnTo>
                  <a:lnTo>
                    <a:pt x="1" y="1856"/>
                  </a:lnTo>
                  <a:lnTo>
                    <a:pt x="5268" y="57"/>
                  </a:lnTo>
                  <a:lnTo>
                    <a:pt x="5249" y="57"/>
                  </a:lnTo>
                  <a:lnTo>
                    <a:pt x="5231" y="38"/>
                  </a:lnTo>
                  <a:lnTo>
                    <a:pt x="5174" y="19"/>
                  </a:lnTo>
                  <a:lnTo>
                    <a:pt x="504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2" name="Google Shape;1707;p72">
              <a:extLst>
                <a:ext uri="{FF2B5EF4-FFF2-40B4-BE49-F238E27FC236}">
                  <a16:creationId xmlns:a16="http://schemas.microsoft.com/office/drawing/2014/main" id="{BFC5B837-1CC9-19A5-C881-37B82DD53FD3}"/>
                </a:ext>
              </a:extLst>
            </p:cNvPr>
            <p:cNvSpPr/>
            <p:nvPr/>
          </p:nvSpPr>
          <p:spPr>
            <a:xfrm>
              <a:off x="6615543" y="4087950"/>
              <a:ext cx="595106" cy="102668"/>
            </a:xfrm>
            <a:custGeom>
              <a:avLst/>
              <a:gdLst/>
              <a:ahLst/>
              <a:cxnLst/>
              <a:rect l="l" t="t" r="r" b="b"/>
              <a:pathLst>
                <a:path w="13047" h="2251" extrusionOk="0">
                  <a:moveTo>
                    <a:pt x="0" y="1"/>
                  </a:moveTo>
                  <a:lnTo>
                    <a:pt x="356" y="188"/>
                  </a:lnTo>
                  <a:lnTo>
                    <a:pt x="787" y="376"/>
                  </a:lnTo>
                  <a:lnTo>
                    <a:pt x="1350" y="619"/>
                  </a:lnTo>
                  <a:lnTo>
                    <a:pt x="2024" y="882"/>
                  </a:lnTo>
                  <a:lnTo>
                    <a:pt x="2812" y="1163"/>
                  </a:lnTo>
                  <a:lnTo>
                    <a:pt x="3693" y="1444"/>
                  </a:lnTo>
                  <a:lnTo>
                    <a:pt x="4180" y="1594"/>
                  </a:lnTo>
                  <a:lnTo>
                    <a:pt x="4668" y="1707"/>
                  </a:lnTo>
                  <a:lnTo>
                    <a:pt x="5155" y="1838"/>
                  </a:lnTo>
                  <a:lnTo>
                    <a:pt x="5680" y="1950"/>
                  </a:lnTo>
                  <a:lnTo>
                    <a:pt x="6205" y="2044"/>
                  </a:lnTo>
                  <a:lnTo>
                    <a:pt x="6729" y="2119"/>
                  </a:lnTo>
                  <a:lnTo>
                    <a:pt x="7273" y="2175"/>
                  </a:lnTo>
                  <a:lnTo>
                    <a:pt x="7817" y="2232"/>
                  </a:lnTo>
                  <a:lnTo>
                    <a:pt x="8360" y="2250"/>
                  </a:lnTo>
                  <a:lnTo>
                    <a:pt x="8904" y="2250"/>
                  </a:lnTo>
                  <a:lnTo>
                    <a:pt x="9447" y="2232"/>
                  </a:lnTo>
                  <a:lnTo>
                    <a:pt x="9991" y="2175"/>
                  </a:lnTo>
                  <a:lnTo>
                    <a:pt x="10535" y="2082"/>
                  </a:lnTo>
                  <a:lnTo>
                    <a:pt x="11060" y="1969"/>
                  </a:lnTo>
                  <a:lnTo>
                    <a:pt x="11584" y="1819"/>
                  </a:lnTo>
                  <a:lnTo>
                    <a:pt x="12090" y="1650"/>
                  </a:lnTo>
                  <a:lnTo>
                    <a:pt x="12578" y="1425"/>
                  </a:lnTo>
                  <a:lnTo>
                    <a:pt x="13046" y="1163"/>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3" name="Google Shape;1708;p72">
              <a:extLst>
                <a:ext uri="{FF2B5EF4-FFF2-40B4-BE49-F238E27FC236}">
                  <a16:creationId xmlns:a16="http://schemas.microsoft.com/office/drawing/2014/main" id="{69DB8ACF-B699-F0B0-EFAD-9C25AC4D42D6}"/>
                </a:ext>
              </a:extLst>
            </p:cNvPr>
            <p:cNvSpPr/>
            <p:nvPr/>
          </p:nvSpPr>
          <p:spPr>
            <a:xfrm>
              <a:off x="6615543" y="2020628"/>
              <a:ext cx="1425299" cy="2120363"/>
            </a:xfrm>
            <a:custGeom>
              <a:avLst/>
              <a:gdLst/>
              <a:ahLst/>
              <a:cxnLst/>
              <a:rect l="l" t="t" r="r" b="b"/>
              <a:pathLst>
                <a:path w="31248" h="46489" extrusionOk="0">
                  <a:moveTo>
                    <a:pt x="8679" y="1"/>
                  </a:moveTo>
                  <a:lnTo>
                    <a:pt x="2962" y="19383"/>
                  </a:lnTo>
                  <a:lnTo>
                    <a:pt x="0" y="45326"/>
                  </a:lnTo>
                  <a:lnTo>
                    <a:pt x="13046" y="46488"/>
                  </a:lnTo>
                  <a:lnTo>
                    <a:pt x="14677" y="21201"/>
                  </a:lnTo>
                  <a:lnTo>
                    <a:pt x="15465" y="17546"/>
                  </a:lnTo>
                  <a:lnTo>
                    <a:pt x="16795" y="24088"/>
                  </a:lnTo>
                  <a:lnTo>
                    <a:pt x="18782" y="46488"/>
                  </a:lnTo>
                  <a:lnTo>
                    <a:pt x="31248" y="45326"/>
                  </a:lnTo>
                  <a:lnTo>
                    <a:pt x="23356" y="1"/>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4" name="Google Shape;1709;p72">
              <a:extLst>
                <a:ext uri="{FF2B5EF4-FFF2-40B4-BE49-F238E27FC236}">
                  <a16:creationId xmlns:a16="http://schemas.microsoft.com/office/drawing/2014/main" id="{A4EAC40A-3908-E643-AEEB-D3EF27BC2855}"/>
                </a:ext>
              </a:extLst>
            </p:cNvPr>
            <p:cNvSpPr/>
            <p:nvPr/>
          </p:nvSpPr>
          <p:spPr>
            <a:xfrm>
              <a:off x="6615543" y="2020628"/>
              <a:ext cx="1425299" cy="2120363"/>
            </a:xfrm>
            <a:custGeom>
              <a:avLst/>
              <a:gdLst/>
              <a:ahLst/>
              <a:cxnLst/>
              <a:rect l="l" t="t" r="r" b="b"/>
              <a:pathLst>
                <a:path w="31248" h="46489" fill="none" extrusionOk="0">
                  <a:moveTo>
                    <a:pt x="2962" y="19383"/>
                  </a:moveTo>
                  <a:lnTo>
                    <a:pt x="8679" y="1"/>
                  </a:lnTo>
                  <a:lnTo>
                    <a:pt x="23356" y="1"/>
                  </a:lnTo>
                  <a:lnTo>
                    <a:pt x="31248" y="45326"/>
                  </a:lnTo>
                  <a:lnTo>
                    <a:pt x="18782" y="46488"/>
                  </a:lnTo>
                  <a:lnTo>
                    <a:pt x="16795" y="24088"/>
                  </a:lnTo>
                  <a:lnTo>
                    <a:pt x="15465" y="17546"/>
                  </a:lnTo>
                  <a:lnTo>
                    <a:pt x="14677" y="21201"/>
                  </a:lnTo>
                  <a:lnTo>
                    <a:pt x="13046" y="46488"/>
                  </a:lnTo>
                  <a:lnTo>
                    <a:pt x="0" y="45326"/>
                  </a:lnTo>
                  <a:lnTo>
                    <a:pt x="2962" y="19383"/>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5" name="Google Shape;1710;p72">
              <a:extLst>
                <a:ext uri="{FF2B5EF4-FFF2-40B4-BE49-F238E27FC236}">
                  <a16:creationId xmlns:a16="http://schemas.microsoft.com/office/drawing/2014/main" id="{935D0DE3-1172-9F82-C3BE-B8D3C0EECF73}"/>
                </a:ext>
              </a:extLst>
            </p:cNvPr>
            <p:cNvSpPr/>
            <p:nvPr/>
          </p:nvSpPr>
          <p:spPr>
            <a:xfrm>
              <a:off x="7473087" y="4087950"/>
              <a:ext cx="567739" cy="102668"/>
            </a:xfrm>
            <a:custGeom>
              <a:avLst/>
              <a:gdLst/>
              <a:ahLst/>
              <a:cxnLst/>
              <a:rect l="l" t="t" r="r" b="b"/>
              <a:pathLst>
                <a:path w="12447" h="2251" extrusionOk="0">
                  <a:moveTo>
                    <a:pt x="12447" y="1"/>
                  </a:moveTo>
                  <a:lnTo>
                    <a:pt x="0" y="1163"/>
                  </a:lnTo>
                  <a:lnTo>
                    <a:pt x="488" y="1425"/>
                  </a:lnTo>
                  <a:lnTo>
                    <a:pt x="975" y="1650"/>
                  </a:lnTo>
                  <a:lnTo>
                    <a:pt x="1462" y="1819"/>
                  </a:lnTo>
                  <a:lnTo>
                    <a:pt x="1968" y="1969"/>
                  </a:lnTo>
                  <a:lnTo>
                    <a:pt x="2493" y="2082"/>
                  </a:lnTo>
                  <a:lnTo>
                    <a:pt x="2999" y="2175"/>
                  </a:lnTo>
                  <a:lnTo>
                    <a:pt x="3524" y="2232"/>
                  </a:lnTo>
                  <a:lnTo>
                    <a:pt x="4049" y="2250"/>
                  </a:lnTo>
                  <a:lnTo>
                    <a:pt x="4574" y="2250"/>
                  </a:lnTo>
                  <a:lnTo>
                    <a:pt x="5099" y="2232"/>
                  </a:lnTo>
                  <a:lnTo>
                    <a:pt x="5624" y="2175"/>
                  </a:lnTo>
                  <a:lnTo>
                    <a:pt x="6130" y="2119"/>
                  </a:lnTo>
                  <a:lnTo>
                    <a:pt x="6636" y="2044"/>
                  </a:lnTo>
                  <a:lnTo>
                    <a:pt x="7142" y="1950"/>
                  </a:lnTo>
                  <a:lnTo>
                    <a:pt x="7629" y="1838"/>
                  </a:lnTo>
                  <a:lnTo>
                    <a:pt x="8098" y="1707"/>
                  </a:lnTo>
                  <a:lnTo>
                    <a:pt x="8567" y="1594"/>
                  </a:lnTo>
                  <a:lnTo>
                    <a:pt x="8998" y="1444"/>
                  </a:lnTo>
                  <a:lnTo>
                    <a:pt x="9822" y="1163"/>
                  </a:lnTo>
                  <a:lnTo>
                    <a:pt x="10572" y="882"/>
                  </a:lnTo>
                  <a:lnTo>
                    <a:pt x="11210" y="619"/>
                  </a:lnTo>
                  <a:lnTo>
                    <a:pt x="11734" y="376"/>
                  </a:lnTo>
                  <a:lnTo>
                    <a:pt x="12128" y="188"/>
                  </a:lnTo>
                  <a:lnTo>
                    <a:pt x="1244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6" name="Google Shape;1711;p72">
              <a:extLst>
                <a:ext uri="{FF2B5EF4-FFF2-40B4-BE49-F238E27FC236}">
                  <a16:creationId xmlns:a16="http://schemas.microsoft.com/office/drawing/2014/main" id="{F229F09B-4853-1257-47FA-495BBC433DDE}"/>
                </a:ext>
              </a:extLst>
            </p:cNvPr>
            <p:cNvSpPr/>
            <p:nvPr/>
          </p:nvSpPr>
          <p:spPr>
            <a:xfrm>
              <a:off x="6459049" y="4155500"/>
              <a:ext cx="649841" cy="294139"/>
            </a:xfrm>
            <a:custGeom>
              <a:avLst/>
              <a:gdLst/>
              <a:ahLst/>
              <a:cxnLst/>
              <a:rect l="l" t="t" r="r" b="b"/>
              <a:pathLst>
                <a:path w="14247" h="6449" extrusionOk="0">
                  <a:moveTo>
                    <a:pt x="9542" y="1"/>
                  </a:moveTo>
                  <a:lnTo>
                    <a:pt x="9017" y="394"/>
                  </a:lnTo>
                  <a:lnTo>
                    <a:pt x="8417" y="844"/>
                  </a:lnTo>
                  <a:lnTo>
                    <a:pt x="7630" y="1388"/>
                  </a:lnTo>
                  <a:lnTo>
                    <a:pt x="6674" y="2025"/>
                  </a:lnTo>
                  <a:lnTo>
                    <a:pt x="5568" y="2719"/>
                  </a:lnTo>
                  <a:lnTo>
                    <a:pt x="4968" y="3056"/>
                  </a:lnTo>
                  <a:lnTo>
                    <a:pt x="4350" y="3412"/>
                  </a:lnTo>
                  <a:lnTo>
                    <a:pt x="3712" y="3750"/>
                  </a:lnTo>
                  <a:lnTo>
                    <a:pt x="3056" y="4087"/>
                  </a:lnTo>
                  <a:lnTo>
                    <a:pt x="2644" y="4200"/>
                  </a:lnTo>
                  <a:lnTo>
                    <a:pt x="2194" y="4331"/>
                  </a:lnTo>
                  <a:lnTo>
                    <a:pt x="1669" y="4500"/>
                  </a:lnTo>
                  <a:lnTo>
                    <a:pt x="1144" y="4706"/>
                  </a:lnTo>
                  <a:lnTo>
                    <a:pt x="882" y="4818"/>
                  </a:lnTo>
                  <a:lnTo>
                    <a:pt x="638" y="4931"/>
                  </a:lnTo>
                  <a:lnTo>
                    <a:pt x="432" y="5043"/>
                  </a:lnTo>
                  <a:lnTo>
                    <a:pt x="244" y="5156"/>
                  </a:lnTo>
                  <a:lnTo>
                    <a:pt x="94" y="5268"/>
                  </a:lnTo>
                  <a:lnTo>
                    <a:pt x="1" y="5399"/>
                  </a:lnTo>
                  <a:lnTo>
                    <a:pt x="1" y="6355"/>
                  </a:lnTo>
                  <a:lnTo>
                    <a:pt x="14059" y="6449"/>
                  </a:lnTo>
                  <a:lnTo>
                    <a:pt x="14116" y="6149"/>
                  </a:lnTo>
                  <a:lnTo>
                    <a:pt x="14172" y="5793"/>
                  </a:lnTo>
                  <a:lnTo>
                    <a:pt x="14228" y="5306"/>
                  </a:lnTo>
                  <a:lnTo>
                    <a:pt x="14247" y="4724"/>
                  </a:lnTo>
                  <a:lnTo>
                    <a:pt x="14247" y="4406"/>
                  </a:lnTo>
                  <a:lnTo>
                    <a:pt x="14247" y="4068"/>
                  </a:lnTo>
                  <a:lnTo>
                    <a:pt x="14228" y="3693"/>
                  </a:lnTo>
                  <a:lnTo>
                    <a:pt x="14191" y="3319"/>
                  </a:lnTo>
                  <a:lnTo>
                    <a:pt x="14134" y="2925"/>
                  </a:lnTo>
                  <a:lnTo>
                    <a:pt x="14059" y="2513"/>
                  </a:lnTo>
                  <a:lnTo>
                    <a:pt x="13909" y="882"/>
                  </a:lnTo>
                  <a:lnTo>
                    <a:pt x="9542"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7" name="Google Shape;1712;p72">
              <a:extLst>
                <a:ext uri="{FF2B5EF4-FFF2-40B4-BE49-F238E27FC236}">
                  <a16:creationId xmlns:a16="http://schemas.microsoft.com/office/drawing/2014/main" id="{AA6982CB-6FD2-55FD-571E-A4CA2B87074B}"/>
                </a:ext>
              </a:extLst>
            </p:cNvPr>
            <p:cNvSpPr/>
            <p:nvPr/>
          </p:nvSpPr>
          <p:spPr>
            <a:xfrm>
              <a:off x="6459049" y="4445358"/>
              <a:ext cx="641312" cy="66727"/>
            </a:xfrm>
            <a:custGeom>
              <a:avLst/>
              <a:gdLst/>
              <a:ahLst/>
              <a:cxnLst/>
              <a:rect l="l" t="t" r="r" b="b"/>
              <a:pathLst>
                <a:path w="14060" h="1463" extrusionOk="0">
                  <a:moveTo>
                    <a:pt x="1" y="0"/>
                  </a:moveTo>
                  <a:lnTo>
                    <a:pt x="1" y="1369"/>
                  </a:lnTo>
                  <a:lnTo>
                    <a:pt x="14041" y="1462"/>
                  </a:lnTo>
                  <a:lnTo>
                    <a:pt x="14059" y="94"/>
                  </a:lnTo>
                  <a:lnTo>
                    <a:pt x="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8" name="Google Shape;1713;p72">
              <a:extLst>
                <a:ext uri="{FF2B5EF4-FFF2-40B4-BE49-F238E27FC236}">
                  <a16:creationId xmlns:a16="http://schemas.microsoft.com/office/drawing/2014/main" id="{8F6CDE4D-8A37-383E-6890-04C7E36EAEEE}"/>
                </a:ext>
              </a:extLst>
            </p:cNvPr>
            <p:cNvSpPr/>
            <p:nvPr/>
          </p:nvSpPr>
          <p:spPr>
            <a:xfrm>
              <a:off x="6894230" y="4111029"/>
              <a:ext cx="216386" cy="70194"/>
            </a:xfrm>
            <a:custGeom>
              <a:avLst/>
              <a:gdLst/>
              <a:ahLst/>
              <a:cxnLst/>
              <a:rect l="l" t="t" r="r" b="b"/>
              <a:pathLst>
                <a:path w="4744" h="1539" extrusionOk="0">
                  <a:moveTo>
                    <a:pt x="170" y="1"/>
                  </a:moveTo>
                  <a:lnTo>
                    <a:pt x="1" y="657"/>
                  </a:lnTo>
                  <a:lnTo>
                    <a:pt x="4368" y="1538"/>
                  </a:lnTo>
                  <a:lnTo>
                    <a:pt x="4743" y="470"/>
                  </a:lnTo>
                  <a:lnTo>
                    <a:pt x="17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9" name="Google Shape;1714;p72">
              <a:extLst>
                <a:ext uri="{FF2B5EF4-FFF2-40B4-BE49-F238E27FC236}">
                  <a16:creationId xmlns:a16="http://schemas.microsoft.com/office/drawing/2014/main" id="{52680A42-F88F-9A53-0CA8-A1B044D7BF23}"/>
                </a:ext>
              </a:extLst>
            </p:cNvPr>
            <p:cNvSpPr/>
            <p:nvPr/>
          </p:nvSpPr>
          <p:spPr>
            <a:xfrm>
              <a:off x="7591039" y="4155500"/>
              <a:ext cx="650708" cy="294139"/>
            </a:xfrm>
            <a:custGeom>
              <a:avLst/>
              <a:gdLst/>
              <a:ahLst/>
              <a:cxnLst/>
              <a:rect l="l" t="t" r="r" b="b"/>
              <a:pathLst>
                <a:path w="14266" h="6449" extrusionOk="0">
                  <a:moveTo>
                    <a:pt x="4725" y="1"/>
                  </a:moveTo>
                  <a:lnTo>
                    <a:pt x="338" y="882"/>
                  </a:lnTo>
                  <a:lnTo>
                    <a:pt x="188" y="2513"/>
                  </a:lnTo>
                  <a:lnTo>
                    <a:pt x="132" y="2925"/>
                  </a:lnTo>
                  <a:lnTo>
                    <a:pt x="76" y="3319"/>
                  </a:lnTo>
                  <a:lnTo>
                    <a:pt x="38" y="3693"/>
                  </a:lnTo>
                  <a:lnTo>
                    <a:pt x="20" y="4068"/>
                  </a:lnTo>
                  <a:lnTo>
                    <a:pt x="1" y="4406"/>
                  </a:lnTo>
                  <a:lnTo>
                    <a:pt x="1" y="4724"/>
                  </a:lnTo>
                  <a:lnTo>
                    <a:pt x="38" y="5306"/>
                  </a:lnTo>
                  <a:lnTo>
                    <a:pt x="76" y="5793"/>
                  </a:lnTo>
                  <a:lnTo>
                    <a:pt x="132" y="6149"/>
                  </a:lnTo>
                  <a:lnTo>
                    <a:pt x="207" y="6449"/>
                  </a:lnTo>
                  <a:lnTo>
                    <a:pt x="14266" y="6355"/>
                  </a:lnTo>
                  <a:lnTo>
                    <a:pt x="14247" y="5399"/>
                  </a:lnTo>
                  <a:lnTo>
                    <a:pt x="14153" y="5268"/>
                  </a:lnTo>
                  <a:lnTo>
                    <a:pt x="14003" y="5156"/>
                  </a:lnTo>
                  <a:lnTo>
                    <a:pt x="13835" y="5043"/>
                  </a:lnTo>
                  <a:lnTo>
                    <a:pt x="13610" y="4931"/>
                  </a:lnTo>
                  <a:lnTo>
                    <a:pt x="13385" y="4818"/>
                  </a:lnTo>
                  <a:lnTo>
                    <a:pt x="13122" y="4706"/>
                  </a:lnTo>
                  <a:lnTo>
                    <a:pt x="12579" y="4500"/>
                  </a:lnTo>
                  <a:lnTo>
                    <a:pt x="12054" y="4331"/>
                  </a:lnTo>
                  <a:lnTo>
                    <a:pt x="11623" y="4200"/>
                  </a:lnTo>
                  <a:lnTo>
                    <a:pt x="11192" y="4087"/>
                  </a:lnTo>
                  <a:lnTo>
                    <a:pt x="10536" y="3750"/>
                  </a:lnTo>
                  <a:lnTo>
                    <a:pt x="9898" y="3412"/>
                  </a:lnTo>
                  <a:lnTo>
                    <a:pt x="9280" y="3056"/>
                  </a:lnTo>
                  <a:lnTo>
                    <a:pt x="8699" y="2719"/>
                  </a:lnTo>
                  <a:lnTo>
                    <a:pt x="7593" y="2025"/>
                  </a:lnTo>
                  <a:lnTo>
                    <a:pt x="6637" y="1388"/>
                  </a:lnTo>
                  <a:lnTo>
                    <a:pt x="5831" y="844"/>
                  </a:lnTo>
                  <a:lnTo>
                    <a:pt x="5231" y="394"/>
                  </a:lnTo>
                  <a:lnTo>
                    <a:pt x="472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0" name="Google Shape;1715;p72">
              <a:extLst>
                <a:ext uri="{FF2B5EF4-FFF2-40B4-BE49-F238E27FC236}">
                  <a16:creationId xmlns:a16="http://schemas.microsoft.com/office/drawing/2014/main" id="{30B281DD-D380-D315-E464-149234736EAD}"/>
                </a:ext>
              </a:extLst>
            </p:cNvPr>
            <p:cNvSpPr/>
            <p:nvPr/>
          </p:nvSpPr>
          <p:spPr>
            <a:xfrm>
              <a:off x="7600481" y="4445358"/>
              <a:ext cx="641266" cy="66727"/>
            </a:xfrm>
            <a:custGeom>
              <a:avLst/>
              <a:gdLst/>
              <a:ahLst/>
              <a:cxnLst/>
              <a:rect l="l" t="t" r="r" b="b"/>
              <a:pathLst>
                <a:path w="14059" h="1463" extrusionOk="0">
                  <a:moveTo>
                    <a:pt x="14059" y="0"/>
                  </a:moveTo>
                  <a:lnTo>
                    <a:pt x="0" y="94"/>
                  </a:lnTo>
                  <a:lnTo>
                    <a:pt x="0" y="1462"/>
                  </a:lnTo>
                  <a:lnTo>
                    <a:pt x="14059" y="1369"/>
                  </a:lnTo>
                  <a:lnTo>
                    <a:pt x="1405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1" name="Google Shape;1716;p72">
              <a:extLst>
                <a:ext uri="{FF2B5EF4-FFF2-40B4-BE49-F238E27FC236}">
                  <a16:creationId xmlns:a16="http://schemas.microsoft.com/office/drawing/2014/main" id="{6FA90A02-2A80-6C54-A7B4-0AC2F54241A6}"/>
                </a:ext>
              </a:extLst>
            </p:cNvPr>
            <p:cNvSpPr/>
            <p:nvPr/>
          </p:nvSpPr>
          <p:spPr>
            <a:xfrm>
              <a:off x="7589351" y="4111029"/>
              <a:ext cx="217207" cy="70194"/>
            </a:xfrm>
            <a:custGeom>
              <a:avLst/>
              <a:gdLst/>
              <a:ahLst/>
              <a:cxnLst/>
              <a:rect l="l" t="t" r="r" b="b"/>
              <a:pathLst>
                <a:path w="4762" h="1539" extrusionOk="0">
                  <a:moveTo>
                    <a:pt x="4593" y="1"/>
                  </a:moveTo>
                  <a:lnTo>
                    <a:pt x="0" y="413"/>
                  </a:lnTo>
                  <a:lnTo>
                    <a:pt x="375" y="1538"/>
                  </a:lnTo>
                  <a:lnTo>
                    <a:pt x="4762" y="976"/>
                  </a:lnTo>
                  <a:lnTo>
                    <a:pt x="4743" y="732"/>
                  </a:lnTo>
                  <a:lnTo>
                    <a:pt x="4687" y="432"/>
                  </a:lnTo>
                  <a:lnTo>
                    <a:pt x="459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2" name="Google Shape;1717;p72">
              <a:extLst>
                <a:ext uri="{FF2B5EF4-FFF2-40B4-BE49-F238E27FC236}">
                  <a16:creationId xmlns:a16="http://schemas.microsoft.com/office/drawing/2014/main" id="{AEC87B42-F49C-F73D-3984-C46D78772D85}"/>
                </a:ext>
              </a:extLst>
            </p:cNvPr>
            <p:cNvSpPr/>
            <p:nvPr/>
          </p:nvSpPr>
          <p:spPr>
            <a:xfrm>
              <a:off x="7004519" y="1310145"/>
              <a:ext cx="707997" cy="710513"/>
            </a:xfrm>
            <a:custGeom>
              <a:avLst/>
              <a:gdLst/>
              <a:ahLst/>
              <a:cxnLst/>
              <a:rect l="l" t="t" r="r" b="b"/>
              <a:pathLst>
                <a:path w="15522" h="15578" extrusionOk="0">
                  <a:moveTo>
                    <a:pt x="3544" y="0"/>
                  </a:moveTo>
                  <a:lnTo>
                    <a:pt x="3356" y="507"/>
                  </a:lnTo>
                  <a:lnTo>
                    <a:pt x="2906" y="1875"/>
                  </a:lnTo>
                  <a:lnTo>
                    <a:pt x="2269" y="3862"/>
                  </a:lnTo>
                  <a:lnTo>
                    <a:pt x="1913" y="5043"/>
                  </a:lnTo>
                  <a:lnTo>
                    <a:pt x="1557" y="6280"/>
                  </a:lnTo>
                  <a:lnTo>
                    <a:pt x="1201" y="7573"/>
                  </a:lnTo>
                  <a:lnTo>
                    <a:pt x="882" y="8886"/>
                  </a:lnTo>
                  <a:lnTo>
                    <a:pt x="582" y="10179"/>
                  </a:lnTo>
                  <a:lnTo>
                    <a:pt x="338" y="11454"/>
                  </a:lnTo>
                  <a:lnTo>
                    <a:pt x="226" y="12053"/>
                  </a:lnTo>
                  <a:lnTo>
                    <a:pt x="151" y="12653"/>
                  </a:lnTo>
                  <a:lnTo>
                    <a:pt x="76" y="13216"/>
                  </a:lnTo>
                  <a:lnTo>
                    <a:pt x="20" y="13759"/>
                  </a:lnTo>
                  <a:lnTo>
                    <a:pt x="1" y="14265"/>
                  </a:lnTo>
                  <a:lnTo>
                    <a:pt x="1" y="14734"/>
                  </a:lnTo>
                  <a:lnTo>
                    <a:pt x="20" y="15184"/>
                  </a:lnTo>
                  <a:lnTo>
                    <a:pt x="76" y="15578"/>
                  </a:lnTo>
                  <a:lnTo>
                    <a:pt x="15522" y="15578"/>
                  </a:lnTo>
                  <a:lnTo>
                    <a:pt x="15278" y="2681"/>
                  </a:lnTo>
                  <a:lnTo>
                    <a:pt x="15297" y="2456"/>
                  </a:lnTo>
                  <a:lnTo>
                    <a:pt x="15278" y="2194"/>
                  </a:lnTo>
                  <a:lnTo>
                    <a:pt x="15241" y="1931"/>
                  </a:lnTo>
                  <a:lnTo>
                    <a:pt x="15166" y="1669"/>
                  </a:lnTo>
                  <a:lnTo>
                    <a:pt x="15072" y="1425"/>
                  </a:lnTo>
                  <a:lnTo>
                    <a:pt x="15016" y="1331"/>
                  </a:lnTo>
                  <a:lnTo>
                    <a:pt x="14941" y="1238"/>
                  </a:lnTo>
                  <a:lnTo>
                    <a:pt x="14866" y="1163"/>
                  </a:lnTo>
                  <a:lnTo>
                    <a:pt x="14772" y="1106"/>
                  </a:lnTo>
                  <a:lnTo>
                    <a:pt x="14697" y="1069"/>
                  </a:lnTo>
                  <a:lnTo>
                    <a:pt x="14584" y="1050"/>
                  </a:lnTo>
                  <a:lnTo>
                    <a:pt x="3544" y="0"/>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3" name="Google Shape;1718;p72">
              <a:extLst>
                <a:ext uri="{FF2B5EF4-FFF2-40B4-BE49-F238E27FC236}">
                  <a16:creationId xmlns:a16="http://schemas.microsoft.com/office/drawing/2014/main" id="{16C8513F-1D8E-C2E8-2C52-41E872F7582E}"/>
                </a:ext>
              </a:extLst>
            </p:cNvPr>
            <p:cNvSpPr/>
            <p:nvPr/>
          </p:nvSpPr>
          <p:spPr>
            <a:xfrm>
              <a:off x="7004519" y="1310145"/>
              <a:ext cx="707997" cy="710513"/>
            </a:xfrm>
            <a:custGeom>
              <a:avLst/>
              <a:gdLst/>
              <a:ahLst/>
              <a:cxnLst/>
              <a:rect l="l" t="t" r="r" b="b"/>
              <a:pathLst>
                <a:path w="15522" h="15578" fill="none" extrusionOk="0">
                  <a:moveTo>
                    <a:pt x="3544" y="0"/>
                  </a:moveTo>
                  <a:lnTo>
                    <a:pt x="3544" y="0"/>
                  </a:lnTo>
                  <a:lnTo>
                    <a:pt x="3356" y="507"/>
                  </a:lnTo>
                  <a:lnTo>
                    <a:pt x="2906" y="1875"/>
                  </a:lnTo>
                  <a:lnTo>
                    <a:pt x="2269" y="3862"/>
                  </a:lnTo>
                  <a:lnTo>
                    <a:pt x="1913" y="5043"/>
                  </a:lnTo>
                  <a:lnTo>
                    <a:pt x="1557" y="6280"/>
                  </a:lnTo>
                  <a:lnTo>
                    <a:pt x="1201" y="7573"/>
                  </a:lnTo>
                  <a:lnTo>
                    <a:pt x="882" y="8886"/>
                  </a:lnTo>
                  <a:lnTo>
                    <a:pt x="582" y="10179"/>
                  </a:lnTo>
                  <a:lnTo>
                    <a:pt x="338" y="11454"/>
                  </a:lnTo>
                  <a:lnTo>
                    <a:pt x="226" y="12053"/>
                  </a:lnTo>
                  <a:lnTo>
                    <a:pt x="151" y="12653"/>
                  </a:lnTo>
                  <a:lnTo>
                    <a:pt x="76" y="13216"/>
                  </a:lnTo>
                  <a:lnTo>
                    <a:pt x="20" y="13759"/>
                  </a:lnTo>
                  <a:lnTo>
                    <a:pt x="1" y="14265"/>
                  </a:lnTo>
                  <a:lnTo>
                    <a:pt x="1" y="14734"/>
                  </a:lnTo>
                  <a:lnTo>
                    <a:pt x="20" y="15184"/>
                  </a:lnTo>
                  <a:lnTo>
                    <a:pt x="76" y="15578"/>
                  </a:lnTo>
                  <a:lnTo>
                    <a:pt x="15522" y="15578"/>
                  </a:lnTo>
                  <a:lnTo>
                    <a:pt x="15278" y="2681"/>
                  </a:lnTo>
                  <a:lnTo>
                    <a:pt x="15278" y="2681"/>
                  </a:lnTo>
                  <a:lnTo>
                    <a:pt x="15297" y="2456"/>
                  </a:lnTo>
                  <a:lnTo>
                    <a:pt x="15278" y="2194"/>
                  </a:lnTo>
                  <a:lnTo>
                    <a:pt x="15241" y="1931"/>
                  </a:lnTo>
                  <a:lnTo>
                    <a:pt x="15166" y="1669"/>
                  </a:lnTo>
                  <a:lnTo>
                    <a:pt x="15072" y="1425"/>
                  </a:lnTo>
                  <a:lnTo>
                    <a:pt x="15016" y="1331"/>
                  </a:lnTo>
                  <a:lnTo>
                    <a:pt x="14941" y="1238"/>
                  </a:lnTo>
                  <a:lnTo>
                    <a:pt x="14866" y="1163"/>
                  </a:lnTo>
                  <a:lnTo>
                    <a:pt x="14772" y="1106"/>
                  </a:lnTo>
                  <a:lnTo>
                    <a:pt x="14697" y="1069"/>
                  </a:lnTo>
                  <a:lnTo>
                    <a:pt x="14584" y="1050"/>
                  </a:lnTo>
                  <a:lnTo>
                    <a:pt x="3544"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4" name="Google Shape;1719;p72">
              <a:extLst>
                <a:ext uri="{FF2B5EF4-FFF2-40B4-BE49-F238E27FC236}">
                  <a16:creationId xmlns:a16="http://schemas.microsoft.com/office/drawing/2014/main" id="{162AD7EC-9348-DEB0-139E-DE59F13165E8}"/>
                </a:ext>
              </a:extLst>
            </p:cNvPr>
            <p:cNvSpPr/>
            <p:nvPr/>
          </p:nvSpPr>
          <p:spPr>
            <a:xfrm>
              <a:off x="7028465" y="1583720"/>
              <a:ext cx="70152" cy="214641"/>
            </a:xfrm>
            <a:custGeom>
              <a:avLst/>
              <a:gdLst/>
              <a:ahLst/>
              <a:cxnLst/>
              <a:rect l="l" t="t" r="r" b="b"/>
              <a:pathLst>
                <a:path w="1538" h="4706" extrusionOk="0">
                  <a:moveTo>
                    <a:pt x="1482" y="1"/>
                  </a:moveTo>
                  <a:lnTo>
                    <a:pt x="1444" y="20"/>
                  </a:lnTo>
                  <a:lnTo>
                    <a:pt x="1" y="4650"/>
                  </a:lnTo>
                  <a:lnTo>
                    <a:pt x="20" y="4687"/>
                  </a:lnTo>
                  <a:lnTo>
                    <a:pt x="38" y="4706"/>
                  </a:lnTo>
                  <a:lnTo>
                    <a:pt x="76" y="4706"/>
                  </a:lnTo>
                  <a:lnTo>
                    <a:pt x="95" y="4687"/>
                  </a:lnTo>
                  <a:lnTo>
                    <a:pt x="1538" y="57"/>
                  </a:lnTo>
                  <a:lnTo>
                    <a:pt x="1538" y="20"/>
                  </a:lnTo>
                  <a:lnTo>
                    <a:pt x="15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5" name="Google Shape;1720;p72">
              <a:extLst>
                <a:ext uri="{FF2B5EF4-FFF2-40B4-BE49-F238E27FC236}">
                  <a16:creationId xmlns:a16="http://schemas.microsoft.com/office/drawing/2014/main" id="{21DC4A56-10D9-1D19-5F72-C50883D350EC}"/>
                </a:ext>
              </a:extLst>
            </p:cNvPr>
            <p:cNvSpPr/>
            <p:nvPr/>
          </p:nvSpPr>
          <p:spPr>
            <a:xfrm>
              <a:off x="6800179" y="1566616"/>
              <a:ext cx="22305" cy="38540"/>
            </a:xfrm>
            <a:custGeom>
              <a:avLst/>
              <a:gdLst/>
              <a:ahLst/>
              <a:cxnLst/>
              <a:rect l="l" t="t" r="r" b="b"/>
              <a:pathLst>
                <a:path w="489" h="845" extrusionOk="0">
                  <a:moveTo>
                    <a:pt x="432" y="1"/>
                  </a:moveTo>
                  <a:lnTo>
                    <a:pt x="395" y="20"/>
                  </a:lnTo>
                  <a:lnTo>
                    <a:pt x="1" y="769"/>
                  </a:lnTo>
                  <a:lnTo>
                    <a:pt x="1" y="807"/>
                  </a:lnTo>
                  <a:lnTo>
                    <a:pt x="20" y="844"/>
                  </a:lnTo>
                  <a:lnTo>
                    <a:pt x="76" y="844"/>
                  </a:lnTo>
                  <a:lnTo>
                    <a:pt x="95" y="826"/>
                  </a:lnTo>
                  <a:lnTo>
                    <a:pt x="488" y="57"/>
                  </a:lnTo>
                  <a:lnTo>
                    <a:pt x="488" y="20"/>
                  </a:lnTo>
                  <a:lnTo>
                    <a:pt x="47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6" name="Google Shape;1721;p72">
              <a:extLst>
                <a:ext uri="{FF2B5EF4-FFF2-40B4-BE49-F238E27FC236}">
                  <a16:creationId xmlns:a16="http://schemas.microsoft.com/office/drawing/2014/main" id="{2FE7D8E4-5BA8-E75E-9E8B-25F08F482354}"/>
                </a:ext>
              </a:extLst>
            </p:cNvPr>
            <p:cNvSpPr/>
            <p:nvPr/>
          </p:nvSpPr>
          <p:spPr>
            <a:xfrm>
              <a:off x="7003698" y="2038599"/>
              <a:ext cx="685738" cy="18837"/>
            </a:xfrm>
            <a:custGeom>
              <a:avLst/>
              <a:gdLst/>
              <a:ahLst/>
              <a:cxnLst/>
              <a:rect l="l" t="t" r="r" b="b"/>
              <a:pathLst>
                <a:path w="15034" h="413" extrusionOk="0">
                  <a:moveTo>
                    <a:pt x="19" y="0"/>
                  </a:moveTo>
                  <a:lnTo>
                    <a:pt x="0" y="38"/>
                  </a:lnTo>
                  <a:lnTo>
                    <a:pt x="19" y="75"/>
                  </a:lnTo>
                  <a:lnTo>
                    <a:pt x="38" y="94"/>
                  </a:lnTo>
                  <a:lnTo>
                    <a:pt x="6448" y="263"/>
                  </a:lnTo>
                  <a:lnTo>
                    <a:pt x="14977" y="413"/>
                  </a:lnTo>
                  <a:lnTo>
                    <a:pt x="15015" y="394"/>
                  </a:lnTo>
                  <a:lnTo>
                    <a:pt x="15034" y="375"/>
                  </a:lnTo>
                  <a:lnTo>
                    <a:pt x="15015" y="338"/>
                  </a:lnTo>
                  <a:lnTo>
                    <a:pt x="14977" y="319"/>
                  </a:lnTo>
                  <a:lnTo>
                    <a:pt x="6448" y="169"/>
                  </a:lnTo>
                  <a:lnTo>
                    <a:pt x="56"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7" name="Google Shape;1722;p72">
              <a:extLst>
                <a:ext uri="{FF2B5EF4-FFF2-40B4-BE49-F238E27FC236}">
                  <a16:creationId xmlns:a16="http://schemas.microsoft.com/office/drawing/2014/main" id="{A6D198FF-8D92-4C46-0F7B-D73E8379732C}"/>
                </a:ext>
              </a:extLst>
            </p:cNvPr>
            <p:cNvSpPr/>
            <p:nvPr/>
          </p:nvSpPr>
          <p:spPr>
            <a:xfrm>
              <a:off x="7271301" y="2046262"/>
              <a:ext cx="48760" cy="765245"/>
            </a:xfrm>
            <a:custGeom>
              <a:avLst/>
              <a:gdLst/>
              <a:ahLst/>
              <a:cxnLst/>
              <a:rect l="l" t="t" r="r" b="b"/>
              <a:pathLst>
                <a:path w="1069" h="16778" extrusionOk="0">
                  <a:moveTo>
                    <a:pt x="581" y="1"/>
                  </a:moveTo>
                  <a:lnTo>
                    <a:pt x="544" y="20"/>
                  </a:lnTo>
                  <a:lnTo>
                    <a:pt x="525" y="38"/>
                  </a:lnTo>
                  <a:lnTo>
                    <a:pt x="0" y="10067"/>
                  </a:lnTo>
                  <a:lnTo>
                    <a:pt x="975" y="16740"/>
                  </a:lnTo>
                  <a:lnTo>
                    <a:pt x="994" y="16759"/>
                  </a:lnTo>
                  <a:lnTo>
                    <a:pt x="1031" y="16778"/>
                  </a:lnTo>
                  <a:lnTo>
                    <a:pt x="1069" y="16759"/>
                  </a:lnTo>
                  <a:lnTo>
                    <a:pt x="1069" y="16721"/>
                  </a:lnTo>
                  <a:lnTo>
                    <a:pt x="94" y="10048"/>
                  </a:lnTo>
                  <a:lnTo>
                    <a:pt x="619" y="57"/>
                  </a:lnTo>
                  <a:lnTo>
                    <a:pt x="600" y="20"/>
                  </a:lnTo>
                  <a:lnTo>
                    <a:pt x="58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8" name="Google Shape;1723;p72">
              <a:extLst>
                <a:ext uri="{FF2B5EF4-FFF2-40B4-BE49-F238E27FC236}">
                  <a16:creationId xmlns:a16="http://schemas.microsoft.com/office/drawing/2014/main" id="{7750BC27-C453-E630-B5F4-66072444E03E}"/>
                </a:ext>
              </a:extLst>
            </p:cNvPr>
            <p:cNvSpPr/>
            <p:nvPr/>
          </p:nvSpPr>
          <p:spPr>
            <a:xfrm>
              <a:off x="7271301" y="2046262"/>
              <a:ext cx="59889" cy="413865"/>
            </a:xfrm>
            <a:custGeom>
              <a:avLst/>
              <a:gdLst/>
              <a:ahLst/>
              <a:cxnLst/>
              <a:rect l="l" t="t" r="r" b="b"/>
              <a:pathLst>
                <a:path w="1313" h="9074" extrusionOk="0">
                  <a:moveTo>
                    <a:pt x="1256" y="1"/>
                  </a:moveTo>
                  <a:lnTo>
                    <a:pt x="1238" y="20"/>
                  </a:lnTo>
                  <a:lnTo>
                    <a:pt x="1219" y="38"/>
                  </a:lnTo>
                  <a:lnTo>
                    <a:pt x="750" y="8605"/>
                  </a:lnTo>
                  <a:lnTo>
                    <a:pt x="19" y="8980"/>
                  </a:lnTo>
                  <a:lnTo>
                    <a:pt x="0" y="9017"/>
                  </a:lnTo>
                  <a:lnTo>
                    <a:pt x="0" y="9055"/>
                  </a:lnTo>
                  <a:lnTo>
                    <a:pt x="19" y="9073"/>
                  </a:lnTo>
                  <a:lnTo>
                    <a:pt x="57" y="9073"/>
                  </a:lnTo>
                  <a:lnTo>
                    <a:pt x="825" y="8680"/>
                  </a:lnTo>
                  <a:lnTo>
                    <a:pt x="825" y="8661"/>
                  </a:lnTo>
                  <a:lnTo>
                    <a:pt x="844" y="8642"/>
                  </a:lnTo>
                  <a:lnTo>
                    <a:pt x="1312" y="57"/>
                  </a:lnTo>
                  <a:lnTo>
                    <a:pt x="1294" y="20"/>
                  </a:lnTo>
                  <a:lnTo>
                    <a:pt x="127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9" name="Google Shape;1724;p72">
              <a:extLst>
                <a:ext uri="{FF2B5EF4-FFF2-40B4-BE49-F238E27FC236}">
                  <a16:creationId xmlns:a16="http://schemas.microsoft.com/office/drawing/2014/main" id="{E8FE50BF-F875-28E3-DE18-14946CE82EBB}"/>
                </a:ext>
              </a:extLst>
            </p:cNvPr>
            <p:cNvSpPr/>
            <p:nvPr/>
          </p:nvSpPr>
          <p:spPr>
            <a:xfrm>
              <a:off x="7341406" y="1293907"/>
              <a:ext cx="66731" cy="94093"/>
            </a:xfrm>
            <a:custGeom>
              <a:avLst/>
              <a:gdLst/>
              <a:ahLst/>
              <a:cxnLst/>
              <a:rect l="l" t="t" r="r" b="b"/>
              <a:pathLst>
                <a:path w="1463" h="2063" extrusionOk="0">
                  <a:moveTo>
                    <a:pt x="57" y="0"/>
                  </a:moveTo>
                  <a:lnTo>
                    <a:pt x="38" y="38"/>
                  </a:lnTo>
                  <a:lnTo>
                    <a:pt x="0" y="263"/>
                  </a:lnTo>
                  <a:lnTo>
                    <a:pt x="19" y="525"/>
                  </a:lnTo>
                  <a:lnTo>
                    <a:pt x="38" y="675"/>
                  </a:lnTo>
                  <a:lnTo>
                    <a:pt x="57" y="825"/>
                  </a:lnTo>
                  <a:lnTo>
                    <a:pt x="113" y="975"/>
                  </a:lnTo>
                  <a:lnTo>
                    <a:pt x="169" y="1125"/>
                  </a:lnTo>
                  <a:lnTo>
                    <a:pt x="244" y="1256"/>
                  </a:lnTo>
                  <a:lnTo>
                    <a:pt x="338" y="1406"/>
                  </a:lnTo>
                  <a:lnTo>
                    <a:pt x="469" y="1537"/>
                  </a:lnTo>
                  <a:lnTo>
                    <a:pt x="600" y="1669"/>
                  </a:lnTo>
                  <a:lnTo>
                    <a:pt x="769" y="1781"/>
                  </a:lnTo>
                  <a:lnTo>
                    <a:pt x="956" y="1894"/>
                  </a:lnTo>
                  <a:lnTo>
                    <a:pt x="1163" y="1987"/>
                  </a:lnTo>
                  <a:lnTo>
                    <a:pt x="1406" y="2044"/>
                  </a:lnTo>
                  <a:lnTo>
                    <a:pt x="1406" y="2062"/>
                  </a:lnTo>
                  <a:lnTo>
                    <a:pt x="1444" y="2044"/>
                  </a:lnTo>
                  <a:lnTo>
                    <a:pt x="1463" y="2025"/>
                  </a:lnTo>
                  <a:lnTo>
                    <a:pt x="1444" y="1987"/>
                  </a:lnTo>
                  <a:lnTo>
                    <a:pt x="1425" y="1969"/>
                  </a:lnTo>
                  <a:lnTo>
                    <a:pt x="1144" y="1875"/>
                  </a:lnTo>
                  <a:lnTo>
                    <a:pt x="900" y="1762"/>
                  </a:lnTo>
                  <a:lnTo>
                    <a:pt x="713" y="1631"/>
                  </a:lnTo>
                  <a:lnTo>
                    <a:pt x="544" y="1500"/>
                  </a:lnTo>
                  <a:lnTo>
                    <a:pt x="413" y="1350"/>
                  </a:lnTo>
                  <a:lnTo>
                    <a:pt x="300" y="1200"/>
                  </a:lnTo>
                  <a:lnTo>
                    <a:pt x="225" y="1031"/>
                  </a:lnTo>
                  <a:lnTo>
                    <a:pt x="169" y="881"/>
                  </a:lnTo>
                  <a:lnTo>
                    <a:pt x="132" y="731"/>
                  </a:lnTo>
                  <a:lnTo>
                    <a:pt x="113" y="581"/>
                  </a:lnTo>
                  <a:lnTo>
                    <a:pt x="94" y="319"/>
                  </a:lnTo>
                  <a:lnTo>
                    <a:pt x="113" y="132"/>
                  </a:lnTo>
                  <a:lnTo>
                    <a:pt x="132" y="57"/>
                  </a:lnTo>
                  <a:lnTo>
                    <a:pt x="132" y="19"/>
                  </a:lnTo>
                  <a:lnTo>
                    <a:pt x="94" y="0"/>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0" name="Google Shape;1725;p72">
              <a:extLst>
                <a:ext uri="{FF2B5EF4-FFF2-40B4-BE49-F238E27FC236}">
                  <a16:creationId xmlns:a16="http://schemas.microsoft.com/office/drawing/2014/main" id="{BC7BC409-3075-FF51-60C5-E996B8C54547}"/>
                </a:ext>
              </a:extLst>
            </p:cNvPr>
            <p:cNvSpPr/>
            <p:nvPr/>
          </p:nvSpPr>
          <p:spPr>
            <a:xfrm>
              <a:off x="6894230" y="4140996"/>
              <a:ext cx="212965" cy="165017"/>
            </a:xfrm>
            <a:custGeom>
              <a:avLst/>
              <a:gdLst/>
              <a:ahLst/>
              <a:cxnLst/>
              <a:rect l="l" t="t" r="r" b="b"/>
              <a:pathLst>
                <a:path w="4669" h="3618" extrusionOk="0">
                  <a:moveTo>
                    <a:pt x="1" y="0"/>
                  </a:moveTo>
                  <a:lnTo>
                    <a:pt x="4668" y="3618"/>
                  </a:lnTo>
                  <a:lnTo>
                    <a:pt x="4368" y="881"/>
                  </a:lnTo>
                  <a:lnTo>
                    <a:pt x="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1" name="Google Shape;1726;p72">
              <a:extLst>
                <a:ext uri="{FF2B5EF4-FFF2-40B4-BE49-F238E27FC236}">
                  <a16:creationId xmlns:a16="http://schemas.microsoft.com/office/drawing/2014/main" id="{61F8793E-4B04-412D-5690-E0AF08EB7A34}"/>
                </a:ext>
              </a:extLst>
            </p:cNvPr>
            <p:cNvSpPr/>
            <p:nvPr/>
          </p:nvSpPr>
          <p:spPr>
            <a:xfrm>
              <a:off x="7591039" y="4155500"/>
              <a:ext cx="215519" cy="177879"/>
            </a:xfrm>
            <a:custGeom>
              <a:avLst/>
              <a:gdLst/>
              <a:ahLst/>
              <a:cxnLst/>
              <a:rect l="l" t="t" r="r" b="b"/>
              <a:pathLst>
                <a:path w="4725" h="3900" extrusionOk="0">
                  <a:moveTo>
                    <a:pt x="4725" y="1"/>
                  </a:moveTo>
                  <a:lnTo>
                    <a:pt x="376" y="563"/>
                  </a:lnTo>
                  <a:lnTo>
                    <a:pt x="1" y="3900"/>
                  </a:lnTo>
                  <a:lnTo>
                    <a:pt x="4725"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2" name="Google Shape;1727;p72">
              <a:extLst>
                <a:ext uri="{FF2B5EF4-FFF2-40B4-BE49-F238E27FC236}">
                  <a16:creationId xmlns:a16="http://schemas.microsoft.com/office/drawing/2014/main" id="{A62A5A03-CD68-B7F3-7B1C-2F4543A239D9}"/>
                </a:ext>
              </a:extLst>
            </p:cNvPr>
            <p:cNvSpPr/>
            <p:nvPr/>
          </p:nvSpPr>
          <p:spPr>
            <a:xfrm>
              <a:off x="6565096" y="1054495"/>
              <a:ext cx="194127" cy="364287"/>
            </a:xfrm>
            <a:custGeom>
              <a:avLst/>
              <a:gdLst/>
              <a:ahLst/>
              <a:cxnLst/>
              <a:rect l="l" t="t" r="r" b="b"/>
              <a:pathLst>
                <a:path w="4256" h="7987" extrusionOk="0">
                  <a:moveTo>
                    <a:pt x="2156" y="1"/>
                  </a:moveTo>
                  <a:lnTo>
                    <a:pt x="2100" y="19"/>
                  </a:lnTo>
                  <a:lnTo>
                    <a:pt x="2006" y="94"/>
                  </a:lnTo>
                  <a:lnTo>
                    <a:pt x="1950" y="188"/>
                  </a:lnTo>
                  <a:lnTo>
                    <a:pt x="1912" y="282"/>
                  </a:lnTo>
                  <a:lnTo>
                    <a:pt x="1893" y="376"/>
                  </a:lnTo>
                  <a:lnTo>
                    <a:pt x="1875" y="544"/>
                  </a:lnTo>
                  <a:lnTo>
                    <a:pt x="1875" y="619"/>
                  </a:lnTo>
                  <a:lnTo>
                    <a:pt x="1837" y="544"/>
                  </a:lnTo>
                  <a:lnTo>
                    <a:pt x="1800" y="469"/>
                  </a:lnTo>
                  <a:lnTo>
                    <a:pt x="1725" y="413"/>
                  </a:lnTo>
                  <a:lnTo>
                    <a:pt x="1650" y="357"/>
                  </a:lnTo>
                  <a:lnTo>
                    <a:pt x="1556" y="338"/>
                  </a:lnTo>
                  <a:lnTo>
                    <a:pt x="1518" y="338"/>
                  </a:lnTo>
                  <a:lnTo>
                    <a:pt x="1462" y="357"/>
                  </a:lnTo>
                  <a:lnTo>
                    <a:pt x="1406" y="376"/>
                  </a:lnTo>
                  <a:lnTo>
                    <a:pt x="1368" y="432"/>
                  </a:lnTo>
                  <a:lnTo>
                    <a:pt x="1275" y="544"/>
                  </a:lnTo>
                  <a:lnTo>
                    <a:pt x="1200" y="694"/>
                  </a:lnTo>
                  <a:lnTo>
                    <a:pt x="1144" y="844"/>
                  </a:lnTo>
                  <a:lnTo>
                    <a:pt x="1125" y="994"/>
                  </a:lnTo>
                  <a:lnTo>
                    <a:pt x="1087" y="1219"/>
                  </a:lnTo>
                  <a:lnTo>
                    <a:pt x="1087" y="1332"/>
                  </a:lnTo>
                  <a:lnTo>
                    <a:pt x="1050" y="1275"/>
                  </a:lnTo>
                  <a:lnTo>
                    <a:pt x="994" y="1219"/>
                  </a:lnTo>
                  <a:lnTo>
                    <a:pt x="937" y="1163"/>
                  </a:lnTo>
                  <a:lnTo>
                    <a:pt x="862" y="1125"/>
                  </a:lnTo>
                  <a:lnTo>
                    <a:pt x="787" y="1107"/>
                  </a:lnTo>
                  <a:lnTo>
                    <a:pt x="694" y="1125"/>
                  </a:lnTo>
                  <a:lnTo>
                    <a:pt x="600" y="1200"/>
                  </a:lnTo>
                  <a:lnTo>
                    <a:pt x="544" y="1275"/>
                  </a:lnTo>
                  <a:lnTo>
                    <a:pt x="487" y="1407"/>
                  </a:lnTo>
                  <a:lnTo>
                    <a:pt x="375" y="1800"/>
                  </a:lnTo>
                  <a:lnTo>
                    <a:pt x="263" y="2325"/>
                  </a:lnTo>
                  <a:lnTo>
                    <a:pt x="169" y="2944"/>
                  </a:lnTo>
                  <a:lnTo>
                    <a:pt x="94" y="3581"/>
                  </a:lnTo>
                  <a:lnTo>
                    <a:pt x="38" y="4200"/>
                  </a:lnTo>
                  <a:lnTo>
                    <a:pt x="0" y="4762"/>
                  </a:lnTo>
                  <a:lnTo>
                    <a:pt x="19" y="5193"/>
                  </a:lnTo>
                  <a:lnTo>
                    <a:pt x="38" y="5530"/>
                  </a:lnTo>
                  <a:lnTo>
                    <a:pt x="94" y="5830"/>
                  </a:lnTo>
                  <a:lnTo>
                    <a:pt x="188" y="6337"/>
                  </a:lnTo>
                  <a:lnTo>
                    <a:pt x="263" y="6655"/>
                  </a:lnTo>
                  <a:lnTo>
                    <a:pt x="300" y="6768"/>
                  </a:lnTo>
                  <a:lnTo>
                    <a:pt x="394" y="7986"/>
                  </a:lnTo>
                  <a:lnTo>
                    <a:pt x="3280" y="7030"/>
                  </a:lnTo>
                  <a:lnTo>
                    <a:pt x="3280" y="6918"/>
                  </a:lnTo>
                  <a:lnTo>
                    <a:pt x="3299" y="6636"/>
                  </a:lnTo>
                  <a:lnTo>
                    <a:pt x="3318" y="6430"/>
                  </a:lnTo>
                  <a:lnTo>
                    <a:pt x="3374" y="6224"/>
                  </a:lnTo>
                  <a:lnTo>
                    <a:pt x="3430" y="5999"/>
                  </a:lnTo>
                  <a:lnTo>
                    <a:pt x="3524" y="5774"/>
                  </a:lnTo>
                  <a:lnTo>
                    <a:pt x="3768" y="5231"/>
                  </a:lnTo>
                  <a:lnTo>
                    <a:pt x="3880" y="4893"/>
                  </a:lnTo>
                  <a:lnTo>
                    <a:pt x="3993" y="4556"/>
                  </a:lnTo>
                  <a:lnTo>
                    <a:pt x="4105" y="4200"/>
                  </a:lnTo>
                  <a:lnTo>
                    <a:pt x="4180" y="3843"/>
                  </a:lnTo>
                  <a:lnTo>
                    <a:pt x="4236" y="3525"/>
                  </a:lnTo>
                  <a:lnTo>
                    <a:pt x="4255" y="3225"/>
                  </a:lnTo>
                  <a:lnTo>
                    <a:pt x="4255" y="2850"/>
                  </a:lnTo>
                  <a:lnTo>
                    <a:pt x="4255" y="2700"/>
                  </a:lnTo>
                  <a:lnTo>
                    <a:pt x="4236" y="2569"/>
                  </a:lnTo>
                  <a:lnTo>
                    <a:pt x="4199" y="2456"/>
                  </a:lnTo>
                  <a:lnTo>
                    <a:pt x="4143" y="2381"/>
                  </a:lnTo>
                  <a:lnTo>
                    <a:pt x="4105" y="2344"/>
                  </a:lnTo>
                  <a:lnTo>
                    <a:pt x="3955" y="2344"/>
                  </a:lnTo>
                  <a:lnTo>
                    <a:pt x="3899" y="2363"/>
                  </a:lnTo>
                  <a:lnTo>
                    <a:pt x="3843" y="2381"/>
                  </a:lnTo>
                  <a:lnTo>
                    <a:pt x="3730" y="2475"/>
                  </a:lnTo>
                  <a:lnTo>
                    <a:pt x="3618" y="2606"/>
                  </a:lnTo>
                  <a:lnTo>
                    <a:pt x="3505" y="2756"/>
                  </a:lnTo>
                  <a:lnTo>
                    <a:pt x="3430" y="2906"/>
                  </a:lnTo>
                  <a:lnTo>
                    <a:pt x="3355" y="3037"/>
                  </a:lnTo>
                  <a:lnTo>
                    <a:pt x="3318" y="3131"/>
                  </a:lnTo>
                  <a:lnTo>
                    <a:pt x="3299" y="3187"/>
                  </a:lnTo>
                  <a:lnTo>
                    <a:pt x="3318" y="2869"/>
                  </a:lnTo>
                  <a:lnTo>
                    <a:pt x="3299" y="2063"/>
                  </a:lnTo>
                  <a:lnTo>
                    <a:pt x="3262" y="1200"/>
                  </a:lnTo>
                  <a:lnTo>
                    <a:pt x="3224" y="882"/>
                  </a:lnTo>
                  <a:lnTo>
                    <a:pt x="3205" y="769"/>
                  </a:lnTo>
                  <a:lnTo>
                    <a:pt x="3187" y="694"/>
                  </a:lnTo>
                  <a:lnTo>
                    <a:pt x="3130" y="563"/>
                  </a:lnTo>
                  <a:lnTo>
                    <a:pt x="3093" y="488"/>
                  </a:lnTo>
                  <a:lnTo>
                    <a:pt x="3037" y="432"/>
                  </a:lnTo>
                  <a:lnTo>
                    <a:pt x="2962" y="376"/>
                  </a:lnTo>
                  <a:lnTo>
                    <a:pt x="2868" y="376"/>
                  </a:lnTo>
                  <a:lnTo>
                    <a:pt x="2831" y="394"/>
                  </a:lnTo>
                  <a:lnTo>
                    <a:pt x="2774" y="432"/>
                  </a:lnTo>
                  <a:lnTo>
                    <a:pt x="2643" y="544"/>
                  </a:lnTo>
                  <a:lnTo>
                    <a:pt x="2587" y="451"/>
                  </a:lnTo>
                  <a:lnTo>
                    <a:pt x="2474" y="226"/>
                  </a:lnTo>
                  <a:lnTo>
                    <a:pt x="2399" y="113"/>
                  </a:lnTo>
                  <a:lnTo>
                    <a:pt x="2306" y="38"/>
                  </a:lnTo>
                  <a:lnTo>
                    <a:pt x="224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3" name="Google Shape;1728;p72">
              <a:extLst>
                <a:ext uri="{FF2B5EF4-FFF2-40B4-BE49-F238E27FC236}">
                  <a16:creationId xmlns:a16="http://schemas.microsoft.com/office/drawing/2014/main" id="{311ABD14-8650-6182-621A-49BB97F262F7}"/>
                </a:ext>
              </a:extLst>
            </p:cNvPr>
            <p:cNvSpPr/>
            <p:nvPr/>
          </p:nvSpPr>
          <p:spPr>
            <a:xfrm>
              <a:off x="6679627" y="1077574"/>
              <a:ext cx="8621" cy="101802"/>
            </a:xfrm>
            <a:custGeom>
              <a:avLst/>
              <a:gdLst/>
              <a:ahLst/>
              <a:cxnLst/>
              <a:rect l="l" t="t" r="r" b="b"/>
              <a:pathLst>
                <a:path w="189" h="2232" extrusionOk="0">
                  <a:moveTo>
                    <a:pt x="95" y="1"/>
                  </a:moveTo>
                  <a:lnTo>
                    <a:pt x="76" y="38"/>
                  </a:lnTo>
                  <a:lnTo>
                    <a:pt x="1" y="2194"/>
                  </a:lnTo>
                  <a:lnTo>
                    <a:pt x="20" y="2213"/>
                  </a:lnTo>
                  <a:lnTo>
                    <a:pt x="38" y="2231"/>
                  </a:lnTo>
                  <a:lnTo>
                    <a:pt x="95" y="2231"/>
                  </a:lnTo>
                  <a:lnTo>
                    <a:pt x="113" y="2194"/>
                  </a:lnTo>
                  <a:lnTo>
                    <a:pt x="188" y="38"/>
                  </a:lnTo>
                  <a:lnTo>
                    <a:pt x="17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4" name="Google Shape;1729;p72">
              <a:extLst>
                <a:ext uri="{FF2B5EF4-FFF2-40B4-BE49-F238E27FC236}">
                  <a16:creationId xmlns:a16="http://schemas.microsoft.com/office/drawing/2014/main" id="{9EA5F879-1777-C5AD-95AA-3EC5B35E582C}"/>
                </a:ext>
              </a:extLst>
            </p:cNvPr>
            <p:cNvSpPr/>
            <p:nvPr/>
          </p:nvSpPr>
          <p:spPr>
            <a:xfrm>
              <a:off x="6648885" y="1080174"/>
              <a:ext cx="8575" cy="95781"/>
            </a:xfrm>
            <a:custGeom>
              <a:avLst/>
              <a:gdLst/>
              <a:ahLst/>
              <a:cxnLst/>
              <a:rect l="l" t="t" r="r" b="b"/>
              <a:pathLst>
                <a:path w="188" h="2100" extrusionOk="0">
                  <a:moveTo>
                    <a:pt x="38" y="0"/>
                  </a:moveTo>
                  <a:lnTo>
                    <a:pt x="0" y="19"/>
                  </a:lnTo>
                  <a:lnTo>
                    <a:pt x="0" y="56"/>
                  </a:lnTo>
                  <a:lnTo>
                    <a:pt x="94" y="2043"/>
                  </a:lnTo>
                  <a:lnTo>
                    <a:pt x="94" y="2081"/>
                  </a:lnTo>
                  <a:lnTo>
                    <a:pt x="113" y="2099"/>
                  </a:lnTo>
                  <a:lnTo>
                    <a:pt x="131" y="2099"/>
                  </a:lnTo>
                  <a:lnTo>
                    <a:pt x="169" y="2081"/>
                  </a:lnTo>
                  <a:lnTo>
                    <a:pt x="188" y="2043"/>
                  </a:lnTo>
                  <a:lnTo>
                    <a:pt x="94" y="38"/>
                  </a:lnTo>
                  <a:lnTo>
                    <a:pt x="75" y="19"/>
                  </a:lnTo>
                  <a:lnTo>
                    <a:pt x="3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5" name="Google Shape;1730;p72">
              <a:extLst>
                <a:ext uri="{FF2B5EF4-FFF2-40B4-BE49-F238E27FC236}">
                  <a16:creationId xmlns:a16="http://schemas.microsoft.com/office/drawing/2014/main" id="{DD03E4C5-4BB3-52F8-B31A-0A1CC2AADCA0}"/>
                </a:ext>
              </a:extLst>
            </p:cNvPr>
            <p:cNvSpPr/>
            <p:nvPr/>
          </p:nvSpPr>
          <p:spPr>
            <a:xfrm>
              <a:off x="6612122" y="1112649"/>
              <a:ext cx="11129" cy="68415"/>
            </a:xfrm>
            <a:custGeom>
              <a:avLst/>
              <a:gdLst/>
              <a:ahLst/>
              <a:cxnLst/>
              <a:rect l="l" t="t" r="r" b="b"/>
              <a:pathLst>
                <a:path w="244" h="1500" extrusionOk="0">
                  <a:moveTo>
                    <a:pt x="38" y="0"/>
                  </a:moveTo>
                  <a:lnTo>
                    <a:pt x="19" y="19"/>
                  </a:lnTo>
                  <a:lnTo>
                    <a:pt x="0" y="57"/>
                  </a:lnTo>
                  <a:lnTo>
                    <a:pt x="131" y="1444"/>
                  </a:lnTo>
                  <a:lnTo>
                    <a:pt x="150" y="1481"/>
                  </a:lnTo>
                  <a:lnTo>
                    <a:pt x="169" y="1500"/>
                  </a:lnTo>
                  <a:lnTo>
                    <a:pt x="187" y="1500"/>
                  </a:lnTo>
                  <a:lnTo>
                    <a:pt x="225" y="1481"/>
                  </a:lnTo>
                  <a:lnTo>
                    <a:pt x="244" y="1444"/>
                  </a:lnTo>
                  <a:lnTo>
                    <a:pt x="94" y="38"/>
                  </a:lnTo>
                  <a:lnTo>
                    <a:pt x="75" y="19"/>
                  </a:lnTo>
                  <a:lnTo>
                    <a:pt x="3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6" name="Google Shape;1731;p72">
              <a:extLst>
                <a:ext uri="{FF2B5EF4-FFF2-40B4-BE49-F238E27FC236}">
                  <a16:creationId xmlns:a16="http://schemas.microsoft.com/office/drawing/2014/main" id="{C0A59B3E-DE3B-5CC4-307A-BA3F0875175D}"/>
                </a:ext>
              </a:extLst>
            </p:cNvPr>
            <p:cNvSpPr/>
            <p:nvPr/>
          </p:nvSpPr>
          <p:spPr>
            <a:xfrm>
              <a:off x="6708727" y="1183620"/>
              <a:ext cx="8575" cy="35941"/>
            </a:xfrm>
            <a:custGeom>
              <a:avLst/>
              <a:gdLst/>
              <a:ahLst/>
              <a:cxnLst/>
              <a:rect l="l" t="t" r="r" b="b"/>
              <a:pathLst>
                <a:path w="188" h="788" extrusionOk="0">
                  <a:moveTo>
                    <a:pt x="188" y="0"/>
                  </a:moveTo>
                  <a:lnTo>
                    <a:pt x="131" y="169"/>
                  </a:lnTo>
                  <a:lnTo>
                    <a:pt x="56" y="394"/>
                  </a:lnTo>
                  <a:lnTo>
                    <a:pt x="0" y="713"/>
                  </a:lnTo>
                  <a:lnTo>
                    <a:pt x="0" y="769"/>
                  </a:lnTo>
                  <a:lnTo>
                    <a:pt x="38" y="787"/>
                  </a:lnTo>
                  <a:lnTo>
                    <a:pt x="94" y="787"/>
                  </a:lnTo>
                  <a:lnTo>
                    <a:pt x="113" y="731"/>
                  </a:lnTo>
                  <a:lnTo>
                    <a:pt x="169" y="413"/>
                  </a:lnTo>
                  <a:lnTo>
                    <a:pt x="188" y="206"/>
                  </a:lnTo>
                  <a:lnTo>
                    <a:pt x="188" y="75"/>
                  </a:lnTo>
                  <a:lnTo>
                    <a:pt x="18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7" name="Google Shape;1732;p72">
              <a:extLst>
                <a:ext uri="{FF2B5EF4-FFF2-40B4-BE49-F238E27FC236}">
                  <a16:creationId xmlns:a16="http://schemas.microsoft.com/office/drawing/2014/main" id="{B5DAAD8A-5BAB-2C30-8175-2BFA42A4EB75}"/>
                </a:ext>
              </a:extLst>
            </p:cNvPr>
            <p:cNvSpPr/>
            <p:nvPr/>
          </p:nvSpPr>
          <p:spPr>
            <a:xfrm>
              <a:off x="7340540" y="1203278"/>
              <a:ext cx="153121" cy="202645"/>
            </a:xfrm>
            <a:custGeom>
              <a:avLst/>
              <a:gdLst/>
              <a:ahLst/>
              <a:cxnLst/>
              <a:rect l="l" t="t" r="r" b="b"/>
              <a:pathLst>
                <a:path w="3357" h="4443" extrusionOk="0">
                  <a:moveTo>
                    <a:pt x="2606" y="0"/>
                  </a:moveTo>
                  <a:lnTo>
                    <a:pt x="319" y="169"/>
                  </a:lnTo>
                  <a:lnTo>
                    <a:pt x="244" y="1031"/>
                  </a:lnTo>
                  <a:lnTo>
                    <a:pt x="169" y="1706"/>
                  </a:lnTo>
                  <a:lnTo>
                    <a:pt x="19" y="2625"/>
                  </a:lnTo>
                  <a:lnTo>
                    <a:pt x="1" y="2812"/>
                  </a:lnTo>
                  <a:lnTo>
                    <a:pt x="19" y="3000"/>
                  </a:lnTo>
                  <a:lnTo>
                    <a:pt x="38" y="3187"/>
                  </a:lnTo>
                  <a:lnTo>
                    <a:pt x="76" y="3356"/>
                  </a:lnTo>
                  <a:lnTo>
                    <a:pt x="132" y="3506"/>
                  </a:lnTo>
                  <a:lnTo>
                    <a:pt x="207" y="3656"/>
                  </a:lnTo>
                  <a:lnTo>
                    <a:pt x="282" y="3806"/>
                  </a:lnTo>
                  <a:lnTo>
                    <a:pt x="394" y="3918"/>
                  </a:lnTo>
                  <a:lnTo>
                    <a:pt x="488" y="4049"/>
                  </a:lnTo>
                  <a:lnTo>
                    <a:pt x="619" y="4143"/>
                  </a:lnTo>
                  <a:lnTo>
                    <a:pt x="750" y="4237"/>
                  </a:lnTo>
                  <a:lnTo>
                    <a:pt x="882" y="4312"/>
                  </a:lnTo>
                  <a:lnTo>
                    <a:pt x="1032" y="4368"/>
                  </a:lnTo>
                  <a:lnTo>
                    <a:pt x="1182" y="4424"/>
                  </a:lnTo>
                  <a:lnTo>
                    <a:pt x="1332" y="4443"/>
                  </a:lnTo>
                  <a:lnTo>
                    <a:pt x="1669" y="4443"/>
                  </a:lnTo>
                  <a:lnTo>
                    <a:pt x="1819" y="4424"/>
                  </a:lnTo>
                  <a:lnTo>
                    <a:pt x="1988" y="4405"/>
                  </a:lnTo>
                  <a:lnTo>
                    <a:pt x="2119" y="4368"/>
                  </a:lnTo>
                  <a:lnTo>
                    <a:pt x="2381" y="4274"/>
                  </a:lnTo>
                  <a:lnTo>
                    <a:pt x="2587" y="4143"/>
                  </a:lnTo>
                  <a:lnTo>
                    <a:pt x="2775" y="3993"/>
                  </a:lnTo>
                  <a:lnTo>
                    <a:pt x="2925" y="3824"/>
                  </a:lnTo>
                  <a:lnTo>
                    <a:pt x="3037" y="3656"/>
                  </a:lnTo>
                  <a:lnTo>
                    <a:pt x="3131" y="3468"/>
                  </a:lnTo>
                  <a:lnTo>
                    <a:pt x="3206" y="3281"/>
                  </a:lnTo>
                  <a:lnTo>
                    <a:pt x="3262" y="3112"/>
                  </a:lnTo>
                  <a:lnTo>
                    <a:pt x="3337" y="2793"/>
                  </a:lnTo>
                  <a:lnTo>
                    <a:pt x="3356" y="2587"/>
                  </a:lnTo>
                  <a:lnTo>
                    <a:pt x="3356" y="2493"/>
                  </a:lnTo>
                  <a:lnTo>
                    <a:pt x="3281" y="2362"/>
                  </a:lnTo>
                  <a:lnTo>
                    <a:pt x="3206" y="2137"/>
                  </a:lnTo>
                  <a:lnTo>
                    <a:pt x="3000" y="1500"/>
                  </a:lnTo>
                  <a:lnTo>
                    <a:pt x="2794" y="750"/>
                  </a:lnTo>
                  <a:lnTo>
                    <a:pt x="260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8" name="Google Shape;1733;p72">
              <a:extLst>
                <a:ext uri="{FF2B5EF4-FFF2-40B4-BE49-F238E27FC236}">
                  <a16:creationId xmlns:a16="http://schemas.microsoft.com/office/drawing/2014/main" id="{7035CDAF-D57E-B484-A9AE-32CFE93D92A6}"/>
                </a:ext>
              </a:extLst>
            </p:cNvPr>
            <p:cNvSpPr/>
            <p:nvPr/>
          </p:nvSpPr>
          <p:spPr>
            <a:xfrm>
              <a:off x="7340540" y="1203278"/>
              <a:ext cx="153121" cy="202645"/>
            </a:xfrm>
            <a:custGeom>
              <a:avLst/>
              <a:gdLst/>
              <a:ahLst/>
              <a:cxnLst/>
              <a:rect l="l" t="t" r="r" b="b"/>
              <a:pathLst>
                <a:path w="3357" h="4443" fill="none" extrusionOk="0">
                  <a:moveTo>
                    <a:pt x="2606" y="0"/>
                  </a:moveTo>
                  <a:lnTo>
                    <a:pt x="2606" y="0"/>
                  </a:lnTo>
                  <a:lnTo>
                    <a:pt x="2794" y="750"/>
                  </a:lnTo>
                  <a:lnTo>
                    <a:pt x="3000" y="1500"/>
                  </a:lnTo>
                  <a:lnTo>
                    <a:pt x="3206" y="2137"/>
                  </a:lnTo>
                  <a:lnTo>
                    <a:pt x="3281" y="2362"/>
                  </a:lnTo>
                  <a:lnTo>
                    <a:pt x="3356" y="2493"/>
                  </a:lnTo>
                  <a:lnTo>
                    <a:pt x="3356" y="2493"/>
                  </a:lnTo>
                  <a:lnTo>
                    <a:pt x="3356" y="2587"/>
                  </a:lnTo>
                  <a:lnTo>
                    <a:pt x="3337" y="2793"/>
                  </a:lnTo>
                  <a:lnTo>
                    <a:pt x="3262" y="3112"/>
                  </a:lnTo>
                  <a:lnTo>
                    <a:pt x="3206" y="3281"/>
                  </a:lnTo>
                  <a:lnTo>
                    <a:pt x="3131" y="3468"/>
                  </a:lnTo>
                  <a:lnTo>
                    <a:pt x="3037" y="3656"/>
                  </a:lnTo>
                  <a:lnTo>
                    <a:pt x="2925" y="3824"/>
                  </a:lnTo>
                  <a:lnTo>
                    <a:pt x="2775" y="3993"/>
                  </a:lnTo>
                  <a:lnTo>
                    <a:pt x="2587" y="4143"/>
                  </a:lnTo>
                  <a:lnTo>
                    <a:pt x="2381" y="4274"/>
                  </a:lnTo>
                  <a:lnTo>
                    <a:pt x="2119" y="4368"/>
                  </a:lnTo>
                  <a:lnTo>
                    <a:pt x="1988" y="4405"/>
                  </a:lnTo>
                  <a:lnTo>
                    <a:pt x="1819" y="4424"/>
                  </a:lnTo>
                  <a:lnTo>
                    <a:pt x="1669" y="4443"/>
                  </a:lnTo>
                  <a:lnTo>
                    <a:pt x="1500" y="4443"/>
                  </a:lnTo>
                  <a:lnTo>
                    <a:pt x="1500" y="4443"/>
                  </a:lnTo>
                  <a:lnTo>
                    <a:pt x="1332" y="4443"/>
                  </a:lnTo>
                  <a:lnTo>
                    <a:pt x="1182" y="4424"/>
                  </a:lnTo>
                  <a:lnTo>
                    <a:pt x="1032" y="4368"/>
                  </a:lnTo>
                  <a:lnTo>
                    <a:pt x="882" y="4312"/>
                  </a:lnTo>
                  <a:lnTo>
                    <a:pt x="750" y="4237"/>
                  </a:lnTo>
                  <a:lnTo>
                    <a:pt x="619" y="4143"/>
                  </a:lnTo>
                  <a:lnTo>
                    <a:pt x="488" y="4049"/>
                  </a:lnTo>
                  <a:lnTo>
                    <a:pt x="394" y="3918"/>
                  </a:lnTo>
                  <a:lnTo>
                    <a:pt x="282" y="3806"/>
                  </a:lnTo>
                  <a:lnTo>
                    <a:pt x="207" y="3656"/>
                  </a:lnTo>
                  <a:lnTo>
                    <a:pt x="132" y="3506"/>
                  </a:lnTo>
                  <a:lnTo>
                    <a:pt x="76" y="3356"/>
                  </a:lnTo>
                  <a:lnTo>
                    <a:pt x="38" y="3187"/>
                  </a:lnTo>
                  <a:lnTo>
                    <a:pt x="19" y="3000"/>
                  </a:lnTo>
                  <a:lnTo>
                    <a:pt x="1" y="2812"/>
                  </a:lnTo>
                  <a:lnTo>
                    <a:pt x="19" y="2625"/>
                  </a:lnTo>
                  <a:lnTo>
                    <a:pt x="19" y="2625"/>
                  </a:lnTo>
                  <a:lnTo>
                    <a:pt x="169" y="1706"/>
                  </a:lnTo>
                  <a:lnTo>
                    <a:pt x="244" y="1031"/>
                  </a:lnTo>
                  <a:lnTo>
                    <a:pt x="319" y="169"/>
                  </a:lnTo>
                  <a:lnTo>
                    <a:pt x="2606"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9" name="Google Shape;1734;p72">
              <a:extLst>
                <a:ext uri="{FF2B5EF4-FFF2-40B4-BE49-F238E27FC236}">
                  <a16:creationId xmlns:a16="http://schemas.microsoft.com/office/drawing/2014/main" id="{4B731F79-1AD5-B220-5171-56BEBC42833A}"/>
                </a:ext>
              </a:extLst>
            </p:cNvPr>
            <p:cNvSpPr/>
            <p:nvPr/>
          </p:nvSpPr>
          <p:spPr>
            <a:xfrm>
              <a:off x="7353357" y="1202412"/>
              <a:ext cx="106095" cy="8620"/>
            </a:xfrm>
            <a:custGeom>
              <a:avLst/>
              <a:gdLst/>
              <a:ahLst/>
              <a:cxnLst/>
              <a:rect l="l" t="t" r="r" b="b"/>
              <a:pathLst>
                <a:path w="2326" h="189" extrusionOk="0">
                  <a:moveTo>
                    <a:pt x="1" y="1"/>
                  </a:moveTo>
                  <a:lnTo>
                    <a:pt x="1" y="57"/>
                  </a:lnTo>
                  <a:lnTo>
                    <a:pt x="38" y="188"/>
                  </a:lnTo>
                  <a:lnTo>
                    <a:pt x="2325" y="19"/>
                  </a:lnTo>
                  <a:lnTo>
                    <a:pt x="1" y="1"/>
                  </a:lnTo>
                  <a:close/>
                </a:path>
              </a:pathLst>
            </a:custGeom>
            <a:solidFill>
              <a:srgbClr val="47246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0" name="Google Shape;1735;p72">
              <a:extLst>
                <a:ext uri="{FF2B5EF4-FFF2-40B4-BE49-F238E27FC236}">
                  <a16:creationId xmlns:a16="http://schemas.microsoft.com/office/drawing/2014/main" id="{1D9B87B2-CC54-A56F-BD3E-329AD404D649}"/>
                </a:ext>
              </a:extLst>
            </p:cNvPr>
            <p:cNvSpPr/>
            <p:nvPr/>
          </p:nvSpPr>
          <p:spPr>
            <a:xfrm>
              <a:off x="7353357" y="1202412"/>
              <a:ext cx="106095" cy="8620"/>
            </a:xfrm>
            <a:custGeom>
              <a:avLst/>
              <a:gdLst/>
              <a:ahLst/>
              <a:cxnLst/>
              <a:rect l="l" t="t" r="r" b="b"/>
              <a:pathLst>
                <a:path w="2326" h="189" fill="none" extrusionOk="0">
                  <a:moveTo>
                    <a:pt x="1" y="1"/>
                  </a:moveTo>
                  <a:lnTo>
                    <a:pt x="1" y="1"/>
                  </a:lnTo>
                  <a:lnTo>
                    <a:pt x="1" y="57"/>
                  </a:lnTo>
                  <a:lnTo>
                    <a:pt x="38" y="188"/>
                  </a:lnTo>
                  <a:lnTo>
                    <a:pt x="2325" y="19"/>
                  </a:lnTo>
                  <a:lnTo>
                    <a:pt x="2325" y="19"/>
                  </a:lnTo>
                  <a:lnTo>
                    <a:pt x="2325" y="19"/>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1" name="Google Shape;1736;p72">
              <a:extLst>
                <a:ext uri="{FF2B5EF4-FFF2-40B4-BE49-F238E27FC236}">
                  <a16:creationId xmlns:a16="http://schemas.microsoft.com/office/drawing/2014/main" id="{FB96E470-E255-7D37-727A-F06ACCFF05EF}"/>
                </a:ext>
              </a:extLst>
            </p:cNvPr>
            <p:cNvSpPr/>
            <p:nvPr/>
          </p:nvSpPr>
          <p:spPr>
            <a:xfrm>
              <a:off x="7471354" y="1250303"/>
              <a:ext cx="22305" cy="66727"/>
            </a:xfrm>
            <a:custGeom>
              <a:avLst/>
              <a:gdLst/>
              <a:ahLst/>
              <a:cxnLst/>
              <a:rect l="l" t="t" r="r" b="b"/>
              <a:pathLst>
                <a:path w="489" h="1463" extrusionOk="0">
                  <a:moveTo>
                    <a:pt x="38" y="0"/>
                  </a:moveTo>
                  <a:lnTo>
                    <a:pt x="1" y="38"/>
                  </a:lnTo>
                  <a:lnTo>
                    <a:pt x="282" y="938"/>
                  </a:lnTo>
                  <a:lnTo>
                    <a:pt x="394" y="1275"/>
                  </a:lnTo>
                  <a:lnTo>
                    <a:pt x="488" y="1462"/>
                  </a:lnTo>
                  <a:lnTo>
                    <a:pt x="432" y="1294"/>
                  </a:lnTo>
                  <a:lnTo>
                    <a:pt x="338" y="956"/>
                  </a:lnTo>
                  <a:lnTo>
                    <a:pt x="38" y="0"/>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2" name="Google Shape;1737;p72">
              <a:extLst>
                <a:ext uri="{FF2B5EF4-FFF2-40B4-BE49-F238E27FC236}">
                  <a16:creationId xmlns:a16="http://schemas.microsoft.com/office/drawing/2014/main" id="{46342C47-B846-693F-E97B-4F47C3E3633F}"/>
                </a:ext>
              </a:extLst>
            </p:cNvPr>
            <p:cNvSpPr/>
            <p:nvPr/>
          </p:nvSpPr>
          <p:spPr>
            <a:xfrm>
              <a:off x="7471354" y="1250303"/>
              <a:ext cx="22305" cy="66727"/>
            </a:xfrm>
            <a:custGeom>
              <a:avLst/>
              <a:gdLst/>
              <a:ahLst/>
              <a:cxnLst/>
              <a:rect l="l" t="t" r="r" b="b"/>
              <a:pathLst>
                <a:path w="489" h="1463" fill="none" extrusionOk="0">
                  <a:moveTo>
                    <a:pt x="38" y="0"/>
                  </a:moveTo>
                  <a:lnTo>
                    <a:pt x="38" y="0"/>
                  </a:lnTo>
                  <a:lnTo>
                    <a:pt x="1" y="38"/>
                  </a:lnTo>
                  <a:lnTo>
                    <a:pt x="1" y="38"/>
                  </a:lnTo>
                  <a:lnTo>
                    <a:pt x="282" y="938"/>
                  </a:lnTo>
                  <a:lnTo>
                    <a:pt x="394" y="1275"/>
                  </a:lnTo>
                  <a:lnTo>
                    <a:pt x="488" y="1462"/>
                  </a:lnTo>
                  <a:lnTo>
                    <a:pt x="488" y="1462"/>
                  </a:lnTo>
                  <a:lnTo>
                    <a:pt x="488" y="1462"/>
                  </a:lnTo>
                  <a:lnTo>
                    <a:pt x="432" y="1294"/>
                  </a:lnTo>
                  <a:lnTo>
                    <a:pt x="338" y="956"/>
                  </a:lnTo>
                  <a:lnTo>
                    <a:pt x="38"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3" name="Google Shape;1738;p72">
              <a:extLst>
                <a:ext uri="{FF2B5EF4-FFF2-40B4-BE49-F238E27FC236}">
                  <a16:creationId xmlns:a16="http://schemas.microsoft.com/office/drawing/2014/main" id="{4C297B0C-FFD2-4D3B-88DD-8A856143AA0F}"/>
                </a:ext>
              </a:extLst>
            </p:cNvPr>
            <p:cNvSpPr/>
            <p:nvPr/>
          </p:nvSpPr>
          <p:spPr>
            <a:xfrm>
              <a:off x="7460225" y="1208387"/>
              <a:ext cx="12908" cy="43649"/>
            </a:xfrm>
            <a:custGeom>
              <a:avLst/>
              <a:gdLst/>
              <a:ahLst/>
              <a:cxnLst/>
              <a:rect l="l" t="t" r="r" b="b"/>
              <a:pathLst>
                <a:path w="283" h="957" extrusionOk="0">
                  <a:moveTo>
                    <a:pt x="1" y="1"/>
                  </a:moveTo>
                  <a:lnTo>
                    <a:pt x="245" y="957"/>
                  </a:lnTo>
                  <a:lnTo>
                    <a:pt x="282" y="919"/>
                  </a:lnTo>
                  <a:lnTo>
                    <a:pt x="1" y="1"/>
                  </a:lnTo>
                  <a:close/>
                </a:path>
              </a:pathLst>
            </a:custGeom>
            <a:solidFill>
              <a:srgbClr val="472465"/>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4" name="Google Shape;1739;p72">
              <a:extLst>
                <a:ext uri="{FF2B5EF4-FFF2-40B4-BE49-F238E27FC236}">
                  <a16:creationId xmlns:a16="http://schemas.microsoft.com/office/drawing/2014/main" id="{AA8B352E-D450-FCF8-C72A-D8EA0E004726}"/>
                </a:ext>
              </a:extLst>
            </p:cNvPr>
            <p:cNvSpPr/>
            <p:nvPr/>
          </p:nvSpPr>
          <p:spPr>
            <a:xfrm>
              <a:off x="7460225" y="1208387"/>
              <a:ext cx="12908" cy="43649"/>
            </a:xfrm>
            <a:custGeom>
              <a:avLst/>
              <a:gdLst/>
              <a:ahLst/>
              <a:cxnLst/>
              <a:rect l="l" t="t" r="r" b="b"/>
              <a:pathLst>
                <a:path w="283" h="957" fill="none" extrusionOk="0">
                  <a:moveTo>
                    <a:pt x="1" y="1"/>
                  </a:moveTo>
                  <a:lnTo>
                    <a:pt x="1" y="1"/>
                  </a:lnTo>
                  <a:lnTo>
                    <a:pt x="245" y="957"/>
                  </a:lnTo>
                  <a:lnTo>
                    <a:pt x="245" y="957"/>
                  </a:lnTo>
                  <a:lnTo>
                    <a:pt x="282" y="919"/>
                  </a:lnTo>
                  <a:lnTo>
                    <a:pt x="282" y="919"/>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5" name="Google Shape;1740;p72">
              <a:extLst>
                <a:ext uri="{FF2B5EF4-FFF2-40B4-BE49-F238E27FC236}">
                  <a16:creationId xmlns:a16="http://schemas.microsoft.com/office/drawing/2014/main" id="{F2D63D87-8C68-7AA7-6233-65A0A7D8B8B9}"/>
                </a:ext>
              </a:extLst>
            </p:cNvPr>
            <p:cNvSpPr/>
            <p:nvPr/>
          </p:nvSpPr>
          <p:spPr>
            <a:xfrm>
              <a:off x="7355090" y="1203278"/>
              <a:ext cx="138571" cy="113751"/>
            </a:xfrm>
            <a:custGeom>
              <a:avLst/>
              <a:gdLst/>
              <a:ahLst/>
              <a:cxnLst/>
              <a:rect l="l" t="t" r="r" b="b"/>
              <a:pathLst>
                <a:path w="3038" h="2494" extrusionOk="0">
                  <a:moveTo>
                    <a:pt x="2287" y="0"/>
                  </a:moveTo>
                  <a:lnTo>
                    <a:pt x="0" y="169"/>
                  </a:lnTo>
                  <a:lnTo>
                    <a:pt x="75" y="375"/>
                  </a:lnTo>
                  <a:lnTo>
                    <a:pt x="207" y="638"/>
                  </a:lnTo>
                  <a:lnTo>
                    <a:pt x="300" y="769"/>
                  </a:lnTo>
                  <a:lnTo>
                    <a:pt x="413" y="919"/>
                  </a:lnTo>
                  <a:lnTo>
                    <a:pt x="563" y="1088"/>
                  </a:lnTo>
                  <a:lnTo>
                    <a:pt x="713" y="1238"/>
                  </a:lnTo>
                  <a:lnTo>
                    <a:pt x="900" y="1406"/>
                  </a:lnTo>
                  <a:lnTo>
                    <a:pt x="1106" y="1575"/>
                  </a:lnTo>
                  <a:lnTo>
                    <a:pt x="1350" y="1744"/>
                  </a:lnTo>
                  <a:lnTo>
                    <a:pt x="1612" y="1894"/>
                  </a:lnTo>
                  <a:lnTo>
                    <a:pt x="1912" y="2062"/>
                  </a:lnTo>
                  <a:lnTo>
                    <a:pt x="2250" y="2212"/>
                  </a:lnTo>
                  <a:lnTo>
                    <a:pt x="2625" y="2362"/>
                  </a:lnTo>
                  <a:lnTo>
                    <a:pt x="3037" y="2493"/>
                  </a:lnTo>
                  <a:lnTo>
                    <a:pt x="2943" y="2306"/>
                  </a:lnTo>
                  <a:lnTo>
                    <a:pt x="2831" y="1969"/>
                  </a:lnTo>
                  <a:lnTo>
                    <a:pt x="2550" y="1069"/>
                  </a:lnTo>
                  <a:lnTo>
                    <a:pt x="2306" y="113"/>
                  </a:lnTo>
                  <a:lnTo>
                    <a:pt x="2287"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6" name="Google Shape;1741;p72">
              <a:extLst>
                <a:ext uri="{FF2B5EF4-FFF2-40B4-BE49-F238E27FC236}">
                  <a16:creationId xmlns:a16="http://schemas.microsoft.com/office/drawing/2014/main" id="{4B75410C-8046-214B-F303-697CA93B0712}"/>
                </a:ext>
              </a:extLst>
            </p:cNvPr>
            <p:cNvSpPr/>
            <p:nvPr/>
          </p:nvSpPr>
          <p:spPr>
            <a:xfrm>
              <a:off x="7355090" y="1203278"/>
              <a:ext cx="138571" cy="113751"/>
            </a:xfrm>
            <a:custGeom>
              <a:avLst/>
              <a:gdLst/>
              <a:ahLst/>
              <a:cxnLst/>
              <a:rect l="l" t="t" r="r" b="b"/>
              <a:pathLst>
                <a:path w="3038" h="2494" fill="none" extrusionOk="0">
                  <a:moveTo>
                    <a:pt x="2287" y="0"/>
                  </a:moveTo>
                  <a:lnTo>
                    <a:pt x="0" y="169"/>
                  </a:lnTo>
                  <a:lnTo>
                    <a:pt x="0" y="169"/>
                  </a:lnTo>
                  <a:lnTo>
                    <a:pt x="75" y="375"/>
                  </a:lnTo>
                  <a:lnTo>
                    <a:pt x="207" y="638"/>
                  </a:lnTo>
                  <a:lnTo>
                    <a:pt x="300" y="769"/>
                  </a:lnTo>
                  <a:lnTo>
                    <a:pt x="413" y="919"/>
                  </a:lnTo>
                  <a:lnTo>
                    <a:pt x="563" y="1088"/>
                  </a:lnTo>
                  <a:lnTo>
                    <a:pt x="713" y="1238"/>
                  </a:lnTo>
                  <a:lnTo>
                    <a:pt x="900" y="1406"/>
                  </a:lnTo>
                  <a:lnTo>
                    <a:pt x="1106" y="1575"/>
                  </a:lnTo>
                  <a:lnTo>
                    <a:pt x="1350" y="1744"/>
                  </a:lnTo>
                  <a:lnTo>
                    <a:pt x="1612" y="1894"/>
                  </a:lnTo>
                  <a:lnTo>
                    <a:pt x="1912" y="2062"/>
                  </a:lnTo>
                  <a:lnTo>
                    <a:pt x="2250" y="2212"/>
                  </a:lnTo>
                  <a:lnTo>
                    <a:pt x="2625" y="2362"/>
                  </a:lnTo>
                  <a:lnTo>
                    <a:pt x="3037" y="2493"/>
                  </a:lnTo>
                  <a:lnTo>
                    <a:pt x="3037" y="2493"/>
                  </a:lnTo>
                  <a:lnTo>
                    <a:pt x="2943" y="2306"/>
                  </a:lnTo>
                  <a:lnTo>
                    <a:pt x="2831" y="1969"/>
                  </a:lnTo>
                  <a:lnTo>
                    <a:pt x="2550" y="1069"/>
                  </a:lnTo>
                  <a:lnTo>
                    <a:pt x="2550" y="1069"/>
                  </a:lnTo>
                  <a:lnTo>
                    <a:pt x="2306" y="113"/>
                  </a:lnTo>
                  <a:lnTo>
                    <a:pt x="2306" y="113"/>
                  </a:lnTo>
                  <a:lnTo>
                    <a:pt x="2287" y="0"/>
                  </a:lnTo>
                  <a:lnTo>
                    <a:pt x="2287"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7" name="Google Shape;1742;p72">
              <a:extLst>
                <a:ext uri="{FF2B5EF4-FFF2-40B4-BE49-F238E27FC236}">
                  <a16:creationId xmlns:a16="http://schemas.microsoft.com/office/drawing/2014/main" id="{C25E0104-7E2C-A8C6-2DE2-304E54AD8ECA}"/>
                </a:ext>
              </a:extLst>
            </p:cNvPr>
            <p:cNvSpPr/>
            <p:nvPr/>
          </p:nvSpPr>
          <p:spPr>
            <a:xfrm>
              <a:off x="7348248" y="1070732"/>
              <a:ext cx="130862" cy="178746"/>
            </a:xfrm>
            <a:custGeom>
              <a:avLst/>
              <a:gdLst/>
              <a:ahLst/>
              <a:cxnLst/>
              <a:rect l="l" t="t" r="r" b="b"/>
              <a:pathLst>
                <a:path w="2869" h="3919" extrusionOk="0">
                  <a:moveTo>
                    <a:pt x="1163" y="1"/>
                  </a:moveTo>
                  <a:lnTo>
                    <a:pt x="956" y="38"/>
                  </a:lnTo>
                  <a:lnTo>
                    <a:pt x="769" y="95"/>
                  </a:lnTo>
                  <a:lnTo>
                    <a:pt x="619" y="170"/>
                  </a:lnTo>
                  <a:lnTo>
                    <a:pt x="488" y="282"/>
                  </a:lnTo>
                  <a:lnTo>
                    <a:pt x="375" y="395"/>
                  </a:lnTo>
                  <a:lnTo>
                    <a:pt x="282" y="507"/>
                  </a:lnTo>
                  <a:lnTo>
                    <a:pt x="207" y="638"/>
                  </a:lnTo>
                  <a:lnTo>
                    <a:pt x="150" y="769"/>
                  </a:lnTo>
                  <a:lnTo>
                    <a:pt x="75" y="994"/>
                  </a:lnTo>
                  <a:lnTo>
                    <a:pt x="38" y="1163"/>
                  </a:lnTo>
                  <a:lnTo>
                    <a:pt x="19" y="1219"/>
                  </a:lnTo>
                  <a:lnTo>
                    <a:pt x="0" y="1444"/>
                  </a:lnTo>
                  <a:lnTo>
                    <a:pt x="0" y="1707"/>
                  </a:lnTo>
                  <a:lnTo>
                    <a:pt x="0" y="2007"/>
                  </a:lnTo>
                  <a:lnTo>
                    <a:pt x="19" y="2344"/>
                  </a:lnTo>
                  <a:lnTo>
                    <a:pt x="75" y="2700"/>
                  </a:lnTo>
                  <a:lnTo>
                    <a:pt x="113" y="2869"/>
                  </a:lnTo>
                  <a:lnTo>
                    <a:pt x="169" y="3038"/>
                  </a:lnTo>
                  <a:lnTo>
                    <a:pt x="244" y="3188"/>
                  </a:lnTo>
                  <a:lnTo>
                    <a:pt x="319" y="3337"/>
                  </a:lnTo>
                  <a:lnTo>
                    <a:pt x="432" y="3506"/>
                  </a:lnTo>
                  <a:lnTo>
                    <a:pt x="506" y="3581"/>
                  </a:lnTo>
                  <a:lnTo>
                    <a:pt x="600" y="3656"/>
                  </a:lnTo>
                  <a:lnTo>
                    <a:pt x="675" y="3731"/>
                  </a:lnTo>
                  <a:lnTo>
                    <a:pt x="788" y="3787"/>
                  </a:lnTo>
                  <a:lnTo>
                    <a:pt x="975" y="3881"/>
                  </a:lnTo>
                  <a:lnTo>
                    <a:pt x="1200" y="3919"/>
                  </a:lnTo>
                  <a:lnTo>
                    <a:pt x="1406" y="3919"/>
                  </a:lnTo>
                  <a:lnTo>
                    <a:pt x="1612" y="3881"/>
                  </a:lnTo>
                  <a:lnTo>
                    <a:pt x="1725" y="3844"/>
                  </a:lnTo>
                  <a:lnTo>
                    <a:pt x="1819" y="3787"/>
                  </a:lnTo>
                  <a:lnTo>
                    <a:pt x="1912" y="3731"/>
                  </a:lnTo>
                  <a:lnTo>
                    <a:pt x="2006" y="3656"/>
                  </a:lnTo>
                  <a:lnTo>
                    <a:pt x="2156" y="3525"/>
                  </a:lnTo>
                  <a:lnTo>
                    <a:pt x="2269" y="3394"/>
                  </a:lnTo>
                  <a:lnTo>
                    <a:pt x="2362" y="3262"/>
                  </a:lnTo>
                  <a:lnTo>
                    <a:pt x="2437" y="3094"/>
                  </a:lnTo>
                  <a:lnTo>
                    <a:pt x="2512" y="2944"/>
                  </a:lnTo>
                  <a:lnTo>
                    <a:pt x="2643" y="2606"/>
                  </a:lnTo>
                  <a:lnTo>
                    <a:pt x="2718" y="2288"/>
                  </a:lnTo>
                  <a:lnTo>
                    <a:pt x="2775" y="1988"/>
                  </a:lnTo>
                  <a:lnTo>
                    <a:pt x="2812" y="1725"/>
                  </a:lnTo>
                  <a:lnTo>
                    <a:pt x="2850" y="1500"/>
                  </a:lnTo>
                  <a:lnTo>
                    <a:pt x="2850" y="1444"/>
                  </a:lnTo>
                  <a:lnTo>
                    <a:pt x="2868" y="1276"/>
                  </a:lnTo>
                  <a:lnTo>
                    <a:pt x="2868" y="1032"/>
                  </a:lnTo>
                  <a:lnTo>
                    <a:pt x="2850" y="901"/>
                  </a:lnTo>
                  <a:lnTo>
                    <a:pt x="2812" y="769"/>
                  </a:lnTo>
                  <a:lnTo>
                    <a:pt x="2775" y="638"/>
                  </a:lnTo>
                  <a:lnTo>
                    <a:pt x="2700" y="488"/>
                  </a:lnTo>
                  <a:lnTo>
                    <a:pt x="2606" y="376"/>
                  </a:lnTo>
                  <a:lnTo>
                    <a:pt x="2475" y="263"/>
                  </a:lnTo>
                  <a:lnTo>
                    <a:pt x="2325" y="170"/>
                  </a:lnTo>
                  <a:lnTo>
                    <a:pt x="2137" y="95"/>
                  </a:lnTo>
                  <a:lnTo>
                    <a:pt x="1912" y="57"/>
                  </a:lnTo>
                  <a:lnTo>
                    <a:pt x="1650" y="38"/>
                  </a:lnTo>
                  <a:lnTo>
                    <a:pt x="138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8" name="Google Shape;1743;p72">
              <a:extLst>
                <a:ext uri="{FF2B5EF4-FFF2-40B4-BE49-F238E27FC236}">
                  <a16:creationId xmlns:a16="http://schemas.microsoft.com/office/drawing/2014/main" id="{2EB848B6-1D57-2307-29B5-742AB943BD58}"/>
                </a:ext>
              </a:extLst>
            </p:cNvPr>
            <p:cNvSpPr/>
            <p:nvPr/>
          </p:nvSpPr>
          <p:spPr>
            <a:xfrm>
              <a:off x="7470487" y="1138282"/>
              <a:ext cx="18017" cy="36807"/>
            </a:xfrm>
            <a:custGeom>
              <a:avLst/>
              <a:gdLst/>
              <a:ahLst/>
              <a:cxnLst/>
              <a:rect l="l" t="t" r="r" b="b"/>
              <a:pathLst>
                <a:path w="395" h="807" extrusionOk="0">
                  <a:moveTo>
                    <a:pt x="245" y="1"/>
                  </a:moveTo>
                  <a:lnTo>
                    <a:pt x="151" y="19"/>
                  </a:lnTo>
                  <a:lnTo>
                    <a:pt x="1" y="807"/>
                  </a:lnTo>
                  <a:lnTo>
                    <a:pt x="95" y="751"/>
                  </a:lnTo>
                  <a:lnTo>
                    <a:pt x="170" y="676"/>
                  </a:lnTo>
                  <a:lnTo>
                    <a:pt x="282" y="563"/>
                  </a:lnTo>
                  <a:lnTo>
                    <a:pt x="320" y="488"/>
                  </a:lnTo>
                  <a:lnTo>
                    <a:pt x="357" y="413"/>
                  </a:lnTo>
                  <a:lnTo>
                    <a:pt x="395" y="263"/>
                  </a:lnTo>
                  <a:lnTo>
                    <a:pt x="395" y="113"/>
                  </a:lnTo>
                  <a:lnTo>
                    <a:pt x="357" y="38"/>
                  </a:lnTo>
                  <a:lnTo>
                    <a:pt x="338" y="19"/>
                  </a:lnTo>
                  <a:lnTo>
                    <a:pt x="32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79" name="Google Shape;1744;p72">
              <a:extLst>
                <a:ext uri="{FF2B5EF4-FFF2-40B4-BE49-F238E27FC236}">
                  <a16:creationId xmlns:a16="http://schemas.microsoft.com/office/drawing/2014/main" id="{729459B1-87C6-B0F0-4A18-A6B595BFD29C}"/>
                </a:ext>
              </a:extLst>
            </p:cNvPr>
            <p:cNvSpPr/>
            <p:nvPr/>
          </p:nvSpPr>
          <p:spPr>
            <a:xfrm>
              <a:off x="7336252" y="1131441"/>
              <a:ext cx="12042" cy="39407"/>
            </a:xfrm>
            <a:custGeom>
              <a:avLst/>
              <a:gdLst/>
              <a:ahLst/>
              <a:cxnLst/>
              <a:rect l="l" t="t" r="r" b="b"/>
              <a:pathLst>
                <a:path w="264" h="864" extrusionOk="0">
                  <a:moveTo>
                    <a:pt x="113" y="1"/>
                  </a:moveTo>
                  <a:lnTo>
                    <a:pt x="76" y="20"/>
                  </a:lnTo>
                  <a:lnTo>
                    <a:pt x="57" y="38"/>
                  </a:lnTo>
                  <a:lnTo>
                    <a:pt x="20" y="113"/>
                  </a:lnTo>
                  <a:lnTo>
                    <a:pt x="1" y="244"/>
                  </a:lnTo>
                  <a:lnTo>
                    <a:pt x="1" y="413"/>
                  </a:lnTo>
                  <a:lnTo>
                    <a:pt x="20" y="488"/>
                  </a:lnTo>
                  <a:lnTo>
                    <a:pt x="57" y="582"/>
                  </a:lnTo>
                  <a:lnTo>
                    <a:pt x="132" y="713"/>
                  </a:lnTo>
                  <a:lnTo>
                    <a:pt x="207" y="788"/>
                  </a:lnTo>
                  <a:lnTo>
                    <a:pt x="263" y="863"/>
                  </a:lnTo>
                  <a:lnTo>
                    <a:pt x="263" y="57"/>
                  </a:lnTo>
                  <a:lnTo>
                    <a:pt x="188" y="20"/>
                  </a:lnTo>
                  <a:lnTo>
                    <a:pt x="11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0" name="Google Shape;1745;p72">
              <a:extLst>
                <a:ext uri="{FF2B5EF4-FFF2-40B4-BE49-F238E27FC236}">
                  <a16:creationId xmlns:a16="http://schemas.microsoft.com/office/drawing/2014/main" id="{D97D01A9-300F-7231-9B4D-CB6725FDE0BB}"/>
                </a:ext>
              </a:extLst>
            </p:cNvPr>
            <p:cNvSpPr/>
            <p:nvPr/>
          </p:nvSpPr>
          <p:spPr>
            <a:xfrm>
              <a:off x="7346515" y="1040812"/>
              <a:ext cx="145413" cy="93227"/>
            </a:xfrm>
            <a:custGeom>
              <a:avLst/>
              <a:gdLst/>
              <a:ahLst/>
              <a:cxnLst/>
              <a:rect l="l" t="t" r="r" b="b"/>
              <a:pathLst>
                <a:path w="3188" h="2044" extrusionOk="0">
                  <a:moveTo>
                    <a:pt x="957" y="1"/>
                  </a:moveTo>
                  <a:lnTo>
                    <a:pt x="376" y="338"/>
                  </a:lnTo>
                  <a:lnTo>
                    <a:pt x="301" y="601"/>
                  </a:lnTo>
                  <a:lnTo>
                    <a:pt x="132" y="1182"/>
                  </a:lnTo>
                  <a:lnTo>
                    <a:pt x="57" y="1482"/>
                  </a:lnTo>
                  <a:lnTo>
                    <a:pt x="1" y="1763"/>
                  </a:lnTo>
                  <a:lnTo>
                    <a:pt x="1" y="1875"/>
                  </a:lnTo>
                  <a:lnTo>
                    <a:pt x="1" y="1969"/>
                  </a:lnTo>
                  <a:lnTo>
                    <a:pt x="20" y="2025"/>
                  </a:lnTo>
                  <a:lnTo>
                    <a:pt x="38" y="2044"/>
                  </a:lnTo>
                  <a:lnTo>
                    <a:pt x="95" y="2044"/>
                  </a:lnTo>
                  <a:lnTo>
                    <a:pt x="132" y="2025"/>
                  </a:lnTo>
                  <a:lnTo>
                    <a:pt x="207" y="1950"/>
                  </a:lnTo>
                  <a:lnTo>
                    <a:pt x="282" y="1838"/>
                  </a:lnTo>
                  <a:lnTo>
                    <a:pt x="357" y="1707"/>
                  </a:lnTo>
                  <a:lnTo>
                    <a:pt x="451" y="1482"/>
                  </a:lnTo>
                  <a:lnTo>
                    <a:pt x="488" y="1369"/>
                  </a:lnTo>
                  <a:lnTo>
                    <a:pt x="619" y="1519"/>
                  </a:lnTo>
                  <a:lnTo>
                    <a:pt x="1107" y="1463"/>
                  </a:lnTo>
                  <a:lnTo>
                    <a:pt x="1557" y="1444"/>
                  </a:lnTo>
                  <a:lnTo>
                    <a:pt x="1950" y="1463"/>
                  </a:lnTo>
                  <a:lnTo>
                    <a:pt x="2288" y="1482"/>
                  </a:lnTo>
                  <a:lnTo>
                    <a:pt x="2550" y="1519"/>
                  </a:lnTo>
                  <a:lnTo>
                    <a:pt x="2756" y="1538"/>
                  </a:lnTo>
                  <a:lnTo>
                    <a:pt x="2906" y="1575"/>
                  </a:lnTo>
                  <a:lnTo>
                    <a:pt x="3188" y="544"/>
                  </a:lnTo>
                  <a:lnTo>
                    <a:pt x="2775" y="244"/>
                  </a:lnTo>
                  <a:lnTo>
                    <a:pt x="2325" y="151"/>
                  </a:lnTo>
                  <a:lnTo>
                    <a:pt x="9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1" name="Google Shape;1746;p72">
              <a:extLst>
                <a:ext uri="{FF2B5EF4-FFF2-40B4-BE49-F238E27FC236}">
                  <a16:creationId xmlns:a16="http://schemas.microsoft.com/office/drawing/2014/main" id="{AB22CC98-E3E3-31E3-6326-C3D60A066744}"/>
                </a:ext>
              </a:extLst>
            </p:cNvPr>
            <p:cNvSpPr/>
            <p:nvPr/>
          </p:nvSpPr>
          <p:spPr>
            <a:xfrm>
              <a:off x="7387565" y="1135728"/>
              <a:ext cx="7754" cy="17149"/>
            </a:xfrm>
            <a:custGeom>
              <a:avLst/>
              <a:gdLst/>
              <a:ahLst/>
              <a:cxnLst/>
              <a:rect l="l" t="t" r="r" b="b"/>
              <a:pathLst>
                <a:path w="170" h="376" extrusionOk="0">
                  <a:moveTo>
                    <a:pt x="94" y="0"/>
                  </a:moveTo>
                  <a:lnTo>
                    <a:pt x="57" y="19"/>
                  </a:lnTo>
                  <a:lnTo>
                    <a:pt x="38" y="57"/>
                  </a:lnTo>
                  <a:lnTo>
                    <a:pt x="19" y="113"/>
                  </a:lnTo>
                  <a:lnTo>
                    <a:pt x="1" y="188"/>
                  </a:lnTo>
                  <a:lnTo>
                    <a:pt x="1" y="263"/>
                  </a:lnTo>
                  <a:lnTo>
                    <a:pt x="19" y="319"/>
                  </a:lnTo>
                  <a:lnTo>
                    <a:pt x="38" y="357"/>
                  </a:lnTo>
                  <a:lnTo>
                    <a:pt x="76" y="375"/>
                  </a:lnTo>
                  <a:lnTo>
                    <a:pt x="113" y="357"/>
                  </a:lnTo>
                  <a:lnTo>
                    <a:pt x="132" y="319"/>
                  </a:lnTo>
                  <a:lnTo>
                    <a:pt x="169" y="263"/>
                  </a:lnTo>
                  <a:lnTo>
                    <a:pt x="169" y="188"/>
                  </a:lnTo>
                  <a:lnTo>
                    <a:pt x="169" y="132"/>
                  </a:lnTo>
                  <a:lnTo>
                    <a:pt x="151" y="57"/>
                  </a:lnTo>
                  <a:lnTo>
                    <a:pt x="132" y="19"/>
                  </a:lnTo>
                  <a:lnTo>
                    <a:pt x="9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2" name="Google Shape;1747;p72">
              <a:extLst>
                <a:ext uri="{FF2B5EF4-FFF2-40B4-BE49-F238E27FC236}">
                  <a16:creationId xmlns:a16="http://schemas.microsoft.com/office/drawing/2014/main" id="{43956081-02EB-0903-A2F8-35F6FBB54BDC}"/>
                </a:ext>
              </a:extLst>
            </p:cNvPr>
            <p:cNvSpPr/>
            <p:nvPr/>
          </p:nvSpPr>
          <p:spPr>
            <a:xfrm>
              <a:off x="7440566" y="1141703"/>
              <a:ext cx="6887" cy="15462"/>
            </a:xfrm>
            <a:custGeom>
              <a:avLst/>
              <a:gdLst/>
              <a:ahLst/>
              <a:cxnLst/>
              <a:rect l="l" t="t" r="r" b="b"/>
              <a:pathLst>
                <a:path w="151" h="339" extrusionOk="0">
                  <a:moveTo>
                    <a:pt x="76" y="1"/>
                  </a:moveTo>
                  <a:lnTo>
                    <a:pt x="57" y="19"/>
                  </a:lnTo>
                  <a:lnTo>
                    <a:pt x="20" y="57"/>
                  </a:lnTo>
                  <a:lnTo>
                    <a:pt x="1" y="94"/>
                  </a:lnTo>
                  <a:lnTo>
                    <a:pt x="1" y="169"/>
                  </a:lnTo>
                  <a:lnTo>
                    <a:pt x="1" y="244"/>
                  </a:lnTo>
                  <a:lnTo>
                    <a:pt x="20" y="301"/>
                  </a:lnTo>
                  <a:lnTo>
                    <a:pt x="38" y="338"/>
                  </a:lnTo>
                  <a:lnTo>
                    <a:pt x="95" y="338"/>
                  </a:lnTo>
                  <a:lnTo>
                    <a:pt x="132" y="301"/>
                  </a:lnTo>
                  <a:lnTo>
                    <a:pt x="151" y="244"/>
                  </a:lnTo>
                  <a:lnTo>
                    <a:pt x="151" y="169"/>
                  </a:lnTo>
                  <a:lnTo>
                    <a:pt x="151" y="113"/>
                  </a:lnTo>
                  <a:lnTo>
                    <a:pt x="132" y="57"/>
                  </a:lnTo>
                  <a:lnTo>
                    <a:pt x="113" y="19"/>
                  </a:lnTo>
                  <a:lnTo>
                    <a:pt x="76"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3" name="Google Shape;1748;p72">
              <a:extLst>
                <a:ext uri="{FF2B5EF4-FFF2-40B4-BE49-F238E27FC236}">
                  <a16:creationId xmlns:a16="http://schemas.microsoft.com/office/drawing/2014/main" id="{2702F8E8-DCD0-5F90-5079-2677E2620934}"/>
                </a:ext>
              </a:extLst>
            </p:cNvPr>
            <p:cNvSpPr/>
            <p:nvPr/>
          </p:nvSpPr>
          <p:spPr>
            <a:xfrm>
              <a:off x="7380724" y="1123778"/>
              <a:ext cx="23992" cy="11995"/>
            </a:xfrm>
            <a:custGeom>
              <a:avLst/>
              <a:gdLst/>
              <a:ahLst/>
              <a:cxnLst/>
              <a:rect l="l" t="t" r="r" b="b"/>
              <a:pathLst>
                <a:path w="526" h="263" extrusionOk="0">
                  <a:moveTo>
                    <a:pt x="226" y="0"/>
                  </a:moveTo>
                  <a:lnTo>
                    <a:pt x="188" y="19"/>
                  </a:lnTo>
                  <a:lnTo>
                    <a:pt x="94" y="56"/>
                  </a:lnTo>
                  <a:lnTo>
                    <a:pt x="1" y="131"/>
                  </a:lnTo>
                  <a:lnTo>
                    <a:pt x="1" y="150"/>
                  </a:lnTo>
                  <a:lnTo>
                    <a:pt x="1" y="188"/>
                  </a:lnTo>
                  <a:lnTo>
                    <a:pt x="19" y="188"/>
                  </a:lnTo>
                  <a:lnTo>
                    <a:pt x="38" y="169"/>
                  </a:lnTo>
                  <a:lnTo>
                    <a:pt x="113" y="113"/>
                  </a:lnTo>
                  <a:lnTo>
                    <a:pt x="169" y="75"/>
                  </a:lnTo>
                  <a:lnTo>
                    <a:pt x="282" y="75"/>
                  </a:lnTo>
                  <a:lnTo>
                    <a:pt x="338" y="94"/>
                  </a:lnTo>
                  <a:lnTo>
                    <a:pt x="376" y="113"/>
                  </a:lnTo>
                  <a:lnTo>
                    <a:pt x="432" y="169"/>
                  </a:lnTo>
                  <a:lnTo>
                    <a:pt x="469" y="244"/>
                  </a:lnTo>
                  <a:lnTo>
                    <a:pt x="488" y="262"/>
                  </a:lnTo>
                  <a:lnTo>
                    <a:pt x="507" y="244"/>
                  </a:lnTo>
                  <a:lnTo>
                    <a:pt x="526" y="244"/>
                  </a:lnTo>
                  <a:lnTo>
                    <a:pt x="526" y="206"/>
                  </a:lnTo>
                  <a:lnTo>
                    <a:pt x="469" y="131"/>
                  </a:lnTo>
                  <a:lnTo>
                    <a:pt x="413" y="75"/>
                  </a:lnTo>
                  <a:lnTo>
                    <a:pt x="357" y="38"/>
                  </a:lnTo>
                  <a:lnTo>
                    <a:pt x="282"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4" name="Google Shape;1749;p72">
              <a:extLst>
                <a:ext uri="{FF2B5EF4-FFF2-40B4-BE49-F238E27FC236}">
                  <a16:creationId xmlns:a16="http://schemas.microsoft.com/office/drawing/2014/main" id="{D13218B9-CB07-EE9F-5265-DE2770285B93}"/>
                </a:ext>
              </a:extLst>
            </p:cNvPr>
            <p:cNvSpPr/>
            <p:nvPr/>
          </p:nvSpPr>
          <p:spPr>
            <a:xfrm>
              <a:off x="7437145" y="1128886"/>
              <a:ext cx="23992" cy="11174"/>
            </a:xfrm>
            <a:custGeom>
              <a:avLst/>
              <a:gdLst/>
              <a:ahLst/>
              <a:cxnLst/>
              <a:rect l="l" t="t" r="r" b="b"/>
              <a:pathLst>
                <a:path w="526" h="245" extrusionOk="0">
                  <a:moveTo>
                    <a:pt x="263" y="1"/>
                  </a:moveTo>
                  <a:lnTo>
                    <a:pt x="170" y="19"/>
                  </a:lnTo>
                  <a:lnTo>
                    <a:pt x="76" y="57"/>
                  </a:lnTo>
                  <a:lnTo>
                    <a:pt x="1" y="132"/>
                  </a:lnTo>
                  <a:lnTo>
                    <a:pt x="1" y="150"/>
                  </a:lnTo>
                  <a:lnTo>
                    <a:pt x="1" y="169"/>
                  </a:lnTo>
                  <a:lnTo>
                    <a:pt x="38" y="169"/>
                  </a:lnTo>
                  <a:lnTo>
                    <a:pt x="113" y="113"/>
                  </a:lnTo>
                  <a:lnTo>
                    <a:pt x="188" y="76"/>
                  </a:lnTo>
                  <a:lnTo>
                    <a:pt x="263" y="57"/>
                  </a:lnTo>
                  <a:lnTo>
                    <a:pt x="282" y="57"/>
                  </a:lnTo>
                  <a:lnTo>
                    <a:pt x="338" y="76"/>
                  </a:lnTo>
                  <a:lnTo>
                    <a:pt x="376" y="113"/>
                  </a:lnTo>
                  <a:lnTo>
                    <a:pt x="432" y="150"/>
                  </a:lnTo>
                  <a:lnTo>
                    <a:pt x="469" y="225"/>
                  </a:lnTo>
                  <a:lnTo>
                    <a:pt x="488" y="244"/>
                  </a:lnTo>
                  <a:lnTo>
                    <a:pt x="507" y="244"/>
                  </a:lnTo>
                  <a:lnTo>
                    <a:pt x="526" y="225"/>
                  </a:lnTo>
                  <a:lnTo>
                    <a:pt x="526" y="207"/>
                  </a:lnTo>
                  <a:lnTo>
                    <a:pt x="469" y="113"/>
                  </a:lnTo>
                  <a:lnTo>
                    <a:pt x="413" y="57"/>
                  </a:lnTo>
                  <a:lnTo>
                    <a:pt x="357" y="19"/>
                  </a:lnTo>
                  <a:lnTo>
                    <a:pt x="30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5" name="Google Shape;1750;p72">
              <a:extLst>
                <a:ext uri="{FF2B5EF4-FFF2-40B4-BE49-F238E27FC236}">
                  <a16:creationId xmlns:a16="http://schemas.microsoft.com/office/drawing/2014/main" id="{34079D08-EE09-9D1E-D0E0-D08F01521DF7}"/>
                </a:ext>
              </a:extLst>
            </p:cNvPr>
            <p:cNvSpPr/>
            <p:nvPr/>
          </p:nvSpPr>
          <p:spPr>
            <a:xfrm>
              <a:off x="7439745" y="1169070"/>
              <a:ext cx="17971" cy="11995"/>
            </a:xfrm>
            <a:custGeom>
              <a:avLst/>
              <a:gdLst/>
              <a:ahLst/>
              <a:cxnLst/>
              <a:rect l="l" t="t" r="r" b="b"/>
              <a:pathLst>
                <a:path w="394" h="263" extrusionOk="0">
                  <a:moveTo>
                    <a:pt x="225" y="1"/>
                  </a:moveTo>
                  <a:lnTo>
                    <a:pt x="150" y="19"/>
                  </a:lnTo>
                  <a:lnTo>
                    <a:pt x="94" y="57"/>
                  </a:lnTo>
                  <a:lnTo>
                    <a:pt x="38" y="94"/>
                  </a:lnTo>
                  <a:lnTo>
                    <a:pt x="0" y="150"/>
                  </a:lnTo>
                  <a:lnTo>
                    <a:pt x="19" y="188"/>
                  </a:lnTo>
                  <a:lnTo>
                    <a:pt x="38" y="244"/>
                  </a:lnTo>
                  <a:lnTo>
                    <a:pt x="94" y="263"/>
                  </a:lnTo>
                  <a:lnTo>
                    <a:pt x="244" y="263"/>
                  </a:lnTo>
                  <a:lnTo>
                    <a:pt x="319" y="225"/>
                  </a:lnTo>
                  <a:lnTo>
                    <a:pt x="375" y="188"/>
                  </a:lnTo>
                  <a:lnTo>
                    <a:pt x="394" y="132"/>
                  </a:lnTo>
                  <a:lnTo>
                    <a:pt x="394" y="76"/>
                  </a:lnTo>
                  <a:lnTo>
                    <a:pt x="356" y="38"/>
                  </a:lnTo>
                  <a:lnTo>
                    <a:pt x="300" y="19"/>
                  </a:lnTo>
                  <a:lnTo>
                    <a:pt x="225"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6" name="Google Shape;1751;p72">
              <a:extLst>
                <a:ext uri="{FF2B5EF4-FFF2-40B4-BE49-F238E27FC236}">
                  <a16:creationId xmlns:a16="http://schemas.microsoft.com/office/drawing/2014/main" id="{A14E5DAE-4309-CF38-0192-E5D03F1AF455}"/>
                </a:ext>
              </a:extLst>
            </p:cNvPr>
            <p:cNvSpPr/>
            <p:nvPr/>
          </p:nvSpPr>
          <p:spPr>
            <a:xfrm>
              <a:off x="7366219" y="1161362"/>
              <a:ext cx="17105" cy="13729"/>
            </a:xfrm>
            <a:custGeom>
              <a:avLst/>
              <a:gdLst/>
              <a:ahLst/>
              <a:cxnLst/>
              <a:rect l="l" t="t" r="r" b="b"/>
              <a:pathLst>
                <a:path w="375" h="301" extrusionOk="0">
                  <a:moveTo>
                    <a:pt x="75" y="1"/>
                  </a:moveTo>
                  <a:lnTo>
                    <a:pt x="38" y="38"/>
                  </a:lnTo>
                  <a:lnTo>
                    <a:pt x="0" y="76"/>
                  </a:lnTo>
                  <a:lnTo>
                    <a:pt x="19" y="132"/>
                  </a:lnTo>
                  <a:lnTo>
                    <a:pt x="56" y="188"/>
                  </a:lnTo>
                  <a:lnTo>
                    <a:pt x="112" y="245"/>
                  </a:lnTo>
                  <a:lnTo>
                    <a:pt x="169" y="282"/>
                  </a:lnTo>
                  <a:lnTo>
                    <a:pt x="244" y="301"/>
                  </a:lnTo>
                  <a:lnTo>
                    <a:pt x="300" y="301"/>
                  </a:lnTo>
                  <a:lnTo>
                    <a:pt x="356" y="263"/>
                  </a:lnTo>
                  <a:lnTo>
                    <a:pt x="375" y="207"/>
                  </a:lnTo>
                  <a:lnTo>
                    <a:pt x="356" y="151"/>
                  </a:lnTo>
                  <a:lnTo>
                    <a:pt x="337" y="95"/>
                  </a:lnTo>
                  <a:lnTo>
                    <a:pt x="281" y="57"/>
                  </a:lnTo>
                  <a:lnTo>
                    <a:pt x="206" y="20"/>
                  </a:lnTo>
                  <a:lnTo>
                    <a:pt x="131"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7" name="Google Shape;1752;p72">
              <a:extLst>
                <a:ext uri="{FF2B5EF4-FFF2-40B4-BE49-F238E27FC236}">
                  <a16:creationId xmlns:a16="http://schemas.microsoft.com/office/drawing/2014/main" id="{E375EA53-0843-E5C5-2045-AE6FF6ED0AD3}"/>
                </a:ext>
              </a:extLst>
            </p:cNvPr>
            <p:cNvSpPr/>
            <p:nvPr/>
          </p:nvSpPr>
          <p:spPr>
            <a:xfrm>
              <a:off x="6786541" y="1853053"/>
              <a:ext cx="123154" cy="57332"/>
            </a:xfrm>
            <a:custGeom>
              <a:avLst/>
              <a:gdLst/>
              <a:ahLst/>
              <a:cxnLst/>
              <a:rect l="l" t="t" r="r" b="b"/>
              <a:pathLst>
                <a:path w="2700" h="1257" extrusionOk="0">
                  <a:moveTo>
                    <a:pt x="2699" y="1"/>
                  </a:moveTo>
                  <a:lnTo>
                    <a:pt x="0" y="1256"/>
                  </a:lnTo>
                  <a:lnTo>
                    <a:pt x="0" y="1256"/>
                  </a:lnTo>
                  <a:lnTo>
                    <a:pt x="2699" y="1"/>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8" name="Google Shape;1753;p72">
              <a:extLst>
                <a:ext uri="{FF2B5EF4-FFF2-40B4-BE49-F238E27FC236}">
                  <a16:creationId xmlns:a16="http://schemas.microsoft.com/office/drawing/2014/main" id="{8294A814-21C5-F683-96F5-6BE11BB26AB8}"/>
                </a:ext>
              </a:extLst>
            </p:cNvPr>
            <p:cNvSpPr/>
            <p:nvPr/>
          </p:nvSpPr>
          <p:spPr>
            <a:xfrm>
              <a:off x="6786541" y="1853053"/>
              <a:ext cx="123154" cy="57332"/>
            </a:xfrm>
            <a:custGeom>
              <a:avLst/>
              <a:gdLst/>
              <a:ahLst/>
              <a:cxnLst/>
              <a:rect l="l" t="t" r="r" b="b"/>
              <a:pathLst>
                <a:path w="2700" h="1257" fill="none" extrusionOk="0">
                  <a:moveTo>
                    <a:pt x="2699" y="1"/>
                  </a:moveTo>
                  <a:lnTo>
                    <a:pt x="0" y="1256"/>
                  </a:lnTo>
                  <a:lnTo>
                    <a:pt x="0" y="1256"/>
                  </a:lnTo>
                  <a:lnTo>
                    <a:pt x="2699"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89" name="Google Shape;1754;p72">
              <a:extLst>
                <a:ext uri="{FF2B5EF4-FFF2-40B4-BE49-F238E27FC236}">
                  <a16:creationId xmlns:a16="http://schemas.microsoft.com/office/drawing/2014/main" id="{F19102C8-912F-B612-8C04-5B0CA763FAED}"/>
                </a:ext>
              </a:extLst>
            </p:cNvPr>
            <p:cNvSpPr/>
            <p:nvPr/>
          </p:nvSpPr>
          <p:spPr>
            <a:xfrm>
              <a:off x="6730940" y="1708558"/>
              <a:ext cx="314681" cy="218928"/>
            </a:xfrm>
            <a:custGeom>
              <a:avLst/>
              <a:gdLst/>
              <a:ahLst/>
              <a:cxnLst/>
              <a:rect l="l" t="t" r="r" b="b"/>
              <a:pathLst>
                <a:path w="6899" h="4800" extrusionOk="0">
                  <a:moveTo>
                    <a:pt x="6899" y="1"/>
                  </a:moveTo>
                  <a:lnTo>
                    <a:pt x="1" y="4799"/>
                  </a:lnTo>
                  <a:lnTo>
                    <a:pt x="19" y="4799"/>
                  </a:lnTo>
                  <a:lnTo>
                    <a:pt x="1219" y="4424"/>
                  </a:lnTo>
                  <a:lnTo>
                    <a:pt x="3918" y="3169"/>
                  </a:lnTo>
                  <a:lnTo>
                    <a:pt x="6468" y="1988"/>
                  </a:lnTo>
                  <a:lnTo>
                    <a:pt x="6674" y="994"/>
                  </a:lnTo>
                  <a:lnTo>
                    <a:pt x="6899"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0" name="Google Shape;1755;p72">
              <a:extLst>
                <a:ext uri="{FF2B5EF4-FFF2-40B4-BE49-F238E27FC236}">
                  <a16:creationId xmlns:a16="http://schemas.microsoft.com/office/drawing/2014/main" id="{9507AE53-44D0-443B-D002-6D0956E2AE2E}"/>
                </a:ext>
              </a:extLst>
            </p:cNvPr>
            <p:cNvSpPr/>
            <p:nvPr/>
          </p:nvSpPr>
          <p:spPr>
            <a:xfrm>
              <a:off x="6730940" y="1708558"/>
              <a:ext cx="314681" cy="218928"/>
            </a:xfrm>
            <a:custGeom>
              <a:avLst/>
              <a:gdLst/>
              <a:ahLst/>
              <a:cxnLst/>
              <a:rect l="l" t="t" r="r" b="b"/>
              <a:pathLst>
                <a:path w="6899" h="4800" fill="none" extrusionOk="0">
                  <a:moveTo>
                    <a:pt x="6899" y="1"/>
                  </a:moveTo>
                  <a:lnTo>
                    <a:pt x="1" y="4799"/>
                  </a:lnTo>
                  <a:lnTo>
                    <a:pt x="19" y="4799"/>
                  </a:lnTo>
                  <a:lnTo>
                    <a:pt x="1219" y="4424"/>
                  </a:lnTo>
                  <a:lnTo>
                    <a:pt x="3918" y="3169"/>
                  </a:lnTo>
                  <a:lnTo>
                    <a:pt x="6468" y="1988"/>
                  </a:lnTo>
                  <a:lnTo>
                    <a:pt x="6468" y="1988"/>
                  </a:lnTo>
                  <a:lnTo>
                    <a:pt x="6674" y="994"/>
                  </a:lnTo>
                  <a:lnTo>
                    <a:pt x="6899"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1" name="Google Shape;1756;p72">
              <a:extLst>
                <a:ext uri="{FF2B5EF4-FFF2-40B4-BE49-F238E27FC236}">
                  <a16:creationId xmlns:a16="http://schemas.microsoft.com/office/drawing/2014/main" id="{3B1107E5-388D-BE21-6607-90DC4A183CF4}"/>
                </a:ext>
              </a:extLst>
            </p:cNvPr>
            <p:cNvSpPr/>
            <p:nvPr/>
          </p:nvSpPr>
          <p:spPr>
            <a:xfrm>
              <a:off x="7025911" y="1700028"/>
              <a:ext cx="32522" cy="99202"/>
            </a:xfrm>
            <a:custGeom>
              <a:avLst/>
              <a:gdLst/>
              <a:ahLst/>
              <a:cxnLst/>
              <a:rect l="l" t="t" r="r" b="b"/>
              <a:pathLst>
                <a:path w="713" h="2175" extrusionOk="0">
                  <a:moveTo>
                    <a:pt x="713" y="0"/>
                  </a:moveTo>
                  <a:lnTo>
                    <a:pt x="432" y="188"/>
                  </a:lnTo>
                  <a:lnTo>
                    <a:pt x="207" y="1181"/>
                  </a:lnTo>
                  <a:lnTo>
                    <a:pt x="9" y="2132"/>
                  </a:lnTo>
                  <a:lnTo>
                    <a:pt x="375" y="1144"/>
                  </a:lnTo>
                  <a:lnTo>
                    <a:pt x="713" y="0"/>
                  </a:lnTo>
                  <a:close/>
                  <a:moveTo>
                    <a:pt x="9" y="2132"/>
                  </a:moveTo>
                  <a:lnTo>
                    <a:pt x="1" y="2156"/>
                  </a:lnTo>
                  <a:lnTo>
                    <a:pt x="1" y="2175"/>
                  </a:lnTo>
                  <a:lnTo>
                    <a:pt x="9" y="2132"/>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2" name="Google Shape;1757;p72">
              <a:extLst>
                <a:ext uri="{FF2B5EF4-FFF2-40B4-BE49-F238E27FC236}">
                  <a16:creationId xmlns:a16="http://schemas.microsoft.com/office/drawing/2014/main" id="{F57E996A-A9FB-A5F3-87D5-9D0225ADE4AA}"/>
                </a:ext>
              </a:extLst>
            </p:cNvPr>
            <p:cNvSpPr/>
            <p:nvPr/>
          </p:nvSpPr>
          <p:spPr>
            <a:xfrm>
              <a:off x="7043015" y="1698295"/>
              <a:ext cx="18838" cy="53911"/>
            </a:xfrm>
            <a:custGeom>
              <a:avLst/>
              <a:gdLst/>
              <a:ahLst/>
              <a:cxnLst/>
              <a:rect l="l" t="t" r="r" b="b"/>
              <a:pathLst>
                <a:path w="413" h="1182" extrusionOk="0">
                  <a:moveTo>
                    <a:pt x="413" y="1"/>
                  </a:moveTo>
                  <a:lnTo>
                    <a:pt x="338" y="38"/>
                  </a:lnTo>
                  <a:lnTo>
                    <a:pt x="0" y="1182"/>
                  </a:lnTo>
                  <a:lnTo>
                    <a:pt x="0" y="1182"/>
                  </a:lnTo>
                  <a:lnTo>
                    <a:pt x="413" y="1"/>
                  </a:lnTo>
                  <a:close/>
                </a:path>
              </a:pathLst>
            </a:custGeom>
            <a:solidFill>
              <a:srgbClr val="30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3" name="Google Shape;1758;p72">
              <a:extLst>
                <a:ext uri="{FF2B5EF4-FFF2-40B4-BE49-F238E27FC236}">
                  <a16:creationId xmlns:a16="http://schemas.microsoft.com/office/drawing/2014/main" id="{FA4F3A40-A5D9-C9F6-84B3-5C4FFBFE13B5}"/>
                </a:ext>
              </a:extLst>
            </p:cNvPr>
            <p:cNvSpPr/>
            <p:nvPr/>
          </p:nvSpPr>
          <p:spPr>
            <a:xfrm>
              <a:off x="7385011" y="1436670"/>
              <a:ext cx="29101" cy="29145"/>
            </a:xfrm>
            <a:custGeom>
              <a:avLst/>
              <a:gdLst/>
              <a:ahLst/>
              <a:cxnLst/>
              <a:rect l="l" t="t" r="r" b="b"/>
              <a:pathLst>
                <a:path w="638" h="639" extrusionOk="0">
                  <a:moveTo>
                    <a:pt x="319" y="94"/>
                  </a:moveTo>
                  <a:lnTo>
                    <a:pt x="394" y="113"/>
                  </a:lnTo>
                  <a:lnTo>
                    <a:pt x="469" y="169"/>
                  </a:lnTo>
                  <a:lnTo>
                    <a:pt x="525" y="226"/>
                  </a:lnTo>
                  <a:lnTo>
                    <a:pt x="544" y="319"/>
                  </a:lnTo>
                  <a:lnTo>
                    <a:pt x="525" y="413"/>
                  </a:lnTo>
                  <a:lnTo>
                    <a:pt x="469" y="469"/>
                  </a:lnTo>
                  <a:lnTo>
                    <a:pt x="394" y="526"/>
                  </a:lnTo>
                  <a:lnTo>
                    <a:pt x="319" y="544"/>
                  </a:lnTo>
                  <a:lnTo>
                    <a:pt x="225" y="526"/>
                  </a:lnTo>
                  <a:lnTo>
                    <a:pt x="150" y="469"/>
                  </a:lnTo>
                  <a:lnTo>
                    <a:pt x="113" y="413"/>
                  </a:lnTo>
                  <a:lnTo>
                    <a:pt x="94" y="319"/>
                  </a:lnTo>
                  <a:lnTo>
                    <a:pt x="113" y="226"/>
                  </a:lnTo>
                  <a:lnTo>
                    <a:pt x="150" y="169"/>
                  </a:lnTo>
                  <a:lnTo>
                    <a:pt x="225" y="113"/>
                  </a:lnTo>
                  <a:lnTo>
                    <a:pt x="319" y="94"/>
                  </a:lnTo>
                  <a:close/>
                  <a:moveTo>
                    <a:pt x="319" y="1"/>
                  </a:moveTo>
                  <a:lnTo>
                    <a:pt x="244" y="19"/>
                  </a:lnTo>
                  <a:lnTo>
                    <a:pt x="188" y="38"/>
                  </a:lnTo>
                  <a:lnTo>
                    <a:pt x="132" y="57"/>
                  </a:lnTo>
                  <a:lnTo>
                    <a:pt x="94" y="94"/>
                  </a:lnTo>
                  <a:lnTo>
                    <a:pt x="57" y="151"/>
                  </a:lnTo>
                  <a:lnTo>
                    <a:pt x="19" y="188"/>
                  </a:lnTo>
                  <a:lnTo>
                    <a:pt x="0" y="263"/>
                  </a:lnTo>
                  <a:lnTo>
                    <a:pt x="0" y="319"/>
                  </a:lnTo>
                  <a:lnTo>
                    <a:pt x="0" y="376"/>
                  </a:lnTo>
                  <a:lnTo>
                    <a:pt x="19" y="432"/>
                  </a:lnTo>
                  <a:lnTo>
                    <a:pt x="57" y="488"/>
                  </a:lnTo>
                  <a:lnTo>
                    <a:pt x="94" y="544"/>
                  </a:lnTo>
                  <a:lnTo>
                    <a:pt x="132" y="582"/>
                  </a:lnTo>
                  <a:lnTo>
                    <a:pt x="188" y="601"/>
                  </a:lnTo>
                  <a:lnTo>
                    <a:pt x="244" y="619"/>
                  </a:lnTo>
                  <a:lnTo>
                    <a:pt x="319" y="638"/>
                  </a:lnTo>
                  <a:lnTo>
                    <a:pt x="375" y="619"/>
                  </a:lnTo>
                  <a:lnTo>
                    <a:pt x="432" y="601"/>
                  </a:lnTo>
                  <a:lnTo>
                    <a:pt x="488" y="582"/>
                  </a:lnTo>
                  <a:lnTo>
                    <a:pt x="544" y="544"/>
                  </a:lnTo>
                  <a:lnTo>
                    <a:pt x="582" y="488"/>
                  </a:lnTo>
                  <a:lnTo>
                    <a:pt x="600" y="432"/>
                  </a:lnTo>
                  <a:lnTo>
                    <a:pt x="619" y="376"/>
                  </a:lnTo>
                  <a:lnTo>
                    <a:pt x="638" y="319"/>
                  </a:lnTo>
                  <a:lnTo>
                    <a:pt x="619" y="263"/>
                  </a:lnTo>
                  <a:lnTo>
                    <a:pt x="600" y="188"/>
                  </a:lnTo>
                  <a:lnTo>
                    <a:pt x="582" y="151"/>
                  </a:lnTo>
                  <a:lnTo>
                    <a:pt x="544" y="94"/>
                  </a:lnTo>
                  <a:lnTo>
                    <a:pt x="488" y="57"/>
                  </a:lnTo>
                  <a:lnTo>
                    <a:pt x="432" y="38"/>
                  </a:lnTo>
                  <a:lnTo>
                    <a:pt x="375" y="19"/>
                  </a:lnTo>
                  <a:lnTo>
                    <a:pt x="31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4" name="Google Shape;1759;p72">
              <a:extLst>
                <a:ext uri="{FF2B5EF4-FFF2-40B4-BE49-F238E27FC236}">
                  <a16:creationId xmlns:a16="http://schemas.microsoft.com/office/drawing/2014/main" id="{1E4E71D7-3660-823E-E4DC-065F0275AD90}"/>
                </a:ext>
              </a:extLst>
            </p:cNvPr>
            <p:cNvSpPr/>
            <p:nvPr/>
          </p:nvSpPr>
          <p:spPr>
            <a:xfrm>
              <a:off x="7385011" y="1492270"/>
              <a:ext cx="29101" cy="29099"/>
            </a:xfrm>
            <a:custGeom>
              <a:avLst/>
              <a:gdLst/>
              <a:ahLst/>
              <a:cxnLst/>
              <a:rect l="l" t="t" r="r" b="b"/>
              <a:pathLst>
                <a:path w="638" h="638" extrusionOk="0">
                  <a:moveTo>
                    <a:pt x="319" y="94"/>
                  </a:moveTo>
                  <a:lnTo>
                    <a:pt x="394" y="113"/>
                  </a:lnTo>
                  <a:lnTo>
                    <a:pt x="469" y="169"/>
                  </a:lnTo>
                  <a:lnTo>
                    <a:pt x="525" y="244"/>
                  </a:lnTo>
                  <a:lnTo>
                    <a:pt x="544" y="319"/>
                  </a:lnTo>
                  <a:lnTo>
                    <a:pt x="525" y="413"/>
                  </a:lnTo>
                  <a:lnTo>
                    <a:pt x="469" y="469"/>
                  </a:lnTo>
                  <a:lnTo>
                    <a:pt x="394" y="525"/>
                  </a:lnTo>
                  <a:lnTo>
                    <a:pt x="319" y="544"/>
                  </a:lnTo>
                  <a:lnTo>
                    <a:pt x="225" y="525"/>
                  </a:lnTo>
                  <a:lnTo>
                    <a:pt x="150" y="469"/>
                  </a:lnTo>
                  <a:lnTo>
                    <a:pt x="113" y="413"/>
                  </a:lnTo>
                  <a:lnTo>
                    <a:pt x="94" y="319"/>
                  </a:lnTo>
                  <a:lnTo>
                    <a:pt x="113" y="244"/>
                  </a:lnTo>
                  <a:lnTo>
                    <a:pt x="150" y="169"/>
                  </a:lnTo>
                  <a:lnTo>
                    <a:pt x="225" y="113"/>
                  </a:lnTo>
                  <a:lnTo>
                    <a:pt x="319" y="94"/>
                  </a:lnTo>
                  <a:close/>
                  <a:moveTo>
                    <a:pt x="319" y="0"/>
                  </a:moveTo>
                  <a:lnTo>
                    <a:pt x="244" y="19"/>
                  </a:lnTo>
                  <a:lnTo>
                    <a:pt x="188" y="38"/>
                  </a:lnTo>
                  <a:lnTo>
                    <a:pt x="132" y="56"/>
                  </a:lnTo>
                  <a:lnTo>
                    <a:pt x="94" y="94"/>
                  </a:lnTo>
                  <a:lnTo>
                    <a:pt x="57" y="150"/>
                  </a:lnTo>
                  <a:lnTo>
                    <a:pt x="19" y="206"/>
                  </a:lnTo>
                  <a:lnTo>
                    <a:pt x="0" y="263"/>
                  </a:lnTo>
                  <a:lnTo>
                    <a:pt x="0" y="319"/>
                  </a:lnTo>
                  <a:lnTo>
                    <a:pt x="0" y="375"/>
                  </a:lnTo>
                  <a:lnTo>
                    <a:pt x="19" y="450"/>
                  </a:lnTo>
                  <a:lnTo>
                    <a:pt x="57" y="488"/>
                  </a:lnTo>
                  <a:lnTo>
                    <a:pt x="94" y="544"/>
                  </a:lnTo>
                  <a:lnTo>
                    <a:pt x="132" y="581"/>
                  </a:lnTo>
                  <a:lnTo>
                    <a:pt x="188" y="600"/>
                  </a:lnTo>
                  <a:lnTo>
                    <a:pt x="244" y="619"/>
                  </a:lnTo>
                  <a:lnTo>
                    <a:pt x="319" y="637"/>
                  </a:lnTo>
                  <a:lnTo>
                    <a:pt x="375" y="619"/>
                  </a:lnTo>
                  <a:lnTo>
                    <a:pt x="432" y="600"/>
                  </a:lnTo>
                  <a:lnTo>
                    <a:pt x="488" y="581"/>
                  </a:lnTo>
                  <a:lnTo>
                    <a:pt x="544" y="544"/>
                  </a:lnTo>
                  <a:lnTo>
                    <a:pt x="582" y="488"/>
                  </a:lnTo>
                  <a:lnTo>
                    <a:pt x="600" y="450"/>
                  </a:lnTo>
                  <a:lnTo>
                    <a:pt x="619" y="375"/>
                  </a:lnTo>
                  <a:lnTo>
                    <a:pt x="638" y="319"/>
                  </a:lnTo>
                  <a:lnTo>
                    <a:pt x="619" y="263"/>
                  </a:lnTo>
                  <a:lnTo>
                    <a:pt x="600" y="206"/>
                  </a:lnTo>
                  <a:lnTo>
                    <a:pt x="582" y="150"/>
                  </a:lnTo>
                  <a:lnTo>
                    <a:pt x="544" y="94"/>
                  </a:lnTo>
                  <a:lnTo>
                    <a:pt x="488" y="56"/>
                  </a:lnTo>
                  <a:lnTo>
                    <a:pt x="432" y="38"/>
                  </a:lnTo>
                  <a:lnTo>
                    <a:pt x="375" y="19"/>
                  </a:lnTo>
                  <a:lnTo>
                    <a:pt x="31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5" name="Google Shape;1760;p72">
              <a:extLst>
                <a:ext uri="{FF2B5EF4-FFF2-40B4-BE49-F238E27FC236}">
                  <a16:creationId xmlns:a16="http://schemas.microsoft.com/office/drawing/2014/main" id="{91436574-1BE9-1074-8E44-29F06CABE06D}"/>
                </a:ext>
              </a:extLst>
            </p:cNvPr>
            <p:cNvSpPr/>
            <p:nvPr/>
          </p:nvSpPr>
          <p:spPr>
            <a:xfrm>
              <a:off x="7708170" y="1806028"/>
              <a:ext cx="6066" cy="214641"/>
            </a:xfrm>
            <a:custGeom>
              <a:avLst/>
              <a:gdLst/>
              <a:ahLst/>
              <a:cxnLst/>
              <a:rect l="l" t="t" r="r" b="b"/>
              <a:pathLst>
                <a:path w="133" h="4706" extrusionOk="0">
                  <a:moveTo>
                    <a:pt x="1" y="1"/>
                  </a:moveTo>
                  <a:lnTo>
                    <a:pt x="95" y="4687"/>
                  </a:lnTo>
                  <a:lnTo>
                    <a:pt x="95" y="4706"/>
                  </a:lnTo>
                  <a:lnTo>
                    <a:pt x="132" y="4706"/>
                  </a:lnTo>
                  <a:lnTo>
                    <a:pt x="38" y="19"/>
                  </a:lnTo>
                  <a:lnTo>
                    <a:pt x="1" y="1"/>
                  </a:lnTo>
                  <a:close/>
                </a:path>
              </a:pathLst>
            </a:custGeom>
            <a:solidFill>
              <a:srgbClr val="B8A0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6" name="Google Shape;1761;p72">
              <a:extLst>
                <a:ext uri="{FF2B5EF4-FFF2-40B4-BE49-F238E27FC236}">
                  <a16:creationId xmlns:a16="http://schemas.microsoft.com/office/drawing/2014/main" id="{95EE2E78-0A6F-6159-6519-60C49A2FA54F}"/>
                </a:ext>
              </a:extLst>
            </p:cNvPr>
            <p:cNvSpPr/>
            <p:nvPr/>
          </p:nvSpPr>
          <p:spPr>
            <a:xfrm>
              <a:off x="7708170" y="1806028"/>
              <a:ext cx="6066" cy="214641"/>
            </a:xfrm>
            <a:custGeom>
              <a:avLst/>
              <a:gdLst/>
              <a:ahLst/>
              <a:cxnLst/>
              <a:rect l="l" t="t" r="r" b="b"/>
              <a:pathLst>
                <a:path w="133" h="4706" fill="none" extrusionOk="0">
                  <a:moveTo>
                    <a:pt x="1" y="1"/>
                  </a:moveTo>
                  <a:lnTo>
                    <a:pt x="95" y="4687"/>
                  </a:lnTo>
                  <a:lnTo>
                    <a:pt x="95" y="4687"/>
                  </a:lnTo>
                  <a:lnTo>
                    <a:pt x="95" y="4706"/>
                  </a:lnTo>
                  <a:lnTo>
                    <a:pt x="132" y="4706"/>
                  </a:lnTo>
                  <a:lnTo>
                    <a:pt x="38" y="19"/>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7" name="Google Shape;1762;p72">
              <a:extLst>
                <a:ext uri="{FF2B5EF4-FFF2-40B4-BE49-F238E27FC236}">
                  <a16:creationId xmlns:a16="http://schemas.microsoft.com/office/drawing/2014/main" id="{CFB337C9-B25D-ACD6-D02D-811CE9569FBE}"/>
                </a:ext>
              </a:extLst>
            </p:cNvPr>
            <p:cNvSpPr/>
            <p:nvPr/>
          </p:nvSpPr>
          <p:spPr>
            <a:xfrm>
              <a:off x="7712457" y="2019762"/>
              <a:ext cx="46" cy="912"/>
            </a:xfrm>
            <a:custGeom>
              <a:avLst/>
              <a:gdLst/>
              <a:ahLst/>
              <a:cxnLst/>
              <a:rect l="l" t="t" r="r" b="b"/>
              <a:pathLst>
                <a:path w="1" h="20" extrusionOk="0">
                  <a:moveTo>
                    <a:pt x="1" y="1"/>
                  </a:moveTo>
                  <a:lnTo>
                    <a:pt x="1" y="20"/>
                  </a:lnTo>
                  <a:lnTo>
                    <a:pt x="1" y="20"/>
                  </a:lnTo>
                  <a:lnTo>
                    <a:pt x="1" y="20"/>
                  </a:lnTo>
                  <a:lnTo>
                    <a:pt x="1" y="1"/>
                  </a:lnTo>
                  <a:close/>
                </a:path>
              </a:pathLst>
            </a:custGeom>
            <a:solidFill>
              <a:srgbClr val="30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8" name="Google Shape;1763;p72">
              <a:extLst>
                <a:ext uri="{FF2B5EF4-FFF2-40B4-BE49-F238E27FC236}">
                  <a16:creationId xmlns:a16="http://schemas.microsoft.com/office/drawing/2014/main" id="{38E2D897-F6BE-7E8C-9D7D-344D2D8BC248}"/>
                </a:ext>
              </a:extLst>
            </p:cNvPr>
            <p:cNvSpPr/>
            <p:nvPr/>
          </p:nvSpPr>
          <p:spPr>
            <a:xfrm>
              <a:off x="7712457" y="2019762"/>
              <a:ext cx="46" cy="912"/>
            </a:xfrm>
            <a:custGeom>
              <a:avLst/>
              <a:gdLst/>
              <a:ahLst/>
              <a:cxnLst/>
              <a:rect l="l" t="t" r="r" b="b"/>
              <a:pathLst>
                <a:path w="1" h="20" fill="none" extrusionOk="0">
                  <a:moveTo>
                    <a:pt x="1" y="1"/>
                  </a:moveTo>
                  <a:lnTo>
                    <a:pt x="1" y="20"/>
                  </a:lnTo>
                  <a:lnTo>
                    <a:pt x="1" y="20"/>
                  </a:lnTo>
                  <a:lnTo>
                    <a:pt x="1" y="20"/>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99" name="Google Shape;1764;p72">
              <a:extLst>
                <a:ext uri="{FF2B5EF4-FFF2-40B4-BE49-F238E27FC236}">
                  <a16:creationId xmlns:a16="http://schemas.microsoft.com/office/drawing/2014/main" id="{2CD9B680-AEE6-BAE3-EBF6-A524692DBC2A}"/>
                </a:ext>
              </a:extLst>
            </p:cNvPr>
            <p:cNvSpPr/>
            <p:nvPr/>
          </p:nvSpPr>
          <p:spPr>
            <a:xfrm>
              <a:off x="7009673" y="1803474"/>
              <a:ext cx="702843" cy="217195"/>
            </a:xfrm>
            <a:custGeom>
              <a:avLst/>
              <a:gdLst/>
              <a:ahLst/>
              <a:cxnLst/>
              <a:rect l="l" t="t" r="r" b="b"/>
              <a:pathLst>
                <a:path w="15409" h="4762" extrusionOk="0">
                  <a:moveTo>
                    <a:pt x="15259" y="0"/>
                  </a:moveTo>
                  <a:lnTo>
                    <a:pt x="14978" y="375"/>
                  </a:lnTo>
                  <a:lnTo>
                    <a:pt x="14771" y="638"/>
                  </a:lnTo>
                  <a:lnTo>
                    <a:pt x="14528" y="919"/>
                  </a:lnTo>
                  <a:lnTo>
                    <a:pt x="14247" y="1219"/>
                  </a:lnTo>
                  <a:lnTo>
                    <a:pt x="13928" y="1537"/>
                  </a:lnTo>
                  <a:lnTo>
                    <a:pt x="13553" y="1856"/>
                  </a:lnTo>
                  <a:lnTo>
                    <a:pt x="13141" y="2175"/>
                  </a:lnTo>
                  <a:lnTo>
                    <a:pt x="12691" y="2493"/>
                  </a:lnTo>
                  <a:lnTo>
                    <a:pt x="12185" y="2793"/>
                  </a:lnTo>
                  <a:lnTo>
                    <a:pt x="11641" y="3093"/>
                  </a:lnTo>
                  <a:lnTo>
                    <a:pt x="11360" y="3224"/>
                  </a:lnTo>
                  <a:lnTo>
                    <a:pt x="11060" y="3337"/>
                  </a:lnTo>
                  <a:lnTo>
                    <a:pt x="10741" y="3468"/>
                  </a:lnTo>
                  <a:lnTo>
                    <a:pt x="10423" y="3562"/>
                  </a:lnTo>
                  <a:lnTo>
                    <a:pt x="10085" y="3674"/>
                  </a:lnTo>
                  <a:lnTo>
                    <a:pt x="9748" y="3749"/>
                  </a:lnTo>
                  <a:lnTo>
                    <a:pt x="9392" y="3824"/>
                  </a:lnTo>
                  <a:lnTo>
                    <a:pt x="9017" y="3899"/>
                  </a:lnTo>
                  <a:lnTo>
                    <a:pt x="8642" y="3937"/>
                  </a:lnTo>
                  <a:lnTo>
                    <a:pt x="8248" y="3974"/>
                  </a:lnTo>
                  <a:lnTo>
                    <a:pt x="6430" y="4105"/>
                  </a:lnTo>
                  <a:lnTo>
                    <a:pt x="4818" y="4237"/>
                  </a:lnTo>
                  <a:lnTo>
                    <a:pt x="3412" y="4368"/>
                  </a:lnTo>
                  <a:lnTo>
                    <a:pt x="2231" y="4499"/>
                  </a:lnTo>
                  <a:lnTo>
                    <a:pt x="582" y="4687"/>
                  </a:lnTo>
                  <a:lnTo>
                    <a:pt x="0" y="4762"/>
                  </a:lnTo>
                  <a:lnTo>
                    <a:pt x="15409" y="4762"/>
                  </a:lnTo>
                  <a:lnTo>
                    <a:pt x="15409" y="4743"/>
                  </a:lnTo>
                  <a:lnTo>
                    <a:pt x="15315" y="57"/>
                  </a:lnTo>
                  <a:lnTo>
                    <a:pt x="15259"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0" name="Google Shape;1765;p72">
              <a:extLst>
                <a:ext uri="{FF2B5EF4-FFF2-40B4-BE49-F238E27FC236}">
                  <a16:creationId xmlns:a16="http://schemas.microsoft.com/office/drawing/2014/main" id="{89C282BD-FE7F-7152-2E45-5B903238E75D}"/>
                </a:ext>
              </a:extLst>
            </p:cNvPr>
            <p:cNvSpPr/>
            <p:nvPr/>
          </p:nvSpPr>
          <p:spPr>
            <a:xfrm>
              <a:off x="7009673" y="1803474"/>
              <a:ext cx="702843" cy="217195"/>
            </a:xfrm>
            <a:custGeom>
              <a:avLst/>
              <a:gdLst/>
              <a:ahLst/>
              <a:cxnLst/>
              <a:rect l="l" t="t" r="r" b="b"/>
              <a:pathLst>
                <a:path w="15409" h="4762" fill="none" extrusionOk="0">
                  <a:moveTo>
                    <a:pt x="15259" y="0"/>
                  </a:moveTo>
                  <a:lnTo>
                    <a:pt x="15259" y="0"/>
                  </a:lnTo>
                  <a:lnTo>
                    <a:pt x="14978" y="375"/>
                  </a:lnTo>
                  <a:lnTo>
                    <a:pt x="14771" y="638"/>
                  </a:lnTo>
                  <a:lnTo>
                    <a:pt x="14528" y="919"/>
                  </a:lnTo>
                  <a:lnTo>
                    <a:pt x="14247" y="1219"/>
                  </a:lnTo>
                  <a:lnTo>
                    <a:pt x="13928" y="1537"/>
                  </a:lnTo>
                  <a:lnTo>
                    <a:pt x="13553" y="1856"/>
                  </a:lnTo>
                  <a:lnTo>
                    <a:pt x="13141" y="2175"/>
                  </a:lnTo>
                  <a:lnTo>
                    <a:pt x="12691" y="2493"/>
                  </a:lnTo>
                  <a:lnTo>
                    <a:pt x="12185" y="2793"/>
                  </a:lnTo>
                  <a:lnTo>
                    <a:pt x="11641" y="3093"/>
                  </a:lnTo>
                  <a:lnTo>
                    <a:pt x="11360" y="3224"/>
                  </a:lnTo>
                  <a:lnTo>
                    <a:pt x="11060" y="3337"/>
                  </a:lnTo>
                  <a:lnTo>
                    <a:pt x="10741" y="3468"/>
                  </a:lnTo>
                  <a:lnTo>
                    <a:pt x="10423" y="3562"/>
                  </a:lnTo>
                  <a:lnTo>
                    <a:pt x="10085" y="3674"/>
                  </a:lnTo>
                  <a:lnTo>
                    <a:pt x="9748" y="3749"/>
                  </a:lnTo>
                  <a:lnTo>
                    <a:pt x="9392" y="3824"/>
                  </a:lnTo>
                  <a:lnTo>
                    <a:pt x="9017" y="3899"/>
                  </a:lnTo>
                  <a:lnTo>
                    <a:pt x="8642" y="3937"/>
                  </a:lnTo>
                  <a:lnTo>
                    <a:pt x="8248" y="3974"/>
                  </a:lnTo>
                  <a:lnTo>
                    <a:pt x="8248" y="3974"/>
                  </a:lnTo>
                  <a:lnTo>
                    <a:pt x="6430" y="4105"/>
                  </a:lnTo>
                  <a:lnTo>
                    <a:pt x="4818" y="4237"/>
                  </a:lnTo>
                  <a:lnTo>
                    <a:pt x="3412" y="4368"/>
                  </a:lnTo>
                  <a:lnTo>
                    <a:pt x="2231" y="4499"/>
                  </a:lnTo>
                  <a:lnTo>
                    <a:pt x="582" y="4687"/>
                  </a:lnTo>
                  <a:lnTo>
                    <a:pt x="0" y="4762"/>
                  </a:lnTo>
                  <a:lnTo>
                    <a:pt x="15409" y="4762"/>
                  </a:lnTo>
                  <a:lnTo>
                    <a:pt x="15409" y="4743"/>
                  </a:lnTo>
                  <a:lnTo>
                    <a:pt x="15315" y="57"/>
                  </a:lnTo>
                  <a:lnTo>
                    <a:pt x="15259"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1" name="Google Shape;1766;p72">
              <a:extLst>
                <a:ext uri="{FF2B5EF4-FFF2-40B4-BE49-F238E27FC236}">
                  <a16:creationId xmlns:a16="http://schemas.microsoft.com/office/drawing/2014/main" id="{A4CACCA6-A419-686C-B90E-CD2F4310C076}"/>
                </a:ext>
              </a:extLst>
            </p:cNvPr>
            <p:cNvSpPr/>
            <p:nvPr/>
          </p:nvSpPr>
          <p:spPr>
            <a:xfrm>
              <a:off x="7009673" y="2018074"/>
              <a:ext cx="704576" cy="4333"/>
            </a:xfrm>
            <a:custGeom>
              <a:avLst/>
              <a:gdLst/>
              <a:ahLst/>
              <a:cxnLst/>
              <a:rect l="l" t="t" r="r" b="b"/>
              <a:pathLst>
                <a:path w="15447" h="95" extrusionOk="0">
                  <a:moveTo>
                    <a:pt x="38" y="0"/>
                  </a:moveTo>
                  <a:lnTo>
                    <a:pt x="19" y="19"/>
                  </a:lnTo>
                  <a:lnTo>
                    <a:pt x="0" y="57"/>
                  </a:lnTo>
                  <a:lnTo>
                    <a:pt x="19" y="94"/>
                  </a:lnTo>
                  <a:lnTo>
                    <a:pt x="15427" y="94"/>
                  </a:lnTo>
                  <a:lnTo>
                    <a:pt x="15446" y="57"/>
                  </a:lnTo>
                  <a:lnTo>
                    <a:pt x="15427" y="19"/>
                  </a:lnTo>
                  <a:lnTo>
                    <a:pt x="1540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2" name="Google Shape;1767;p72">
              <a:extLst>
                <a:ext uri="{FF2B5EF4-FFF2-40B4-BE49-F238E27FC236}">
                  <a16:creationId xmlns:a16="http://schemas.microsoft.com/office/drawing/2014/main" id="{BFBEC098-15C6-86AE-6EA9-350EA8AC3526}"/>
                </a:ext>
              </a:extLst>
            </p:cNvPr>
            <p:cNvSpPr/>
            <p:nvPr/>
          </p:nvSpPr>
          <p:spPr>
            <a:xfrm>
              <a:off x="7673140" y="1617928"/>
              <a:ext cx="41097" cy="193295"/>
            </a:xfrm>
            <a:custGeom>
              <a:avLst/>
              <a:gdLst/>
              <a:ahLst/>
              <a:cxnLst/>
              <a:rect l="l" t="t" r="r" b="b"/>
              <a:pathLst>
                <a:path w="901" h="4238" extrusionOk="0">
                  <a:moveTo>
                    <a:pt x="38" y="1"/>
                  </a:moveTo>
                  <a:lnTo>
                    <a:pt x="19" y="19"/>
                  </a:lnTo>
                  <a:lnTo>
                    <a:pt x="0" y="57"/>
                  </a:lnTo>
                  <a:lnTo>
                    <a:pt x="806" y="4200"/>
                  </a:lnTo>
                  <a:lnTo>
                    <a:pt x="825" y="4218"/>
                  </a:lnTo>
                  <a:lnTo>
                    <a:pt x="863" y="4237"/>
                  </a:lnTo>
                  <a:lnTo>
                    <a:pt x="900" y="4218"/>
                  </a:lnTo>
                  <a:lnTo>
                    <a:pt x="900" y="4181"/>
                  </a:lnTo>
                  <a:lnTo>
                    <a:pt x="94" y="38"/>
                  </a:lnTo>
                  <a:lnTo>
                    <a:pt x="75" y="19"/>
                  </a:lnTo>
                  <a:lnTo>
                    <a:pt x="38" y="1"/>
                  </a:lnTo>
                  <a:close/>
                </a:path>
              </a:pathLst>
            </a:custGeom>
            <a:solidFill>
              <a:srgbClr val="3618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3" name="Google Shape;1768;p72">
              <a:extLst>
                <a:ext uri="{FF2B5EF4-FFF2-40B4-BE49-F238E27FC236}">
                  <a16:creationId xmlns:a16="http://schemas.microsoft.com/office/drawing/2014/main" id="{CAD19F79-CDB7-66ED-70F4-E0CE573AF4B9}"/>
                </a:ext>
              </a:extLst>
            </p:cNvPr>
            <p:cNvSpPr/>
            <p:nvPr/>
          </p:nvSpPr>
          <p:spPr>
            <a:xfrm>
              <a:off x="7552588" y="2053104"/>
              <a:ext cx="175334" cy="215507"/>
            </a:xfrm>
            <a:custGeom>
              <a:avLst/>
              <a:gdLst/>
              <a:ahLst/>
              <a:cxnLst/>
              <a:rect l="l" t="t" r="r" b="b"/>
              <a:pathLst>
                <a:path w="3844" h="4725" extrusionOk="0">
                  <a:moveTo>
                    <a:pt x="19" y="1"/>
                  </a:moveTo>
                  <a:lnTo>
                    <a:pt x="0" y="38"/>
                  </a:lnTo>
                  <a:lnTo>
                    <a:pt x="0" y="76"/>
                  </a:lnTo>
                  <a:lnTo>
                    <a:pt x="225" y="432"/>
                  </a:lnTo>
                  <a:lnTo>
                    <a:pt x="525" y="863"/>
                  </a:lnTo>
                  <a:lnTo>
                    <a:pt x="919" y="1425"/>
                  </a:lnTo>
                  <a:lnTo>
                    <a:pt x="1444" y="2100"/>
                  </a:lnTo>
                  <a:lnTo>
                    <a:pt x="2081" y="2888"/>
                  </a:lnTo>
                  <a:lnTo>
                    <a:pt x="2456" y="3319"/>
                  </a:lnTo>
                  <a:lnTo>
                    <a:pt x="2868" y="3769"/>
                  </a:lnTo>
                  <a:lnTo>
                    <a:pt x="3300" y="4218"/>
                  </a:lnTo>
                  <a:lnTo>
                    <a:pt x="3768" y="4706"/>
                  </a:lnTo>
                  <a:lnTo>
                    <a:pt x="3806" y="4725"/>
                  </a:lnTo>
                  <a:lnTo>
                    <a:pt x="3843" y="4706"/>
                  </a:lnTo>
                  <a:lnTo>
                    <a:pt x="3843" y="4668"/>
                  </a:lnTo>
                  <a:lnTo>
                    <a:pt x="3843" y="4631"/>
                  </a:lnTo>
                  <a:lnTo>
                    <a:pt x="3374" y="4162"/>
                  </a:lnTo>
                  <a:lnTo>
                    <a:pt x="2925" y="3694"/>
                  </a:lnTo>
                  <a:lnTo>
                    <a:pt x="2531" y="3262"/>
                  </a:lnTo>
                  <a:lnTo>
                    <a:pt x="2156" y="2831"/>
                  </a:lnTo>
                  <a:lnTo>
                    <a:pt x="1519" y="2044"/>
                  </a:lnTo>
                  <a:lnTo>
                    <a:pt x="994" y="1369"/>
                  </a:lnTo>
                  <a:lnTo>
                    <a:pt x="600" y="807"/>
                  </a:lnTo>
                  <a:lnTo>
                    <a:pt x="319" y="394"/>
                  </a:lnTo>
                  <a:lnTo>
                    <a:pt x="94" y="20"/>
                  </a:lnTo>
                  <a:lnTo>
                    <a:pt x="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4" name="Google Shape;1769;p72">
              <a:extLst>
                <a:ext uri="{FF2B5EF4-FFF2-40B4-BE49-F238E27FC236}">
                  <a16:creationId xmlns:a16="http://schemas.microsoft.com/office/drawing/2014/main" id="{0E2677D4-EAD6-5972-CA38-D70CDF31C11D}"/>
                </a:ext>
              </a:extLst>
            </p:cNvPr>
            <p:cNvSpPr/>
            <p:nvPr/>
          </p:nvSpPr>
          <p:spPr>
            <a:xfrm>
              <a:off x="6934414" y="2041153"/>
              <a:ext cx="183910" cy="227457"/>
            </a:xfrm>
            <a:custGeom>
              <a:avLst/>
              <a:gdLst/>
              <a:ahLst/>
              <a:cxnLst/>
              <a:rect l="l" t="t" r="r" b="b"/>
              <a:pathLst>
                <a:path w="4032" h="4987" extrusionOk="0">
                  <a:moveTo>
                    <a:pt x="3975" y="0"/>
                  </a:moveTo>
                  <a:lnTo>
                    <a:pt x="3937" y="19"/>
                  </a:lnTo>
                  <a:lnTo>
                    <a:pt x="1" y="4912"/>
                  </a:lnTo>
                  <a:lnTo>
                    <a:pt x="1" y="4930"/>
                  </a:lnTo>
                  <a:lnTo>
                    <a:pt x="20" y="4968"/>
                  </a:lnTo>
                  <a:lnTo>
                    <a:pt x="38" y="4987"/>
                  </a:lnTo>
                  <a:lnTo>
                    <a:pt x="76" y="4968"/>
                  </a:lnTo>
                  <a:lnTo>
                    <a:pt x="4012" y="75"/>
                  </a:lnTo>
                  <a:lnTo>
                    <a:pt x="4031" y="57"/>
                  </a:lnTo>
                  <a:lnTo>
                    <a:pt x="4012" y="19"/>
                  </a:lnTo>
                  <a:lnTo>
                    <a:pt x="3975"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5" name="Google Shape;1770;p72">
              <a:extLst>
                <a:ext uri="{FF2B5EF4-FFF2-40B4-BE49-F238E27FC236}">
                  <a16:creationId xmlns:a16="http://schemas.microsoft.com/office/drawing/2014/main" id="{CA9F0C97-7B36-8CF2-DF2A-80DD69E51B02}"/>
                </a:ext>
              </a:extLst>
            </p:cNvPr>
            <p:cNvSpPr/>
            <p:nvPr/>
          </p:nvSpPr>
          <p:spPr>
            <a:xfrm>
              <a:off x="7398695" y="1180199"/>
              <a:ext cx="24813" cy="13729"/>
            </a:xfrm>
            <a:custGeom>
              <a:avLst/>
              <a:gdLst/>
              <a:ahLst/>
              <a:cxnLst/>
              <a:rect l="l" t="t" r="r" b="b"/>
              <a:pathLst>
                <a:path w="544" h="301" extrusionOk="0">
                  <a:moveTo>
                    <a:pt x="0" y="0"/>
                  </a:moveTo>
                  <a:lnTo>
                    <a:pt x="38" y="94"/>
                  </a:lnTo>
                  <a:lnTo>
                    <a:pt x="94" y="169"/>
                  </a:lnTo>
                  <a:lnTo>
                    <a:pt x="169" y="244"/>
                  </a:lnTo>
                  <a:lnTo>
                    <a:pt x="244" y="281"/>
                  </a:lnTo>
                  <a:lnTo>
                    <a:pt x="300" y="300"/>
                  </a:lnTo>
                  <a:lnTo>
                    <a:pt x="338" y="300"/>
                  </a:lnTo>
                  <a:lnTo>
                    <a:pt x="394" y="281"/>
                  </a:lnTo>
                  <a:lnTo>
                    <a:pt x="431" y="225"/>
                  </a:lnTo>
                  <a:lnTo>
                    <a:pt x="488" y="169"/>
                  </a:lnTo>
                  <a:lnTo>
                    <a:pt x="544" y="94"/>
                  </a:ln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6" name="Google Shape;1771;p72">
              <a:extLst>
                <a:ext uri="{FF2B5EF4-FFF2-40B4-BE49-F238E27FC236}">
                  <a16:creationId xmlns:a16="http://schemas.microsoft.com/office/drawing/2014/main" id="{ECF6A026-8F23-A6E6-9952-6CA010D1F0AB}"/>
                </a:ext>
              </a:extLst>
            </p:cNvPr>
            <p:cNvSpPr/>
            <p:nvPr/>
          </p:nvSpPr>
          <p:spPr>
            <a:xfrm>
              <a:off x="7223409" y="1251170"/>
              <a:ext cx="118045" cy="117993"/>
            </a:xfrm>
            <a:custGeom>
              <a:avLst/>
              <a:gdLst/>
              <a:ahLst/>
              <a:cxnLst/>
              <a:rect l="l" t="t" r="r" b="b"/>
              <a:pathLst>
                <a:path w="2588" h="2587" extrusionOk="0">
                  <a:moveTo>
                    <a:pt x="1294" y="0"/>
                  </a:moveTo>
                  <a:lnTo>
                    <a:pt x="1163" y="19"/>
                  </a:lnTo>
                  <a:lnTo>
                    <a:pt x="1032" y="38"/>
                  </a:lnTo>
                  <a:lnTo>
                    <a:pt x="919" y="56"/>
                  </a:lnTo>
                  <a:lnTo>
                    <a:pt x="788" y="113"/>
                  </a:lnTo>
                  <a:lnTo>
                    <a:pt x="675" y="169"/>
                  </a:lnTo>
                  <a:lnTo>
                    <a:pt x="582" y="225"/>
                  </a:lnTo>
                  <a:lnTo>
                    <a:pt x="469" y="300"/>
                  </a:lnTo>
                  <a:lnTo>
                    <a:pt x="394" y="375"/>
                  </a:lnTo>
                  <a:lnTo>
                    <a:pt x="301" y="469"/>
                  </a:lnTo>
                  <a:lnTo>
                    <a:pt x="226" y="581"/>
                  </a:lnTo>
                  <a:lnTo>
                    <a:pt x="169" y="675"/>
                  </a:lnTo>
                  <a:lnTo>
                    <a:pt x="113" y="787"/>
                  </a:lnTo>
                  <a:lnTo>
                    <a:pt x="57" y="919"/>
                  </a:lnTo>
                  <a:lnTo>
                    <a:pt x="38" y="1031"/>
                  </a:lnTo>
                  <a:lnTo>
                    <a:pt x="19" y="1162"/>
                  </a:lnTo>
                  <a:lnTo>
                    <a:pt x="1" y="1293"/>
                  </a:lnTo>
                  <a:lnTo>
                    <a:pt x="19" y="1425"/>
                  </a:lnTo>
                  <a:lnTo>
                    <a:pt x="38" y="1556"/>
                  </a:lnTo>
                  <a:lnTo>
                    <a:pt x="57" y="1687"/>
                  </a:lnTo>
                  <a:lnTo>
                    <a:pt x="113" y="1800"/>
                  </a:lnTo>
                  <a:lnTo>
                    <a:pt x="169" y="1912"/>
                  </a:lnTo>
                  <a:lnTo>
                    <a:pt x="226" y="2025"/>
                  </a:lnTo>
                  <a:lnTo>
                    <a:pt x="301" y="2118"/>
                  </a:lnTo>
                  <a:lnTo>
                    <a:pt x="394" y="2212"/>
                  </a:lnTo>
                  <a:lnTo>
                    <a:pt x="469" y="2287"/>
                  </a:lnTo>
                  <a:lnTo>
                    <a:pt x="582" y="2362"/>
                  </a:lnTo>
                  <a:lnTo>
                    <a:pt x="675" y="2437"/>
                  </a:lnTo>
                  <a:lnTo>
                    <a:pt x="788" y="2493"/>
                  </a:lnTo>
                  <a:lnTo>
                    <a:pt x="919" y="2531"/>
                  </a:lnTo>
                  <a:lnTo>
                    <a:pt x="1032" y="2568"/>
                  </a:lnTo>
                  <a:lnTo>
                    <a:pt x="1163" y="2587"/>
                  </a:lnTo>
                  <a:lnTo>
                    <a:pt x="1425" y="2587"/>
                  </a:lnTo>
                  <a:lnTo>
                    <a:pt x="1556" y="2568"/>
                  </a:lnTo>
                  <a:lnTo>
                    <a:pt x="1688" y="2531"/>
                  </a:lnTo>
                  <a:lnTo>
                    <a:pt x="1800" y="2493"/>
                  </a:lnTo>
                  <a:lnTo>
                    <a:pt x="1913" y="2437"/>
                  </a:lnTo>
                  <a:lnTo>
                    <a:pt x="2025" y="2362"/>
                  </a:lnTo>
                  <a:lnTo>
                    <a:pt x="2119" y="2287"/>
                  </a:lnTo>
                  <a:lnTo>
                    <a:pt x="2213" y="2212"/>
                  </a:lnTo>
                  <a:lnTo>
                    <a:pt x="2288" y="2118"/>
                  </a:lnTo>
                  <a:lnTo>
                    <a:pt x="2362" y="2025"/>
                  </a:lnTo>
                  <a:lnTo>
                    <a:pt x="2437" y="1912"/>
                  </a:lnTo>
                  <a:lnTo>
                    <a:pt x="2494" y="1800"/>
                  </a:lnTo>
                  <a:lnTo>
                    <a:pt x="2531" y="1687"/>
                  </a:lnTo>
                  <a:lnTo>
                    <a:pt x="2569" y="1556"/>
                  </a:lnTo>
                  <a:lnTo>
                    <a:pt x="2587" y="1425"/>
                  </a:lnTo>
                  <a:lnTo>
                    <a:pt x="2587" y="1293"/>
                  </a:lnTo>
                  <a:lnTo>
                    <a:pt x="2587" y="1162"/>
                  </a:lnTo>
                  <a:lnTo>
                    <a:pt x="2569" y="1031"/>
                  </a:lnTo>
                  <a:lnTo>
                    <a:pt x="2531" y="919"/>
                  </a:lnTo>
                  <a:lnTo>
                    <a:pt x="2494" y="787"/>
                  </a:lnTo>
                  <a:lnTo>
                    <a:pt x="2437" y="675"/>
                  </a:lnTo>
                  <a:lnTo>
                    <a:pt x="2362" y="581"/>
                  </a:lnTo>
                  <a:lnTo>
                    <a:pt x="2288" y="469"/>
                  </a:lnTo>
                  <a:lnTo>
                    <a:pt x="2213" y="375"/>
                  </a:lnTo>
                  <a:lnTo>
                    <a:pt x="2119" y="300"/>
                  </a:lnTo>
                  <a:lnTo>
                    <a:pt x="2025" y="225"/>
                  </a:lnTo>
                  <a:lnTo>
                    <a:pt x="1913" y="169"/>
                  </a:lnTo>
                  <a:lnTo>
                    <a:pt x="1800" y="113"/>
                  </a:lnTo>
                  <a:lnTo>
                    <a:pt x="1688" y="56"/>
                  </a:lnTo>
                  <a:lnTo>
                    <a:pt x="1556" y="38"/>
                  </a:lnTo>
                  <a:lnTo>
                    <a:pt x="1425" y="19"/>
                  </a:lnTo>
                  <a:lnTo>
                    <a:pt x="129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7" name="Google Shape;1772;p72">
              <a:extLst>
                <a:ext uri="{FF2B5EF4-FFF2-40B4-BE49-F238E27FC236}">
                  <a16:creationId xmlns:a16="http://schemas.microsoft.com/office/drawing/2014/main" id="{2583EDBA-F4FB-ECD4-F517-ACEBB215A290}"/>
                </a:ext>
              </a:extLst>
            </p:cNvPr>
            <p:cNvSpPr/>
            <p:nvPr/>
          </p:nvSpPr>
          <p:spPr>
            <a:xfrm>
              <a:off x="7226830" y="1354616"/>
              <a:ext cx="93232" cy="94093"/>
            </a:xfrm>
            <a:custGeom>
              <a:avLst/>
              <a:gdLst/>
              <a:ahLst/>
              <a:cxnLst/>
              <a:rect l="l" t="t" r="r" b="b"/>
              <a:pathLst>
                <a:path w="2044" h="2063" extrusionOk="0">
                  <a:moveTo>
                    <a:pt x="1013" y="0"/>
                  </a:moveTo>
                  <a:lnTo>
                    <a:pt x="807" y="19"/>
                  </a:lnTo>
                  <a:lnTo>
                    <a:pt x="619" y="94"/>
                  </a:lnTo>
                  <a:lnTo>
                    <a:pt x="450" y="188"/>
                  </a:lnTo>
                  <a:lnTo>
                    <a:pt x="301" y="300"/>
                  </a:lnTo>
                  <a:lnTo>
                    <a:pt x="169" y="450"/>
                  </a:lnTo>
                  <a:lnTo>
                    <a:pt x="76" y="638"/>
                  </a:lnTo>
                  <a:lnTo>
                    <a:pt x="19" y="825"/>
                  </a:lnTo>
                  <a:lnTo>
                    <a:pt x="1" y="1031"/>
                  </a:lnTo>
                  <a:lnTo>
                    <a:pt x="19" y="1237"/>
                  </a:lnTo>
                  <a:lnTo>
                    <a:pt x="76" y="1425"/>
                  </a:lnTo>
                  <a:lnTo>
                    <a:pt x="169" y="1612"/>
                  </a:lnTo>
                  <a:lnTo>
                    <a:pt x="301" y="1762"/>
                  </a:lnTo>
                  <a:lnTo>
                    <a:pt x="450" y="1875"/>
                  </a:lnTo>
                  <a:lnTo>
                    <a:pt x="619" y="1987"/>
                  </a:lnTo>
                  <a:lnTo>
                    <a:pt x="807" y="2043"/>
                  </a:lnTo>
                  <a:lnTo>
                    <a:pt x="1013" y="2062"/>
                  </a:lnTo>
                  <a:lnTo>
                    <a:pt x="1219" y="2043"/>
                  </a:lnTo>
                  <a:lnTo>
                    <a:pt x="1425" y="1987"/>
                  </a:lnTo>
                  <a:lnTo>
                    <a:pt x="1594" y="1875"/>
                  </a:lnTo>
                  <a:lnTo>
                    <a:pt x="1744" y="1762"/>
                  </a:lnTo>
                  <a:lnTo>
                    <a:pt x="1875" y="1612"/>
                  </a:lnTo>
                  <a:lnTo>
                    <a:pt x="1969" y="1425"/>
                  </a:lnTo>
                  <a:lnTo>
                    <a:pt x="2025" y="1237"/>
                  </a:lnTo>
                  <a:lnTo>
                    <a:pt x="2044" y="1031"/>
                  </a:lnTo>
                  <a:lnTo>
                    <a:pt x="2025" y="825"/>
                  </a:lnTo>
                  <a:lnTo>
                    <a:pt x="1969" y="638"/>
                  </a:lnTo>
                  <a:lnTo>
                    <a:pt x="1875" y="450"/>
                  </a:lnTo>
                  <a:lnTo>
                    <a:pt x="1744" y="300"/>
                  </a:lnTo>
                  <a:lnTo>
                    <a:pt x="1594" y="188"/>
                  </a:lnTo>
                  <a:lnTo>
                    <a:pt x="1425" y="94"/>
                  </a:lnTo>
                  <a:lnTo>
                    <a:pt x="1219" y="19"/>
                  </a:lnTo>
                  <a:lnTo>
                    <a:pt x="101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8" name="Google Shape;1773;p72">
              <a:extLst>
                <a:ext uri="{FF2B5EF4-FFF2-40B4-BE49-F238E27FC236}">
                  <a16:creationId xmlns:a16="http://schemas.microsoft.com/office/drawing/2014/main" id="{3C927F61-4523-27D7-ACB4-66995AA98AC7}"/>
                </a:ext>
              </a:extLst>
            </p:cNvPr>
            <p:cNvSpPr/>
            <p:nvPr/>
          </p:nvSpPr>
          <p:spPr>
            <a:xfrm>
              <a:off x="7226830" y="1444378"/>
              <a:ext cx="93232" cy="94093"/>
            </a:xfrm>
            <a:custGeom>
              <a:avLst/>
              <a:gdLst/>
              <a:ahLst/>
              <a:cxnLst/>
              <a:rect l="l" t="t" r="r" b="b"/>
              <a:pathLst>
                <a:path w="2044" h="2063" extrusionOk="0">
                  <a:moveTo>
                    <a:pt x="1013" y="0"/>
                  </a:moveTo>
                  <a:lnTo>
                    <a:pt x="807" y="19"/>
                  </a:lnTo>
                  <a:lnTo>
                    <a:pt x="619" y="94"/>
                  </a:lnTo>
                  <a:lnTo>
                    <a:pt x="450" y="188"/>
                  </a:lnTo>
                  <a:lnTo>
                    <a:pt x="301" y="300"/>
                  </a:lnTo>
                  <a:lnTo>
                    <a:pt x="169" y="450"/>
                  </a:lnTo>
                  <a:lnTo>
                    <a:pt x="76" y="638"/>
                  </a:lnTo>
                  <a:lnTo>
                    <a:pt x="19" y="825"/>
                  </a:lnTo>
                  <a:lnTo>
                    <a:pt x="1" y="1031"/>
                  </a:lnTo>
                  <a:lnTo>
                    <a:pt x="19" y="1238"/>
                  </a:lnTo>
                  <a:lnTo>
                    <a:pt x="76" y="1425"/>
                  </a:lnTo>
                  <a:lnTo>
                    <a:pt x="169" y="1612"/>
                  </a:lnTo>
                  <a:lnTo>
                    <a:pt x="301" y="1762"/>
                  </a:lnTo>
                  <a:lnTo>
                    <a:pt x="450" y="1875"/>
                  </a:lnTo>
                  <a:lnTo>
                    <a:pt x="619" y="1987"/>
                  </a:lnTo>
                  <a:lnTo>
                    <a:pt x="807" y="2044"/>
                  </a:lnTo>
                  <a:lnTo>
                    <a:pt x="1013" y="2062"/>
                  </a:lnTo>
                  <a:lnTo>
                    <a:pt x="1219" y="2044"/>
                  </a:lnTo>
                  <a:lnTo>
                    <a:pt x="1425" y="1987"/>
                  </a:lnTo>
                  <a:lnTo>
                    <a:pt x="1594" y="1875"/>
                  </a:lnTo>
                  <a:lnTo>
                    <a:pt x="1744" y="1762"/>
                  </a:lnTo>
                  <a:lnTo>
                    <a:pt x="1875" y="1612"/>
                  </a:lnTo>
                  <a:lnTo>
                    <a:pt x="1969" y="1425"/>
                  </a:lnTo>
                  <a:lnTo>
                    <a:pt x="2025" y="1238"/>
                  </a:lnTo>
                  <a:lnTo>
                    <a:pt x="2044" y="1031"/>
                  </a:lnTo>
                  <a:lnTo>
                    <a:pt x="2025" y="825"/>
                  </a:lnTo>
                  <a:lnTo>
                    <a:pt x="1969" y="638"/>
                  </a:lnTo>
                  <a:lnTo>
                    <a:pt x="1875" y="450"/>
                  </a:lnTo>
                  <a:lnTo>
                    <a:pt x="1744" y="300"/>
                  </a:lnTo>
                  <a:lnTo>
                    <a:pt x="1594" y="188"/>
                  </a:lnTo>
                  <a:lnTo>
                    <a:pt x="1425" y="94"/>
                  </a:lnTo>
                  <a:lnTo>
                    <a:pt x="1219" y="19"/>
                  </a:lnTo>
                  <a:lnTo>
                    <a:pt x="101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09" name="Google Shape;1774;p72">
              <a:extLst>
                <a:ext uri="{FF2B5EF4-FFF2-40B4-BE49-F238E27FC236}">
                  <a16:creationId xmlns:a16="http://schemas.microsoft.com/office/drawing/2014/main" id="{072D181C-AF9C-12ED-6D0E-3BFD5195470C}"/>
                </a:ext>
              </a:extLst>
            </p:cNvPr>
            <p:cNvSpPr/>
            <p:nvPr/>
          </p:nvSpPr>
          <p:spPr>
            <a:xfrm>
              <a:off x="7413199" y="1452087"/>
              <a:ext cx="688338" cy="688255"/>
            </a:xfrm>
            <a:custGeom>
              <a:avLst/>
              <a:gdLst/>
              <a:ahLst/>
              <a:cxnLst/>
              <a:rect l="l" t="t" r="r" b="b"/>
              <a:pathLst>
                <a:path w="15091" h="15090" extrusionOk="0">
                  <a:moveTo>
                    <a:pt x="7536" y="0"/>
                  </a:moveTo>
                  <a:lnTo>
                    <a:pt x="7162" y="19"/>
                  </a:lnTo>
                  <a:lnTo>
                    <a:pt x="6768" y="38"/>
                  </a:lnTo>
                  <a:lnTo>
                    <a:pt x="6393" y="94"/>
                  </a:lnTo>
                  <a:lnTo>
                    <a:pt x="6018" y="150"/>
                  </a:lnTo>
                  <a:lnTo>
                    <a:pt x="5662" y="244"/>
                  </a:lnTo>
                  <a:lnTo>
                    <a:pt x="5306" y="338"/>
                  </a:lnTo>
                  <a:lnTo>
                    <a:pt x="4950" y="469"/>
                  </a:lnTo>
                  <a:lnTo>
                    <a:pt x="4612" y="600"/>
                  </a:lnTo>
                  <a:lnTo>
                    <a:pt x="4275" y="750"/>
                  </a:lnTo>
                  <a:lnTo>
                    <a:pt x="3956" y="919"/>
                  </a:lnTo>
                  <a:lnTo>
                    <a:pt x="3638" y="1087"/>
                  </a:lnTo>
                  <a:lnTo>
                    <a:pt x="3338" y="1294"/>
                  </a:lnTo>
                  <a:lnTo>
                    <a:pt x="3038" y="1500"/>
                  </a:lnTo>
                  <a:lnTo>
                    <a:pt x="2756" y="1725"/>
                  </a:lnTo>
                  <a:lnTo>
                    <a:pt x="2475" y="1968"/>
                  </a:lnTo>
                  <a:lnTo>
                    <a:pt x="2213" y="2212"/>
                  </a:lnTo>
                  <a:lnTo>
                    <a:pt x="1969" y="2474"/>
                  </a:lnTo>
                  <a:lnTo>
                    <a:pt x="1726" y="2756"/>
                  </a:lnTo>
                  <a:lnTo>
                    <a:pt x="1501" y="3037"/>
                  </a:lnTo>
                  <a:lnTo>
                    <a:pt x="1294" y="3337"/>
                  </a:lnTo>
                  <a:lnTo>
                    <a:pt x="1088" y="3637"/>
                  </a:lnTo>
                  <a:lnTo>
                    <a:pt x="919" y="3955"/>
                  </a:lnTo>
                  <a:lnTo>
                    <a:pt x="751" y="4274"/>
                  </a:lnTo>
                  <a:lnTo>
                    <a:pt x="601" y="4611"/>
                  </a:lnTo>
                  <a:lnTo>
                    <a:pt x="470" y="4949"/>
                  </a:lnTo>
                  <a:lnTo>
                    <a:pt x="338" y="5305"/>
                  </a:lnTo>
                  <a:lnTo>
                    <a:pt x="245" y="5661"/>
                  </a:lnTo>
                  <a:lnTo>
                    <a:pt x="151" y="6017"/>
                  </a:lnTo>
                  <a:lnTo>
                    <a:pt x="95" y="6392"/>
                  </a:lnTo>
                  <a:lnTo>
                    <a:pt x="38" y="6767"/>
                  </a:lnTo>
                  <a:lnTo>
                    <a:pt x="20" y="7161"/>
                  </a:lnTo>
                  <a:lnTo>
                    <a:pt x="1" y="7536"/>
                  </a:lnTo>
                  <a:lnTo>
                    <a:pt x="20" y="7929"/>
                  </a:lnTo>
                  <a:lnTo>
                    <a:pt x="38" y="8323"/>
                  </a:lnTo>
                  <a:lnTo>
                    <a:pt x="95" y="8698"/>
                  </a:lnTo>
                  <a:lnTo>
                    <a:pt x="151" y="9054"/>
                  </a:lnTo>
                  <a:lnTo>
                    <a:pt x="245" y="9429"/>
                  </a:lnTo>
                  <a:lnTo>
                    <a:pt x="338" y="9785"/>
                  </a:lnTo>
                  <a:lnTo>
                    <a:pt x="470" y="10141"/>
                  </a:lnTo>
                  <a:lnTo>
                    <a:pt x="601" y="10479"/>
                  </a:lnTo>
                  <a:lnTo>
                    <a:pt x="751" y="10816"/>
                  </a:lnTo>
                  <a:lnTo>
                    <a:pt x="919" y="11135"/>
                  </a:lnTo>
                  <a:lnTo>
                    <a:pt x="1088" y="11453"/>
                  </a:lnTo>
                  <a:lnTo>
                    <a:pt x="1294" y="11753"/>
                  </a:lnTo>
                  <a:lnTo>
                    <a:pt x="1501" y="12053"/>
                  </a:lnTo>
                  <a:lnTo>
                    <a:pt x="1726" y="12334"/>
                  </a:lnTo>
                  <a:lnTo>
                    <a:pt x="1969" y="12615"/>
                  </a:lnTo>
                  <a:lnTo>
                    <a:pt x="2213" y="12878"/>
                  </a:lnTo>
                  <a:lnTo>
                    <a:pt x="2475" y="13122"/>
                  </a:lnTo>
                  <a:lnTo>
                    <a:pt x="2756" y="13365"/>
                  </a:lnTo>
                  <a:lnTo>
                    <a:pt x="3038" y="13590"/>
                  </a:lnTo>
                  <a:lnTo>
                    <a:pt x="3338" y="13796"/>
                  </a:lnTo>
                  <a:lnTo>
                    <a:pt x="3638" y="13984"/>
                  </a:lnTo>
                  <a:lnTo>
                    <a:pt x="3956" y="14171"/>
                  </a:lnTo>
                  <a:lnTo>
                    <a:pt x="4275" y="14340"/>
                  </a:lnTo>
                  <a:lnTo>
                    <a:pt x="4612" y="14490"/>
                  </a:lnTo>
                  <a:lnTo>
                    <a:pt x="4950" y="14621"/>
                  </a:lnTo>
                  <a:lnTo>
                    <a:pt x="5306" y="14752"/>
                  </a:lnTo>
                  <a:lnTo>
                    <a:pt x="5662" y="14846"/>
                  </a:lnTo>
                  <a:lnTo>
                    <a:pt x="6018" y="14921"/>
                  </a:lnTo>
                  <a:lnTo>
                    <a:pt x="6393" y="14996"/>
                  </a:lnTo>
                  <a:lnTo>
                    <a:pt x="6768" y="15052"/>
                  </a:lnTo>
                  <a:lnTo>
                    <a:pt x="7162" y="15071"/>
                  </a:lnTo>
                  <a:lnTo>
                    <a:pt x="7536" y="15090"/>
                  </a:lnTo>
                  <a:lnTo>
                    <a:pt x="7930" y="15071"/>
                  </a:lnTo>
                  <a:lnTo>
                    <a:pt x="8324" y="15052"/>
                  </a:lnTo>
                  <a:lnTo>
                    <a:pt x="8699" y="14996"/>
                  </a:lnTo>
                  <a:lnTo>
                    <a:pt x="9055" y="14921"/>
                  </a:lnTo>
                  <a:lnTo>
                    <a:pt x="9430" y="14846"/>
                  </a:lnTo>
                  <a:lnTo>
                    <a:pt x="9786" y="14752"/>
                  </a:lnTo>
                  <a:lnTo>
                    <a:pt x="10142" y="14621"/>
                  </a:lnTo>
                  <a:lnTo>
                    <a:pt x="10479" y="14490"/>
                  </a:lnTo>
                  <a:lnTo>
                    <a:pt x="10817" y="14340"/>
                  </a:lnTo>
                  <a:lnTo>
                    <a:pt x="11135" y="14171"/>
                  </a:lnTo>
                  <a:lnTo>
                    <a:pt x="11454" y="13984"/>
                  </a:lnTo>
                  <a:lnTo>
                    <a:pt x="11754" y="13796"/>
                  </a:lnTo>
                  <a:lnTo>
                    <a:pt x="12054" y="13590"/>
                  </a:lnTo>
                  <a:lnTo>
                    <a:pt x="12335" y="13365"/>
                  </a:lnTo>
                  <a:lnTo>
                    <a:pt x="12616" y="13122"/>
                  </a:lnTo>
                  <a:lnTo>
                    <a:pt x="12879" y="12878"/>
                  </a:lnTo>
                  <a:lnTo>
                    <a:pt x="13122" y="12615"/>
                  </a:lnTo>
                  <a:lnTo>
                    <a:pt x="13366" y="12334"/>
                  </a:lnTo>
                  <a:lnTo>
                    <a:pt x="13591" y="12053"/>
                  </a:lnTo>
                  <a:lnTo>
                    <a:pt x="13797" y="11753"/>
                  </a:lnTo>
                  <a:lnTo>
                    <a:pt x="13985" y="11453"/>
                  </a:lnTo>
                  <a:lnTo>
                    <a:pt x="14172" y="11135"/>
                  </a:lnTo>
                  <a:lnTo>
                    <a:pt x="14341" y="10816"/>
                  </a:lnTo>
                  <a:lnTo>
                    <a:pt x="14491" y="10479"/>
                  </a:lnTo>
                  <a:lnTo>
                    <a:pt x="14622" y="10141"/>
                  </a:lnTo>
                  <a:lnTo>
                    <a:pt x="14753" y="9785"/>
                  </a:lnTo>
                  <a:lnTo>
                    <a:pt x="14847" y="9429"/>
                  </a:lnTo>
                  <a:lnTo>
                    <a:pt x="14922" y="9054"/>
                  </a:lnTo>
                  <a:lnTo>
                    <a:pt x="14997" y="8698"/>
                  </a:lnTo>
                  <a:lnTo>
                    <a:pt x="15053" y="8323"/>
                  </a:lnTo>
                  <a:lnTo>
                    <a:pt x="15072" y="7929"/>
                  </a:lnTo>
                  <a:lnTo>
                    <a:pt x="15091" y="7536"/>
                  </a:lnTo>
                  <a:lnTo>
                    <a:pt x="15072" y="7161"/>
                  </a:lnTo>
                  <a:lnTo>
                    <a:pt x="15053" y="6767"/>
                  </a:lnTo>
                  <a:lnTo>
                    <a:pt x="14997" y="6392"/>
                  </a:lnTo>
                  <a:lnTo>
                    <a:pt x="14922" y="6017"/>
                  </a:lnTo>
                  <a:lnTo>
                    <a:pt x="14847" y="5661"/>
                  </a:lnTo>
                  <a:lnTo>
                    <a:pt x="14753" y="5305"/>
                  </a:lnTo>
                  <a:lnTo>
                    <a:pt x="14622" y="4949"/>
                  </a:lnTo>
                  <a:lnTo>
                    <a:pt x="14491" y="4611"/>
                  </a:lnTo>
                  <a:lnTo>
                    <a:pt x="14341" y="4274"/>
                  </a:lnTo>
                  <a:lnTo>
                    <a:pt x="14172" y="3955"/>
                  </a:lnTo>
                  <a:lnTo>
                    <a:pt x="13985" y="3637"/>
                  </a:lnTo>
                  <a:lnTo>
                    <a:pt x="13797" y="3337"/>
                  </a:lnTo>
                  <a:lnTo>
                    <a:pt x="13591" y="3037"/>
                  </a:lnTo>
                  <a:lnTo>
                    <a:pt x="13366" y="2756"/>
                  </a:lnTo>
                  <a:lnTo>
                    <a:pt x="13122" y="2474"/>
                  </a:lnTo>
                  <a:lnTo>
                    <a:pt x="12879" y="2212"/>
                  </a:lnTo>
                  <a:lnTo>
                    <a:pt x="12616" y="1968"/>
                  </a:lnTo>
                  <a:lnTo>
                    <a:pt x="12335" y="1725"/>
                  </a:lnTo>
                  <a:lnTo>
                    <a:pt x="12054" y="1500"/>
                  </a:lnTo>
                  <a:lnTo>
                    <a:pt x="11754" y="1294"/>
                  </a:lnTo>
                  <a:lnTo>
                    <a:pt x="11454" y="1087"/>
                  </a:lnTo>
                  <a:lnTo>
                    <a:pt x="11135" y="919"/>
                  </a:lnTo>
                  <a:lnTo>
                    <a:pt x="10817" y="750"/>
                  </a:lnTo>
                  <a:lnTo>
                    <a:pt x="10479" y="600"/>
                  </a:lnTo>
                  <a:lnTo>
                    <a:pt x="10142" y="469"/>
                  </a:lnTo>
                  <a:lnTo>
                    <a:pt x="9786" y="338"/>
                  </a:lnTo>
                  <a:lnTo>
                    <a:pt x="9430" y="244"/>
                  </a:lnTo>
                  <a:lnTo>
                    <a:pt x="9055" y="150"/>
                  </a:lnTo>
                  <a:lnTo>
                    <a:pt x="8699" y="94"/>
                  </a:lnTo>
                  <a:lnTo>
                    <a:pt x="8324" y="38"/>
                  </a:lnTo>
                  <a:lnTo>
                    <a:pt x="7930" y="19"/>
                  </a:lnTo>
                  <a:lnTo>
                    <a:pt x="7536"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0" name="Google Shape;1775;p72">
              <a:extLst>
                <a:ext uri="{FF2B5EF4-FFF2-40B4-BE49-F238E27FC236}">
                  <a16:creationId xmlns:a16="http://schemas.microsoft.com/office/drawing/2014/main" id="{0D89CF4D-5E44-6441-ACD4-53BD778C9B79}"/>
                </a:ext>
              </a:extLst>
            </p:cNvPr>
            <p:cNvSpPr/>
            <p:nvPr/>
          </p:nvSpPr>
          <p:spPr>
            <a:xfrm>
              <a:off x="7843271" y="1966762"/>
              <a:ext cx="258258" cy="191562"/>
            </a:xfrm>
            <a:custGeom>
              <a:avLst/>
              <a:gdLst/>
              <a:ahLst/>
              <a:cxnLst/>
              <a:rect l="l" t="t" r="r" b="b"/>
              <a:pathLst>
                <a:path w="5662" h="4200" extrusionOk="0">
                  <a:moveTo>
                    <a:pt x="4275" y="1"/>
                  </a:moveTo>
                  <a:lnTo>
                    <a:pt x="4218" y="38"/>
                  </a:lnTo>
                  <a:lnTo>
                    <a:pt x="4143" y="113"/>
                  </a:lnTo>
                  <a:lnTo>
                    <a:pt x="4087" y="226"/>
                  </a:lnTo>
                  <a:lnTo>
                    <a:pt x="4050" y="375"/>
                  </a:lnTo>
                  <a:lnTo>
                    <a:pt x="4050" y="563"/>
                  </a:lnTo>
                  <a:lnTo>
                    <a:pt x="4087" y="769"/>
                  </a:lnTo>
                  <a:lnTo>
                    <a:pt x="4162" y="1013"/>
                  </a:lnTo>
                  <a:lnTo>
                    <a:pt x="4275" y="1275"/>
                  </a:lnTo>
                  <a:lnTo>
                    <a:pt x="4312" y="1388"/>
                  </a:lnTo>
                  <a:lnTo>
                    <a:pt x="4312" y="1481"/>
                  </a:lnTo>
                  <a:lnTo>
                    <a:pt x="4293" y="1556"/>
                  </a:lnTo>
                  <a:lnTo>
                    <a:pt x="4256" y="1613"/>
                  </a:lnTo>
                  <a:lnTo>
                    <a:pt x="4181" y="1650"/>
                  </a:lnTo>
                  <a:lnTo>
                    <a:pt x="4106" y="1669"/>
                  </a:lnTo>
                  <a:lnTo>
                    <a:pt x="4012" y="1688"/>
                  </a:lnTo>
                  <a:lnTo>
                    <a:pt x="3900" y="1688"/>
                  </a:lnTo>
                  <a:lnTo>
                    <a:pt x="3675" y="1669"/>
                  </a:lnTo>
                  <a:lnTo>
                    <a:pt x="3468" y="1631"/>
                  </a:lnTo>
                  <a:lnTo>
                    <a:pt x="3244" y="1575"/>
                  </a:lnTo>
                  <a:lnTo>
                    <a:pt x="2494" y="1369"/>
                  </a:lnTo>
                  <a:lnTo>
                    <a:pt x="1800" y="1182"/>
                  </a:lnTo>
                  <a:lnTo>
                    <a:pt x="1257" y="1050"/>
                  </a:lnTo>
                  <a:lnTo>
                    <a:pt x="1050" y="1013"/>
                  </a:lnTo>
                  <a:lnTo>
                    <a:pt x="919" y="1013"/>
                  </a:lnTo>
                  <a:lnTo>
                    <a:pt x="788" y="1032"/>
                  </a:lnTo>
                  <a:lnTo>
                    <a:pt x="694" y="1050"/>
                  </a:lnTo>
                  <a:lnTo>
                    <a:pt x="619" y="1088"/>
                  </a:lnTo>
                  <a:lnTo>
                    <a:pt x="563" y="1144"/>
                  </a:lnTo>
                  <a:lnTo>
                    <a:pt x="544" y="1182"/>
                  </a:lnTo>
                  <a:lnTo>
                    <a:pt x="544" y="1219"/>
                  </a:lnTo>
                  <a:lnTo>
                    <a:pt x="544" y="1275"/>
                  </a:lnTo>
                  <a:lnTo>
                    <a:pt x="563" y="1331"/>
                  </a:lnTo>
                  <a:lnTo>
                    <a:pt x="638" y="1481"/>
                  </a:lnTo>
                  <a:lnTo>
                    <a:pt x="526" y="1500"/>
                  </a:lnTo>
                  <a:lnTo>
                    <a:pt x="282" y="1538"/>
                  </a:lnTo>
                  <a:lnTo>
                    <a:pt x="169" y="1594"/>
                  </a:lnTo>
                  <a:lnTo>
                    <a:pt x="76" y="1650"/>
                  </a:lnTo>
                  <a:lnTo>
                    <a:pt x="38" y="1688"/>
                  </a:lnTo>
                  <a:lnTo>
                    <a:pt x="1" y="1725"/>
                  </a:lnTo>
                  <a:lnTo>
                    <a:pt x="1" y="1781"/>
                  </a:lnTo>
                  <a:lnTo>
                    <a:pt x="1" y="1838"/>
                  </a:lnTo>
                  <a:lnTo>
                    <a:pt x="57" y="1931"/>
                  </a:lnTo>
                  <a:lnTo>
                    <a:pt x="113" y="2025"/>
                  </a:lnTo>
                  <a:lnTo>
                    <a:pt x="188" y="2081"/>
                  </a:lnTo>
                  <a:lnTo>
                    <a:pt x="282" y="2119"/>
                  </a:lnTo>
                  <a:lnTo>
                    <a:pt x="413" y="2175"/>
                  </a:lnTo>
                  <a:lnTo>
                    <a:pt x="488" y="2194"/>
                  </a:lnTo>
                  <a:lnTo>
                    <a:pt x="413" y="2213"/>
                  </a:lnTo>
                  <a:lnTo>
                    <a:pt x="338" y="2231"/>
                  </a:lnTo>
                  <a:lnTo>
                    <a:pt x="263" y="2287"/>
                  </a:lnTo>
                  <a:lnTo>
                    <a:pt x="188" y="2344"/>
                  </a:lnTo>
                  <a:lnTo>
                    <a:pt x="132" y="2419"/>
                  </a:lnTo>
                  <a:lnTo>
                    <a:pt x="132" y="2456"/>
                  </a:lnTo>
                  <a:lnTo>
                    <a:pt x="132" y="2512"/>
                  </a:lnTo>
                  <a:lnTo>
                    <a:pt x="151" y="2550"/>
                  </a:lnTo>
                  <a:lnTo>
                    <a:pt x="169" y="2625"/>
                  </a:lnTo>
                  <a:lnTo>
                    <a:pt x="263" y="2737"/>
                  </a:lnTo>
                  <a:lnTo>
                    <a:pt x="376" y="2850"/>
                  </a:lnTo>
                  <a:lnTo>
                    <a:pt x="488" y="2925"/>
                  </a:lnTo>
                  <a:lnTo>
                    <a:pt x="619" y="3000"/>
                  </a:lnTo>
                  <a:lnTo>
                    <a:pt x="825" y="3094"/>
                  </a:lnTo>
                  <a:lnTo>
                    <a:pt x="919" y="3112"/>
                  </a:lnTo>
                  <a:lnTo>
                    <a:pt x="863" y="3131"/>
                  </a:lnTo>
                  <a:lnTo>
                    <a:pt x="807" y="3168"/>
                  </a:lnTo>
                  <a:lnTo>
                    <a:pt x="732" y="3206"/>
                  </a:lnTo>
                  <a:lnTo>
                    <a:pt x="675" y="3262"/>
                  </a:lnTo>
                  <a:lnTo>
                    <a:pt x="638" y="3337"/>
                  </a:lnTo>
                  <a:lnTo>
                    <a:pt x="638" y="3431"/>
                  </a:lnTo>
                  <a:lnTo>
                    <a:pt x="675" y="3543"/>
                  </a:lnTo>
                  <a:lnTo>
                    <a:pt x="713" y="3581"/>
                  </a:lnTo>
                  <a:lnTo>
                    <a:pt x="769" y="3656"/>
                  </a:lnTo>
                  <a:lnTo>
                    <a:pt x="994" y="3825"/>
                  </a:lnTo>
                  <a:lnTo>
                    <a:pt x="1275" y="4012"/>
                  </a:lnTo>
                  <a:lnTo>
                    <a:pt x="1594" y="4199"/>
                  </a:lnTo>
                  <a:lnTo>
                    <a:pt x="5662" y="1406"/>
                  </a:lnTo>
                  <a:lnTo>
                    <a:pt x="5474" y="1032"/>
                  </a:lnTo>
                  <a:lnTo>
                    <a:pt x="5287" y="732"/>
                  </a:lnTo>
                  <a:lnTo>
                    <a:pt x="5099" y="469"/>
                  </a:lnTo>
                  <a:lnTo>
                    <a:pt x="4912" y="282"/>
                  </a:lnTo>
                  <a:lnTo>
                    <a:pt x="4743" y="132"/>
                  </a:lnTo>
                  <a:lnTo>
                    <a:pt x="4593" y="38"/>
                  </a:lnTo>
                  <a:lnTo>
                    <a:pt x="444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1" name="Google Shape;1776;p72">
              <a:extLst>
                <a:ext uri="{FF2B5EF4-FFF2-40B4-BE49-F238E27FC236}">
                  <a16:creationId xmlns:a16="http://schemas.microsoft.com/office/drawing/2014/main" id="{25DA96C3-CFC0-6E55-2553-764FA990F1B3}"/>
                </a:ext>
              </a:extLst>
            </p:cNvPr>
            <p:cNvSpPr/>
            <p:nvPr/>
          </p:nvSpPr>
          <p:spPr>
            <a:xfrm>
              <a:off x="7869772" y="2031758"/>
              <a:ext cx="93232" cy="34253"/>
            </a:xfrm>
            <a:custGeom>
              <a:avLst/>
              <a:gdLst/>
              <a:ahLst/>
              <a:cxnLst/>
              <a:rect l="l" t="t" r="r" b="b"/>
              <a:pathLst>
                <a:path w="2044" h="751" extrusionOk="0">
                  <a:moveTo>
                    <a:pt x="57" y="0"/>
                  </a:moveTo>
                  <a:lnTo>
                    <a:pt x="38" y="19"/>
                  </a:lnTo>
                  <a:lnTo>
                    <a:pt x="1" y="38"/>
                  </a:lnTo>
                  <a:lnTo>
                    <a:pt x="1" y="75"/>
                  </a:lnTo>
                  <a:lnTo>
                    <a:pt x="38" y="94"/>
                  </a:lnTo>
                  <a:lnTo>
                    <a:pt x="1988" y="750"/>
                  </a:lnTo>
                  <a:lnTo>
                    <a:pt x="2006" y="750"/>
                  </a:lnTo>
                  <a:lnTo>
                    <a:pt x="2044" y="731"/>
                  </a:lnTo>
                  <a:lnTo>
                    <a:pt x="2044" y="713"/>
                  </a:lnTo>
                  <a:lnTo>
                    <a:pt x="2044" y="675"/>
                  </a:lnTo>
                  <a:lnTo>
                    <a:pt x="2006" y="656"/>
                  </a:lnTo>
                  <a:lnTo>
                    <a:pt x="57"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2" name="Google Shape;1777;p72">
              <a:extLst>
                <a:ext uri="{FF2B5EF4-FFF2-40B4-BE49-F238E27FC236}">
                  <a16:creationId xmlns:a16="http://schemas.microsoft.com/office/drawing/2014/main" id="{8F318E1E-5843-46FE-894B-0395B79C2A2A}"/>
                </a:ext>
              </a:extLst>
            </p:cNvPr>
            <p:cNvSpPr/>
            <p:nvPr/>
          </p:nvSpPr>
          <p:spPr>
            <a:xfrm>
              <a:off x="7862930" y="2064233"/>
              <a:ext cx="89857" cy="25678"/>
            </a:xfrm>
            <a:custGeom>
              <a:avLst/>
              <a:gdLst/>
              <a:ahLst/>
              <a:cxnLst/>
              <a:rect l="l" t="t" r="r" b="b"/>
              <a:pathLst>
                <a:path w="1970" h="563" extrusionOk="0">
                  <a:moveTo>
                    <a:pt x="57" y="1"/>
                  </a:moveTo>
                  <a:lnTo>
                    <a:pt x="20" y="19"/>
                  </a:lnTo>
                  <a:lnTo>
                    <a:pt x="1" y="38"/>
                  </a:lnTo>
                  <a:lnTo>
                    <a:pt x="20" y="76"/>
                  </a:lnTo>
                  <a:lnTo>
                    <a:pt x="38" y="94"/>
                  </a:lnTo>
                  <a:lnTo>
                    <a:pt x="1913" y="563"/>
                  </a:lnTo>
                  <a:lnTo>
                    <a:pt x="1932" y="563"/>
                  </a:lnTo>
                  <a:lnTo>
                    <a:pt x="1950" y="544"/>
                  </a:lnTo>
                  <a:lnTo>
                    <a:pt x="1969" y="525"/>
                  </a:lnTo>
                  <a:lnTo>
                    <a:pt x="1950" y="488"/>
                  </a:lnTo>
                  <a:lnTo>
                    <a:pt x="1932" y="469"/>
                  </a:lnTo>
                  <a:lnTo>
                    <a:pt x="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3" name="Google Shape;1778;p72">
              <a:extLst>
                <a:ext uri="{FF2B5EF4-FFF2-40B4-BE49-F238E27FC236}">
                  <a16:creationId xmlns:a16="http://schemas.microsoft.com/office/drawing/2014/main" id="{4D3D8884-D5FB-00C8-3D4B-8BA0FF9AB8BF}"/>
                </a:ext>
              </a:extLst>
            </p:cNvPr>
            <p:cNvSpPr/>
            <p:nvPr/>
          </p:nvSpPr>
          <p:spPr>
            <a:xfrm>
              <a:off x="7883455" y="2106970"/>
              <a:ext cx="64177" cy="15462"/>
            </a:xfrm>
            <a:custGeom>
              <a:avLst/>
              <a:gdLst/>
              <a:ahLst/>
              <a:cxnLst/>
              <a:rect l="l" t="t" r="r" b="b"/>
              <a:pathLst>
                <a:path w="1407" h="339" extrusionOk="0">
                  <a:moveTo>
                    <a:pt x="19" y="1"/>
                  </a:moveTo>
                  <a:lnTo>
                    <a:pt x="1" y="38"/>
                  </a:lnTo>
                  <a:lnTo>
                    <a:pt x="1" y="76"/>
                  </a:lnTo>
                  <a:lnTo>
                    <a:pt x="38" y="94"/>
                  </a:lnTo>
                  <a:lnTo>
                    <a:pt x="1350" y="338"/>
                  </a:lnTo>
                  <a:lnTo>
                    <a:pt x="1388" y="338"/>
                  </a:lnTo>
                  <a:lnTo>
                    <a:pt x="1407" y="301"/>
                  </a:lnTo>
                  <a:lnTo>
                    <a:pt x="1407" y="282"/>
                  </a:lnTo>
                  <a:lnTo>
                    <a:pt x="1369" y="244"/>
                  </a:lnTo>
                  <a:lnTo>
                    <a:pt x="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4" name="Google Shape;1779;p72">
              <a:extLst>
                <a:ext uri="{FF2B5EF4-FFF2-40B4-BE49-F238E27FC236}">
                  <a16:creationId xmlns:a16="http://schemas.microsoft.com/office/drawing/2014/main" id="{A9FFD5CF-A389-6E8F-D16B-8FFC5AC6C229}"/>
                </a:ext>
              </a:extLst>
            </p:cNvPr>
            <p:cNvSpPr/>
            <p:nvPr/>
          </p:nvSpPr>
          <p:spPr>
            <a:xfrm>
              <a:off x="7915931" y="2030024"/>
              <a:ext cx="185597" cy="138563"/>
            </a:xfrm>
            <a:custGeom>
              <a:avLst/>
              <a:gdLst/>
              <a:ahLst/>
              <a:cxnLst/>
              <a:rect l="l" t="t" r="r" b="b"/>
              <a:pathLst>
                <a:path w="4069" h="3038" extrusionOk="0">
                  <a:moveTo>
                    <a:pt x="4069" y="1"/>
                  </a:moveTo>
                  <a:lnTo>
                    <a:pt x="1" y="2812"/>
                  </a:lnTo>
                  <a:lnTo>
                    <a:pt x="376" y="2906"/>
                  </a:lnTo>
                  <a:lnTo>
                    <a:pt x="732" y="2981"/>
                  </a:lnTo>
                  <a:lnTo>
                    <a:pt x="1069" y="3019"/>
                  </a:lnTo>
                  <a:lnTo>
                    <a:pt x="1388" y="3037"/>
                  </a:lnTo>
                  <a:lnTo>
                    <a:pt x="1669" y="3037"/>
                  </a:lnTo>
                  <a:lnTo>
                    <a:pt x="1932" y="3019"/>
                  </a:lnTo>
                  <a:lnTo>
                    <a:pt x="2175" y="2962"/>
                  </a:lnTo>
                  <a:lnTo>
                    <a:pt x="2419" y="2887"/>
                  </a:lnTo>
                  <a:lnTo>
                    <a:pt x="2625" y="2812"/>
                  </a:lnTo>
                  <a:lnTo>
                    <a:pt x="2813" y="2700"/>
                  </a:lnTo>
                  <a:lnTo>
                    <a:pt x="2981" y="2588"/>
                  </a:lnTo>
                  <a:lnTo>
                    <a:pt x="3131" y="2456"/>
                  </a:lnTo>
                  <a:lnTo>
                    <a:pt x="3281" y="2325"/>
                  </a:lnTo>
                  <a:lnTo>
                    <a:pt x="3413" y="2175"/>
                  </a:lnTo>
                  <a:lnTo>
                    <a:pt x="3506" y="2025"/>
                  </a:lnTo>
                  <a:lnTo>
                    <a:pt x="3619" y="1875"/>
                  </a:lnTo>
                  <a:lnTo>
                    <a:pt x="3694" y="1707"/>
                  </a:lnTo>
                  <a:lnTo>
                    <a:pt x="3769" y="1538"/>
                  </a:lnTo>
                  <a:lnTo>
                    <a:pt x="3900" y="1219"/>
                  </a:lnTo>
                  <a:lnTo>
                    <a:pt x="3975" y="900"/>
                  </a:lnTo>
                  <a:lnTo>
                    <a:pt x="4031" y="619"/>
                  </a:lnTo>
                  <a:lnTo>
                    <a:pt x="4050" y="376"/>
                  </a:lnTo>
                  <a:lnTo>
                    <a:pt x="4069" y="169"/>
                  </a:lnTo>
                  <a:lnTo>
                    <a:pt x="406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215" name="Google Shape;1780;p72">
            <a:extLst>
              <a:ext uri="{FF2B5EF4-FFF2-40B4-BE49-F238E27FC236}">
                <a16:creationId xmlns:a16="http://schemas.microsoft.com/office/drawing/2014/main" id="{67B787F8-5C0D-E776-746B-3D03CA3CA730}"/>
              </a:ext>
            </a:extLst>
          </p:cNvPr>
          <p:cNvGrpSpPr/>
          <p:nvPr/>
        </p:nvGrpSpPr>
        <p:grpSpPr>
          <a:xfrm>
            <a:off x="5912893" y="2757442"/>
            <a:ext cx="2363467" cy="1920285"/>
            <a:chOff x="5245975" y="2144475"/>
            <a:chExt cx="3181699" cy="2609232"/>
          </a:xfrm>
        </p:grpSpPr>
        <p:sp>
          <p:nvSpPr>
            <p:cNvPr id="216" name="Google Shape;1781;p72">
              <a:extLst>
                <a:ext uri="{FF2B5EF4-FFF2-40B4-BE49-F238E27FC236}">
                  <a16:creationId xmlns:a16="http://schemas.microsoft.com/office/drawing/2014/main" id="{583A4CAD-1F24-1568-E50D-4D86ED1ADA10}"/>
                </a:ext>
              </a:extLst>
            </p:cNvPr>
            <p:cNvSpPr/>
            <p:nvPr/>
          </p:nvSpPr>
          <p:spPr>
            <a:xfrm>
              <a:off x="7196768" y="2470214"/>
              <a:ext cx="1230906" cy="2277495"/>
            </a:xfrm>
            <a:custGeom>
              <a:avLst/>
              <a:gdLst/>
              <a:ahLst/>
              <a:cxnLst/>
              <a:rect l="l" t="t" r="r" b="b"/>
              <a:pathLst>
                <a:path w="27494" h="50871" extrusionOk="0">
                  <a:moveTo>
                    <a:pt x="7429" y="0"/>
                  </a:moveTo>
                  <a:lnTo>
                    <a:pt x="6970" y="134"/>
                  </a:lnTo>
                  <a:lnTo>
                    <a:pt x="6491" y="249"/>
                  </a:lnTo>
                  <a:lnTo>
                    <a:pt x="6012" y="345"/>
                  </a:lnTo>
                  <a:lnTo>
                    <a:pt x="5534" y="441"/>
                  </a:lnTo>
                  <a:lnTo>
                    <a:pt x="5055" y="517"/>
                  </a:lnTo>
                  <a:lnTo>
                    <a:pt x="4557" y="594"/>
                  </a:lnTo>
                  <a:lnTo>
                    <a:pt x="4060" y="632"/>
                  </a:lnTo>
                  <a:lnTo>
                    <a:pt x="3562" y="670"/>
                  </a:lnTo>
                  <a:lnTo>
                    <a:pt x="728" y="2872"/>
                  </a:lnTo>
                  <a:lnTo>
                    <a:pt x="632" y="3083"/>
                  </a:lnTo>
                  <a:lnTo>
                    <a:pt x="498" y="3427"/>
                  </a:lnTo>
                  <a:lnTo>
                    <a:pt x="384" y="3791"/>
                  </a:lnTo>
                  <a:lnTo>
                    <a:pt x="288" y="4155"/>
                  </a:lnTo>
                  <a:lnTo>
                    <a:pt x="211" y="4519"/>
                  </a:lnTo>
                  <a:lnTo>
                    <a:pt x="154" y="4882"/>
                  </a:lnTo>
                  <a:lnTo>
                    <a:pt x="96" y="5265"/>
                  </a:lnTo>
                  <a:lnTo>
                    <a:pt x="20" y="6012"/>
                  </a:lnTo>
                  <a:lnTo>
                    <a:pt x="1" y="6740"/>
                  </a:lnTo>
                  <a:lnTo>
                    <a:pt x="1" y="7486"/>
                  </a:lnTo>
                  <a:lnTo>
                    <a:pt x="20" y="8252"/>
                  </a:lnTo>
                  <a:lnTo>
                    <a:pt x="39" y="8616"/>
                  </a:lnTo>
                  <a:lnTo>
                    <a:pt x="39" y="8788"/>
                  </a:lnTo>
                  <a:lnTo>
                    <a:pt x="20" y="8961"/>
                  </a:lnTo>
                  <a:lnTo>
                    <a:pt x="58" y="9880"/>
                  </a:lnTo>
                  <a:lnTo>
                    <a:pt x="96" y="10818"/>
                  </a:lnTo>
                  <a:lnTo>
                    <a:pt x="154" y="11737"/>
                  </a:lnTo>
                  <a:lnTo>
                    <a:pt x="211" y="12656"/>
                  </a:lnTo>
                  <a:lnTo>
                    <a:pt x="307" y="13594"/>
                  </a:lnTo>
                  <a:lnTo>
                    <a:pt x="422" y="14513"/>
                  </a:lnTo>
                  <a:lnTo>
                    <a:pt x="537" y="15451"/>
                  </a:lnTo>
                  <a:lnTo>
                    <a:pt x="690" y="16370"/>
                  </a:lnTo>
                  <a:lnTo>
                    <a:pt x="881" y="17327"/>
                  </a:lnTo>
                  <a:lnTo>
                    <a:pt x="1092" y="18304"/>
                  </a:lnTo>
                  <a:lnTo>
                    <a:pt x="1341" y="19299"/>
                  </a:lnTo>
                  <a:lnTo>
                    <a:pt x="1609" y="20314"/>
                  </a:lnTo>
                  <a:lnTo>
                    <a:pt x="1915" y="21348"/>
                  </a:lnTo>
                  <a:lnTo>
                    <a:pt x="2260" y="22401"/>
                  </a:lnTo>
                  <a:lnTo>
                    <a:pt x="2643" y="23473"/>
                  </a:lnTo>
                  <a:lnTo>
                    <a:pt x="3045" y="24545"/>
                  </a:lnTo>
                  <a:lnTo>
                    <a:pt x="3485" y="25617"/>
                  </a:lnTo>
                  <a:lnTo>
                    <a:pt x="3945" y="26709"/>
                  </a:lnTo>
                  <a:lnTo>
                    <a:pt x="4442" y="27781"/>
                  </a:lnTo>
                  <a:lnTo>
                    <a:pt x="4979" y="28872"/>
                  </a:lnTo>
                  <a:lnTo>
                    <a:pt x="5553" y="29944"/>
                  </a:lnTo>
                  <a:lnTo>
                    <a:pt x="6146" y="30997"/>
                  </a:lnTo>
                  <a:lnTo>
                    <a:pt x="6759" y="32050"/>
                  </a:lnTo>
                  <a:lnTo>
                    <a:pt x="7429" y="33084"/>
                  </a:lnTo>
                  <a:lnTo>
                    <a:pt x="7946" y="33888"/>
                  </a:lnTo>
                  <a:lnTo>
                    <a:pt x="8463" y="34673"/>
                  </a:lnTo>
                  <a:lnTo>
                    <a:pt x="9018" y="35439"/>
                  </a:lnTo>
                  <a:lnTo>
                    <a:pt x="9573" y="36186"/>
                  </a:lnTo>
                  <a:lnTo>
                    <a:pt x="10148" y="36932"/>
                  </a:lnTo>
                  <a:lnTo>
                    <a:pt x="10741" y="37660"/>
                  </a:lnTo>
                  <a:lnTo>
                    <a:pt x="11335" y="38368"/>
                  </a:lnTo>
                  <a:lnTo>
                    <a:pt x="11948" y="39077"/>
                  </a:lnTo>
                  <a:lnTo>
                    <a:pt x="12560" y="39747"/>
                  </a:lnTo>
                  <a:lnTo>
                    <a:pt x="13192" y="40417"/>
                  </a:lnTo>
                  <a:lnTo>
                    <a:pt x="13824" y="41068"/>
                  </a:lnTo>
                  <a:lnTo>
                    <a:pt x="14456" y="41681"/>
                  </a:lnTo>
                  <a:lnTo>
                    <a:pt x="15087" y="42293"/>
                  </a:lnTo>
                  <a:lnTo>
                    <a:pt x="15719" y="42887"/>
                  </a:lnTo>
                  <a:lnTo>
                    <a:pt x="16351" y="43442"/>
                  </a:lnTo>
                  <a:lnTo>
                    <a:pt x="17002" y="43978"/>
                  </a:lnTo>
                  <a:lnTo>
                    <a:pt x="17002" y="43997"/>
                  </a:lnTo>
                  <a:lnTo>
                    <a:pt x="17615" y="44514"/>
                  </a:lnTo>
                  <a:lnTo>
                    <a:pt x="18246" y="45031"/>
                  </a:lnTo>
                  <a:lnTo>
                    <a:pt x="18878" y="45529"/>
                  </a:lnTo>
                  <a:lnTo>
                    <a:pt x="19510" y="46008"/>
                  </a:lnTo>
                  <a:lnTo>
                    <a:pt x="20161" y="46486"/>
                  </a:lnTo>
                  <a:lnTo>
                    <a:pt x="20812" y="46946"/>
                  </a:lnTo>
                  <a:lnTo>
                    <a:pt x="21463" y="47386"/>
                  </a:lnTo>
                  <a:lnTo>
                    <a:pt x="22133" y="47826"/>
                  </a:lnTo>
                  <a:lnTo>
                    <a:pt x="22784" y="48248"/>
                  </a:lnTo>
                  <a:lnTo>
                    <a:pt x="23454" y="48650"/>
                  </a:lnTo>
                  <a:lnTo>
                    <a:pt x="24794" y="49435"/>
                  </a:lnTo>
                  <a:lnTo>
                    <a:pt x="26154" y="50181"/>
                  </a:lnTo>
                  <a:lnTo>
                    <a:pt x="27494" y="50871"/>
                  </a:lnTo>
                  <a:lnTo>
                    <a:pt x="25618" y="36396"/>
                  </a:lnTo>
                  <a:lnTo>
                    <a:pt x="25101" y="36167"/>
                  </a:lnTo>
                  <a:lnTo>
                    <a:pt x="24545" y="35879"/>
                  </a:lnTo>
                  <a:lnTo>
                    <a:pt x="23971" y="35554"/>
                  </a:lnTo>
                  <a:lnTo>
                    <a:pt x="23358" y="35190"/>
                  </a:lnTo>
                  <a:lnTo>
                    <a:pt x="22727" y="34769"/>
                  </a:lnTo>
                  <a:lnTo>
                    <a:pt x="22076" y="34309"/>
                  </a:lnTo>
                  <a:lnTo>
                    <a:pt x="21406" y="33812"/>
                  </a:lnTo>
                  <a:lnTo>
                    <a:pt x="20716" y="33256"/>
                  </a:lnTo>
                  <a:lnTo>
                    <a:pt x="20008" y="32663"/>
                  </a:lnTo>
                  <a:lnTo>
                    <a:pt x="19299" y="32031"/>
                  </a:lnTo>
                  <a:lnTo>
                    <a:pt x="18572" y="31342"/>
                  </a:lnTo>
                  <a:lnTo>
                    <a:pt x="17864" y="30614"/>
                  </a:lnTo>
                  <a:lnTo>
                    <a:pt x="17136" y="29849"/>
                  </a:lnTo>
                  <a:lnTo>
                    <a:pt x="16408" y="29044"/>
                  </a:lnTo>
                  <a:lnTo>
                    <a:pt x="15681" y="28202"/>
                  </a:lnTo>
                  <a:lnTo>
                    <a:pt x="14953" y="27302"/>
                  </a:lnTo>
                  <a:lnTo>
                    <a:pt x="14245" y="26364"/>
                  </a:lnTo>
                  <a:lnTo>
                    <a:pt x="13556" y="25388"/>
                  </a:lnTo>
                  <a:lnTo>
                    <a:pt x="12867" y="24373"/>
                  </a:lnTo>
                  <a:lnTo>
                    <a:pt x="12196" y="23320"/>
                  </a:lnTo>
                  <a:lnTo>
                    <a:pt x="11526" y="22229"/>
                  </a:lnTo>
                  <a:lnTo>
                    <a:pt x="10895" y="21099"/>
                  </a:lnTo>
                  <a:lnTo>
                    <a:pt x="10301" y="19912"/>
                  </a:lnTo>
                  <a:lnTo>
                    <a:pt x="9707" y="18706"/>
                  </a:lnTo>
                  <a:lnTo>
                    <a:pt x="9152" y="17461"/>
                  </a:lnTo>
                  <a:lnTo>
                    <a:pt x="8635" y="16178"/>
                  </a:lnTo>
                  <a:lnTo>
                    <a:pt x="8386" y="15508"/>
                  </a:lnTo>
                  <a:lnTo>
                    <a:pt x="8157" y="14838"/>
                  </a:lnTo>
                  <a:lnTo>
                    <a:pt x="7908" y="14168"/>
                  </a:lnTo>
                  <a:lnTo>
                    <a:pt x="7697" y="13479"/>
                  </a:lnTo>
                  <a:lnTo>
                    <a:pt x="7487" y="12790"/>
                  </a:lnTo>
                  <a:lnTo>
                    <a:pt x="7276" y="12081"/>
                  </a:lnTo>
                  <a:lnTo>
                    <a:pt x="7085" y="11373"/>
                  </a:lnTo>
                  <a:lnTo>
                    <a:pt x="6912" y="10645"/>
                  </a:lnTo>
                  <a:lnTo>
                    <a:pt x="6740" y="9918"/>
                  </a:lnTo>
                  <a:lnTo>
                    <a:pt x="6587" y="9171"/>
                  </a:lnTo>
                  <a:lnTo>
                    <a:pt x="6453" y="8424"/>
                  </a:lnTo>
                  <a:lnTo>
                    <a:pt x="6319" y="7678"/>
                  </a:lnTo>
                  <a:lnTo>
                    <a:pt x="6242" y="7103"/>
                  </a:lnTo>
                  <a:lnTo>
                    <a:pt x="6185" y="6548"/>
                  </a:lnTo>
                  <a:lnTo>
                    <a:pt x="6185" y="5993"/>
                  </a:lnTo>
                  <a:lnTo>
                    <a:pt x="6185" y="5438"/>
                  </a:lnTo>
                  <a:lnTo>
                    <a:pt x="6204" y="4863"/>
                  </a:lnTo>
                  <a:lnTo>
                    <a:pt x="6242" y="4308"/>
                  </a:lnTo>
                  <a:lnTo>
                    <a:pt x="6338" y="3198"/>
                  </a:lnTo>
                  <a:lnTo>
                    <a:pt x="6357" y="2394"/>
                  </a:lnTo>
                  <a:lnTo>
                    <a:pt x="6395" y="1915"/>
                  </a:lnTo>
                  <a:lnTo>
                    <a:pt x="6434" y="1666"/>
                  </a:lnTo>
                  <a:lnTo>
                    <a:pt x="6472" y="1417"/>
                  </a:lnTo>
                  <a:lnTo>
                    <a:pt x="6510" y="1168"/>
                  </a:lnTo>
                  <a:lnTo>
                    <a:pt x="6587" y="938"/>
                  </a:lnTo>
                  <a:lnTo>
                    <a:pt x="6663" y="728"/>
                  </a:lnTo>
                  <a:lnTo>
                    <a:pt x="6778" y="517"/>
                  </a:lnTo>
                  <a:lnTo>
                    <a:pt x="6893" y="345"/>
                  </a:lnTo>
                  <a:lnTo>
                    <a:pt x="7046" y="192"/>
                  </a:lnTo>
                  <a:lnTo>
                    <a:pt x="7219" y="77"/>
                  </a:lnTo>
                  <a:lnTo>
                    <a:pt x="7333" y="39"/>
                  </a:lnTo>
                  <a:lnTo>
                    <a:pt x="7429" y="0"/>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7" name="Google Shape;1782;p72">
              <a:extLst>
                <a:ext uri="{FF2B5EF4-FFF2-40B4-BE49-F238E27FC236}">
                  <a16:creationId xmlns:a16="http://schemas.microsoft.com/office/drawing/2014/main" id="{A677A9BD-28CC-3FD5-E7AB-1A133EECE8DD}"/>
                </a:ext>
              </a:extLst>
            </p:cNvPr>
            <p:cNvSpPr/>
            <p:nvPr/>
          </p:nvSpPr>
          <p:spPr>
            <a:xfrm>
              <a:off x="7375036" y="3394201"/>
              <a:ext cx="334342" cy="381485"/>
            </a:xfrm>
            <a:custGeom>
              <a:avLst/>
              <a:gdLst/>
              <a:ahLst/>
              <a:cxnLst/>
              <a:rect l="l" t="t" r="r" b="b"/>
              <a:pathLst>
                <a:path w="7468" h="8521" extrusionOk="0">
                  <a:moveTo>
                    <a:pt x="6683" y="0"/>
                  </a:moveTo>
                  <a:lnTo>
                    <a:pt x="5725" y="1149"/>
                  </a:lnTo>
                  <a:lnTo>
                    <a:pt x="4845" y="2145"/>
                  </a:lnTo>
                  <a:lnTo>
                    <a:pt x="4443" y="2566"/>
                  </a:lnTo>
                  <a:lnTo>
                    <a:pt x="4079" y="2930"/>
                  </a:lnTo>
                  <a:lnTo>
                    <a:pt x="3753" y="3255"/>
                  </a:lnTo>
                  <a:lnTo>
                    <a:pt x="3485" y="3485"/>
                  </a:lnTo>
                  <a:lnTo>
                    <a:pt x="2624" y="4174"/>
                  </a:lnTo>
                  <a:lnTo>
                    <a:pt x="1762" y="4863"/>
                  </a:lnTo>
                  <a:lnTo>
                    <a:pt x="882" y="5514"/>
                  </a:lnTo>
                  <a:lnTo>
                    <a:pt x="1" y="6146"/>
                  </a:lnTo>
                  <a:lnTo>
                    <a:pt x="556" y="7333"/>
                  </a:lnTo>
                  <a:lnTo>
                    <a:pt x="1150" y="8520"/>
                  </a:lnTo>
                  <a:lnTo>
                    <a:pt x="2030" y="7716"/>
                  </a:lnTo>
                  <a:lnTo>
                    <a:pt x="2873" y="6874"/>
                  </a:lnTo>
                  <a:lnTo>
                    <a:pt x="3696" y="6031"/>
                  </a:lnTo>
                  <a:lnTo>
                    <a:pt x="4500" y="5151"/>
                  </a:lnTo>
                  <a:lnTo>
                    <a:pt x="5285" y="4270"/>
                  </a:lnTo>
                  <a:lnTo>
                    <a:pt x="6032" y="3351"/>
                  </a:lnTo>
                  <a:lnTo>
                    <a:pt x="6779" y="2413"/>
                  </a:lnTo>
                  <a:lnTo>
                    <a:pt x="7468" y="1455"/>
                  </a:lnTo>
                  <a:lnTo>
                    <a:pt x="7085" y="747"/>
                  </a:lnTo>
                  <a:lnTo>
                    <a:pt x="6683"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8" name="Google Shape;1783;p72">
              <a:extLst>
                <a:ext uri="{FF2B5EF4-FFF2-40B4-BE49-F238E27FC236}">
                  <a16:creationId xmlns:a16="http://schemas.microsoft.com/office/drawing/2014/main" id="{235A26BF-81AA-0883-A3F2-BE23749897A4}"/>
                </a:ext>
              </a:extLst>
            </p:cNvPr>
            <p:cNvSpPr/>
            <p:nvPr/>
          </p:nvSpPr>
          <p:spPr>
            <a:xfrm>
              <a:off x="7211362" y="2494210"/>
              <a:ext cx="288050" cy="155173"/>
            </a:xfrm>
            <a:custGeom>
              <a:avLst/>
              <a:gdLst/>
              <a:ahLst/>
              <a:cxnLst/>
              <a:rect l="l" t="t" r="r" b="b"/>
              <a:pathLst>
                <a:path w="6434" h="3466" extrusionOk="0">
                  <a:moveTo>
                    <a:pt x="6433" y="0"/>
                  </a:moveTo>
                  <a:lnTo>
                    <a:pt x="6069" y="39"/>
                  </a:lnTo>
                  <a:lnTo>
                    <a:pt x="5686" y="77"/>
                  </a:lnTo>
                  <a:lnTo>
                    <a:pt x="5303" y="134"/>
                  </a:lnTo>
                  <a:lnTo>
                    <a:pt x="4901" y="211"/>
                  </a:lnTo>
                  <a:lnTo>
                    <a:pt x="4499" y="307"/>
                  </a:lnTo>
                  <a:lnTo>
                    <a:pt x="4097" y="422"/>
                  </a:lnTo>
                  <a:lnTo>
                    <a:pt x="3695" y="556"/>
                  </a:lnTo>
                  <a:lnTo>
                    <a:pt x="3293" y="709"/>
                  </a:lnTo>
                  <a:lnTo>
                    <a:pt x="2891" y="881"/>
                  </a:lnTo>
                  <a:lnTo>
                    <a:pt x="2489" y="1073"/>
                  </a:lnTo>
                  <a:lnTo>
                    <a:pt x="2087" y="1283"/>
                  </a:lnTo>
                  <a:lnTo>
                    <a:pt x="1685" y="1532"/>
                  </a:lnTo>
                  <a:lnTo>
                    <a:pt x="1302" y="1800"/>
                  </a:lnTo>
                  <a:lnTo>
                    <a:pt x="938" y="2106"/>
                  </a:lnTo>
                  <a:lnTo>
                    <a:pt x="555" y="2432"/>
                  </a:lnTo>
                  <a:lnTo>
                    <a:pt x="211" y="2796"/>
                  </a:lnTo>
                  <a:lnTo>
                    <a:pt x="96" y="3121"/>
                  </a:lnTo>
                  <a:lnTo>
                    <a:pt x="0" y="3466"/>
                  </a:lnTo>
                  <a:lnTo>
                    <a:pt x="0" y="3466"/>
                  </a:lnTo>
                  <a:lnTo>
                    <a:pt x="383" y="3255"/>
                  </a:lnTo>
                  <a:lnTo>
                    <a:pt x="766" y="3064"/>
                  </a:lnTo>
                  <a:lnTo>
                    <a:pt x="1149" y="2891"/>
                  </a:lnTo>
                  <a:lnTo>
                    <a:pt x="1532" y="2719"/>
                  </a:lnTo>
                  <a:lnTo>
                    <a:pt x="1934" y="2566"/>
                  </a:lnTo>
                  <a:lnTo>
                    <a:pt x="2317" y="2432"/>
                  </a:lnTo>
                  <a:lnTo>
                    <a:pt x="3083" y="2202"/>
                  </a:lnTo>
                  <a:lnTo>
                    <a:pt x="3829" y="2011"/>
                  </a:lnTo>
                  <a:lnTo>
                    <a:pt x="4576" y="1858"/>
                  </a:lnTo>
                  <a:lnTo>
                    <a:pt x="5323" y="1762"/>
                  </a:lnTo>
                  <a:lnTo>
                    <a:pt x="6050" y="1685"/>
                  </a:lnTo>
                  <a:lnTo>
                    <a:pt x="6088" y="1245"/>
                  </a:lnTo>
                  <a:lnTo>
                    <a:pt x="6146" y="785"/>
                  </a:lnTo>
                  <a:lnTo>
                    <a:pt x="6203" y="575"/>
                  </a:lnTo>
                  <a:lnTo>
                    <a:pt x="6261" y="364"/>
                  </a:lnTo>
                  <a:lnTo>
                    <a:pt x="6356" y="173"/>
                  </a:lnTo>
                  <a:lnTo>
                    <a:pt x="6433"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19" name="Google Shape;1784;p72">
              <a:extLst>
                <a:ext uri="{FF2B5EF4-FFF2-40B4-BE49-F238E27FC236}">
                  <a16:creationId xmlns:a16="http://schemas.microsoft.com/office/drawing/2014/main" id="{E69559AE-FECD-5E74-578B-5649E837D639}"/>
                </a:ext>
              </a:extLst>
            </p:cNvPr>
            <p:cNvSpPr/>
            <p:nvPr/>
          </p:nvSpPr>
          <p:spPr>
            <a:xfrm>
              <a:off x="5245975" y="2520758"/>
              <a:ext cx="2780620" cy="2232949"/>
            </a:xfrm>
            <a:custGeom>
              <a:avLst/>
              <a:gdLst/>
              <a:ahLst/>
              <a:cxnLst/>
              <a:rect l="l" t="t" r="r" b="b"/>
              <a:pathLst>
                <a:path w="62109" h="49876" extrusionOk="0">
                  <a:moveTo>
                    <a:pt x="57112" y="1"/>
                  </a:moveTo>
                  <a:lnTo>
                    <a:pt x="57207" y="78"/>
                  </a:lnTo>
                  <a:lnTo>
                    <a:pt x="57284" y="154"/>
                  </a:lnTo>
                  <a:lnTo>
                    <a:pt x="57399" y="346"/>
                  </a:lnTo>
                  <a:lnTo>
                    <a:pt x="57475" y="537"/>
                  </a:lnTo>
                  <a:lnTo>
                    <a:pt x="57514" y="748"/>
                  </a:lnTo>
                  <a:lnTo>
                    <a:pt x="57533" y="977"/>
                  </a:lnTo>
                  <a:lnTo>
                    <a:pt x="57514" y="1207"/>
                  </a:lnTo>
                  <a:lnTo>
                    <a:pt x="57475" y="1437"/>
                  </a:lnTo>
                  <a:lnTo>
                    <a:pt x="57437" y="1686"/>
                  </a:lnTo>
                  <a:lnTo>
                    <a:pt x="57380" y="1935"/>
                  </a:lnTo>
                  <a:lnTo>
                    <a:pt x="57303" y="2164"/>
                  </a:lnTo>
                  <a:lnTo>
                    <a:pt x="57131" y="2624"/>
                  </a:lnTo>
                  <a:lnTo>
                    <a:pt x="56844" y="3371"/>
                  </a:lnTo>
                  <a:lnTo>
                    <a:pt x="56461" y="4424"/>
                  </a:lnTo>
                  <a:lnTo>
                    <a:pt x="56269" y="4960"/>
                  </a:lnTo>
                  <a:lnTo>
                    <a:pt x="56078" y="5477"/>
                  </a:lnTo>
                  <a:lnTo>
                    <a:pt x="55848" y="5994"/>
                  </a:lnTo>
                  <a:lnTo>
                    <a:pt x="55618" y="6510"/>
                  </a:lnTo>
                  <a:lnTo>
                    <a:pt x="55350" y="6989"/>
                  </a:lnTo>
                  <a:lnTo>
                    <a:pt x="55044" y="7468"/>
                  </a:lnTo>
                  <a:lnTo>
                    <a:pt x="54393" y="8425"/>
                  </a:lnTo>
                  <a:lnTo>
                    <a:pt x="53704" y="9363"/>
                  </a:lnTo>
                  <a:lnTo>
                    <a:pt x="53014" y="10263"/>
                  </a:lnTo>
                  <a:lnTo>
                    <a:pt x="52287" y="11125"/>
                  </a:lnTo>
                  <a:lnTo>
                    <a:pt x="51559" y="11967"/>
                  </a:lnTo>
                  <a:lnTo>
                    <a:pt x="50813" y="12790"/>
                  </a:lnTo>
                  <a:lnTo>
                    <a:pt x="50047" y="13575"/>
                  </a:lnTo>
                  <a:lnTo>
                    <a:pt x="49262" y="14322"/>
                  </a:lnTo>
                  <a:lnTo>
                    <a:pt x="48477" y="15069"/>
                  </a:lnTo>
                  <a:lnTo>
                    <a:pt x="47654" y="15758"/>
                  </a:lnTo>
                  <a:lnTo>
                    <a:pt x="46850" y="16447"/>
                  </a:lnTo>
                  <a:lnTo>
                    <a:pt x="46007" y="17098"/>
                  </a:lnTo>
                  <a:lnTo>
                    <a:pt x="45165" y="17749"/>
                  </a:lnTo>
                  <a:lnTo>
                    <a:pt x="44303" y="18343"/>
                  </a:lnTo>
                  <a:lnTo>
                    <a:pt x="43442" y="18936"/>
                  </a:lnTo>
                  <a:lnTo>
                    <a:pt x="42561" y="19510"/>
                  </a:lnTo>
                  <a:lnTo>
                    <a:pt x="41680" y="20047"/>
                  </a:lnTo>
                  <a:lnTo>
                    <a:pt x="40780" y="20583"/>
                  </a:lnTo>
                  <a:lnTo>
                    <a:pt x="39861" y="21080"/>
                  </a:lnTo>
                  <a:lnTo>
                    <a:pt x="38962" y="21578"/>
                  </a:lnTo>
                  <a:lnTo>
                    <a:pt x="38043" y="22038"/>
                  </a:lnTo>
                  <a:lnTo>
                    <a:pt x="37104" y="22497"/>
                  </a:lnTo>
                  <a:lnTo>
                    <a:pt x="36166" y="22918"/>
                  </a:lnTo>
                  <a:lnTo>
                    <a:pt x="35228" y="23340"/>
                  </a:lnTo>
                  <a:lnTo>
                    <a:pt x="34290" y="23742"/>
                  </a:lnTo>
                  <a:lnTo>
                    <a:pt x="33352" y="24125"/>
                  </a:lnTo>
                  <a:lnTo>
                    <a:pt x="32395" y="24488"/>
                  </a:lnTo>
                  <a:lnTo>
                    <a:pt x="31437" y="24852"/>
                  </a:lnTo>
                  <a:lnTo>
                    <a:pt x="30480" y="25197"/>
                  </a:lnTo>
                  <a:lnTo>
                    <a:pt x="29523" y="25522"/>
                  </a:lnTo>
                  <a:lnTo>
                    <a:pt x="28565" y="25829"/>
                  </a:lnTo>
                  <a:lnTo>
                    <a:pt x="27608" y="26135"/>
                  </a:lnTo>
                  <a:lnTo>
                    <a:pt x="25674" y="26709"/>
                  </a:lnTo>
                  <a:lnTo>
                    <a:pt x="23760" y="27264"/>
                  </a:lnTo>
                  <a:lnTo>
                    <a:pt x="21845" y="27762"/>
                  </a:lnTo>
                  <a:lnTo>
                    <a:pt x="19950" y="28241"/>
                  </a:lnTo>
                  <a:lnTo>
                    <a:pt x="18074" y="28700"/>
                  </a:lnTo>
                  <a:lnTo>
                    <a:pt x="16216" y="29122"/>
                  </a:lnTo>
                  <a:lnTo>
                    <a:pt x="12598" y="29964"/>
                  </a:lnTo>
                  <a:lnTo>
                    <a:pt x="10836" y="30366"/>
                  </a:lnTo>
                  <a:lnTo>
                    <a:pt x="9133" y="30787"/>
                  </a:lnTo>
                  <a:lnTo>
                    <a:pt x="7467" y="31189"/>
                  </a:lnTo>
                  <a:lnTo>
                    <a:pt x="5839" y="31630"/>
                  </a:lnTo>
                  <a:lnTo>
                    <a:pt x="4289" y="32070"/>
                  </a:lnTo>
                  <a:lnTo>
                    <a:pt x="2795" y="32549"/>
                  </a:lnTo>
                  <a:lnTo>
                    <a:pt x="2068" y="32778"/>
                  </a:lnTo>
                  <a:lnTo>
                    <a:pt x="1359" y="33046"/>
                  </a:lnTo>
                  <a:lnTo>
                    <a:pt x="670" y="33295"/>
                  </a:lnTo>
                  <a:lnTo>
                    <a:pt x="0" y="33563"/>
                  </a:lnTo>
                  <a:lnTo>
                    <a:pt x="2087" y="49876"/>
                  </a:lnTo>
                  <a:lnTo>
                    <a:pt x="2297" y="49473"/>
                  </a:lnTo>
                  <a:lnTo>
                    <a:pt x="2527" y="49091"/>
                  </a:lnTo>
                  <a:lnTo>
                    <a:pt x="2795" y="48708"/>
                  </a:lnTo>
                  <a:lnTo>
                    <a:pt x="3102" y="48325"/>
                  </a:lnTo>
                  <a:lnTo>
                    <a:pt x="3427" y="47942"/>
                  </a:lnTo>
                  <a:lnTo>
                    <a:pt x="3772" y="47578"/>
                  </a:lnTo>
                  <a:lnTo>
                    <a:pt x="4155" y="47233"/>
                  </a:lnTo>
                  <a:lnTo>
                    <a:pt x="4576" y="46870"/>
                  </a:lnTo>
                  <a:lnTo>
                    <a:pt x="5016" y="46525"/>
                  </a:lnTo>
                  <a:lnTo>
                    <a:pt x="5476" y="46180"/>
                  </a:lnTo>
                  <a:lnTo>
                    <a:pt x="5973" y="45855"/>
                  </a:lnTo>
                  <a:lnTo>
                    <a:pt x="6490" y="45510"/>
                  </a:lnTo>
                  <a:lnTo>
                    <a:pt x="7026" y="45185"/>
                  </a:lnTo>
                  <a:lnTo>
                    <a:pt x="7582" y="44859"/>
                  </a:lnTo>
                  <a:lnTo>
                    <a:pt x="8175" y="44534"/>
                  </a:lnTo>
                  <a:lnTo>
                    <a:pt x="8788" y="44208"/>
                  </a:lnTo>
                  <a:lnTo>
                    <a:pt x="10071" y="43577"/>
                  </a:lnTo>
                  <a:lnTo>
                    <a:pt x="11430" y="42926"/>
                  </a:lnTo>
                  <a:lnTo>
                    <a:pt x="12866" y="42294"/>
                  </a:lnTo>
                  <a:lnTo>
                    <a:pt x="14378" y="41662"/>
                  </a:lnTo>
                  <a:lnTo>
                    <a:pt x="15948" y="41011"/>
                  </a:lnTo>
                  <a:lnTo>
                    <a:pt x="17576" y="40360"/>
                  </a:lnTo>
                  <a:lnTo>
                    <a:pt x="21003" y="39001"/>
                  </a:lnTo>
                  <a:lnTo>
                    <a:pt x="24602" y="37565"/>
                  </a:lnTo>
                  <a:lnTo>
                    <a:pt x="26459" y="36818"/>
                  </a:lnTo>
                  <a:lnTo>
                    <a:pt x="28336" y="36033"/>
                  </a:lnTo>
                  <a:lnTo>
                    <a:pt x="30231" y="35210"/>
                  </a:lnTo>
                  <a:lnTo>
                    <a:pt x="32146" y="34368"/>
                  </a:lnTo>
                  <a:lnTo>
                    <a:pt x="34079" y="33468"/>
                  </a:lnTo>
                  <a:lnTo>
                    <a:pt x="36013" y="32530"/>
                  </a:lnTo>
                  <a:lnTo>
                    <a:pt x="37947" y="31534"/>
                  </a:lnTo>
                  <a:lnTo>
                    <a:pt x="38904" y="31017"/>
                  </a:lnTo>
                  <a:lnTo>
                    <a:pt x="39861" y="30500"/>
                  </a:lnTo>
                  <a:lnTo>
                    <a:pt x="40819" y="29964"/>
                  </a:lnTo>
                  <a:lnTo>
                    <a:pt x="41776" y="29409"/>
                  </a:lnTo>
                  <a:lnTo>
                    <a:pt x="42733" y="28834"/>
                  </a:lnTo>
                  <a:lnTo>
                    <a:pt x="43690" y="28260"/>
                  </a:lnTo>
                  <a:lnTo>
                    <a:pt x="44629" y="27647"/>
                  </a:lnTo>
                  <a:lnTo>
                    <a:pt x="45567" y="27035"/>
                  </a:lnTo>
                  <a:lnTo>
                    <a:pt x="46505" y="26403"/>
                  </a:lnTo>
                  <a:lnTo>
                    <a:pt x="47424" y="25771"/>
                  </a:lnTo>
                  <a:lnTo>
                    <a:pt x="48343" y="25101"/>
                  </a:lnTo>
                  <a:lnTo>
                    <a:pt x="49243" y="24412"/>
                  </a:lnTo>
                  <a:lnTo>
                    <a:pt x="50143" y="23722"/>
                  </a:lnTo>
                  <a:lnTo>
                    <a:pt x="51042" y="22995"/>
                  </a:lnTo>
                  <a:lnTo>
                    <a:pt x="51445" y="22631"/>
                  </a:lnTo>
                  <a:lnTo>
                    <a:pt x="51961" y="22114"/>
                  </a:lnTo>
                  <a:lnTo>
                    <a:pt x="52536" y="21502"/>
                  </a:lnTo>
                  <a:lnTo>
                    <a:pt x="53168" y="20793"/>
                  </a:lnTo>
                  <a:lnTo>
                    <a:pt x="53838" y="19989"/>
                  </a:lnTo>
                  <a:lnTo>
                    <a:pt x="54546" y="19147"/>
                  </a:lnTo>
                  <a:lnTo>
                    <a:pt x="55274" y="18247"/>
                  </a:lnTo>
                  <a:lnTo>
                    <a:pt x="56001" y="17328"/>
                  </a:lnTo>
                  <a:lnTo>
                    <a:pt x="56729" y="16409"/>
                  </a:lnTo>
                  <a:lnTo>
                    <a:pt x="57418" y="15490"/>
                  </a:lnTo>
                  <a:lnTo>
                    <a:pt x="58069" y="14590"/>
                  </a:lnTo>
                  <a:lnTo>
                    <a:pt x="58662" y="13748"/>
                  </a:lnTo>
                  <a:lnTo>
                    <a:pt x="59199" y="12963"/>
                  </a:lnTo>
                  <a:lnTo>
                    <a:pt x="59658" y="12273"/>
                  </a:lnTo>
                  <a:lnTo>
                    <a:pt x="60022" y="11661"/>
                  </a:lnTo>
                  <a:lnTo>
                    <a:pt x="60271" y="11182"/>
                  </a:lnTo>
                  <a:lnTo>
                    <a:pt x="60328" y="11029"/>
                  </a:lnTo>
                  <a:lnTo>
                    <a:pt x="60405" y="10857"/>
                  </a:lnTo>
                  <a:lnTo>
                    <a:pt x="60577" y="10550"/>
                  </a:lnTo>
                  <a:lnTo>
                    <a:pt x="60902" y="9842"/>
                  </a:lnTo>
                  <a:lnTo>
                    <a:pt x="61190" y="9172"/>
                  </a:lnTo>
                  <a:lnTo>
                    <a:pt x="61477" y="8502"/>
                  </a:lnTo>
                  <a:lnTo>
                    <a:pt x="61707" y="7774"/>
                  </a:lnTo>
                  <a:lnTo>
                    <a:pt x="61802" y="7410"/>
                  </a:lnTo>
                  <a:lnTo>
                    <a:pt x="61898" y="7047"/>
                  </a:lnTo>
                  <a:lnTo>
                    <a:pt x="61975" y="6683"/>
                  </a:lnTo>
                  <a:lnTo>
                    <a:pt x="62032" y="6319"/>
                  </a:lnTo>
                  <a:lnTo>
                    <a:pt x="62070" y="5936"/>
                  </a:lnTo>
                  <a:lnTo>
                    <a:pt x="62109" y="5572"/>
                  </a:lnTo>
                  <a:lnTo>
                    <a:pt x="62090" y="5323"/>
                  </a:lnTo>
                  <a:lnTo>
                    <a:pt x="60500" y="862"/>
                  </a:lnTo>
                  <a:lnTo>
                    <a:pt x="60271" y="767"/>
                  </a:lnTo>
                  <a:lnTo>
                    <a:pt x="60060" y="690"/>
                  </a:lnTo>
                  <a:lnTo>
                    <a:pt x="59830" y="633"/>
                  </a:lnTo>
                  <a:lnTo>
                    <a:pt x="59601" y="594"/>
                  </a:lnTo>
                  <a:lnTo>
                    <a:pt x="59160" y="537"/>
                  </a:lnTo>
                  <a:lnTo>
                    <a:pt x="58739" y="518"/>
                  </a:lnTo>
                  <a:lnTo>
                    <a:pt x="58318" y="480"/>
                  </a:lnTo>
                  <a:lnTo>
                    <a:pt x="58107" y="441"/>
                  </a:lnTo>
                  <a:lnTo>
                    <a:pt x="57897" y="403"/>
                  </a:lnTo>
                  <a:lnTo>
                    <a:pt x="57705" y="326"/>
                  </a:lnTo>
                  <a:lnTo>
                    <a:pt x="57495" y="250"/>
                  </a:lnTo>
                  <a:lnTo>
                    <a:pt x="57303" y="135"/>
                  </a:lnTo>
                  <a:lnTo>
                    <a:pt x="5711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20" name="Google Shape;1785;p72">
              <a:extLst>
                <a:ext uri="{FF2B5EF4-FFF2-40B4-BE49-F238E27FC236}">
                  <a16:creationId xmlns:a16="http://schemas.microsoft.com/office/drawing/2014/main" id="{C0F10898-C30D-3589-91E4-DBD7FDE2E27C}"/>
                </a:ext>
              </a:extLst>
            </p:cNvPr>
            <p:cNvSpPr/>
            <p:nvPr/>
          </p:nvSpPr>
          <p:spPr>
            <a:xfrm>
              <a:off x="7818201" y="2555051"/>
              <a:ext cx="207464" cy="310346"/>
            </a:xfrm>
            <a:custGeom>
              <a:avLst/>
              <a:gdLst/>
              <a:ahLst/>
              <a:cxnLst/>
              <a:rect l="l" t="t" r="r" b="b"/>
              <a:pathLst>
                <a:path w="4634" h="6932" extrusionOk="0">
                  <a:moveTo>
                    <a:pt x="58" y="1"/>
                  </a:moveTo>
                  <a:lnTo>
                    <a:pt x="77" y="211"/>
                  </a:lnTo>
                  <a:lnTo>
                    <a:pt x="58" y="422"/>
                  </a:lnTo>
                  <a:lnTo>
                    <a:pt x="39" y="633"/>
                  </a:lnTo>
                  <a:lnTo>
                    <a:pt x="0" y="862"/>
                  </a:lnTo>
                  <a:lnTo>
                    <a:pt x="613" y="1437"/>
                  </a:lnTo>
                  <a:lnTo>
                    <a:pt x="919" y="1743"/>
                  </a:lnTo>
                  <a:lnTo>
                    <a:pt x="1226" y="2049"/>
                  </a:lnTo>
                  <a:lnTo>
                    <a:pt x="1532" y="2375"/>
                  </a:lnTo>
                  <a:lnTo>
                    <a:pt x="1819" y="2719"/>
                  </a:lnTo>
                  <a:lnTo>
                    <a:pt x="2106" y="3083"/>
                  </a:lnTo>
                  <a:lnTo>
                    <a:pt x="2374" y="3466"/>
                  </a:lnTo>
                  <a:lnTo>
                    <a:pt x="2662" y="3849"/>
                  </a:lnTo>
                  <a:lnTo>
                    <a:pt x="2910" y="4232"/>
                  </a:lnTo>
                  <a:lnTo>
                    <a:pt x="3178" y="4653"/>
                  </a:lnTo>
                  <a:lnTo>
                    <a:pt x="3408" y="5074"/>
                  </a:lnTo>
                  <a:lnTo>
                    <a:pt x="3638" y="5515"/>
                  </a:lnTo>
                  <a:lnTo>
                    <a:pt x="3868" y="5974"/>
                  </a:lnTo>
                  <a:lnTo>
                    <a:pt x="4078" y="6453"/>
                  </a:lnTo>
                  <a:lnTo>
                    <a:pt x="4270" y="6932"/>
                  </a:lnTo>
                  <a:lnTo>
                    <a:pt x="4404" y="6472"/>
                  </a:lnTo>
                  <a:lnTo>
                    <a:pt x="4499" y="6013"/>
                  </a:lnTo>
                  <a:lnTo>
                    <a:pt x="4576" y="5553"/>
                  </a:lnTo>
                  <a:lnTo>
                    <a:pt x="4634" y="5074"/>
                  </a:lnTo>
                  <a:lnTo>
                    <a:pt x="4461" y="4232"/>
                  </a:lnTo>
                  <a:lnTo>
                    <a:pt x="4251" y="3849"/>
                  </a:lnTo>
                  <a:lnTo>
                    <a:pt x="4040" y="3485"/>
                  </a:lnTo>
                  <a:lnTo>
                    <a:pt x="3810" y="3122"/>
                  </a:lnTo>
                  <a:lnTo>
                    <a:pt x="3561" y="2796"/>
                  </a:lnTo>
                  <a:lnTo>
                    <a:pt x="3312" y="2471"/>
                  </a:lnTo>
                  <a:lnTo>
                    <a:pt x="3044" y="2164"/>
                  </a:lnTo>
                  <a:lnTo>
                    <a:pt x="2757" y="1896"/>
                  </a:lnTo>
                  <a:lnTo>
                    <a:pt x="2470" y="1628"/>
                  </a:lnTo>
                  <a:lnTo>
                    <a:pt x="2183" y="1360"/>
                  </a:lnTo>
                  <a:lnTo>
                    <a:pt x="1896" y="1130"/>
                  </a:lnTo>
                  <a:lnTo>
                    <a:pt x="1589" y="901"/>
                  </a:lnTo>
                  <a:lnTo>
                    <a:pt x="1283" y="709"/>
                  </a:lnTo>
                  <a:lnTo>
                    <a:pt x="977" y="499"/>
                  </a:lnTo>
                  <a:lnTo>
                    <a:pt x="670" y="326"/>
                  </a:lnTo>
                  <a:lnTo>
                    <a:pt x="58"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221" name="Google Shape;1786;p72">
              <a:extLst>
                <a:ext uri="{FF2B5EF4-FFF2-40B4-BE49-F238E27FC236}">
                  <a16:creationId xmlns:a16="http://schemas.microsoft.com/office/drawing/2014/main" id="{824A5949-885B-2A16-2F16-38795622B2B0}"/>
                </a:ext>
              </a:extLst>
            </p:cNvPr>
            <p:cNvSpPr/>
            <p:nvPr/>
          </p:nvSpPr>
          <p:spPr>
            <a:xfrm>
              <a:off x="7216466" y="2144475"/>
              <a:ext cx="810919" cy="623198"/>
            </a:xfrm>
            <a:custGeom>
              <a:avLst/>
              <a:gdLst/>
              <a:ahLst/>
              <a:cxnLst/>
              <a:rect l="l" t="t" r="r" b="b"/>
              <a:pathLst>
                <a:path w="18113" h="13920" extrusionOk="0">
                  <a:moveTo>
                    <a:pt x="9708" y="1"/>
                  </a:moveTo>
                  <a:lnTo>
                    <a:pt x="9344" y="39"/>
                  </a:lnTo>
                  <a:lnTo>
                    <a:pt x="8961" y="116"/>
                  </a:lnTo>
                  <a:lnTo>
                    <a:pt x="8521" y="212"/>
                  </a:lnTo>
                  <a:lnTo>
                    <a:pt x="8080" y="346"/>
                  </a:lnTo>
                  <a:lnTo>
                    <a:pt x="7602" y="537"/>
                  </a:lnTo>
                  <a:lnTo>
                    <a:pt x="7123" y="786"/>
                  </a:lnTo>
                  <a:lnTo>
                    <a:pt x="6874" y="939"/>
                  </a:lnTo>
                  <a:lnTo>
                    <a:pt x="6625" y="1092"/>
                  </a:lnTo>
                  <a:lnTo>
                    <a:pt x="6357" y="1265"/>
                  </a:lnTo>
                  <a:lnTo>
                    <a:pt x="6089" y="1456"/>
                  </a:lnTo>
                  <a:lnTo>
                    <a:pt x="5840" y="1667"/>
                  </a:lnTo>
                  <a:lnTo>
                    <a:pt x="5572" y="1896"/>
                  </a:lnTo>
                  <a:lnTo>
                    <a:pt x="5285" y="2184"/>
                  </a:lnTo>
                  <a:lnTo>
                    <a:pt x="4960" y="2528"/>
                  </a:lnTo>
                  <a:lnTo>
                    <a:pt x="4577" y="2969"/>
                  </a:lnTo>
                  <a:lnTo>
                    <a:pt x="4117" y="3485"/>
                  </a:lnTo>
                  <a:lnTo>
                    <a:pt x="3658" y="4060"/>
                  </a:lnTo>
                  <a:lnTo>
                    <a:pt x="3179" y="4692"/>
                  </a:lnTo>
                  <a:lnTo>
                    <a:pt x="2969" y="5017"/>
                  </a:lnTo>
                  <a:lnTo>
                    <a:pt x="2758" y="5343"/>
                  </a:lnTo>
                  <a:lnTo>
                    <a:pt x="2394" y="5974"/>
                  </a:lnTo>
                  <a:lnTo>
                    <a:pt x="1954" y="6779"/>
                  </a:lnTo>
                  <a:lnTo>
                    <a:pt x="1494" y="7659"/>
                  </a:lnTo>
                  <a:lnTo>
                    <a:pt x="1054" y="8559"/>
                  </a:lnTo>
                  <a:lnTo>
                    <a:pt x="307" y="10072"/>
                  </a:lnTo>
                  <a:lnTo>
                    <a:pt x="1" y="10723"/>
                  </a:lnTo>
                  <a:lnTo>
                    <a:pt x="1" y="10723"/>
                  </a:lnTo>
                  <a:lnTo>
                    <a:pt x="326" y="10359"/>
                  </a:lnTo>
                  <a:lnTo>
                    <a:pt x="671" y="10033"/>
                  </a:lnTo>
                  <a:lnTo>
                    <a:pt x="1035" y="9746"/>
                  </a:lnTo>
                  <a:lnTo>
                    <a:pt x="1399" y="9459"/>
                  </a:lnTo>
                  <a:lnTo>
                    <a:pt x="1782" y="9229"/>
                  </a:lnTo>
                  <a:lnTo>
                    <a:pt x="2145" y="8999"/>
                  </a:lnTo>
                  <a:lnTo>
                    <a:pt x="2547" y="8789"/>
                  </a:lnTo>
                  <a:lnTo>
                    <a:pt x="2930" y="8617"/>
                  </a:lnTo>
                  <a:lnTo>
                    <a:pt x="3313" y="8463"/>
                  </a:lnTo>
                  <a:lnTo>
                    <a:pt x="3696" y="8329"/>
                  </a:lnTo>
                  <a:lnTo>
                    <a:pt x="4098" y="8195"/>
                  </a:lnTo>
                  <a:lnTo>
                    <a:pt x="4481" y="8100"/>
                  </a:lnTo>
                  <a:lnTo>
                    <a:pt x="4864" y="8004"/>
                  </a:lnTo>
                  <a:lnTo>
                    <a:pt x="5247" y="7946"/>
                  </a:lnTo>
                  <a:lnTo>
                    <a:pt x="5611" y="7889"/>
                  </a:lnTo>
                  <a:lnTo>
                    <a:pt x="5994" y="7832"/>
                  </a:lnTo>
                  <a:lnTo>
                    <a:pt x="6683" y="7793"/>
                  </a:lnTo>
                  <a:lnTo>
                    <a:pt x="7353" y="7774"/>
                  </a:lnTo>
                  <a:lnTo>
                    <a:pt x="7966" y="7774"/>
                  </a:lnTo>
                  <a:lnTo>
                    <a:pt x="8502" y="7812"/>
                  </a:lnTo>
                  <a:lnTo>
                    <a:pt x="8961" y="7870"/>
                  </a:lnTo>
                  <a:lnTo>
                    <a:pt x="9344" y="7927"/>
                  </a:lnTo>
                  <a:lnTo>
                    <a:pt x="9784" y="8004"/>
                  </a:lnTo>
                  <a:lnTo>
                    <a:pt x="9842" y="8004"/>
                  </a:lnTo>
                  <a:lnTo>
                    <a:pt x="10301" y="8080"/>
                  </a:lnTo>
                  <a:lnTo>
                    <a:pt x="10665" y="8176"/>
                  </a:lnTo>
                  <a:lnTo>
                    <a:pt x="11125" y="8272"/>
                  </a:lnTo>
                  <a:lnTo>
                    <a:pt x="11642" y="8425"/>
                  </a:lnTo>
                  <a:lnTo>
                    <a:pt x="12216" y="8636"/>
                  </a:lnTo>
                  <a:lnTo>
                    <a:pt x="12829" y="8865"/>
                  </a:lnTo>
                  <a:lnTo>
                    <a:pt x="13480" y="9153"/>
                  </a:lnTo>
                  <a:lnTo>
                    <a:pt x="13805" y="9325"/>
                  </a:lnTo>
                  <a:lnTo>
                    <a:pt x="14131" y="9516"/>
                  </a:lnTo>
                  <a:lnTo>
                    <a:pt x="14475" y="9708"/>
                  </a:lnTo>
                  <a:lnTo>
                    <a:pt x="14801" y="9918"/>
                  </a:lnTo>
                  <a:lnTo>
                    <a:pt x="15126" y="10148"/>
                  </a:lnTo>
                  <a:lnTo>
                    <a:pt x="15452" y="10397"/>
                  </a:lnTo>
                  <a:lnTo>
                    <a:pt x="15777" y="10665"/>
                  </a:lnTo>
                  <a:lnTo>
                    <a:pt x="16083" y="10933"/>
                  </a:lnTo>
                  <a:lnTo>
                    <a:pt x="16390" y="11239"/>
                  </a:lnTo>
                  <a:lnTo>
                    <a:pt x="16677" y="11565"/>
                  </a:lnTo>
                  <a:lnTo>
                    <a:pt x="16964" y="11910"/>
                  </a:lnTo>
                  <a:lnTo>
                    <a:pt x="17232" y="12254"/>
                  </a:lnTo>
                  <a:lnTo>
                    <a:pt x="17481" y="12637"/>
                  </a:lnTo>
                  <a:lnTo>
                    <a:pt x="17711" y="13039"/>
                  </a:lnTo>
                  <a:lnTo>
                    <a:pt x="17921" y="13480"/>
                  </a:lnTo>
                  <a:lnTo>
                    <a:pt x="18113" y="13920"/>
                  </a:lnTo>
                  <a:lnTo>
                    <a:pt x="17883" y="12522"/>
                  </a:lnTo>
                  <a:lnTo>
                    <a:pt x="17500" y="10455"/>
                  </a:lnTo>
                  <a:lnTo>
                    <a:pt x="17270" y="9306"/>
                  </a:lnTo>
                  <a:lnTo>
                    <a:pt x="17002" y="8138"/>
                  </a:lnTo>
                  <a:lnTo>
                    <a:pt x="16753" y="7008"/>
                  </a:lnTo>
                  <a:lnTo>
                    <a:pt x="16485" y="5955"/>
                  </a:lnTo>
                  <a:lnTo>
                    <a:pt x="16064" y="4347"/>
                  </a:lnTo>
                  <a:lnTo>
                    <a:pt x="15911" y="3734"/>
                  </a:lnTo>
                  <a:lnTo>
                    <a:pt x="15739" y="3428"/>
                  </a:lnTo>
                  <a:lnTo>
                    <a:pt x="15547" y="3141"/>
                  </a:lnTo>
                  <a:lnTo>
                    <a:pt x="15375" y="2854"/>
                  </a:lnTo>
                  <a:lnTo>
                    <a:pt x="15184" y="2605"/>
                  </a:lnTo>
                  <a:lnTo>
                    <a:pt x="15011" y="2375"/>
                  </a:lnTo>
                  <a:lnTo>
                    <a:pt x="14820" y="2145"/>
                  </a:lnTo>
                  <a:lnTo>
                    <a:pt x="14437" y="1743"/>
                  </a:lnTo>
                  <a:lnTo>
                    <a:pt x="14073" y="1418"/>
                  </a:lnTo>
                  <a:lnTo>
                    <a:pt x="13690" y="1131"/>
                  </a:lnTo>
                  <a:lnTo>
                    <a:pt x="13326" y="882"/>
                  </a:lnTo>
                  <a:lnTo>
                    <a:pt x="12982" y="690"/>
                  </a:lnTo>
                  <a:lnTo>
                    <a:pt x="12656" y="518"/>
                  </a:lnTo>
                  <a:lnTo>
                    <a:pt x="12350" y="403"/>
                  </a:lnTo>
                  <a:lnTo>
                    <a:pt x="12063" y="307"/>
                  </a:lnTo>
                  <a:lnTo>
                    <a:pt x="11814" y="250"/>
                  </a:lnTo>
                  <a:lnTo>
                    <a:pt x="11584" y="192"/>
                  </a:lnTo>
                  <a:lnTo>
                    <a:pt x="11412" y="173"/>
                  </a:lnTo>
                  <a:lnTo>
                    <a:pt x="11201" y="154"/>
                  </a:lnTo>
                  <a:lnTo>
                    <a:pt x="10991" y="97"/>
                  </a:lnTo>
                  <a:lnTo>
                    <a:pt x="10818" y="58"/>
                  </a:lnTo>
                  <a:lnTo>
                    <a:pt x="10608" y="39"/>
                  </a:lnTo>
                  <a:lnTo>
                    <a:pt x="1034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821632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732"/>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13;p45">
            <a:extLst>
              <a:ext uri="{FF2B5EF4-FFF2-40B4-BE49-F238E27FC236}">
                <a16:creationId xmlns:a16="http://schemas.microsoft.com/office/drawing/2014/main" id="{F86E9D75-5466-751B-A360-B6007A142B1A}"/>
              </a:ext>
            </a:extLst>
          </p:cNvPr>
          <p:cNvSpPr/>
          <p:nvPr/>
        </p:nvSpPr>
        <p:spPr>
          <a:xfrm flipH="1">
            <a:off x="7300825" y="4960129"/>
            <a:ext cx="907500" cy="916500"/>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5" name="Google Shape;814;p45">
            <a:extLst>
              <a:ext uri="{FF2B5EF4-FFF2-40B4-BE49-F238E27FC236}">
                <a16:creationId xmlns:a16="http://schemas.microsoft.com/office/drawing/2014/main" id="{0494BDD8-C1CB-770F-A5C5-195007325BD8}"/>
              </a:ext>
            </a:extLst>
          </p:cNvPr>
          <p:cNvSpPr/>
          <p:nvPr/>
        </p:nvSpPr>
        <p:spPr>
          <a:xfrm flipH="1">
            <a:off x="7300825" y="3761295"/>
            <a:ext cx="907500" cy="916500"/>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6" name="Google Shape;815;p45">
            <a:extLst>
              <a:ext uri="{FF2B5EF4-FFF2-40B4-BE49-F238E27FC236}">
                <a16:creationId xmlns:a16="http://schemas.microsoft.com/office/drawing/2014/main" id="{5B458218-68AB-8616-566D-54EAA041B0BA}"/>
              </a:ext>
            </a:extLst>
          </p:cNvPr>
          <p:cNvSpPr txBox="1">
            <a:spLocks/>
          </p:cNvSpPr>
          <p:nvPr/>
        </p:nvSpPr>
        <p:spPr>
          <a:xfrm>
            <a:off x="529500" y="1492000"/>
            <a:ext cx="77040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3500" b="0" i="1" u="none" strike="noStrike" kern="0" cap="none" spc="0" normalizeH="0" baseline="0" noProof="0" dirty="0">
                <a:ln>
                  <a:noFill/>
                </a:ln>
                <a:solidFill>
                  <a:srgbClr val="000000"/>
                </a:solidFill>
                <a:effectLst/>
                <a:uLnTx/>
                <a:uFillTx/>
                <a:latin typeface="Kumbh Sans Black"/>
                <a:sym typeface="Kumbh Sans Black"/>
              </a:rPr>
              <a:t>Our Team</a:t>
            </a:r>
          </a:p>
        </p:txBody>
      </p:sp>
      <p:sp>
        <p:nvSpPr>
          <p:cNvPr id="127" name="Google Shape;816;p45">
            <a:extLst>
              <a:ext uri="{FF2B5EF4-FFF2-40B4-BE49-F238E27FC236}">
                <a16:creationId xmlns:a16="http://schemas.microsoft.com/office/drawing/2014/main" id="{C5513FC9-D6BD-9E16-2D0D-DDC863C2255E}"/>
              </a:ext>
            </a:extLst>
          </p:cNvPr>
          <p:cNvSpPr txBox="1">
            <a:spLocks/>
          </p:cNvSpPr>
          <p:nvPr/>
        </p:nvSpPr>
        <p:spPr>
          <a:xfrm flipH="1">
            <a:off x="3955050" y="2571269"/>
            <a:ext cx="3193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2500"/>
              <a:buFont typeface="Titillium Web"/>
              <a:buNone/>
              <a:defRPr sz="2500" b="0" i="0" u="none" strike="noStrike" cap="none">
                <a:solidFill>
                  <a:schemeClr val="dk1"/>
                </a:solidFill>
                <a:latin typeface="Kumbh Sans Black"/>
                <a:ea typeface="Kumbh Sans Black"/>
                <a:cs typeface="Kumbh Sans Black"/>
                <a:sym typeface="Kumbh Sans Black"/>
              </a:defRPr>
            </a:lvl1pPr>
            <a:lvl2pPr marL="914400" marR="0" lvl="1"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Titillium Web"/>
              <a:buNone/>
              <a:tabLst/>
              <a:defRPr/>
            </a:pPr>
            <a:r>
              <a:rPr kumimoji="0" lang="en-US" sz="2500" b="0" i="0" u="none" strike="noStrike" kern="0" cap="none" spc="0" normalizeH="0" baseline="0" noProof="0" dirty="0">
                <a:ln>
                  <a:noFill/>
                </a:ln>
                <a:solidFill>
                  <a:srgbClr val="000000"/>
                </a:solidFill>
                <a:effectLst/>
                <a:uLnTx/>
                <a:uFillTx/>
                <a:latin typeface="Kumbh Sans Black"/>
                <a:sym typeface="Kumbh Sans Black"/>
              </a:rPr>
              <a:t>Injy ElSherbini</a:t>
            </a:r>
          </a:p>
        </p:txBody>
      </p:sp>
      <p:sp>
        <p:nvSpPr>
          <p:cNvPr id="128" name="Google Shape;817;p45">
            <a:extLst>
              <a:ext uri="{FF2B5EF4-FFF2-40B4-BE49-F238E27FC236}">
                <a16:creationId xmlns:a16="http://schemas.microsoft.com/office/drawing/2014/main" id="{2ED39990-BC3E-D330-4D31-FB1E2AE6DEE4}"/>
              </a:ext>
            </a:extLst>
          </p:cNvPr>
          <p:cNvSpPr txBox="1">
            <a:spLocks/>
          </p:cNvSpPr>
          <p:nvPr/>
        </p:nvSpPr>
        <p:spPr>
          <a:xfrm flipH="1">
            <a:off x="3955050" y="2937983"/>
            <a:ext cx="31935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28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28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Computer Science student.</a:t>
            </a:r>
          </a:p>
        </p:txBody>
      </p:sp>
      <p:sp>
        <p:nvSpPr>
          <p:cNvPr id="129" name="Google Shape;818;p45">
            <a:extLst>
              <a:ext uri="{FF2B5EF4-FFF2-40B4-BE49-F238E27FC236}">
                <a16:creationId xmlns:a16="http://schemas.microsoft.com/office/drawing/2014/main" id="{0486EE25-4658-4B64-D38F-60A6FF796528}"/>
              </a:ext>
            </a:extLst>
          </p:cNvPr>
          <p:cNvSpPr txBox="1">
            <a:spLocks/>
          </p:cNvSpPr>
          <p:nvPr/>
        </p:nvSpPr>
        <p:spPr>
          <a:xfrm flipH="1">
            <a:off x="3955050" y="3766123"/>
            <a:ext cx="3193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2500"/>
              <a:buFont typeface="Titillium Web"/>
              <a:buNone/>
              <a:defRPr sz="2500" b="0" i="0" u="none" strike="noStrike" cap="none">
                <a:solidFill>
                  <a:schemeClr val="dk1"/>
                </a:solidFill>
                <a:latin typeface="Kumbh Sans Black"/>
                <a:ea typeface="Kumbh Sans Black"/>
                <a:cs typeface="Kumbh Sans Black"/>
                <a:sym typeface="Kumbh Sans Black"/>
              </a:defRPr>
            </a:lvl1pPr>
            <a:lvl2pPr marL="914400" marR="0" lvl="1"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Titillium Web"/>
              <a:buNone/>
              <a:tabLst/>
              <a:defRPr/>
            </a:pPr>
            <a:r>
              <a:rPr kumimoji="0" lang="en-US" sz="2500" b="0" i="0" u="none" strike="noStrike" kern="0" cap="none" spc="0" normalizeH="0" baseline="0" noProof="0" dirty="0">
                <a:ln>
                  <a:noFill/>
                </a:ln>
                <a:solidFill>
                  <a:srgbClr val="000000"/>
                </a:solidFill>
                <a:effectLst/>
                <a:uLnTx/>
                <a:uFillTx/>
                <a:latin typeface="Kumbh Sans Black"/>
                <a:sym typeface="Kumbh Sans Black"/>
              </a:rPr>
              <a:t>Nourhan Mahmoud</a:t>
            </a:r>
          </a:p>
        </p:txBody>
      </p:sp>
      <p:sp>
        <p:nvSpPr>
          <p:cNvPr id="130" name="Google Shape;819;p45">
            <a:extLst>
              <a:ext uri="{FF2B5EF4-FFF2-40B4-BE49-F238E27FC236}">
                <a16:creationId xmlns:a16="http://schemas.microsoft.com/office/drawing/2014/main" id="{C11E0D44-00DA-E6B3-487C-53EF8C98BEDE}"/>
              </a:ext>
            </a:extLst>
          </p:cNvPr>
          <p:cNvSpPr txBox="1">
            <a:spLocks/>
          </p:cNvSpPr>
          <p:nvPr/>
        </p:nvSpPr>
        <p:spPr>
          <a:xfrm flipH="1">
            <a:off x="3955050" y="4132837"/>
            <a:ext cx="31935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28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28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Engineering student.</a:t>
            </a:r>
          </a:p>
        </p:txBody>
      </p:sp>
      <p:sp>
        <p:nvSpPr>
          <p:cNvPr id="131" name="Google Shape;820;p45">
            <a:extLst>
              <a:ext uri="{FF2B5EF4-FFF2-40B4-BE49-F238E27FC236}">
                <a16:creationId xmlns:a16="http://schemas.microsoft.com/office/drawing/2014/main" id="{F82297AE-DBA4-8428-4BE9-228A799F7FC7}"/>
              </a:ext>
            </a:extLst>
          </p:cNvPr>
          <p:cNvSpPr txBox="1">
            <a:spLocks/>
          </p:cNvSpPr>
          <p:nvPr/>
        </p:nvSpPr>
        <p:spPr>
          <a:xfrm flipH="1">
            <a:off x="3955050" y="4960668"/>
            <a:ext cx="3193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2500"/>
              <a:buFont typeface="Titillium Web"/>
              <a:buNone/>
              <a:defRPr sz="2500" b="0" i="0" u="none" strike="noStrike" cap="none">
                <a:solidFill>
                  <a:schemeClr val="dk1"/>
                </a:solidFill>
                <a:latin typeface="Kumbh Sans Black"/>
                <a:ea typeface="Kumbh Sans Black"/>
                <a:cs typeface="Kumbh Sans Black"/>
                <a:sym typeface="Kumbh Sans Black"/>
              </a:defRPr>
            </a:lvl1pPr>
            <a:lvl2pPr marL="914400" marR="0" lvl="1"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Titillium Web"/>
              <a:buNone/>
              <a:tabLst/>
              <a:defRPr/>
            </a:pPr>
            <a:r>
              <a:rPr kumimoji="0" lang="en-US" sz="2500" b="0" i="0" u="none" strike="noStrike" kern="0" cap="none" spc="0" normalizeH="0" baseline="0" noProof="0" dirty="0">
                <a:ln>
                  <a:noFill/>
                </a:ln>
                <a:solidFill>
                  <a:srgbClr val="000000"/>
                </a:solidFill>
                <a:effectLst/>
                <a:uLnTx/>
                <a:uFillTx/>
                <a:latin typeface="Kumbh Sans Black"/>
                <a:sym typeface="Kumbh Sans Black"/>
              </a:rPr>
              <a:t>Ziad Omar</a:t>
            </a:r>
          </a:p>
        </p:txBody>
      </p:sp>
      <p:sp>
        <p:nvSpPr>
          <p:cNvPr id="132" name="Google Shape;821;p45">
            <a:extLst>
              <a:ext uri="{FF2B5EF4-FFF2-40B4-BE49-F238E27FC236}">
                <a16:creationId xmlns:a16="http://schemas.microsoft.com/office/drawing/2014/main" id="{5DB94602-5380-09C6-DA49-A55D9B48E4A7}"/>
              </a:ext>
            </a:extLst>
          </p:cNvPr>
          <p:cNvSpPr txBox="1">
            <a:spLocks/>
          </p:cNvSpPr>
          <p:nvPr/>
        </p:nvSpPr>
        <p:spPr>
          <a:xfrm flipH="1">
            <a:off x="3955050" y="5327382"/>
            <a:ext cx="31935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28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2800"/>
              <a:buFont typeface="Hind Siliguri"/>
              <a:buNone/>
              <a:defRPr sz="28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28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Engineering student.</a:t>
            </a:r>
          </a:p>
          <a:p>
            <a:pPr marL="0" marR="0" lvl="0" indent="0" algn="r" defTabSz="914400" rtl="0" eaLnBrk="1" fontAlgn="auto" latinLnBrk="0" hangingPunct="1">
              <a:lnSpc>
                <a:spcPct val="100000"/>
              </a:lnSpc>
              <a:spcBef>
                <a:spcPts val="0"/>
              </a:spcBef>
              <a:spcAft>
                <a:spcPts val="0"/>
              </a:spcAft>
              <a:buClr>
                <a:srgbClr val="000000"/>
              </a:buClr>
              <a:buSzPts val="2800"/>
              <a:buFont typeface="Hind Siliguri"/>
              <a:buNone/>
              <a:tabLst/>
              <a:defRPr/>
            </a:pPr>
            <a:r>
              <a:rPr kumimoji="0" lang="en-US" sz="1500" b="0" i="0" u="none" strike="noStrike" kern="0" cap="none" spc="0" normalizeH="0" baseline="0" noProof="0" dirty="0">
                <a:ln>
                  <a:noFill/>
                </a:ln>
                <a:solidFill>
                  <a:srgbClr val="000000"/>
                </a:solidFill>
                <a:effectLst/>
                <a:uLnTx/>
                <a:uFillTx/>
                <a:latin typeface="Hind Siliguri"/>
                <a:cs typeface="Hind Siliguri"/>
                <a:sym typeface="Hind Siliguri"/>
              </a:rPr>
              <a:t>Our facilitator.</a:t>
            </a:r>
          </a:p>
        </p:txBody>
      </p:sp>
      <p:sp>
        <p:nvSpPr>
          <p:cNvPr id="133" name="Google Shape;822;p45">
            <a:extLst>
              <a:ext uri="{FF2B5EF4-FFF2-40B4-BE49-F238E27FC236}">
                <a16:creationId xmlns:a16="http://schemas.microsoft.com/office/drawing/2014/main" id="{551F8AA5-AC81-4FE8-CBAB-6AC3B3468A0F}"/>
              </a:ext>
            </a:extLst>
          </p:cNvPr>
          <p:cNvSpPr/>
          <p:nvPr/>
        </p:nvSpPr>
        <p:spPr>
          <a:xfrm flipH="1">
            <a:off x="7297375" y="2570783"/>
            <a:ext cx="914400" cy="914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134" name="Google Shape;823;p45">
            <a:extLst>
              <a:ext uri="{FF2B5EF4-FFF2-40B4-BE49-F238E27FC236}">
                <a16:creationId xmlns:a16="http://schemas.microsoft.com/office/drawing/2014/main" id="{B8A23624-CA51-5382-06FD-5409C55247B0}"/>
              </a:ext>
            </a:extLst>
          </p:cNvPr>
          <p:cNvGrpSpPr/>
          <p:nvPr/>
        </p:nvGrpSpPr>
        <p:grpSpPr>
          <a:xfrm>
            <a:off x="7523945" y="2799392"/>
            <a:ext cx="461259" cy="457181"/>
            <a:chOff x="1766375" y="1287275"/>
            <a:chExt cx="386800" cy="386100"/>
          </a:xfrm>
        </p:grpSpPr>
        <p:sp>
          <p:nvSpPr>
            <p:cNvPr id="135" name="Google Shape;824;p45">
              <a:extLst>
                <a:ext uri="{FF2B5EF4-FFF2-40B4-BE49-F238E27FC236}">
                  <a16:creationId xmlns:a16="http://schemas.microsoft.com/office/drawing/2014/main" id="{9A36E7B7-A283-5A64-D3F6-404ECB8D7ADC}"/>
                </a:ext>
              </a:extLst>
            </p:cNvPr>
            <p:cNvSpPr/>
            <p:nvPr/>
          </p:nvSpPr>
          <p:spPr>
            <a:xfrm>
              <a:off x="2047725" y="1493400"/>
              <a:ext cx="16800" cy="52400"/>
            </a:xfrm>
            <a:custGeom>
              <a:avLst/>
              <a:gdLst/>
              <a:ahLst/>
              <a:cxnLst/>
              <a:rect l="l" t="t" r="r" b="b"/>
              <a:pathLst>
                <a:path w="672" h="2096" extrusionOk="0">
                  <a:moveTo>
                    <a:pt x="457" y="1"/>
                  </a:moveTo>
                  <a:lnTo>
                    <a:pt x="349" y="27"/>
                  </a:lnTo>
                  <a:lnTo>
                    <a:pt x="296" y="54"/>
                  </a:lnTo>
                  <a:lnTo>
                    <a:pt x="242" y="135"/>
                  </a:lnTo>
                  <a:lnTo>
                    <a:pt x="215" y="215"/>
                  </a:lnTo>
                  <a:lnTo>
                    <a:pt x="215" y="726"/>
                  </a:lnTo>
                  <a:lnTo>
                    <a:pt x="161" y="1129"/>
                  </a:lnTo>
                  <a:lnTo>
                    <a:pt x="108" y="1478"/>
                  </a:lnTo>
                  <a:lnTo>
                    <a:pt x="27" y="1773"/>
                  </a:lnTo>
                  <a:lnTo>
                    <a:pt x="0" y="1881"/>
                  </a:lnTo>
                  <a:lnTo>
                    <a:pt x="27" y="1961"/>
                  </a:lnTo>
                  <a:lnTo>
                    <a:pt x="81" y="2015"/>
                  </a:lnTo>
                  <a:lnTo>
                    <a:pt x="161" y="2069"/>
                  </a:lnTo>
                  <a:lnTo>
                    <a:pt x="215" y="2096"/>
                  </a:lnTo>
                  <a:lnTo>
                    <a:pt x="296" y="2069"/>
                  </a:lnTo>
                  <a:lnTo>
                    <a:pt x="349" y="2042"/>
                  </a:lnTo>
                  <a:lnTo>
                    <a:pt x="403" y="1988"/>
                  </a:lnTo>
                  <a:lnTo>
                    <a:pt x="430" y="1934"/>
                  </a:lnTo>
                  <a:lnTo>
                    <a:pt x="564" y="1558"/>
                  </a:lnTo>
                  <a:lnTo>
                    <a:pt x="618" y="1129"/>
                  </a:lnTo>
                  <a:lnTo>
                    <a:pt x="672" y="699"/>
                  </a:lnTo>
                  <a:lnTo>
                    <a:pt x="672" y="215"/>
                  </a:lnTo>
                  <a:lnTo>
                    <a:pt x="645" y="135"/>
                  </a:lnTo>
                  <a:lnTo>
                    <a:pt x="618" y="54"/>
                  </a:lnTo>
                  <a:lnTo>
                    <a:pt x="537" y="27"/>
                  </a:lnTo>
                  <a:lnTo>
                    <a:pt x="45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6" name="Google Shape;825;p45">
              <a:extLst>
                <a:ext uri="{FF2B5EF4-FFF2-40B4-BE49-F238E27FC236}">
                  <a16:creationId xmlns:a16="http://schemas.microsoft.com/office/drawing/2014/main" id="{4C661122-FB8B-98C2-1BB8-A1AD3A65F673}"/>
                </a:ext>
              </a:extLst>
            </p:cNvPr>
            <p:cNvSpPr/>
            <p:nvPr/>
          </p:nvSpPr>
          <p:spPr>
            <a:xfrm>
              <a:off x="1973850" y="1557200"/>
              <a:ext cx="71200" cy="106100"/>
            </a:xfrm>
            <a:custGeom>
              <a:avLst/>
              <a:gdLst/>
              <a:ahLst/>
              <a:cxnLst/>
              <a:rect l="l" t="t" r="r" b="b"/>
              <a:pathLst>
                <a:path w="2848" h="4244" extrusionOk="0">
                  <a:moveTo>
                    <a:pt x="2526" y="0"/>
                  </a:moveTo>
                  <a:lnTo>
                    <a:pt x="2472" y="81"/>
                  </a:lnTo>
                  <a:lnTo>
                    <a:pt x="2150" y="403"/>
                  </a:lnTo>
                  <a:lnTo>
                    <a:pt x="1747" y="779"/>
                  </a:lnTo>
                  <a:lnTo>
                    <a:pt x="1639" y="940"/>
                  </a:lnTo>
                  <a:lnTo>
                    <a:pt x="1559" y="1128"/>
                  </a:lnTo>
                  <a:lnTo>
                    <a:pt x="1505" y="1343"/>
                  </a:lnTo>
                  <a:lnTo>
                    <a:pt x="1505" y="1612"/>
                  </a:lnTo>
                  <a:lnTo>
                    <a:pt x="1532" y="1934"/>
                  </a:lnTo>
                  <a:lnTo>
                    <a:pt x="1612" y="2283"/>
                  </a:lnTo>
                  <a:lnTo>
                    <a:pt x="1720" y="2686"/>
                  </a:lnTo>
                  <a:lnTo>
                    <a:pt x="1854" y="3116"/>
                  </a:lnTo>
                  <a:lnTo>
                    <a:pt x="1881" y="3196"/>
                  </a:lnTo>
                  <a:lnTo>
                    <a:pt x="1854" y="3277"/>
                  </a:lnTo>
                  <a:lnTo>
                    <a:pt x="1800" y="3358"/>
                  </a:lnTo>
                  <a:lnTo>
                    <a:pt x="1720" y="3384"/>
                  </a:lnTo>
                  <a:lnTo>
                    <a:pt x="162" y="3787"/>
                  </a:lnTo>
                  <a:lnTo>
                    <a:pt x="81" y="3814"/>
                  </a:lnTo>
                  <a:lnTo>
                    <a:pt x="28" y="3895"/>
                  </a:lnTo>
                  <a:lnTo>
                    <a:pt x="1" y="3975"/>
                  </a:lnTo>
                  <a:lnTo>
                    <a:pt x="1" y="4056"/>
                  </a:lnTo>
                  <a:lnTo>
                    <a:pt x="55" y="4136"/>
                  </a:lnTo>
                  <a:lnTo>
                    <a:pt x="81" y="4190"/>
                  </a:lnTo>
                  <a:lnTo>
                    <a:pt x="162" y="4217"/>
                  </a:lnTo>
                  <a:lnTo>
                    <a:pt x="243" y="4244"/>
                  </a:lnTo>
                  <a:lnTo>
                    <a:pt x="296" y="4217"/>
                  </a:lnTo>
                  <a:lnTo>
                    <a:pt x="1854" y="3814"/>
                  </a:lnTo>
                  <a:lnTo>
                    <a:pt x="1962" y="3787"/>
                  </a:lnTo>
                  <a:lnTo>
                    <a:pt x="2096" y="3707"/>
                  </a:lnTo>
                  <a:lnTo>
                    <a:pt x="2176" y="3599"/>
                  </a:lnTo>
                  <a:lnTo>
                    <a:pt x="2257" y="3492"/>
                  </a:lnTo>
                  <a:lnTo>
                    <a:pt x="2311" y="3358"/>
                  </a:lnTo>
                  <a:lnTo>
                    <a:pt x="2338" y="3223"/>
                  </a:lnTo>
                  <a:lnTo>
                    <a:pt x="2311" y="3089"/>
                  </a:lnTo>
                  <a:lnTo>
                    <a:pt x="2284" y="2955"/>
                  </a:lnTo>
                  <a:lnTo>
                    <a:pt x="2123" y="2471"/>
                  </a:lnTo>
                  <a:lnTo>
                    <a:pt x="2015" y="2095"/>
                  </a:lnTo>
                  <a:lnTo>
                    <a:pt x="1962" y="1773"/>
                  </a:lnTo>
                  <a:lnTo>
                    <a:pt x="1935" y="1531"/>
                  </a:lnTo>
                  <a:lnTo>
                    <a:pt x="1962" y="1370"/>
                  </a:lnTo>
                  <a:lnTo>
                    <a:pt x="1988" y="1236"/>
                  </a:lnTo>
                  <a:lnTo>
                    <a:pt x="2015" y="1155"/>
                  </a:lnTo>
                  <a:lnTo>
                    <a:pt x="2069" y="1128"/>
                  </a:lnTo>
                  <a:lnTo>
                    <a:pt x="2472" y="725"/>
                  </a:lnTo>
                  <a:lnTo>
                    <a:pt x="2794" y="349"/>
                  </a:lnTo>
                  <a:lnTo>
                    <a:pt x="2848" y="269"/>
                  </a:lnTo>
                  <a:lnTo>
                    <a:pt x="2848" y="188"/>
                  </a:lnTo>
                  <a:lnTo>
                    <a:pt x="2848" y="108"/>
                  </a:lnTo>
                  <a:lnTo>
                    <a:pt x="2767" y="27"/>
                  </a:lnTo>
                  <a:lnTo>
                    <a:pt x="271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7" name="Google Shape;826;p45">
              <a:extLst>
                <a:ext uri="{FF2B5EF4-FFF2-40B4-BE49-F238E27FC236}">
                  <a16:creationId xmlns:a16="http://schemas.microsoft.com/office/drawing/2014/main" id="{7179D4CB-7251-5E4C-BD43-844A327A19CD}"/>
                </a:ext>
              </a:extLst>
            </p:cNvPr>
            <p:cNvSpPr/>
            <p:nvPr/>
          </p:nvSpPr>
          <p:spPr>
            <a:xfrm>
              <a:off x="1814725" y="1474600"/>
              <a:ext cx="145050" cy="198775"/>
            </a:xfrm>
            <a:custGeom>
              <a:avLst/>
              <a:gdLst/>
              <a:ahLst/>
              <a:cxnLst/>
              <a:rect l="l" t="t" r="r" b="b"/>
              <a:pathLst>
                <a:path w="5802" h="7951" extrusionOk="0">
                  <a:moveTo>
                    <a:pt x="1155" y="1"/>
                  </a:moveTo>
                  <a:lnTo>
                    <a:pt x="1048" y="27"/>
                  </a:lnTo>
                  <a:lnTo>
                    <a:pt x="994" y="54"/>
                  </a:lnTo>
                  <a:lnTo>
                    <a:pt x="940" y="135"/>
                  </a:lnTo>
                  <a:lnTo>
                    <a:pt x="913" y="215"/>
                  </a:lnTo>
                  <a:lnTo>
                    <a:pt x="887" y="377"/>
                  </a:lnTo>
                  <a:lnTo>
                    <a:pt x="860" y="484"/>
                  </a:lnTo>
                  <a:lnTo>
                    <a:pt x="779" y="699"/>
                  </a:lnTo>
                  <a:lnTo>
                    <a:pt x="725" y="806"/>
                  </a:lnTo>
                  <a:lnTo>
                    <a:pt x="672" y="914"/>
                  </a:lnTo>
                  <a:lnTo>
                    <a:pt x="672" y="1075"/>
                  </a:lnTo>
                  <a:lnTo>
                    <a:pt x="699" y="1236"/>
                  </a:lnTo>
                  <a:lnTo>
                    <a:pt x="779" y="1370"/>
                  </a:lnTo>
                  <a:lnTo>
                    <a:pt x="860" y="1505"/>
                  </a:lnTo>
                  <a:lnTo>
                    <a:pt x="940" y="1666"/>
                  </a:lnTo>
                  <a:lnTo>
                    <a:pt x="940" y="1693"/>
                  </a:lnTo>
                  <a:lnTo>
                    <a:pt x="833" y="1881"/>
                  </a:lnTo>
                  <a:lnTo>
                    <a:pt x="699" y="2042"/>
                  </a:lnTo>
                  <a:lnTo>
                    <a:pt x="537" y="2203"/>
                  </a:lnTo>
                  <a:lnTo>
                    <a:pt x="349" y="2337"/>
                  </a:lnTo>
                  <a:lnTo>
                    <a:pt x="242" y="2445"/>
                  </a:lnTo>
                  <a:lnTo>
                    <a:pt x="135" y="2552"/>
                  </a:lnTo>
                  <a:lnTo>
                    <a:pt x="27" y="2713"/>
                  </a:lnTo>
                  <a:lnTo>
                    <a:pt x="0" y="2821"/>
                  </a:lnTo>
                  <a:lnTo>
                    <a:pt x="0" y="2928"/>
                  </a:lnTo>
                  <a:lnTo>
                    <a:pt x="0" y="3036"/>
                  </a:lnTo>
                  <a:lnTo>
                    <a:pt x="27" y="3143"/>
                  </a:lnTo>
                  <a:lnTo>
                    <a:pt x="81" y="3250"/>
                  </a:lnTo>
                  <a:lnTo>
                    <a:pt x="161" y="3331"/>
                  </a:lnTo>
                  <a:lnTo>
                    <a:pt x="242" y="3412"/>
                  </a:lnTo>
                  <a:lnTo>
                    <a:pt x="349" y="3492"/>
                  </a:lnTo>
                  <a:lnTo>
                    <a:pt x="457" y="3546"/>
                  </a:lnTo>
                  <a:lnTo>
                    <a:pt x="591" y="3573"/>
                  </a:lnTo>
                  <a:lnTo>
                    <a:pt x="511" y="3680"/>
                  </a:lnTo>
                  <a:lnTo>
                    <a:pt x="403" y="3761"/>
                  </a:lnTo>
                  <a:lnTo>
                    <a:pt x="349" y="3815"/>
                  </a:lnTo>
                  <a:lnTo>
                    <a:pt x="296" y="3922"/>
                  </a:lnTo>
                  <a:lnTo>
                    <a:pt x="269" y="4083"/>
                  </a:lnTo>
                  <a:lnTo>
                    <a:pt x="296" y="4164"/>
                  </a:lnTo>
                  <a:lnTo>
                    <a:pt x="323" y="4217"/>
                  </a:lnTo>
                  <a:lnTo>
                    <a:pt x="376" y="4298"/>
                  </a:lnTo>
                  <a:lnTo>
                    <a:pt x="457" y="4379"/>
                  </a:lnTo>
                  <a:lnTo>
                    <a:pt x="537" y="4432"/>
                  </a:lnTo>
                  <a:lnTo>
                    <a:pt x="457" y="4593"/>
                  </a:lnTo>
                  <a:lnTo>
                    <a:pt x="457" y="4728"/>
                  </a:lnTo>
                  <a:lnTo>
                    <a:pt x="484" y="4862"/>
                  </a:lnTo>
                  <a:lnTo>
                    <a:pt x="537" y="4969"/>
                  </a:lnTo>
                  <a:lnTo>
                    <a:pt x="591" y="5023"/>
                  </a:lnTo>
                  <a:lnTo>
                    <a:pt x="672" y="5077"/>
                  </a:lnTo>
                  <a:lnTo>
                    <a:pt x="779" y="5104"/>
                  </a:lnTo>
                  <a:lnTo>
                    <a:pt x="725" y="5211"/>
                  </a:lnTo>
                  <a:lnTo>
                    <a:pt x="672" y="5345"/>
                  </a:lnTo>
                  <a:lnTo>
                    <a:pt x="672" y="5533"/>
                  </a:lnTo>
                  <a:lnTo>
                    <a:pt x="699" y="5721"/>
                  </a:lnTo>
                  <a:lnTo>
                    <a:pt x="725" y="5829"/>
                  </a:lnTo>
                  <a:lnTo>
                    <a:pt x="779" y="5963"/>
                  </a:lnTo>
                  <a:lnTo>
                    <a:pt x="860" y="6071"/>
                  </a:lnTo>
                  <a:lnTo>
                    <a:pt x="940" y="6178"/>
                  </a:lnTo>
                  <a:lnTo>
                    <a:pt x="1075" y="6285"/>
                  </a:lnTo>
                  <a:lnTo>
                    <a:pt x="1236" y="6393"/>
                  </a:lnTo>
                  <a:lnTo>
                    <a:pt x="1424" y="6447"/>
                  </a:lnTo>
                  <a:lnTo>
                    <a:pt x="1666" y="6500"/>
                  </a:lnTo>
                  <a:lnTo>
                    <a:pt x="1854" y="6527"/>
                  </a:lnTo>
                  <a:lnTo>
                    <a:pt x="2122" y="6500"/>
                  </a:lnTo>
                  <a:lnTo>
                    <a:pt x="2713" y="6420"/>
                  </a:lnTo>
                  <a:lnTo>
                    <a:pt x="2955" y="6393"/>
                  </a:lnTo>
                  <a:lnTo>
                    <a:pt x="3196" y="6393"/>
                  </a:lnTo>
                  <a:lnTo>
                    <a:pt x="3438" y="6447"/>
                  </a:lnTo>
                  <a:lnTo>
                    <a:pt x="3626" y="6554"/>
                  </a:lnTo>
                  <a:lnTo>
                    <a:pt x="3787" y="6688"/>
                  </a:lnTo>
                  <a:lnTo>
                    <a:pt x="3949" y="6876"/>
                  </a:lnTo>
                  <a:lnTo>
                    <a:pt x="4083" y="7091"/>
                  </a:lnTo>
                  <a:lnTo>
                    <a:pt x="4190" y="7306"/>
                  </a:lnTo>
                  <a:lnTo>
                    <a:pt x="4298" y="7548"/>
                  </a:lnTo>
                  <a:lnTo>
                    <a:pt x="4405" y="7709"/>
                  </a:lnTo>
                  <a:lnTo>
                    <a:pt x="4539" y="7843"/>
                  </a:lnTo>
                  <a:lnTo>
                    <a:pt x="4701" y="7924"/>
                  </a:lnTo>
                  <a:lnTo>
                    <a:pt x="4889" y="7951"/>
                  </a:lnTo>
                  <a:lnTo>
                    <a:pt x="5050" y="7951"/>
                  </a:lnTo>
                  <a:lnTo>
                    <a:pt x="5641" y="7790"/>
                  </a:lnTo>
                  <a:lnTo>
                    <a:pt x="5721" y="7763"/>
                  </a:lnTo>
                  <a:lnTo>
                    <a:pt x="5775" y="7682"/>
                  </a:lnTo>
                  <a:lnTo>
                    <a:pt x="5802" y="7602"/>
                  </a:lnTo>
                  <a:lnTo>
                    <a:pt x="5802" y="7521"/>
                  </a:lnTo>
                  <a:lnTo>
                    <a:pt x="5748" y="7440"/>
                  </a:lnTo>
                  <a:lnTo>
                    <a:pt x="5694" y="7387"/>
                  </a:lnTo>
                  <a:lnTo>
                    <a:pt x="5614" y="7360"/>
                  </a:lnTo>
                  <a:lnTo>
                    <a:pt x="5533" y="7360"/>
                  </a:lnTo>
                  <a:lnTo>
                    <a:pt x="4942" y="7494"/>
                  </a:lnTo>
                  <a:lnTo>
                    <a:pt x="4808" y="7494"/>
                  </a:lnTo>
                  <a:lnTo>
                    <a:pt x="4754" y="7440"/>
                  </a:lnTo>
                  <a:lnTo>
                    <a:pt x="4701" y="7387"/>
                  </a:lnTo>
                  <a:lnTo>
                    <a:pt x="4620" y="7172"/>
                  </a:lnTo>
                  <a:lnTo>
                    <a:pt x="4513" y="6930"/>
                  </a:lnTo>
                  <a:lnTo>
                    <a:pt x="4351" y="6688"/>
                  </a:lnTo>
                  <a:lnTo>
                    <a:pt x="4163" y="6420"/>
                  </a:lnTo>
                  <a:lnTo>
                    <a:pt x="4056" y="6312"/>
                  </a:lnTo>
                  <a:lnTo>
                    <a:pt x="3922" y="6205"/>
                  </a:lnTo>
                  <a:lnTo>
                    <a:pt x="3787" y="6124"/>
                  </a:lnTo>
                  <a:lnTo>
                    <a:pt x="3653" y="6044"/>
                  </a:lnTo>
                  <a:lnTo>
                    <a:pt x="3492" y="5990"/>
                  </a:lnTo>
                  <a:lnTo>
                    <a:pt x="3304" y="5936"/>
                  </a:lnTo>
                  <a:lnTo>
                    <a:pt x="2901" y="5936"/>
                  </a:lnTo>
                  <a:lnTo>
                    <a:pt x="2659" y="5990"/>
                  </a:lnTo>
                  <a:lnTo>
                    <a:pt x="2122" y="6044"/>
                  </a:lnTo>
                  <a:lnTo>
                    <a:pt x="1880" y="6071"/>
                  </a:lnTo>
                  <a:lnTo>
                    <a:pt x="1719" y="6071"/>
                  </a:lnTo>
                  <a:lnTo>
                    <a:pt x="1585" y="6017"/>
                  </a:lnTo>
                  <a:lnTo>
                    <a:pt x="1451" y="5990"/>
                  </a:lnTo>
                  <a:lnTo>
                    <a:pt x="1343" y="5936"/>
                  </a:lnTo>
                  <a:lnTo>
                    <a:pt x="1263" y="5856"/>
                  </a:lnTo>
                  <a:lnTo>
                    <a:pt x="1182" y="5748"/>
                  </a:lnTo>
                  <a:lnTo>
                    <a:pt x="1128" y="5614"/>
                  </a:lnTo>
                  <a:lnTo>
                    <a:pt x="1128" y="5533"/>
                  </a:lnTo>
                  <a:lnTo>
                    <a:pt x="1128" y="5426"/>
                  </a:lnTo>
                  <a:lnTo>
                    <a:pt x="1155" y="5345"/>
                  </a:lnTo>
                  <a:lnTo>
                    <a:pt x="1209" y="5238"/>
                  </a:lnTo>
                  <a:lnTo>
                    <a:pt x="1263" y="5131"/>
                  </a:lnTo>
                  <a:lnTo>
                    <a:pt x="1236" y="4996"/>
                  </a:lnTo>
                  <a:lnTo>
                    <a:pt x="1182" y="4862"/>
                  </a:lnTo>
                  <a:lnTo>
                    <a:pt x="1102" y="4755"/>
                  </a:lnTo>
                  <a:lnTo>
                    <a:pt x="913" y="4674"/>
                  </a:lnTo>
                  <a:lnTo>
                    <a:pt x="967" y="4620"/>
                  </a:lnTo>
                  <a:lnTo>
                    <a:pt x="1021" y="4567"/>
                  </a:lnTo>
                  <a:lnTo>
                    <a:pt x="1075" y="4459"/>
                  </a:lnTo>
                  <a:lnTo>
                    <a:pt x="1048" y="4379"/>
                  </a:lnTo>
                  <a:lnTo>
                    <a:pt x="1021" y="4298"/>
                  </a:lnTo>
                  <a:lnTo>
                    <a:pt x="940" y="4217"/>
                  </a:lnTo>
                  <a:lnTo>
                    <a:pt x="779" y="4056"/>
                  </a:lnTo>
                  <a:lnTo>
                    <a:pt x="887" y="3949"/>
                  </a:lnTo>
                  <a:lnTo>
                    <a:pt x="994" y="3815"/>
                  </a:lnTo>
                  <a:lnTo>
                    <a:pt x="1075" y="3680"/>
                  </a:lnTo>
                  <a:lnTo>
                    <a:pt x="1075" y="3600"/>
                  </a:lnTo>
                  <a:lnTo>
                    <a:pt x="1075" y="3492"/>
                  </a:lnTo>
                  <a:lnTo>
                    <a:pt x="1048" y="3412"/>
                  </a:lnTo>
                  <a:lnTo>
                    <a:pt x="994" y="3304"/>
                  </a:lnTo>
                  <a:lnTo>
                    <a:pt x="887" y="3224"/>
                  </a:lnTo>
                  <a:lnTo>
                    <a:pt x="699" y="3143"/>
                  </a:lnTo>
                  <a:lnTo>
                    <a:pt x="564" y="3089"/>
                  </a:lnTo>
                  <a:lnTo>
                    <a:pt x="484" y="3036"/>
                  </a:lnTo>
                  <a:lnTo>
                    <a:pt x="457" y="2982"/>
                  </a:lnTo>
                  <a:lnTo>
                    <a:pt x="457" y="2928"/>
                  </a:lnTo>
                  <a:lnTo>
                    <a:pt x="457" y="2874"/>
                  </a:lnTo>
                  <a:lnTo>
                    <a:pt x="484" y="2848"/>
                  </a:lnTo>
                  <a:lnTo>
                    <a:pt x="618" y="2713"/>
                  </a:lnTo>
                  <a:lnTo>
                    <a:pt x="806" y="2552"/>
                  </a:lnTo>
                  <a:lnTo>
                    <a:pt x="994" y="2391"/>
                  </a:lnTo>
                  <a:lnTo>
                    <a:pt x="1182" y="2176"/>
                  </a:lnTo>
                  <a:lnTo>
                    <a:pt x="1343" y="1934"/>
                  </a:lnTo>
                  <a:lnTo>
                    <a:pt x="1370" y="1827"/>
                  </a:lnTo>
                  <a:lnTo>
                    <a:pt x="1397" y="1693"/>
                  </a:lnTo>
                  <a:lnTo>
                    <a:pt x="1397" y="1585"/>
                  </a:lnTo>
                  <a:lnTo>
                    <a:pt x="1370" y="1478"/>
                  </a:lnTo>
                  <a:lnTo>
                    <a:pt x="1236" y="1263"/>
                  </a:lnTo>
                  <a:lnTo>
                    <a:pt x="1155" y="1129"/>
                  </a:lnTo>
                  <a:lnTo>
                    <a:pt x="1128" y="1075"/>
                  </a:lnTo>
                  <a:lnTo>
                    <a:pt x="1128" y="1021"/>
                  </a:lnTo>
                  <a:lnTo>
                    <a:pt x="1182" y="887"/>
                  </a:lnTo>
                  <a:lnTo>
                    <a:pt x="1290" y="645"/>
                  </a:lnTo>
                  <a:lnTo>
                    <a:pt x="1343" y="457"/>
                  </a:lnTo>
                  <a:lnTo>
                    <a:pt x="1370" y="242"/>
                  </a:lnTo>
                  <a:lnTo>
                    <a:pt x="1343" y="162"/>
                  </a:lnTo>
                  <a:lnTo>
                    <a:pt x="1316" y="81"/>
                  </a:lnTo>
                  <a:lnTo>
                    <a:pt x="1236" y="27"/>
                  </a:lnTo>
                  <a:lnTo>
                    <a:pt x="115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8" name="Google Shape;827;p45">
              <a:extLst>
                <a:ext uri="{FF2B5EF4-FFF2-40B4-BE49-F238E27FC236}">
                  <a16:creationId xmlns:a16="http://schemas.microsoft.com/office/drawing/2014/main" id="{7F805F3C-AC63-B0E6-51EE-C32409968559}"/>
                </a:ext>
              </a:extLst>
            </p:cNvPr>
            <p:cNvSpPr/>
            <p:nvPr/>
          </p:nvSpPr>
          <p:spPr>
            <a:xfrm>
              <a:off x="1847625" y="1358450"/>
              <a:ext cx="49700" cy="71850"/>
            </a:xfrm>
            <a:custGeom>
              <a:avLst/>
              <a:gdLst/>
              <a:ahLst/>
              <a:cxnLst/>
              <a:rect l="l" t="t" r="r" b="b"/>
              <a:pathLst>
                <a:path w="1988" h="2874" extrusionOk="0">
                  <a:moveTo>
                    <a:pt x="1746" y="0"/>
                  </a:moveTo>
                  <a:lnTo>
                    <a:pt x="1666" y="27"/>
                  </a:lnTo>
                  <a:lnTo>
                    <a:pt x="1316" y="242"/>
                  </a:lnTo>
                  <a:lnTo>
                    <a:pt x="994" y="510"/>
                  </a:lnTo>
                  <a:lnTo>
                    <a:pt x="726" y="806"/>
                  </a:lnTo>
                  <a:lnTo>
                    <a:pt x="484" y="1101"/>
                  </a:lnTo>
                  <a:lnTo>
                    <a:pt x="296" y="1450"/>
                  </a:lnTo>
                  <a:lnTo>
                    <a:pt x="162" y="1826"/>
                  </a:lnTo>
                  <a:lnTo>
                    <a:pt x="54" y="2202"/>
                  </a:lnTo>
                  <a:lnTo>
                    <a:pt x="0" y="2632"/>
                  </a:lnTo>
                  <a:lnTo>
                    <a:pt x="27" y="2713"/>
                  </a:lnTo>
                  <a:lnTo>
                    <a:pt x="54" y="2793"/>
                  </a:lnTo>
                  <a:lnTo>
                    <a:pt x="135" y="2847"/>
                  </a:lnTo>
                  <a:lnTo>
                    <a:pt x="215" y="2874"/>
                  </a:lnTo>
                  <a:lnTo>
                    <a:pt x="242" y="2874"/>
                  </a:lnTo>
                  <a:lnTo>
                    <a:pt x="323" y="2847"/>
                  </a:lnTo>
                  <a:lnTo>
                    <a:pt x="376" y="2793"/>
                  </a:lnTo>
                  <a:lnTo>
                    <a:pt x="430" y="2740"/>
                  </a:lnTo>
                  <a:lnTo>
                    <a:pt x="457" y="2659"/>
                  </a:lnTo>
                  <a:lnTo>
                    <a:pt x="484" y="2444"/>
                  </a:lnTo>
                  <a:lnTo>
                    <a:pt x="511" y="2229"/>
                  </a:lnTo>
                  <a:lnTo>
                    <a:pt x="618" y="1826"/>
                  </a:lnTo>
                  <a:lnTo>
                    <a:pt x="779" y="1504"/>
                  </a:lnTo>
                  <a:lnTo>
                    <a:pt x="967" y="1209"/>
                  </a:lnTo>
                  <a:lnTo>
                    <a:pt x="1182" y="940"/>
                  </a:lnTo>
                  <a:lnTo>
                    <a:pt x="1424" y="725"/>
                  </a:lnTo>
                  <a:lnTo>
                    <a:pt x="1666" y="564"/>
                  </a:lnTo>
                  <a:lnTo>
                    <a:pt x="1880" y="403"/>
                  </a:lnTo>
                  <a:lnTo>
                    <a:pt x="1961" y="349"/>
                  </a:lnTo>
                  <a:lnTo>
                    <a:pt x="1988" y="269"/>
                  </a:lnTo>
                  <a:lnTo>
                    <a:pt x="1988" y="188"/>
                  </a:lnTo>
                  <a:lnTo>
                    <a:pt x="1961" y="107"/>
                  </a:lnTo>
                  <a:lnTo>
                    <a:pt x="1907" y="27"/>
                  </a:lnTo>
                  <a:lnTo>
                    <a:pt x="1827"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9" name="Google Shape;828;p45">
              <a:extLst>
                <a:ext uri="{FF2B5EF4-FFF2-40B4-BE49-F238E27FC236}">
                  <a16:creationId xmlns:a16="http://schemas.microsoft.com/office/drawing/2014/main" id="{422831F9-A49A-72FF-13A3-D333031BEB4A}"/>
                </a:ext>
              </a:extLst>
            </p:cNvPr>
            <p:cNvSpPr/>
            <p:nvPr/>
          </p:nvSpPr>
          <p:spPr>
            <a:xfrm>
              <a:off x="1910750" y="1344325"/>
              <a:ext cx="162500" cy="104125"/>
            </a:xfrm>
            <a:custGeom>
              <a:avLst/>
              <a:gdLst/>
              <a:ahLst/>
              <a:cxnLst/>
              <a:rect l="l" t="t" r="r" b="b"/>
              <a:pathLst>
                <a:path w="6500" h="4165" extrusionOk="0">
                  <a:moveTo>
                    <a:pt x="1155" y="1"/>
                  </a:moveTo>
                  <a:lnTo>
                    <a:pt x="833" y="55"/>
                  </a:lnTo>
                  <a:lnTo>
                    <a:pt x="484" y="108"/>
                  </a:lnTo>
                  <a:lnTo>
                    <a:pt x="188" y="162"/>
                  </a:lnTo>
                  <a:lnTo>
                    <a:pt x="108" y="216"/>
                  </a:lnTo>
                  <a:lnTo>
                    <a:pt x="27" y="270"/>
                  </a:lnTo>
                  <a:lnTo>
                    <a:pt x="0" y="350"/>
                  </a:lnTo>
                  <a:lnTo>
                    <a:pt x="0" y="431"/>
                  </a:lnTo>
                  <a:lnTo>
                    <a:pt x="54" y="538"/>
                  </a:lnTo>
                  <a:lnTo>
                    <a:pt x="108" y="592"/>
                  </a:lnTo>
                  <a:lnTo>
                    <a:pt x="188" y="619"/>
                  </a:lnTo>
                  <a:lnTo>
                    <a:pt x="296" y="619"/>
                  </a:lnTo>
                  <a:lnTo>
                    <a:pt x="591" y="538"/>
                  </a:lnTo>
                  <a:lnTo>
                    <a:pt x="886" y="484"/>
                  </a:lnTo>
                  <a:lnTo>
                    <a:pt x="1182" y="458"/>
                  </a:lnTo>
                  <a:lnTo>
                    <a:pt x="1934" y="458"/>
                  </a:lnTo>
                  <a:lnTo>
                    <a:pt x="2337" y="511"/>
                  </a:lnTo>
                  <a:lnTo>
                    <a:pt x="2767" y="565"/>
                  </a:lnTo>
                  <a:lnTo>
                    <a:pt x="3169" y="672"/>
                  </a:lnTo>
                  <a:lnTo>
                    <a:pt x="3545" y="780"/>
                  </a:lnTo>
                  <a:lnTo>
                    <a:pt x="3921" y="914"/>
                  </a:lnTo>
                  <a:lnTo>
                    <a:pt x="4244" y="1075"/>
                  </a:lnTo>
                  <a:lnTo>
                    <a:pt x="4566" y="1263"/>
                  </a:lnTo>
                  <a:lnTo>
                    <a:pt x="4915" y="1532"/>
                  </a:lnTo>
                  <a:lnTo>
                    <a:pt x="5211" y="1801"/>
                  </a:lnTo>
                  <a:lnTo>
                    <a:pt x="5479" y="2096"/>
                  </a:lnTo>
                  <a:lnTo>
                    <a:pt x="5667" y="2418"/>
                  </a:lnTo>
                  <a:lnTo>
                    <a:pt x="5828" y="2767"/>
                  </a:lnTo>
                  <a:lnTo>
                    <a:pt x="5963" y="3117"/>
                  </a:lnTo>
                  <a:lnTo>
                    <a:pt x="6016" y="3519"/>
                  </a:lnTo>
                  <a:lnTo>
                    <a:pt x="6043" y="3949"/>
                  </a:lnTo>
                  <a:lnTo>
                    <a:pt x="6070" y="4030"/>
                  </a:lnTo>
                  <a:lnTo>
                    <a:pt x="6124" y="4110"/>
                  </a:lnTo>
                  <a:lnTo>
                    <a:pt x="6178" y="4137"/>
                  </a:lnTo>
                  <a:lnTo>
                    <a:pt x="6285" y="4164"/>
                  </a:lnTo>
                  <a:lnTo>
                    <a:pt x="6366" y="4137"/>
                  </a:lnTo>
                  <a:lnTo>
                    <a:pt x="6446" y="4110"/>
                  </a:lnTo>
                  <a:lnTo>
                    <a:pt x="6473" y="4030"/>
                  </a:lnTo>
                  <a:lnTo>
                    <a:pt x="6500" y="3949"/>
                  </a:lnTo>
                  <a:lnTo>
                    <a:pt x="6473" y="3466"/>
                  </a:lnTo>
                  <a:lnTo>
                    <a:pt x="6392" y="3009"/>
                  </a:lnTo>
                  <a:lnTo>
                    <a:pt x="6258" y="2606"/>
                  </a:lnTo>
                  <a:lnTo>
                    <a:pt x="6070" y="2203"/>
                  </a:lnTo>
                  <a:lnTo>
                    <a:pt x="5828" y="1827"/>
                  </a:lnTo>
                  <a:lnTo>
                    <a:pt x="5533" y="1478"/>
                  </a:lnTo>
                  <a:lnTo>
                    <a:pt x="5211" y="1183"/>
                  </a:lnTo>
                  <a:lnTo>
                    <a:pt x="4808" y="887"/>
                  </a:lnTo>
                  <a:lnTo>
                    <a:pt x="4459" y="699"/>
                  </a:lnTo>
                  <a:lnTo>
                    <a:pt x="4109" y="511"/>
                  </a:lnTo>
                  <a:lnTo>
                    <a:pt x="3707" y="350"/>
                  </a:lnTo>
                  <a:lnTo>
                    <a:pt x="3277" y="243"/>
                  </a:lnTo>
                  <a:lnTo>
                    <a:pt x="2847" y="135"/>
                  </a:lnTo>
                  <a:lnTo>
                    <a:pt x="2417" y="55"/>
                  </a:lnTo>
                  <a:lnTo>
                    <a:pt x="1961" y="28"/>
                  </a:lnTo>
                  <a:lnTo>
                    <a:pt x="150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0" name="Google Shape;829;p45">
              <a:extLst>
                <a:ext uri="{FF2B5EF4-FFF2-40B4-BE49-F238E27FC236}">
                  <a16:creationId xmlns:a16="http://schemas.microsoft.com/office/drawing/2014/main" id="{DEFFF687-9E4E-12DE-2770-DD6FE17A6CFD}"/>
                </a:ext>
              </a:extLst>
            </p:cNvPr>
            <p:cNvSpPr/>
            <p:nvPr/>
          </p:nvSpPr>
          <p:spPr>
            <a:xfrm>
              <a:off x="1864400" y="1381275"/>
              <a:ext cx="182675" cy="147075"/>
            </a:xfrm>
            <a:custGeom>
              <a:avLst/>
              <a:gdLst/>
              <a:ahLst/>
              <a:cxnLst/>
              <a:rect l="l" t="t" r="r" b="b"/>
              <a:pathLst>
                <a:path w="7307" h="5883" extrusionOk="0">
                  <a:moveTo>
                    <a:pt x="2660" y="564"/>
                  </a:moveTo>
                  <a:lnTo>
                    <a:pt x="3385" y="1101"/>
                  </a:lnTo>
                  <a:lnTo>
                    <a:pt x="3466" y="1155"/>
                  </a:lnTo>
                  <a:lnTo>
                    <a:pt x="3573" y="1182"/>
                  </a:lnTo>
                  <a:lnTo>
                    <a:pt x="3654" y="1155"/>
                  </a:lnTo>
                  <a:lnTo>
                    <a:pt x="3734" y="1101"/>
                  </a:lnTo>
                  <a:lnTo>
                    <a:pt x="4406" y="591"/>
                  </a:lnTo>
                  <a:lnTo>
                    <a:pt x="4674" y="1316"/>
                  </a:lnTo>
                  <a:lnTo>
                    <a:pt x="4701" y="1397"/>
                  </a:lnTo>
                  <a:lnTo>
                    <a:pt x="4782" y="1451"/>
                  </a:lnTo>
                  <a:lnTo>
                    <a:pt x="4889" y="1504"/>
                  </a:lnTo>
                  <a:lnTo>
                    <a:pt x="4970" y="1504"/>
                  </a:lnTo>
                  <a:lnTo>
                    <a:pt x="5883" y="1370"/>
                  </a:lnTo>
                  <a:lnTo>
                    <a:pt x="5641" y="1961"/>
                  </a:lnTo>
                  <a:lnTo>
                    <a:pt x="5641" y="2095"/>
                  </a:lnTo>
                  <a:lnTo>
                    <a:pt x="5668" y="2203"/>
                  </a:lnTo>
                  <a:lnTo>
                    <a:pt x="5722" y="2283"/>
                  </a:lnTo>
                  <a:lnTo>
                    <a:pt x="5829" y="2337"/>
                  </a:lnTo>
                  <a:lnTo>
                    <a:pt x="6608" y="2606"/>
                  </a:lnTo>
                  <a:lnTo>
                    <a:pt x="6044" y="2955"/>
                  </a:lnTo>
                  <a:lnTo>
                    <a:pt x="5963" y="3062"/>
                  </a:lnTo>
                  <a:lnTo>
                    <a:pt x="5910" y="3170"/>
                  </a:lnTo>
                  <a:lnTo>
                    <a:pt x="5910" y="3304"/>
                  </a:lnTo>
                  <a:lnTo>
                    <a:pt x="5990" y="3411"/>
                  </a:lnTo>
                  <a:lnTo>
                    <a:pt x="6474" y="3895"/>
                  </a:lnTo>
                  <a:lnTo>
                    <a:pt x="5641" y="3948"/>
                  </a:lnTo>
                  <a:lnTo>
                    <a:pt x="5534" y="3975"/>
                  </a:lnTo>
                  <a:lnTo>
                    <a:pt x="5426" y="4056"/>
                  </a:lnTo>
                  <a:lnTo>
                    <a:pt x="5373" y="4163"/>
                  </a:lnTo>
                  <a:lnTo>
                    <a:pt x="5373" y="4271"/>
                  </a:lnTo>
                  <a:lnTo>
                    <a:pt x="5453" y="4915"/>
                  </a:lnTo>
                  <a:lnTo>
                    <a:pt x="4594" y="4566"/>
                  </a:lnTo>
                  <a:lnTo>
                    <a:pt x="4513" y="4539"/>
                  </a:lnTo>
                  <a:lnTo>
                    <a:pt x="4406" y="4566"/>
                  </a:lnTo>
                  <a:lnTo>
                    <a:pt x="4325" y="4593"/>
                  </a:lnTo>
                  <a:lnTo>
                    <a:pt x="4245" y="4674"/>
                  </a:lnTo>
                  <a:lnTo>
                    <a:pt x="3815" y="5318"/>
                  </a:lnTo>
                  <a:lnTo>
                    <a:pt x="3304" y="4647"/>
                  </a:lnTo>
                  <a:lnTo>
                    <a:pt x="3197" y="4566"/>
                  </a:lnTo>
                  <a:lnTo>
                    <a:pt x="3063" y="4539"/>
                  </a:lnTo>
                  <a:lnTo>
                    <a:pt x="2955" y="4566"/>
                  </a:lnTo>
                  <a:lnTo>
                    <a:pt x="2123" y="4888"/>
                  </a:lnTo>
                  <a:lnTo>
                    <a:pt x="2123" y="4190"/>
                  </a:lnTo>
                  <a:lnTo>
                    <a:pt x="2123" y="4110"/>
                  </a:lnTo>
                  <a:lnTo>
                    <a:pt x="2069" y="4002"/>
                  </a:lnTo>
                  <a:lnTo>
                    <a:pt x="1962" y="3948"/>
                  </a:lnTo>
                  <a:lnTo>
                    <a:pt x="1881" y="3922"/>
                  </a:lnTo>
                  <a:lnTo>
                    <a:pt x="995" y="3841"/>
                  </a:lnTo>
                  <a:lnTo>
                    <a:pt x="1397" y="3358"/>
                  </a:lnTo>
                  <a:lnTo>
                    <a:pt x="1451" y="3250"/>
                  </a:lnTo>
                  <a:lnTo>
                    <a:pt x="1478" y="3116"/>
                  </a:lnTo>
                  <a:lnTo>
                    <a:pt x="1424" y="3008"/>
                  </a:lnTo>
                  <a:lnTo>
                    <a:pt x="1344" y="2928"/>
                  </a:lnTo>
                  <a:lnTo>
                    <a:pt x="699" y="2525"/>
                  </a:lnTo>
                  <a:lnTo>
                    <a:pt x="1397" y="2310"/>
                  </a:lnTo>
                  <a:lnTo>
                    <a:pt x="1505" y="2256"/>
                  </a:lnTo>
                  <a:lnTo>
                    <a:pt x="1586" y="2149"/>
                  </a:lnTo>
                  <a:lnTo>
                    <a:pt x="1612" y="2015"/>
                  </a:lnTo>
                  <a:lnTo>
                    <a:pt x="1586" y="1907"/>
                  </a:lnTo>
                  <a:lnTo>
                    <a:pt x="1290" y="1316"/>
                  </a:lnTo>
                  <a:lnTo>
                    <a:pt x="1290" y="1316"/>
                  </a:lnTo>
                  <a:lnTo>
                    <a:pt x="2176" y="1477"/>
                  </a:lnTo>
                  <a:lnTo>
                    <a:pt x="2284" y="1477"/>
                  </a:lnTo>
                  <a:lnTo>
                    <a:pt x="2364" y="1424"/>
                  </a:lnTo>
                  <a:lnTo>
                    <a:pt x="2445" y="1343"/>
                  </a:lnTo>
                  <a:lnTo>
                    <a:pt x="2499" y="1263"/>
                  </a:lnTo>
                  <a:lnTo>
                    <a:pt x="2660" y="564"/>
                  </a:lnTo>
                  <a:close/>
                  <a:moveTo>
                    <a:pt x="2526" y="0"/>
                  </a:moveTo>
                  <a:lnTo>
                    <a:pt x="2472" y="27"/>
                  </a:lnTo>
                  <a:lnTo>
                    <a:pt x="2391" y="54"/>
                  </a:lnTo>
                  <a:lnTo>
                    <a:pt x="2338" y="108"/>
                  </a:lnTo>
                  <a:lnTo>
                    <a:pt x="2311" y="161"/>
                  </a:lnTo>
                  <a:lnTo>
                    <a:pt x="2284" y="215"/>
                  </a:lnTo>
                  <a:lnTo>
                    <a:pt x="2096" y="994"/>
                  </a:lnTo>
                  <a:lnTo>
                    <a:pt x="1048" y="833"/>
                  </a:lnTo>
                  <a:lnTo>
                    <a:pt x="887" y="833"/>
                  </a:lnTo>
                  <a:lnTo>
                    <a:pt x="833" y="887"/>
                  </a:lnTo>
                  <a:lnTo>
                    <a:pt x="780" y="940"/>
                  </a:lnTo>
                  <a:lnTo>
                    <a:pt x="726" y="994"/>
                  </a:lnTo>
                  <a:lnTo>
                    <a:pt x="699" y="1075"/>
                  </a:lnTo>
                  <a:lnTo>
                    <a:pt x="726" y="1155"/>
                  </a:lnTo>
                  <a:lnTo>
                    <a:pt x="753" y="1236"/>
                  </a:lnTo>
                  <a:lnTo>
                    <a:pt x="1102" y="1934"/>
                  </a:lnTo>
                  <a:lnTo>
                    <a:pt x="216" y="2203"/>
                  </a:lnTo>
                  <a:lnTo>
                    <a:pt x="135" y="2229"/>
                  </a:lnTo>
                  <a:lnTo>
                    <a:pt x="81" y="2283"/>
                  </a:lnTo>
                  <a:lnTo>
                    <a:pt x="28" y="2364"/>
                  </a:lnTo>
                  <a:lnTo>
                    <a:pt x="1" y="2444"/>
                  </a:lnTo>
                  <a:lnTo>
                    <a:pt x="1" y="2525"/>
                  </a:lnTo>
                  <a:lnTo>
                    <a:pt x="28" y="2606"/>
                  </a:lnTo>
                  <a:lnTo>
                    <a:pt x="81" y="2659"/>
                  </a:lnTo>
                  <a:lnTo>
                    <a:pt x="135" y="2713"/>
                  </a:lnTo>
                  <a:lnTo>
                    <a:pt x="941" y="3196"/>
                  </a:lnTo>
                  <a:lnTo>
                    <a:pt x="431" y="3787"/>
                  </a:lnTo>
                  <a:lnTo>
                    <a:pt x="377" y="3868"/>
                  </a:lnTo>
                  <a:lnTo>
                    <a:pt x="350" y="3948"/>
                  </a:lnTo>
                  <a:lnTo>
                    <a:pt x="350" y="4002"/>
                  </a:lnTo>
                  <a:lnTo>
                    <a:pt x="377" y="4083"/>
                  </a:lnTo>
                  <a:lnTo>
                    <a:pt x="431" y="4163"/>
                  </a:lnTo>
                  <a:lnTo>
                    <a:pt x="484" y="4217"/>
                  </a:lnTo>
                  <a:lnTo>
                    <a:pt x="538" y="4244"/>
                  </a:lnTo>
                  <a:lnTo>
                    <a:pt x="619" y="4271"/>
                  </a:lnTo>
                  <a:lnTo>
                    <a:pt x="1666" y="4351"/>
                  </a:lnTo>
                  <a:lnTo>
                    <a:pt x="1666" y="5157"/>
                  </a:lnTo>
                  <a:lnTo>
                    <a:pt x="1693" y="5211"/>
                  </a:lnTo>
                  <a:lnTo>
                    <a:pt x="1693" y="5291"/>
                  </a:lnTo>
                  <a:lnTo>
                    <a:pt x="1747" y="5345"/>
                  </a:lnTo>
                  <a:lnTo>
                    <a:pt x="1800" y="5399"/>
                  </a:lnTo>
                  <a:lnTo>
                    <a:pt x="1854" y="5426"/>
                  </a:lnTo>
                  <a:lnTo>
                    <a:pt x="2069" y="5426"/>
                  </a:lnTo>
                  <a:lnTo>
                    <a:pt x="3009" y="5023"/>
                  </a:lnTo>
                  <a:lnTo>
                    <a:pt x="3600" y="5775"/>
                  </a:lnTo>
                  <a:lnTo>
                    <a:pt x="3707" y="5855"/>
                  </a:lnTo>
                  <a:lnTo>
                    <a:pt x="3842" y="5882"/>
                  </a:lnTo>
                  <a:lnTo>
                    <a:pt x="3922" y="5882"/>
                  </a:lnTo>
                  <a:lnTo>
                    <a:pt x="3976" y="5855"/>
                  </a:lnTo>
                  <a:lnTo>
                    <a:pt x="4030" y="5802"/>
                  </a:lnTo>
                  <a:lnTo>
                    <a:pt x="4083" y="5748"/>
                  </a:lnTo>
                  <a:lnTo>
                    <a:pt x="4567" y="5050"/>
                  </a:lnTo>
                  <a:lnTo>
                    <a:pt x="5534" y="5453"/>
                  </a:lnTo>
                  <a:lnTo>
                    <a:pt x="5614" y="5479"/>
                  </a:lnTo>
                  <a:lnTo>
                    <a:pt x="5695" y="5479"/>
                  </a:lnTo>
                  <a:lnTo>
                    <a:pt x="5749" y="5453"/>
                  </a:lnTo>
                  <a:lnTo>
                    <a:pt x="5829" y="5399"/>
                  </a:lnTo>
                  <a:lnTo>
                    <a:pt x="5883" y="5345"/>
                  </a:lnTo>
                  <a:lnTo>
                    <a:pt x="5910" y="5291"/>
                  </a:lnTo>
                  <a:lnTo>
                    <a:pt x="5937" y="5211"/>
                  </a:lnTo>
                  <a:lnTo>
                    <a:pt x="5937" y="5157"/>
                  </a:lnTo>
                  <a:lnTo>
                    <a:pt x="5856" y="4378"/>
                  </a:lnTo>
                  <a:lnTo>
                    <a:pt x="6850" y="4324"/>
                  </a:lnTo>
                  <a:lnTo>
                    <a:pt x="6930" y="4298"/>
                  </a:lnTo>
                  <a:lnTo>
                    <a:pt x="6984" y="4271"/>
                  </a:lnTo>
                  <a:lnTo>
                    <a:pt x="7065" y="4217"/>
                  </a:lnTo>
                  <a:lnTo>
                    <a:pt x="7092" y="4136"/>
                  </a:lnTo>
                  <a:lnTo>
                    <a:pt x="7118" y="4056"/>
                  </a:lnTo>
                  <a:lnTo>
                    <a:pt x="7118" y="3975"/>
                  </a:lnTo>
                  <a:lnTo>
                    <a:pt x="7092" y="3895"/>
                  </a:lnTo>
                  <a:lnTo>
                    <a:pt x="7038" y="3841"/>
                  </a:lnTo>
                  <a:lnTo>
                    <a:pt x="6447" y="3223"/>
                  </a:lnTo>
                  <a:lnTo>
                    <a:pt x="7172" y="2794"/>
                  </a:lnTo>
                  <a:lnTo>
                    <a:pt x="7226" y="2740"/>
                  </a:lnTo>
                  <a:lnTo>
                    <a:pt x="7280" y="2659"/>
                  </a:lnTo>
                  <a:lnTo>
                    <a:pt x="7306" y="2579"/>
                  </a:lnTo>
                  <a:lnTo>
                    <a:pt x="7306" y="2498"/>
                  </a:lnTo>
                  <a:lnTo>
                    <a:pt x="7280" y="2417"/>
                  </a:lnTo>
                  <a:lnTo>
                    <a:pt x="7226" y="2364"/>
                  </a:lnTo>
                  <a:lnTo>
                    <a:pt x="7172" y="2310"/>
                  </a:lnTo>
                  <a:lnTo>
                    <a:pt x="7092" y="2283"/>
                  </a:lnTo>
                  <a:lnTo>
                    <a:pt x="6151" y="1961"/>
                  </a:lnTo>
                  <a:lnTo>
                    <a:pt x="6420" y="1263"/>
                  </a:lnTo>
                  <a:lnTo>
                    <a:pt x="6420" y="1182"/>
                  </a:lnTo>
                  <a:lnTo>
                    <a:pt x="6420" y="1101"/>
                  </a:lnTo>
                  <a:lnTo>
                    <a:pt x="6420" y="1048"/>
                  </a:lnTo>
                  <a:lnTo>
                    <a:pt x="6366" y="967"/>
                  </a:lnTo>
                  <a:lnTo>
                    <a:pt x="6313" y="913"/>
                  </a:lnTo>
                  <a:lnTo>
                    <a:pt x="6259" y="887"/>
                  </a:lnTo>
                  <a:lnTo>
                    <a:pt x="6178" y="860"/>
                  </a:lnTo>
                  <a:lnTo>
                    <a:pt x="6098" y="860"/>
                  </a:lnTo>
                  <a:lnTo>
                    <a:pt x="5050" y="1021"/>
                  </a:lnTo>
                  <a:lnTo>
                    <a:pt x="4755" y="215"/>
                  </a:lnTo>
                  <a:lnTo>
                    <a:pt x="4728" y="135"/>
                  </a:lnTo>
                  <a:lnTo>
                    <a:pt x="4674" y="108"/>
                  </a:lnTo>
                  <a:lnTo>
                    <a:pt x="4621" y="54"/>
                  </a:lnTo>
                  <a:lnTo>
                    <a:pt x="4567" y="27"/>
                  </a:lnTo>
                  <a:lnTo>
                    <a:pt x="4433" y="27"/>
                  </a:lnTo>
                  <a:lnTo>
                    <a:pt x="4352" y="54"/>
                  </a:lnTo>
                  <a:lnTo>
                    <a:pt x="4298" y="81"/>
                  </a:lnTo>
                  <a:lnTo>
                    <a:pt x="3546" y="672"/>
                  </a:lnTo>
                  <a:lnTo>
                    <a:pt x="2740" y="54"/>
                  </a:lnTo>
                  <a:lnTo>
                    <a:pt x="2660" y="27"/>
                  </a:lnTo>
                  <a:lnTo>
                    <a:pt x="260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1" name="Google Shape;830;p45">
              <a:extLst>
                <a:ext uri="{FF2B5EF4-FFF2-40B4-BE49-F238E27FC236}">
                  <a16:creationId xmlns:a16="http://schemas.microsoft.com/office/drawing/2014/main" id="{1C396EB0-0F1B-E7AC-C198-41EDE4993EF9}"/>
                </a:ext>
              </a:extLst>
            </p:cNvPr>
            <p:cNvSpPr/>
            <p:nvPr/>
          </p:nvSpPr>
          <p:spPr>
            <a:xfrm>
              <a:off x="1936925" y="1287275"/>
              <a:ext cx="34275" cy="49700"/>
            </a:xfrm>
            <a:custGeom>
              <a:avLst/>
              <a:gdLst/>
              <a:ahLst/>
              <a:cxnLst/>
              <a:rect l="l" t="t" r="r" b="b"/>
              <a:pathLst>
                <a:path w="1371" h="1988" extrusionOk="0">
                  <a:moveTo>
                    <a:pt x="1129" y="0"/>
                  </a:moveTo>
                  <a:lnTo>
                    <a:pt x="1021" y="27"/>
                  </a:lnTo>
                  <a:lnTo>
                    <a:pt x="135" y="537"/>
                  </a:lnTo>
                  <a:lnTo>
                    <a:pt x="54" y="618"/>
                  </a:lnTo>
                  <a:lnTo>
                    <a:pt x="1" y="725"/>
                  </a:lnTo>
                  <a:lnTo>
                    <a:pt x="54" y="833"/>
                  </a:lnTo>
                  <a:lnTo>
                    <a:pt x="135" y="913"/>
                  </a:lnTo>
                  <a:lnTo>
                    <a:pt x="672" y="1236"/>
                  </a:lnTo>
                  <a:lnTo>
                    <a:pt x="135" y="1558"/>
                  </a:lnTo>
                  <a:lnTo>
                    <a:pt x="54" y="1612"/>
                  </a:lnTo>
                  <a:lnTo>
                    <a:pt x="27" y="1692"/>
                  </a:lnTo>
                  <a:lnTo>
                    <a:pt x="1" y="1773"/>
                  </a:lnTo>
                  <a:lnTo>
                    <a:pt x="27" y="1853"/>
                  </a:lnTo>
                  <a:lnTo>
                    <a:pt x="81" y="1907"/>
                  </a:lnTo>
                  <a:lnTo>
                    <a:pt x="135" y="1934"/>
                  </a:lnTo>
                  <a:lnTo>
                    <a:pt x="242" y="1988"/>
                  </a:lnTo>
                  <a:lnTo>
                    <a:pt x="350" y="1934"/>
                  </a:lnTo>
                  <a:lnTo>
                    <a:pt x="1263" y="1424"/>
                  </a:lnTo>
                  <a:lnTo>
                    <a:pt x="1344" y="1343"/>
                  </a:lnTo>
                  <a:lnTo>
                    <a:pt x="1370" y="1236"/>
                  </a:lnTo>
                  <a:lnTo>
                    <a:pt x="1344" y="1128"/>
                  </a:lnTo>
                  <a:lnTo>
                    <a:pt x="1263" y="1047"/>
                  </a:lnTo>
                  <a:lnTo>
                    <a:pt x="699" y="725"/>
                  </a:lnTo>
                  <a:lnTo>
                    <a:pt x="1263" y="403"/>
                  </a:lnTo>
                  <a:lnTo>
                    <a:pt x="1317" y="349"/>
                  </a:lnTo>
                  <a:lnTo>
                    <a:pt x="1370" y="269"/>
                  </a:lnTo>
                  <a:lnTo>
                    <a:pt x="1370" y="188"/>
                  </a:lnTo>
                  <a:lnTo>
                    <a:pt x="1344" y="107"/>
                  </a:lnTo>
                  <a:lnTo>
                    <a:pt x="1290" y="27"/>
                  </a:lnTo>
                  <a:lnTo>
                    <a:pt x="120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2" name="Google Shape;831;p45">
              <a:extLst>
                <a:ext uri="{FF2B5EF4-FFF2-40B4-BE49-F238E27FC236}">
                  <a16:creationId xmlns:a16="http://schemas.microsoft.com/office/drawing/2014/main" id="{B81BAC4F-CD48-CA3E-DB6E-93C2530E4D7C}"/>
                </a:ext>
              </a:extLst>
            </p:cNvPr>
            <p:cNvSpPr/>
            <p:nvPr/>
          </p:nvSpPr>
          <p:spPr>
            <a:xfrm>
              <a:off x="2051750" y="1303375"/>
              <a:ext cx="59100" cy="59125"/>
            </a:xfrm>
            <a:custGeom>
              <a:avLst/>
              <a:gdLst/>
              <a:ahLst/>
              <a:cxnLst/>
              <a:rect l="l" t="t" r="r" b="b"/>
              <a:pathLst>
                <a:path w="2364" h="2365" extrusionOk="0">
                  <a:moveTo>
                    <a:pt x="2015" y="1"/>
                  </a:moveTo>
                  <a:lnTo>
                    <a:pt x="1934" y="27"/>
                  </a:lnTo>
                  <a:lnTo>
                    <a:pt x="1881" y="81"/>
                  </a:lnTo>
                  <a:lnTo>
                    <a:pt x="1827" y="162"/>
                  </a:lnTo>
                  <a:lnTo>
                    <a:pt x="1827" y="269"/>
                  </a:lnTo>
                  <a:lnTo>
                    <a:pt x="1881" y="672"/>
                  </a:lnTo>
                  <a:lnTo>
                    <a:pt x="1451" y="618"/>
                  </a:lnTo>
                  <a:lnTo>
                    <a:pt x="1370" y="618"/>
                  </a:lnTo>
                  <a:lnTo>
                    <a:pt x="1290" y="672"/>
                  </a:lnTo>
                  <a:lnTo>
                    <a:pt x="1236" y="780"/>
                  </a:lnTo>
                  <a:lnTo>
                    <a:pt x="1209" y="860"/>
                  </a:lnTo>
                  <a:lnTo>
                    <a:pt x="1263" y="1263"/>
                  </a:lnTo>
                  <a:lnTo>
                    <a:pt x="860" y="1236"/>
                  </a:lnTo>
                  <a:lnTo>
                    <a:pt x="752" y="1236"/>
                  </a:lnTo>
                  <a:lnTo>
                    <a:pt x="672" y="1290"/>
                  </a:lnTo>
                  <a:lnTo>
                    <a:pt x="618" y="1370"/>
                  </a:lnTo>
                  <a:lnTo>
                    <a:pt x="591" y="1478"/>
                  </a:lnTo>
                  <a:lnTo>
                    <a:pt x="645" y="1881"/>
                  </a:lnTo>
                  <a:lnTo>
                    <a:pt x="242" y="1827"/>
                  </a:lnTo>
                  <a:lnTo>
                    <a:pt x="162" y="1854"/>
                  </a:lnTo>
                  <a:lnTo>
                    <a:pt x="81" y="1881"/>
                  </a:lnTo>
                  <a:lnTo>
                    <a:pt x="27" y="1934"/>
                  </a:lnTo>
                  <a:lnTo>
                    <a:pt x="0" y="2042"/>
                  </a:lnTo>
                  <a:lnTo>
                    <a:pt x="0" y="2122"/>
                  </a:lnTo>
                  <a:lnTo>
                    <a:pt x="54" y="2203"/>
                  </a:lnTo>
                  <a:lnTo>
                    <a:pt x="108" y="2257"/>
                  </a:lnTo>
                  <a:lnTo>
                    <a:pt x="188" y="2284"/>
                  </a:lnTo>
                  <a:lnTo>
                    <a:pt x="887" y="2364"/>
                  </a:lnTo>
                  <a:lnTo>
                    <a:pt x="914" y="2364"/>
                  </a:lnTo>
                  <a:lnTo>
                    <a:pt x="994" y="2337"/>
                  </a:lnTo>
                  <a:lnTo>
                    <a:pt x="1075" y="2310"/>
                  </a:lnTo>
                  <a:lnTo>
                    <a:pt x="1128" y="2203"/>
                  </a:lnTo>
                  <a:lnTo>
                    <a:pt x="1128" y="2122"/>
                  </a:lnTo>
                  <a:lnTo>
                    <a:pt x="1075" y="1720"/>
                  </a:lnTo>
                  <a:lnTo>
                    <a:pt x="1075" y="1720"/>
                  </a:lnTo>
                  <a:lnTo>
                    <a:pt x="1505" y="1746"/>
                  </a:lnTo>
                  <a:lnTo>
                    <a:pt x="1585" y="1746"/>
                  </a:lnTo>
                  <a:lnTo>
                    <a:pt x="1666" y="1693"/>
                  </a:lnTo>
                  <a:lnTo>
                    <a:pt x="1719" y="1612"/>
                  </a:lnTo>
                  <a:lnTo>
                    <a:pt x="1746" y="1505"/>
                  </a:lnTo>
                  <a:lnTo>
                    <a:pt x="1693" y="1102"/>
                  </a:lnTo>
                  <a:lnTo>
                    <a:pt x="2095" y="1156"/>
                  </a:lnTo>
                  <a:lnTo>
                    <a:pt x="2203" y="1129"/>
                  </a:lnTo>
                  <a:lnTo>
                    <a:pt x="2283" y="1075"/>
                  </a:lnTo>
                  <a:lnTo>
                    <a:pt x="2337" y="994"/>
                  </a:lnTo>
                  <a:lnTo>
                    <a:pt x="2364" y="887"/>
                  </a:lnTo>
                  <a:lnTo>
                    <a:pt x="2283" y="215"/>
                  </a:lnTo>
                  <a:lnTo>
                    <a:pt x="2257" y="108"/>
                  </a:lnTo>
                  <a:lnTo>
                    <a:pt x="2176" y="54"/>
                  </a:lnTo>
                  <a:lnTo>
                    <a:pt x="2122" y="27"/>
                  </a:lnTo>
                  <a:lnTo>
                    <a:pt x="201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3" name="Google Shape;832;p45">
              <a:extLst>
                <a:ext uri="{FF2B5EF4-FFF2-40B4-BE49-F238E27FC236}">
                  <a16:creationId xmlns:a16="http://schemas.microsoft.com/office/drawing/2014/main" id="{3A734BFC-DD0F-E4BF-8E9D-F78C84DB9073}"/>
                </a:ext>
              </a:extLst>
            </p:cNvPr>
            <p:cNvSpPr/>
            <p:nvPr/>
          </p:nvSpPr>
          <p:spPr>
            <a:xfrm>
              <a:off x="1797250" y="1303375"/>
              <a:ext cx="59125" cy="59125"/>
            </a:xfrm>
            <a:custGeom>
              <a:avLst/>
              <a:gdLst/>
              <a:ahLst/>
              <a:cxnLst/>
              <a:rect l="l" t="t" r="r" b="b"/>
              <a:pathLst>
                <a:path w="2365" h="2365" extrusionOk="0">
                  <a:moveTo>
                    <a:pt x="323" y="1"/>
                  </a:moveTo>
                  <a:lnTo>
                    <a:pt x="243" y="27"/>
                  </a:lnTo>
                  <a:lnTo>
                    <a:pt x="162" y="54"/>
                  </a:lnTo>
                  <a:lnTo>
                    <a:pt x="108" y="108"/>
                  </a:lnTo>
                  <a:lnTo>
                    <a:pt x="82" y="215"/>
                  </a:lnTo>
                  <a:lnTo>
                    <a:pt x="1" y="887"/>
                  </a:lnTo>
                  <a:lnTo>
                    <a:pt x="1" y="994"/>
                  </a:lnTo>
                  <a:lnTo>
                    <a:pt x="55" y="1075"/>
                  </a:lnTo>
                  <a:lnTo>
                    <a:pt x="135" y="1129"/>
                  </a:lnTo>
                  <a:lnTo>
                    <a:pt x="243" y="1156"/>
                  </a:lnTo>
                  <a:lnTo>
                    <a:pt x="646" y="1102"/>
                  </a:lnTo>
                  <a:lnTo>
                    <a:pt x="619" y="1505"/>
                  </a:lnTo>
                  <a:lnTo>
                    <a:pt x="619" y="1612"/>
                  </a:lnTo>
                  <a:lnTo>
                    <a:pt x="672" y="1693"/>
                  </a:lnTo>
                  <a:lnTo>
                    <a:pt x="753" y="1746"/>
                  </a:lnTo>
                  <a:lnTo>
                    <a:pt x="860" y="1746"/>
                  </a:lnTo>
                  <a:lnTo>
                    <a:pt x="1263" y="1720"/>
                  </a:lnTo>
                  <a:lnTo>
                    <a:pt x="1263" y="1720"/>
                  </a:lnTo>
                  <a:lnTo>
                    <a:pt x="1210" y="2122"/>
                  </a:lnTo>
                  <a:lnTo>
                    <a:pt x="1236" y="2203"/>
                  </a:lnTo>
                  <a:lnTo>
                    <a:pt x="1290" y="2310"/>
                  </a:lnTo>
                  <a:lnTo>
                    <a:pt x="1344" y="2337"/>
                  </a:lnTo>
                  <a:lnTo>
                    <a:pt x="1451" y="2364"/>
                  </a:lnTo>
                  <a:lnTo>
                    <a:pt x="1478" y="2364"/>
                  </a:lnTo>
                  <a:lnTo>
                    <a:pt x="2150" y="2284"/>
                  </a:lnTo>
                  <a:lnTo>
                    <a:pt x="2230" y="2257"/>
                  </a:lnTo>
                  <a:lnTo>
                    <a:pt x="2311" y="2203"/>
                  </a:lnTo>
                  <a:lnTo>
                    <a:pt x="2338" y="2122"/>
                  </a:lnTo>
                  <a:lnTo>
                    <a:pt x="2365" y="2042"/>
                  </a:lnTo>
                  <a:lnTo>
                    <a:pt x="2338" y="1934"/>
                  </a:lnTo>
                  <a:lnTo>
                    <a:pt x="2257" y="1881"/>
                  </a:lnTo>
                  <a:lnTo>
                    <a:pt x="2203" y="1854"/>
                  </a:lnTo>
                  <a:lnTo>
                    <a:pt x="2096" y="1827"/>
                  </a:lnTo>
                  <a:lnTo>
                    <a:pt x="1693" y="1881"/>
                  </a:lnTo>
                  <a:lnTo>
                    <a:pt x="1747" y="1478"/>
                  </a:lnTo>
                  <a:lnTo>
                    <a:pt x="1747" y="1370"/>
                  </a:lnTo>
                  <a:lnTo>
                    <a:pt x="1693" y="1290"/>
                  </a:lnTo>
                  <a:lnTo>
                    <a:pt x="1586" y="1236"/>
                  </a:lnTo>
                  <a:lnTo>
                    <a:pt x="1505" y="1236"/>
                  </a:lnTo>
                  <a:lnTo>
                    <a:pt x="1102" y="1263"/>
                  </a:lnTo>
                  <a:lnTo>
                    <a:pt x="1129" y="860"/>
                  </a:lnTo>
                  <a:lnTo>
                    <a:pt x="1129" y="780"/>
                  </a:lnTo>
                  <a:lnTo>
                    <a:pt x="1075" y="672"/>
                  </a:lnTo>
                  <a:lnTo>
                    <a:pt x="995" y="618"/>
                  </a:lnTo>
                  <a:lnTo>
                    <a:pt x="887" y="618"/>
                  </a:lnTo>
                  <a:lnTo>
                    <a:pt x="484" y="672"/>
                  </a:lnTo>
                  <a:lnTo>
                    <a:pt x="538" y="269"/>
                  </a:lnTo>
                  <a:lnTo>
                    <a:pt x="511" y="162"/>
                  </a:lnTo>
                  <a:lnTo>
                    <a:pt x="484" y="81"/>
                  </a:lnTo>
                  <a:lnTo>
                    <a:pt x="404" y="27"/>
                  </a:lnTo>
                  <a:lnTo>
                    <a:pt x="323"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4" name="Google Shape;833;p45">
              <a:extLst>
                <a:ext uri="{FF2B5EF4-FFF2-40B4-BE49-F238E27FC236}">
                  <a16:creationId xmlns:a16="http://schemas.microsoft.com/office/drawing/2014/main" id="{18EB5A90-E19D-9972-725C-8E65A22C6E99}"/>
                </a:ext>
              </a:extLst>
            </p:cNvPr>
            <p:cNvSpPr/>
            <p:nvPr/>
          </p:nvSpPr>
          <p:spPr>
            <a:xfrm>
              <a:off x="2095400" y="1410150"/>
              <a:ext cx="57775" cy="34250"/>
            </a:xfrm>
            <a:custGeom>
              <a:avLst/>
              <a:gdLst/>
              <a:ahLst/>
              <a:cxnLst/>
              <a:rect l="l" t="t" r="r" b="b"/>
              <a:pathLst>
                <a:path w="2311" h="1370" extrusionOk="0">
                  <a:moveTo>
                    <a:pt x="833" y="0"/>
                  </a:moveTo>
                  <a:lnTo>
                    <a:pt x="725" y="27"/>
                  </a:lnTo>
                  <a:lnTo>
                    <a:pt x="645" y="108"/>
                  </a:lnTo>
                  <a:lnTo>
                    <a:pt x="27" y="1021"/>
                  </a:lnTo>
                  <a:lnTo>
                    <a:pt x="0" y="1101"/>
                  </a:lnTo>
                  <a:lnTo>
                    <a:pt x="0" y="1182"/>
                  </a:lnTo>
                  <a:lnTo>
                    <a:pt x="27" y="1262"/>
                  </a:lnTo>
                  <a:lnTo>
                    <a:pt x="81" y="1343"/>
                  </a:lnTo>
                  <a:lnTo>
                    <a:pt x="161" y="1370"/>
                  </a:lnTo>
                  <a:lnTo>
                    <a:pt x="215" y="1370"/>
                  </a:lnTo>
                  <a:lnTo>
                    <a:pt x="323" y="1343"/>
                  </a:lnTo>
                  <a:lnTo>
                    <a:pt x="403" y="1262"/>
                  </a:lnTo>
                  <a:lnTo>
                    <a:pt x="833" y="645"/>
                  </a:lnTo>
                  <a:lnTo>
                    <a:pt x="1289" y="1262"/>
                  </a:lnTo>
                  <a:lnTo>
                    <a:pt x="1370" y="1343"/>
                  </a:lnTo>
                  <a:lnTo>
                    <a:pt x="1451" y="1370"/>
                  </a:lnTo>
                  <a:lnTo>
                    <a:pt x="1558" y="1343"/>
                  </a:lnTo>
                  <a:lnTo>
                    <a:pt x="1639" y="1262"/>
                  </a:lnTo>
                  <a:lnTo>
                    <a:pt x="2283" y="376"/>
                  </a:lnTo>
                  <a:lnTo>
                    <a:pt x="2310" y="296"/>
                  </a:lnTo>
                  <a:lnTo>
                    <a:pt x="2310" y="188"/>
                  </a:lnTo>
                  <a:lnTo>
                    <a:pt x="2283" y="108"/>
                  </a:lnTo>
                  <a:lnTo>
                    <a:pt x="2203" y="54"/>
                  </a:lnTo>
                  <a:lnTo>
                    <a:pt x="2122" y="27"/>
                  </a:lnTo>
                  <a:lnTo>
                    <a:pt x="2042" y="27"/>
                  </a:lnTo>
                  <a:lnTo>
                    <a:pt x="1961" y="54"/>
                  </a:lnTo>
                  <a:lnTo>
                    <a:pt x="1907" y="108"/>
                  </a:lnTo>
                  <a:lnTo>
                    <a:pt x="1451" y="752"/>
                  </a:lnTo>
                  <a:lnTo>
                    <a:pt x="1021" y="108"/>
                  </a:lnTo>
                  <a:lnTo>
                    <a:pt x="940" y="27"/>
                  </a:lnTo>
                  <a:lnTo>
                    <a:pt x="83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5" name="Google Shape;834;p45">
              <a:extLst>
                <a:ext uri="{FF2B5EF4-FFF2-40B4-BE49-F238E27FC236}">
                  <a16:creationId xmlns:a16="http://schemas.microsoft.com/office/drawing/2014/main" id="{6E37FBF7-A091-1156-3FD9-7987D5B16EB4}"/>
                </a:ext>
              </a:extLst>
            </p:cNvPr>
            <p:cNvSpPr/>
            <p:nvPr/>
          </p:nvSpPr>
          <p:spPr>
            <a:xfrm>
              <a:off x="1766375" y="1410150"/>
              <a:ext cx="58450" cy="34250"/>
            </a:xfrm>
            <a:custGeom>
              <a:avLst/>
              <a:gdLst/>
              <a:ahLst/>
              <a:cxnLst/>
              <a:rect l="l" t="t" r="r" b="b"/>
              <a:pathLst>
                <a:path w="2338" h="1370" extrusionOk="0">
                  <a:moveTo>
                    <a:pt x="1478" y="0"/>
                  </a:moveTo>
                  <a:lnTo>
                    <a:pt x="1370" y="27"/>
                  </a:lnTo>
                  <a:lnTo>
                    <a:pt x="1290" y="108"/>
                  </a:lnTo>
                  <a:lnTo>
                    <a:pt x="860" y="752"/>
                  </a:lnTo>
                  <a:lnTo>
                    <a:pt x="430" y="108"/>
                  </a:lnTo>
                  <a:lnTo>
                    <a:pt x="350" y="54"/>
                  </a:lnTo>
                  <a:lnTo>
                    <a:pt x="269" y="27"/>
                  </a:lnTo>
                  <a:lnTo>
                    <a:pt x="188" y="27"/>
                  </a:lnTo>
                  <a:lnTo>
                    <a:pt x="108" y="54"/>
                  </a:lnTo>
                  <a:lnTo>
                    <a:pt x="54" y="108"/>
                  </a:lnTo>
                  <a:lnTo>
                    <a:pt x="0" y="188"/>
                  </a:lnTo>
                  <a:lnTo>
                    <a:pt x="0" y="296"/>
                  </a:lnTo>
                  <a:lnTo>
                    <a:pt x="54" y="376"/>
                  </a:lnTo>
                  <a:lnTo>
                    <a:pt x="672" y="1262"/>
                  </a:lnTo>
                  <a:lnTo>
                    <a:pt x="753" y="1343"/>
                  </a:lnTo>
                  <a:lnTo>
                    <a:pt x="860" y="1370"/>
                  </a:lnTo>
                  <a:lnTo>
                    <a:pt x="967" y="1343"/>
                  </a:lnTo>
                  <a:lnTo>
                    <a:pt x="1048" y="1262"/>
                  </a:lnTo>
                  <a:lnTo>
                    <a:pt x="1478" y="645"/>
                  </a:lnTo>
                  <a:lnTo>
                    <a:pt x="1907" y="1262"/>
                  </a:lnTo>
                  <a:lnTo>
                    <a:pt x="1988" y="1343"/>
                  </a:lnTo>
                  <a:lnTo>
                    <a:pt x="2095" y="1370"/>
                  </a:lnTo>
                  <a:lnTo>
                    <a:pt x="2176" y="1370"/>
                  </a:lnTo>
                  <a:lnTo>
                    <a:pt x="2230" y="1343"/>
                  </a:lnTo>
                  <a:lnTo>
                    <a:pt x="2283" y="1262"/>
                  </a:lnTo>
                  <a:lnTo>
                    <a:pt x="2337" y="1182"/>
                  </a:lnTo>
                  <a:lnTo>
                    <a:pt x="2310" y="1101"/>
                  </a:lnTo>
                  <a:lnTo>
                    <a:pt x="2283" y="1021"/>
                  </a:lnTo>
                  <a:lnTo>
                    <a:pt x="1666" y="108"/>
                  </a:lnTo>
                  <a:lnTo>
                    <a:pt x="1585" y="27"/>
                  </a:lnTo>
                  <a:lnTo>
                    <a:pt x="147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146" name="Google Shape;835;p45">
            <a:extLst>
              <a:ext uri="{FF2B5EF4-FFF2-40B4-BE49-F238E27FC236}">
                <a16:creationId xmlns:a16="http://schemas.microsoft.com/office/drawing/2014/main" id="{6BC41541-EAEF-8EFE-FE01-7F4719995E8F}"/>
              </a:ext>
            </a:extLst>
          </p:cNvPr>
          <p:cNvGrpSpPr/>
          <p:nvPr/>
        </p:nvGrpSpPr>
        <p:grpSpPr>
          <a:xfrm>
            <a:off x="7586805" y="3990955"/>
            <a:ext cx="335540" cy="457181"/>
            <a:chOff x="4793350" y="1287275"/>
            <a:chExt cx="281375" cy="386100"/>
          </a:xfrm>
        </p:grpSpPr>
        <p:sp>
          <p:nvSpPr>
            <p:cNvPr id="147" name="Google Shape;836;p45">
              <a:extLst>
                <a:ext uri="{FF2B5EF4-FFF2-40B4-BE49-F238E27FC236}">
                  <a16:creationId xmlns:a16="http://schemas.microsoft.com/office/drawing/2014/main" id="{2479448D-DE46-95D0-A4FE-F6589D2B52AF}"/>
                </a:ext>
              </a:extLst>
            </p:cNvPr>
            <p:cNvSpPr/>
            <p:nvPr/>
          </p:nvSpPr>
          <p:spPr>
            <a:xfrm>
              <a:off x="4793350" y="1287275"/>
              <a:ext cx="281375" cy="386100"/>
            </a:xfrm>
            <a:custGeom>
              <a:avLst/>
              <a:gdLst/>
              <a:ahLst/>
              <a:cxnLst/>
              <a:rect l="l" t="t" r="r" b="b"/>
              <a:pathLst>
                <a:path w="11255" h="15444" extrusionOk="0">
                  <a:moveTo>
                    <a:pt x="1854" y="10582"/>
                  </a:moveTo>
                  <a:lnTo>
                    <a:pt x="1854" y="11227"/>
                  </a:lnTo>
                  <a:lnTo>
                    <a:pt x="1156" y="11227"/>
                  </a:lnTo>
                  <a:lnTo>
                    <a:pt x="1156" y="10582"/>
                  </a:lnTo>
                  <a:close/>
                  <a:moveTo>
                    <a:pt x="3036" y="10582"/>
                  </a:moveTo>
                  <a:lnTo>
                    <a:pt x="3036" y="11227"/>
                  </a:lnTo>
                  <a:lnTo>
                    <a:pt x="2310" y="11227"/>
                  </a:lnTo>
                  <a:lnTo>
                    <a:pt x="2310" y="10582"/>
                  </a:lnTo>
                  <a:close/>
                  <a:moveTo>
                    <a:pt x="4217" y="10582"/>
                  </a:moveTo>
                  <a:lnTo>
                    <a:pt x="4217" y="11227"/>
                  </a:lnTo>
                  <a:lnTo>
                    <a:pt x="3492" y="11227"/>
                  </a:lnTo>
                  <a:lnTo>
                    <a:pt x="3492" y="10582"/>
                  </a:lnTo>
                  <a:close/>
                  <a:moveTo>
                    <a:pt x="5399" y="10582"/>
                  </a:moveTo>
                  <a:lnTo>
                    <a:pt x="5399" y="11227"/>
                  </a:lnTo>
                  <a:lnTo>
                    <a:pt x="4674" y="11227"/>
                  </a:lnTo>
                  <a:lnTo>
                    <a:pt x="4674" y="10582"/>
                  </a:lnTo>
                  <a:close/>
                  <a:moveTo>
                    <a:pt x="6581" y="10582"/>
                  </a:moveTo>
                  <a:lnTo>
                    <a:pt x="6581" y="11227"/>
                  </a:lnTo>
                  <a:lnTo>
                    <a:pt x="5856" y="11227"/>
                  </a:lnTo>
                  <a:lnTo>
                    <a:pt x="5856" y="10582"/>
                  </a:lnTo>
                  <a:close/>
                  <a:moveTo>
                    <a:pt x="7763" y="10582"/>
                  </a:moveTo>
                  <a:lnTo>
                    <a:pt x="7763" y="11227"/>
                  </a:lnTo>
                  <a:lnTo>
                    <a:pt x="7038" y="11227"/>
                  </a:lnTo>
                  <a:lnTo>
                    <a:pt x="7038" y="10582"/>
                  </a:lnTo>
                  <a:close/>
                  <a:moveTo>
                    <a:pt x="8918" y="10582"/>
                  </a:moveTo>
                  <a:lnTo>
                    <a:pt x="8918" y="11227"/>
                  </a:lnTo>
                  <a:lnTo>
                    <a:pt x="8193" y="11227"/>
                  </a:lnTo>
                  <a:lnTo>
                    <a:pt x="8193" y="10582"/>
                  </a:lnTo>
                  <a:close/>
                  <a:moveTo>
                    <a:pt x="10073" y="10582"/>
                  </a:moveTo>
                  <a:lnTo>
                    <a:pt x="10073" y="11227"/>
                  </a:lnTo>
                  <a:lnTo>
                    <a:pt x="9374" y="11227"/>
                  </a:lnTo>
                  <a:lnTo>
                    <a:pt x="9374" y="10582"/>
                  </a:lnTo>
                  <a:close/>
                  <a:moveTo>
                    <a:pt x="8246" y="0"/>
                  </a:moveTo>
                  <a:lnTo>
                    <a:pt x="8166" y="54"/>
                  </a:lnTo>
                  <a:lnTo>
                    <a:pt x="8139" y="134"/>
                  </a:lnTo>
                  <a:lnTo>
                    <a:pt x="8112" y="215"/>
                  </a:lnTo>
                  <a:lnTo>
                    <a:pt x="8139" y="295"/>
                  </a:lnTo>
                  <a:lnTo>
                    <a:pt x="8166" y="376"/>
                  </a:lnTo>
                  <a:lnTo>
                    <a:pt x="8246" y="430"/>
                  </a:lnTo>
                  <a:lnTo>
                    <a:pt x="9589" y="430"/>
                  </a:lnTo>
                  <a:lnTo>
                    <a:pt x="9723" y="457"/>
                  </a:lnTo>
                  <a:lnTo>
                    <a:pt x="9831" y="537"/>
                  </a:lnTo>
                  <a:lnTo>
                    <a:pt x="9911" y="618"/>
                  </a:lnTo>
                  <a:lnTo>
                    <a:pt x="9992" y="752"/>
                  </a:lnTo>
                  <a:lnTo>
                    <a:pt x="10073" y="1209"/>
                  </a:lnTo>
                  <a:lnTo>
                    <a:pt x="10126" y="1665"/>
                  </a:lnTo>
                  <a:lnTo>
                    <a:pt x="10180" y="2149"/>
                  </a:lnTo>
                  <a:lnTo>
                    <a:pt x="10153" y="2605"/>
                  </a:lnTo>
                  <a:lnTo>
                    <a:pt x="10126" y="3062"/>
                  </a:lnTo>
                  <a:lnTo>
                    <a:pt x="10046" y="3518"/>
                  </a:lnTo>
                  <a:lnTo>
                    <a:pt x="9938" y="3975"/>
                  </a:lnTo>
                  <a:lnTo>
                    <a:pt x="9804" y="4432"/>
                  </a:lnTo>
                  <a:lnTo>
                    <a:pt x="9643" y="4781"/>
                  </a:lnTo>
                  <a:lnTo>
                    <a:pt x="9455" y="5103"/>
                  </a:lnTo>
                  <a:lnTo>
                    <a:pt x="9240" y="5425"/>
                  </a:lnTo>
                  <a:lnTo>
                    <a:pt x="8998" y="5694"/>
                  </a:lnTo>
                  <a:lnTo>
                    <a:pt x="8515" y="6177"/>
                  </a:lnTo>
                  <a:lnTo>
                    <a:pt x="8381" y="6392"/>
                  </a:lnTo>
                  <a:lnTo>
                    <a:pt x="8273" y="6607"/>
                  </a:lnTo>
                  <a:lnTo>
                    <a:pt x="8193" y="6849"/>
                  </a:lnTo>
                  <a:lnTo>
                    <a:pt x="8166" y="7091"/>
                  </a:lnTo>
                  <a:lnTo>
                    <a:pt x="8219" y="7332"/>
                  </a:lnTo>
                  <a:lnTo>
                    <a:pt x="8273" y="7574"/>
                  </a:lnTo>
                  <a:lnTo>
                    <a:pt x="8407" y="7789"/>
                  </a:lnTo>
                  <a:lnTo>
                    <a:pt x="8569" y="7977"/>
                  </a:lnTo>
                  <a:lnTo>
                    <a:pt x="9509" y="8837"/>
                  </a:lnTo>
                  <a:lnTo>
                    <a:pt x="9670" y="9025"/>
                  </a:lnTo>
                  <a:lnTo>
                    <a:pt x="9777" y="9213"/>
                  </a:lnTo>
                  <a:lnTo>
                    <a:pt x="9858" y="9454"/>
                  </a:lnTo>
                  <a:lnTo>
                    <a:pt x="9858" y="9696"/>
                  </a:lnTo>
                  <a:lnTo>
                    <a:pt x="9858" y="10126"/>
                  </a:lnTo>
                  <a:lnTo>
                    <a:pt x="8085" y="10126"/>
                  </a:lnTo>
                  <a:lnTo>
                    <a:pt x="8407" y="9320"/>
                  </a:lnTo>
                  <a:lnTo>
                    <a:pt x="8434" y="9239"/>
                  </a:lnTo>
                  <a:lnTo>
                    <a:pt x="8434" y="9159"/>
                  </a:lnTo>
                  <a:lnTo>
                    <a:pt x="8381" y="9078"/>
                  </a:lnTo>
                  <a:lnTo>
                    <a:pt x="8300" y="9025"/>
                  </a:lnTo>
                  <a:lnTo>
                    <a:pt x="8219" y="8998"/>
                  </a:lnTo>
                  <a:lnTo>
                    <a:pt x="8139" y="9025"/>
                  </a:lnTo>
                  <a:lnTo>
                    <a:pt x="8058" y="9078"/>
                  </a:lnTo>
                  <a:lnTo>
                    <a:pt x="8005" y="9132"/>
                  </a:lnTo>
                  <a:lnTo>
                    <a:pt x="7575" y="10126"/>
                  </a:lnTo>
                  <a:lnTo>
                    <a:pt x="3680" y="10126"/>
                  </a:lnTo>
                  <a:lnTo>
                    <a:pt x="3251" y="9132"/>
                  </a:lnTo>
                  <a:lnTo>
                    <a:pt x="3197" y="9078"/>
                  </a:lnTo>
                  <a:lnTo>
                    <a:pt x="3143" y="9025"/>
                  </a:lnTo>
                  <a:lnTo>
                    <a:pt x="3036" y="8998"/>
                  </a:lnTo>
                  <a:lnTo>
                    <a:pt x="2955" y="9025"/>
                  </a:lnTo>
                  <a:lnTo>
                    <a:pt x="2874" y="9078"/>
                  </a:lnTo>
                  <a:lnTo>
                    <a:pt x="2848" y="9159"/>
                  </a:lnTo>
                  <a:lnTo>
                    <a:pt x="2821" y="9239"/>
                  </a:lnTo>
                  <a:lnTo>
                    <a:pt x="2848" y="9320"/>
                  </a:lnTo>
                  <a:lnTo>
                    <a:pt x="3197" y="10126"/>
                  </a:lnTo>
                  <a:lnTo>
                    <a:pt x="1397" y="10126"/>
                  </a:lnTo>
                  <a:lnTo>
                    <a:pt x="1397" y="9669"/>
                  </a:lnTo>
                  <a:lnTo>
                    <a:pt x="1424" y="9454"/>
                  </a:lnTo>
                  <a:lnTo>
                    <a:pt x="1478" y="9213"/>
                  </a:lnTo>
                  <a:lnTo>
                    <a:pt x="1585" y="9025"/>
                  </a:lnTo>
                  <a:lnTo>
                    <a:pt x="1746" y="8837"/>
                  </a:lnTo>
                  <a:lnTo>
                    <a:pt x="2686" y="7977"/>
                  </a:lnTo>
                  <a:lnTo>
                    <a:pt x="2848" y="7789"/>
                  </a:lnTo>
                  <a:lnTo>
                    <a:pt x="2982" y="7574"/>
                  </a:lnTo>
                  <a:lnTo>
                    <a:pt x="3036" y="7332"/>
                  </a:lnTo>
                  <a:lnTo>
                    <a:pt x="3089" y="7091"/>
                  </a:lnTo>
                  <a:lnTo>
                    <a:pt x="3063" y="6849"/>
                  </a:lnTo>
                  <a:lnTo>
                    <a:pt x="2982" y="6607"/>
                  </a:lnTo>
                  <a:lnTo>
                    <a:pt x="2874" y="6392"/>
                  </a:lnTo>
                  <a:lnTo>
                    <a:pt x="2713" y="6204"/>
                  </a:lnTo>
                  <a:lnTo>
                    <a:pt x="2257" y="5694"/>
                  </a:lnTo>
                  <a:lnTo>
                    <a:pt x="1988" y="5425"/>
                  </a:lnTo>
                  <a:lnTo>
                    <a:pt x="1773" y="5103"/>
                  </a:lnTo>
                  <a:lnTo>
                    <a:pt x="1612" y="4781"/>
                  </a:lnTo>
                  <a:lnTo>
                    <a:pt x="1451" y="4432"/>
                  </a:lnTo>
                  <a:lnTo>
                    <a:pt x="1344" y="4109"/>
                  </a:lnTo>
                  <a:lnTo>
                    <a:pt x="1263" y="3787"/>
                  </a:lnTo>
                  <a:lnTo>
                    <a:pt x="1236" y="3706"/>
                  </a:lnTo>
                  <a:lnTo>
                    <a:pt x="1156" y="3653"/>
                  </a:lnTo>
                  <a:lnTo>
                    <a:pt x="1075" y="3626"/>
                  </a:lnTo>
                  <a:lnTo>
                    <a:pt x="994" y="3626"/>
                  </a:lnTo>
                  <a:lnTo>
                    <a:pt x="914" y="3680"/>
                  </a:lnTo>
                  <a:lnTo>
                    <a:pt x="860" y="3733"/>
                  </a:lnTo>
                  <a:lnTo>
                    <a:pt x="806" y="3814"/>
                  </a:lnTo>
                  <a:lnTo>
                    <a:pt x="833" y="3895"/>
                  </a:lnTo>
                  <a:lnTo>
                    <a:pt x="914" y="4244"/>
                  </a:lnTo>
                  <a:lnTo>
                    <a:pt x="1021" y="4593"/>
                  </a:lnTo>
                  <a:lnTo>
                    <a:pt x="1182" y="4969"/>
                  </a:lnTo>
                  <a:lnTo>
                    <a:pt x="1397" y="5345"/>
                  </a:lnTo>
                  <a:lnTo>
                    <a:pt x="1639" y="5694"/>
                  </a:lnTo>
                  <a:lnTo>
                    <a:pt x="1934" y="6016"/>
                  </a:lnTo>
                  <a:lnTo>
                    <a:pt x="2391" y="6500"/>
                  </a:lnTo>
                  <a:lnTo>
                    <a:pt x="2498" y="6634"/>
                  </a:lnTo>
                  <a:lnTo>
                    <a:pt x="2579" y="6768"/>
                  </a:lnTo>
                  <a:lnTo>
                    <a:pt x="2606" y="6930"/>
                  </a:lnTo>
                  <a:lnTo>
                    <a:pt x="2633" y="7091"/>
                  </a:lnTo>
                  <a:lnTo>
                    <a:pt x="2606" y="7225"/>
                  </a:lnTo>
                  <a:lnTo>
                    <a:pt x="2552" y="7386"/>
                  </a:lnTo>
                  <a:lnTo>
                    <a:pt x="2472" y="7520"/>
                  </a:lnTo>
                  <a:lnTo>
                    <a:pt x="2364" y="7628"/>
                  </a:lnTo>
                  <a:lnTo>
                    <a:pt x="1451" y="8514"/>
                  </a:lnTo>
                  <a:lnTo>
                    <a:pt x="1317" y="8648"/>
                  </a:lnTo>
                  <a:lnTo>
                    <a:pt x="1236" y="8756"/>
                  </a:lnTo>
                  <a:lnTo>
                    <a:pt x="1129" y="8890"/>
                  </a:lnTo>
                  <a:lnTo>
                    <a:pt x="1075" y="9051"/>
                  </a:lnTo>
                  <a:lnTo>
                    <a:pt x="1021" y="9186"/>
                  </a:lnTo>
                  <a:lnTo>
                    <a:pt x="968" y="9347"/>
                  </a:lnTo>
                  <a:lnTo>
                    <a:pt x="941" y="9508"/>
                  </a:lnTo>
                  <a:lnTo>
                    <a:pt x="941" y="9669"/>
                  </a:lnTo>
                  <a:lnTo>
                    <a:pt x="941" y="10179"/>
                  </a:lnTo>
                  <a:lnTo>
                    <a:pt x="860" y="10233"/>
                  </a:lnTo>
                  <a:lnTo>
                    <a:pt x="780" y="10341"/>
                  </a:lnTo>
                  <a:lnTo>
                    <a:pt x="726" y="10448"/>
                  </a:lnTo>
                  <a:lnTo>
                    <a:pt x="726" y="10555"/>
                  </a:lnTo>
                  <a:lnTo>
                    <a:pt x="726" y="11415"/>
                  </a:lnTo>
                  <a:lnTo>
                    <a:pt x="592" y="11710"/>
                  </a:lnTo>
                  <a:lnTo>
                    <a:pt x="457" y="12086"/>
                  </a:lnTo>
                  <a:lnTo>
                    <a:pt x="323" y="12489"/>
                  </a:lnTo>
                  <a:lnTo>
                    <a:pt x="215" y="12892"/>
                  </a:lnTo>
                  <a:lnTo>
                    <a:pt x="135" y="13295"/>
                  </a:lnTo>
                  <a:lnTo>
                    <a:pt x="81" y="13698"/>
                  </a:lnTo>
                  <a:lnTo>
                    <a:pt x="27" y="14101"/>
                  </a:lnTo>
                  <a:lnTo>
                    <a:pt x="1" y="14504"/>
                  </a:lnTo>
                  <a:lnTo>
                    <a:pt x="1" y="14933"/>
                  </a:lnTo>
                  <a:lnTo>
                    <a:pt x="1" y="15041"/>
                  </a:lnTo>
                  <a:lnTo>
                    <a:pt x="27" y="15121"/>
                  </a:lnTo>
                  <a:lnTo>
                    <a:pt x="81" y="15229"/>
                  </a:lnTo>
                  <a:lnTo>
                    <a:pt x="135" y="15309"/>
                  </a:lnTo>
                  <a:lnTo>
                    <a:pt x="215" y="15363"/>
                  </a:lnTo>
                  <a:lnTo>
                    <a:pt x="323" y="15417"/>
                  </a:lnTo>
                  <a:lnTo>
                    <a:pt x="403" y="15444"/>
                  </a:lnTo>
                  <a:lnTo>
                    <a:pt x="10825" y="15444"/>
                  </a:lnTo>
                  <a:lnTo>
                    <a:pt x="10932" y="15417"/>
                  </a:lnTo>
                  <a:lnTo>
                    <a:pt x="11040" y="15363"/>
                  </a:lnTo>
                  <a:lnTo>
                    <a:pt x="11093" y="15309"/>
                  </a:lnTo>
                  <a:lnTo>
                    <a:pt x="11174" y="15229"/>
                  </a:lnTo>
                  <a:lnTo>
                    <a:pt x="11228" y="15121"/>
                  </a:lnTo>
                  <a:lnTo>
                    <a:pt x="11254" y="15041"/>
                  </a:lnTo>
                  <a:lnTo>
                    <a:pt x="11254" y="14933"/>
                  </a:lnTo>
                  <a:lnTo>
                    <a:pt x="11254" y="14369"/>
                  </a:lnTo>
                  <a:lnTo>
                    <a:pt x="11201" y="13832"/>
                  </a:lnTo>
                  <a:lnTo>
                    <a:pt x="11174" y="13752"/>
                  </a:lnTo>
                  <a:lnTo>
                    <a:pt x="11093" y="13671"/>
                  </a:lnTo>
                  <a:lnTo>
                    <a:pt x="11040" y="13644"/>
                  </a:lnTo>
                  <a:lnTo>
                    <a:pt x="10932" y="13644"/>
                  </a:lnTo>
                  <a:lnTo>
                    <a:pt x="10852" y="13671"/>
                  </a:lnTo>
                  <a:lnTo>
                    <a:pt x="10798" y="13725"/>
                  </a:lnTo>
                  <a:lnTo>
                    <a:pt x="10744" y="13805"/>
                  </a:lnTo>
                  <a:lnTo>
                    <a:pt x="10744" y="13886"/>
                  </a:lnTo>
                  <a:lnTo>
                    <a:pt x="10798" y="14396"/>
                  </a:lnTo>
                  <a:lnTo>
                    <a:pt x="10798" y="14933"/>
                  </a:lnTo>
                  <a:lnTo>
                    <a:pt x="10798" y="14987"/>
                  </a:lnTo>
                  <a:lnTo>
                    <a:pt x="457" y="14987"/>
                  </a:lnTo>
                  <a:lnTo>
                    <a:pt x="430" y="14933"/>
                  </a:lnTo>
                  <a:lnTo>
                    <a:pt x="457" y="14531"/>
                  </a:lnTo>
                  <a:lnTo>
                    <a:pt x="484" y="14155"/>
                  </a:lnTo>
                  <a:lnTo>
                    <a:pt x="511" y="13752"/>
                  </a:lnTo>
                  <a:lnTo>
                    <a:pt x="592" y="13376"/>
                  </a:lnTo>
                  <a:lnTo>
                    <a:pt x="672" y="13000"/>
                  </a:lnTo>
                  <a:lnTo>
                    <a:pt x="780" y="12624"/>
                  </a:lnTo>
                  <a:lnTo>
                    <a:pt x="887" y="12248"/>
                  </a:lnTo>
                  <a:lnTo>
                    <a:pt x="1021" y="11872"/>
                  </a:lnTo>
                  <a:lnTo>
                    <a:pt x="1102" y="11684"/>
                  </a:lnTo>
                  <a:lnTo>
                    <a:pt x="10153" y="11684"/>
                  </a:lnTo>
                  <a:lnTo>
                    <a:pt x="10234" y="11872"/>
                  </a:lnTo>
                  <a:lnTo>
                    <a:pt x="10395" y="12382"/>
                  </a:lnTo>
                  <a:lnTo>
                    <a:pt x="10556" y="12892"/>
                  </a:lnTo>
                  <a:lnTo>
                    <a:pt x="10583" y="12973"/>
                  </a:lnTo>
                  <a:lnTo>
                    <a:pt x="10664" y="13026"/>
                  </a:lnTo>
                  <a:lnTo>
                    <a:pt x="10744" y="13053"/>
                  </a:lnTo>
                  <a:lnTo>
                    <a:pt x="10825" y="13053"/>
                  </a:lnTo>
                  <a:lnTo>
                    <a:pt x="10905" y="13000"/>
                  </a:lnTo>
                  <a:lnTo>
                    <a:pt x="10959" y="12946"/>
                  </a:lnTo>
                  <a:lnTo>
                    <a:pt x="10986" y="12865"/>
                  </a:lnTo>
                  <a:lnTo>
                    <a:pt x="10986" y="12758"/>
                  </a:lnTo>
                  <a:lnTo>
                    <a:pt x="10825" y="12248"/>
                  </a:lnTo>
                  <a:lnTo>
                    <a:pt x="10664" y="11710"/>
                  </a:lnTo>
                  <a:lnTo>
                    <a:pt x="10529" y="11415"/>
                  </a:lnTo>
                  <a:lnTo>
                    <a:pt x="10529" y="10555"/>
                  </a:lnTo>
                  <a:lnTo>
                    <a:pt x="10529" y="10448"/>
                  </a:lnTo>
                  <a:lnTo>
                    <a:pt x="10476" y="10341"/>
                  </a:lnTo>
                  <a:lnTo>
                    <a:pt x="10395" y="10233"/>
                  </a:lnTo>
                  <a:lnTo>
                    <a:pt x="10314" y="10179"/>
                  </a:lnTo>
                  <a:lnTo>
                    <a:pt x="10314" y="9696"/>
                  </a:lnTo>
                  <a:lnTo>
                    <a:pt x="10314" y="9535"/>
                  </a:lnTo>
                  <a:lnTo>
                    <a:pt x="10288" y="9374"/>
                  </a:lnTo>
                  <a:lnTo>
                    <a:pt x="10261" y="9213"/>
                  </a:lnTo>
                  <a:lnTo>
                    <a:pt x="10207" y="9051"/>
                  </a:lnTo>
                  <a:lnTo>
                    <a:pt x="10126" y="8890"/>
                  </a:lnTo>
                  <a:lnTo>
                    <a:pt x="10046" y="8756"/>
                  </a:lnTo>
                  <a:lnTo>
                    <a:pt x="9938" y="8622"/>
                  </a:lnTo>
                  <a:lnTo>
                    <a:pt x="9804" y="8514"/>
                  </a:lnTo>
                  <a:lnTo>
                    <a:pt x="8891" y="7628"/>
                  </a:lnTo>
                  <a:lnTo>
                    <a:pt x="8783" y="7520"/>
                  </a:lnTo>
                  <a:lnTo>
                    <a:pt x="8703" y="7386"/>
                  </a:lnTo>
                  <a:lnTo>
                    <a:pt x="8649" y="7225"/>
                  </a:lnTo>
                  <a:lnTo>
                    <a:pt x="8622" y="7064"/>
                  </a:lnTo>
                  <a:lnTo>
                    <a:pt x="8649" y="6930"/>
                  </a:lnTo>
                  <a:lnTo>
                    <a:pt x="8676" y="6768"/>
                  </a:lnTo>
                  <a:lnTo>
                    <a:pt x="8757" y="6634"/>
                  </a:lnTo>
                  <a:lnTo>
                    <a:pt x="8864" y="6500"/>
                  </a:lnTo>
                  <a:lnTo>
                    <a:pt x="9321" y="6016"/>
                  </a:lnTo>
                  <a:lnTo>
                    <a:pt x="9616" y="5694"/>
                  </a:lnTo>
                  <a:lnTo>
                    <a:pt x="9858" y="5345"/>
                  </a:lnTo>
                  <a:lnTo>
                    <a:pt x="10046" y="4969"/>
                  </a:lnTo>
                  <a:lnTo>
                    <a:pt x="10207" y="4593"/>
                  </a:lnTo>
                  <a:lnTo>
                    <a:pt x="10368" y="4109"/>
                  </a:lnTo>
                  <a:lnTo>
                    <a:pt x="10502" y="3626"/>
                  </a:lnTo>
                  <a:lnTo>
                    <a:pt x="10583" y="3116"/>
                  </a:lnTo>
                  <a:lnTo>
                    <a:pt x="10610" y="2632"/>
                  </a:lnTo>
                  <a:lnTo>
                    <a:pt x="10610" y="2122"/>
                  </a:lnTo>
                  <a:lnTo>
                    <a:pt x="10583" y="1638"/>
                  </a:lnTo>
                  <a:lnTo>
                    <a:pt x="10529" y="1128"/>
                  </a:lnTo>
                  <a:lnTo>
                    <a:pt x="10422" y="645"/>
                  </a:lnTo>
                  <a:lnTo>
                    <a:pt x="10368" y="510"/>
                  </a:lnTo>
                  <a:lnTo>
                    <a:pt x="10314" y="376"/>
                  </a:lnTo>
                  <a:lnTo>
                    <a:pt x="10207" y="269"/>
                  </a:lnTo>
                  <a:lnTo>
                    <a:pt x="10126" y="161"/>
                  </a:lnTo>
                  <a:lnTo>
                    <a:pt x="9992" y="81"/>
                  </a:lnTo>
                  <a:lnTo>
                    <a:pt x="9858" y="27"/>
                  </a:lnTo>
                  <a:lnTo>
                    <a:pt x="972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8" name="Google Shape;837;p45">
              <a:extLst>
                <a:ext uri="{FF2B5EF4-FFF2-40B4-BE49-F238E27FC236}">
                  <a16:creationId xmlns:a16="http://schemas.microsoft.com/office/drawing/2014/main" id="{2F04E3A4-9571-6E90-C368-FFA43E01F6F3}"/>
                </a:ext>
              </a:extLst>
            </p:cNvPr>
            <p:cNvSpPr/>
            <p:nvPr/>
          </p:nvSpPr>
          <p:spPr>
            <a:xfrm>
              <a:off x="4808800" y="1287275"/>
              <a:ext cx="171925" cy="75900"/>
            </a:xfrm>
            <a:custGeom>
              <a:avLst/>
              <a:gdLst/>
              <a:ahLst/>
              <a:cxnLst/>
              <a:rect l="l" t="t" r="r" b="b"/>
              <a:pathLst>
                <a:path w="6877" h="3036" extrusionOk="0">
                  <a:moveTo>
                    <a:pt x="914" y="0"/>
                  </a:moveTo>
                  <a:lnTo>
                    <a:pt x="752" y="27"/>
                  </a:lnTo>
                  <a:lnTo>
                    <a:pt x="645" y="81"/>
                  </a:lnTo>
                  <a:lnTo>
                    <a:pt x="511" y="161"/>
                  </a:lnTo>
                  <a:lnTo>
                    <a:pt x="403" y="269"/>
                  </a:lnTo>
                  <a:lnTo>
                    <a:pt x="323" y="376"/>
                  </a:lnTo>
                  <a:lnTo>
                    <a:pt x="269" y="510"/>
                  </a:lnTo>
                  <a:lnTo>
                    <a:pt x="215" y="645"/>
                  </a:lnTo>
                  <a:lnTo>
                    <a:pt x="108" y="1182"/>
                  </a:lnTo>
                  <a:lnTo>
                    <a:pt x="27" y="1719"/>
                  </a:lnTo>
                  <a:lnTo>
                    <a:pt x="0" y="2283"/>
                  </a:lnTo>
                  <a:lnTo>
                    <a:pt x="27" y="2820"/>
                  </a:lnTo>
                  <a:lnTo>
                    <a:pt x="54" y="2901"/>
                  </a:lnTo>
                  <a:lnTo>
                    <a:pt x="108" y="2981"/>
                  </a:lnTo>
                  <a:lnTo>
                    <a:pt x="162" y="3008"/>
                  </a:lnTo>
                  <a:lnTo>
                    <a:pt x="242" y="3035"/>
                  </a:lnTo>
                  <a:lnTo>
                    <a:pt x="269" y="3035"/>
                  </a:lnTo>
                  <a:lnTo>
                    <a:pt x="350" y="3008"/>
                  </a:lnTo>
                  <a:lnTo>
                    <a:pt x="430" y="2954"/>
                  </a:lnTo>
                  <a:lnTo>
                    <a:pt x="457" y="2874"/>
                  </a:lnTo>
                  <a:lnTo>
                    <a:pt x="484" y="2793"/>
                  </a:lnTo>
                  <a:lnTo>
                    <a:pt x="457" y="2283"/>
                  </a:lnTo>
                  <a:lnTo>
                    <a:pt x="484" y="1773"/>
                  </a:lnTo>
                  <a:lnTo>
                    <a:pt x="538" y="1262"/>
                  </a:lnTo>
                  <a:lnTo>
                    <a:pt x="645" y="752"/>
                  </a:lnTo>
                  <a:lnTo>
                    <a:pt x="699" y="618"/>
                  </a:lnTo>
                  <a:lnTo>
                    <a:pt x="806" y="537"/>
                  </a:lnTo>
                  <a:lnTo>
                    <a:pt x="914" y="457"/>
                  </a:lnTo>
                  <a:lnTo>
                    <a:pt x="1048" y="430"/>
                  </a:lnTo>
                  <a:lnTo>
                    <a:pt x="6742" y="430"/>
                  </a:lnTo>
                  <a:lnTo>
                    <a:pt x="6822" y="376"/>
                  </a:lnTo>
                  <a:lnTo>
                    <a:pt x="6876" y="295"/>
                  </a:lnTo>
                  <a:lnTo>
                    <a:pt x="6876" y="215"/>
                  </a:lnTo>
                  <a:lnTo>
                    <a:pt x="6876" y="134"/>
                  </a:lnTo>
                  <a:lnTo>
                    <a:pt x="6822" y="54"/>
                  </a:lnTo>
                  <a:lnTo>
                    <a:pt x="674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9" name="Google Shape;838;p45">
              <a:extLst>
                <a:ext uri="{FF2B5EF4-FFF2-40B4-BE49-F238E27FC236}">
                  <a16:creationId xmlns:a16="http://schemas.microsoft.com/office/drawing/2014/main" id="{D65A1667-8E51-5C5B-C71C-325DE9834816}"/>
                </a:ext>
              </a:extLst>
            </p:cNvPr>
            <p:cNvSpPr/>
            <p:nvPr/>
          </p:nvSpPr>
          <p:spPr>
            <a:xfrm>
              <a:off x="4928325" y="1460500"/>
              <a:ext cx="11425" cy="25550"/>
            </a:xfrm>
            <a:custGeom>
              <a:avLst/>
              <a:gdLst/>
              <a:ahLst/>
              <a:cxnLst/>
              <a:rect l="l" t="t" r="r" b="b"/>
              <a:pathLst>
                <a:path w="457" h="1022" extrusionOk="0">
                  <a:moveTo>
                    <a:pt x="215" y="1"/>
                  </a:moveTo>
                  <a:lnTo>
                    <a:pt x="135" y="27"/>
                  </a:lnTo>
                  <a:lnTo>
                    <a:pt x="54" y="54"/>
                  </a:lnTo>
                  <a:lnTo>
                    <a:pt x="27" y="135"/>
                  </a:lnTo>
                  <a:lnTo>
                    <a:pt x="0" y="215"/>
                  </a:lnTo>
                  <a:lnTo>
                    <a:pt x="0" y="806"/>
                  </a:lnTo>
                  <a:lnTo>
                    <a:pt x="27" y="887"/>
                  </a:lnTo>
                  <a:lnTo>
                    <a:pt x="54" y="967"/>
                  </a:lnTo>
                  <a:lnTo>
                    <a:pt x="135" y="994"/>
                  </a:lnTo>
                  <a:lnTo>
                    <a:pt x="215" y="1021"/>
                  </a:lnTo>
                  <a:lnTo>
                    <a:pt x="323" y="994"/>
                  </a:lnTo>
                  <a:lnTo>
                    <a:pt x="376" y="967"/>
                  </a:lnTo>
                  <a:lnTo>
                    <a:pt x="430" y="887"/>
                  </a:lnTo>
                  <a:lnTo>
                    <a:pt x="457" y="806"/>
                  </a:lnTo>
                  <a:lnTo>
                    <a:pt x="457" y="215"/>
                  </a:lnTo>
                  <a:lnTo>
                    <a:pt x="430" y="135"/>
                  </a:lnTo>
                  <a:lnTo>
                    <a:pt x="376" y="54"/>
                  </a:lnTo>
                  <a:lnTo>
                    <a:pt x="323" y="27"/>
                  </a:lnTo>
                  <a:lnTo>
                    <a:pt x="21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0" name="Google Shape;839;p45">
              <a:extLst>
                <a:ext uri="{FF2B5EF4-FFF2-40B4-BE49-F238E27FC236}">
                  <a16:creationId xmlns:a16="http://schemas.microsoft.com/office/drawing/2014/main" id="{D20249B4-BC5E-1D3C-99FE-A0C965822BDA}"/>
                </a:ext>
              </a:extLst>
            </p:cNvPr>
            <p:cNvSpPr/>
            <p:nvPr/>
          </p:nvSpPr>
          <p:spPr>
            <a:xfrm>
              <a:off x="4959200" y="1405450"/>
              <a:ext cx="36950" cy="29550"/>
            </a:xfrm>
            <a:custGeom>
              <a:avLst/>
              <a:gdLst/>
              <a:ahLst/>
              <a:cxnLst/>
              <a:rect l="l" t="t" r="r" b="b"/>
              <a:pathLst>
                <a:path w="1478" h="1182" extrusionOk="0">
                  <a:moveTo>
                    <a:pt x="242" y="0"/>
                  </a:moveTo>
                  <a:lnTo>
                    <a:pt x="162" y="27"/>
                  </a:lnTo>
                  <a:lnTo>
                    <a:pt x="81" y="81"/>
                  </a:lnTo>
                  <a:lnTo>
                    <a:pt x="28" y="134"/>
                  </a:lnTo>
                  <a:lnTo>
                    <a:pt x="1" y="242"/>
                  </a:lnTo>
                  <a:lnTo>
                    <a:pt x="28" y="322"/>
                  </a:lnTo>
                  <a:lnTo>
                    <a:pt x="81" y="376"/>
                  </a:lnTo>
                  <a:lnTo>
                    <a:pt x="323" y="618"/>
                  </a:lnTo>
                  <a:lnTo>
                    <a:pt x="592" y="806"/>
                  </a:lnTo>
                  <a:lnTo>
                    <a:pt x="860" y="994"/>
                  </a:lnTo>
                  <a:lnTo>
                    <a:pt x="1156" y="1155"/>
                  </a:lnTo>
                  <a:lnTo>
                    <a:pt x="1263" y="1182"/>
                  </a:lnTo>
                  <a:lnTo>
                    <a:pt x="1317" y="1155"/>
                  </a:lnTo>
                  <a:lnTo>
                    <a:pt x="1371" y="1128"/>
                  </a:lnTo>
                  <a:lnTo>
                    <a:pt x="1424" y="1101"/>
                  </a:lnTo>
                  <a:lnTo>
                    <a:pt x="1451" y="1048"/>
                  </a:lnTo>
                  <a:lnTo>
                    <a:pt x="1478" y="967"/>
                  </a:lnTo>
                  <a:lnTo>
                    <a:pt x="1478" y="886"/>
                  </a:lnTo>
                  <a:lnTo>
                    <a:pt x="1424" y="806"/>
                  </a:lnTo>
                  <a:lnTo>
                    <a:pt x="1344" y="752"/>
                  </a:lnTo>
                  <a:lnTo>
                    <a:pt x="1102" y="591"/>
                  </a:lnTo>
                  <a:lnTo>
                    <a:pt x="833" y="430"/>
                  </a:lnTo>
                  <a:lnTo>
                    <a:pt x="618" y="269"/>
                  </a:lnTo>
                  <a:lnTo>
                    <a:pt x="404" y="54"/>
                  </a:lnTo>
                  <a:lnTo>
                    <a:pt x="323" y="27"/>
                  </a:lnTo>
                  <a:lnTo>
                    <a:pt x="24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1" name="Google Shape;840;p45">
              <a:extLst>
                <a:ext uri="{FF2B5EF4-FFF2-40B4-BE49-F238E27FC236}">
                  <a16:creationId xmlns:a16="http://schemas.microsoft.com/office/drawing/2014/main" id="{B47B577B-E861-0D01-8384-7394420A12D8}"/>
                </a:ext>
              </a:extLst>
            </p:cNvPr>
            <p:cNvSpPr/>
            <p:nvPr/>
          </p:nvSpPr>
          <p:spPr>
            <a:xfrm>
              <a:off x="4870575" y="1360450"/>
              <a:ext cx="83950" cy="74550"/>
            </a:xfrm>
            <a:custGeom>
              <a:avLst/>
              <a:gdLst/>
              <a:ahLst/>
              <a:cxnLst/>
              <a:rect l="l" t="t" r="r" b="b"/>
              <a:pathLst>
                <a:path w="3358" h="2982" extrusionOk="0">
                  <a:moveTo>
                    <a:pt x="2552" y="1"/>
                  </a:moveTo>
                  <a:lnTo>
                    <a:pt x="2391" y="27"/>
                  </a:lnTo>
                  <a:lnTo>
                    <a:pt x="2257" y="81"/>
                  </a:lnTo>
                  <a:lnTo>
                    <a:pt x="2176" y="189"/>
                  </a:lnTo>
                  <a:lnTo>
                    <a:pt x="2095" y="323"/>
                  </a:lnTo>
                  <a:lnTo>
                    <a:pt x="1961" y="672"/>
                  </a:lnTo>
                  <a:lnTo>
                    <a:pt x="1773" y="1021"/>
                  </a:lnTo>
                  <a:lnTo>
                    <a:pt x="1585" y="1344"/>
                  </a:lnTo>
                  <a:lnTo>
                    <a:pt x="1343" y="1639"/>
                  </a:lnTo>
                  <a:lnTo>
                    <a:pt x="1075" y="1908"/>
                  </a:lnTo>
                  <a:lnTo>
                    <a:pt x="806" y="2149"/>
                  </a:lnTo>
                  <a:lnTo>
                    <a:pt x="484" y="2364"/>
                  </a:lnTo>
                  <a:lnTo>
                    <a:pt x="135" y="2552"/>
                  </a:lnTo>
                  <a:lnTo>
                    <a:pt x="81" y="2606"/>
                  </a:lnTo>
                  <a:lnTo>
                    <a:pt x="27" y="2686"/>
                  </a:lnTo>
                  <a:lnTo>
                    <a:pt x="0" y="2767"/>
                  </a:lnTo>
                  <a:lnTo>
                    <a:pt x="27" y="2848"/>
                  </a:lnTo>
                  <a:lnTo>
                    <a:pt x="27" y="2874"/>
                  </a:lnTo>
                  <a:lnTo>
                    <a:pt x="81" y="2928"/>
                  </a:lnTo>
                  <a:lnTo>
                    <a:pt x="162" y="2955"/>
                  </a:lnTo>
                  <a:lnTo>
                    <a:pt x="215" y="2982"/>
                  </a:lnTo>
                  <a:lnTo>
                    <a:pt x="296" y="2955"/>
                  </a:lnTo>
                  <a:lnTo>
                    <a:pt x="699" y="2767"/>
                  </a:lnTo>
                  <a:lnTo>
                    <a:pt x="1048" y="2525"/>
                  </a:lnTo>
                  <a:lnTo>
                    <a:pt x="1370" y="2257"/>
                  </a:lnTo>
                  <a:lnTo>
                    <a:pt x="1666" y="1934"/>
                  </a:lnTo>
                  <a:lnTo>
                    <a:pt x="1934" y="1612"/>
                  </a:lnTo>
                  <a:lnTo>
                    <a:pt x="2176" y="1236"/>
                  </a:lnTo>
                  <a:lnTo>
                    <a:pt x="2364" y="860"/>
                  </a:lnTo>
                  <a:lnTo>
                    <a:pt x="2525" y="457"/>
                  </a:lnTo>
                  <a:lnTo>
                    <a:pt x="2552" y="457"/>
                  </a:lnTo>
                  <a:lnTo>
                    <a:pt x="2740" y="914"/>
                  </a:lnTo>
                  <a:lnTo>
                    <a:pt x="2928" y="1317"/>
                  </a:lnTo>
                  <a:lnTo>
                    <a:pt x="3009" y="1370"/>
                  </a:lnTo>
                  <a:lnTo>
                    <a:pt x="3089" y="1424"/>
                  </a:lnTo>
                  <a:lnTo>
                    <a:pt x="3170" y="1424"/>
                  </a:lnTo>
                  <a:lnTo>
                    <a:pt x="3250" y="1397"/>
                  </a:lnTo>
                  <a:lnTo>
                    <a:pt x="3331" y="1317"/>
                  </a:lnTo>
                  <a:lnTo>
                    <a:pt x="3358" y="1236"/>
                  </a:lnTo>
                  <a:lnTo>
                    <a:pt x="3358" y="1156"/>
                  </a:lnTo>
                  <a:lnTo>
                    <a:pt x="3331" y="1075"/>
                  </a:lnTo>
                  <a:lnTo>
                    <a:pt x="3143" y="699"/>
                  </a:lnTo>
                  <a:lnTo>
                    <a:pt x="2982" y="323"/>
                  </a:lnTo>
                  <a:lnTo>
                    <a:pt x="2928" y="189"/>
                  </a:lnTo>
                  <a:lnTo>
                    <a:pt x="2821" y="81"/>
                  </a:lnTo>
                  <a:lnTo>
                    <a:pt x="2686" y="27"/>
                  </a:lnTo>
                  <a:lnTo>
                    <a:pt x="255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2" name="Google Shape;841;p45">
              <a:extLst>
                <a:ext uri="{FF2B5EF4-FFF2-40B4-BE49-F238E27FC236}">
                  <a16:creationId xmlns:a16="http://schemas.microsoft.com/office/drawing/2014/main" id="{7579DBA2-E7ED-872B-0D58-1080B80D4E92}"/>
                </a:ext>
              </a:extLst>
            </p:cNvPr>
            <p:cNvSpPr/>
            <p:nvPr/>
          </p:nvSpPr>
          <p:spPr>
            <a:xfrm>
              <a:off x="4951825" y="1347025"/>
              <a:ext cx="71200" cy="56425"/>
            </a:xfrm>
            <a:custGeom>
              <a:avLst/>
              <a:gdLst/>
              <a:ahLst/>
              <a:cxnLst/>
              <a:rect l="l" t="t" r="r" b="b"/>
              <a:pathLst>
                <a:path w="2848" h="2257" extrusionOk="0">
                  <a:moveTo>
                    <a:pt x="269" y="0"/>
                  </a:moveTo>
                  <a:lnTo>
                    <a:pt x="188" y="27"/>
                  </a:lnTo>
                  <a:lnTo>
                    <a:pt x="108" y="54"/>
                  </a:lnTo>
                  <a:lnTo>
                    <a:pt x="27" y="135"/>
                  </a:lnTo>
                  <a:lnTo>
                    <a:pt x="0" y="215"/>
                  </a:lnTo>
                  <a:lnTo>
                    <a:pt x="27" y="296"/>
                  </a:lnTo>
                  <a:lnTo>
                    <a:pt x="54" y="376"/>
                  </a:lnTo>
                  <a:lnTo>
                    <a:pt x="376" y="752"/>
                  </a:lnTo>
                  <a:lnTo>
                    <a:pt x="672" y="1075"/>
                  </a:lnTo>
                  <a:lnTo>
                    <a:pt x="994" y="1370"/>
                  </a:lnTo>
                  <a:lnTo>
                    <a:pt x="1316" y="1639"/>
                  </a:lnTo>
                  <a:lnTo>
                    <a:pt x="1639" y="1854"/>
                  </a:lnTo>
                  <a:lnTo>
                    <a:pt x="1934" y="2042"/>
                  </a:lnTo>
                  <a:lnTo>
                    <a:pt x="2256" y="2176"/>
                  </a:lnTo>
                  <a:lnTo>
                    <a:pt x="2579" y="2257"/>
                  </a:lnTo>
                  <a:lnTo>
                    <a:pt x="2713" y="2257"/>
                  </a:lnTo>
                  <a:lnTo>
                    <a:pt x="2767" y="2230"/>
                  </a:lnTo>
                  <a:lnTo>
                    <a:pt x="2820" y="2176"/>
                  </a:lnTo>
                  <a:lnTo>
                    <a:pt x="2847" y="2095"/>
                  </a:lnTo>
                  <a:lnTo>
                    <a:pt x="2847" y="2015"/>
                  </a:lnTo>
                  <a:lnTo>
                    <a:pt x="2820" y="1934"/>
                  </a:lnTo>
                  <a:lnTo>
                    <a:pt x="2767" y="1854"/>
                  </a:lnTo>
                  <a:lnTo>
                    <a:pt x="2686" y="1827"/>
                  </a:lnTo>
                  <a:lnTo>
                    <a:pt x="2391" y="1746"/>
                  </a:lnTo>
                  <a:lnTo>
                    <a:pt x="2122" y="1612"/>
                  </a:lnTo>
                  <a:lnTo>
                    <a:pt x="1854" y="1451"/>
                  </a:lnTo>
                  <a:lnTo>
                    <a:pt x="1558" y="1263"/>
                  </a:lnTo>
                  <a:lnTo>
                    <a:pt x="1263" y="1021"/>
                  </a:lnTo>
                  <a:lnTo>
                    <a:pt x="994" y="752"/>
                  </a:lnTo>
                  <a:lnTo>
                    <a:pt x="699" y="430"/>
                  </a:lnTo>
                  <a:lnTo>
                    <a:pt x="403" y="108"/>
                  </a:lnTo>
                  <a:lnTo>
                    <a:pt x="349" y="27"/>
                  </a:lnTo>
                  <a:lnTo>
                    <a:pt x="26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3" name="Google Shape;842;p45">
              <a:extLst>
                <a:ext uri="{FF2B5EF4-FFF2-40B4-BE49-F238E27FC236}">
                  <a16:creationId xmlns:a16="http://schemas.microsoft.com/office/drawing/2014/main" id="{14E4C839-6953-895F-4D57-1318257E2660}"/>
                </a:ext>
              </a:extLst>
            </p:cNvPr>
            <p:cNvSpPr/>
            <p:nvPr/>
          </p:nvSpPr>
          <p:spPr>
            <a:xfrm>
              <a:off x="4845050" y="1347025"/>
              <a:ext cx="70525" cy="56425"/>
            </a:xfrm>
            <a:custGeom>
              <a:avLst/>
              <a:gdLst/>
              <a:ahLst/>
              <a:cxnLst/>
              <a:rect l="l" t="t" r="r" b="b"/>
              <a:pathLst>
                <a:path w="2821" h="2257" extrusionOk="0">
                  <a:moveTo>
                    <a:pt x="2579" y="0"/>
                  </a:moveTo>
                  <a:lnTo>
                    <a:pt x="2499" y="27"/>
                  </a:lnTo>
                  <a:lnTo>
                    <a:pt x="2418" y="108"/>
                  </a:lnTo>
                  <a:lnTo>
                    <a:pt x="2149" y="430"/>
                  </a:lnTo>
                  <a:lnTo>
                    <a:pt x="1854" y="752"/>
                  </a:lnTo>
                  <a:lnTo>
                    <a:pt x="1559" y="1021"/>
                  </a:lnTo>
                  <a:lnTo>
                    <a:pt x="1290" y="1236"/>
                  </a:lnTo>
                  <a:lnTo>
                    <a:pt x="995" y="1451"/>
                  </a:lnTo>
                  <a:lnTo>
                    <a:pt x="726" y="1612"/>
                  </a:lnTo>
                  <a:lnTo>
                    <a:pt x="457" y="1719"/>
                  </a:lnTo>
                  <a:lnTo>
                    <a:pt x="162" y="1827"/>
                  </a:lnTo>
                  <a:lnTo>
                    <a:pt x="81" y="1854"/>
                  </a:lnTo>
                  <a:lnTo>
                    <a:pt x="28" y="1907"/>
                  </a:lnTo>
                  <a:lnTo>
                    <a:pt x="1" y="1988"/>
                  </a:lnTo>
                  <a:lnTo>
                    <a:pt x="1" y="2095"/>
                  </a:lnTo>
                  <a:lnTo>
                    <a:pt x="28" y="2149"/>
                  </a:lnTo>
                  <a:lnTo>
                    <a:pt x="54" y="2203"/>
                  </a:lnTo>
                  <a:lnTo>
                    <a:pt x="162" y="2257"/>
                  </a:lnTo>
                  <a:lnTo>
                    <a:pt x="269" y="2257"/>
                  </a:lnTo>
                  <a:lnTo>
                    <a:pt x="565" y="2176"/>
                  </a:lnTo>
                  <a:lnTo>
                    <a:pt x="887" y="2042"/>
                  </a:lnTo>
                  <a:lnTo>
                    <a:pt x="1209" y="1854"/>
                  </a:lnTo>
                  <a:lnTo>
                    <a:pt x="1532" y="1639"/>
                  </a:lnTo>
                  <a:lnTo>
                    <a:pt x="1854" y="1370"/>
                  </a:lnTo>
                  <a:lnTo>
                    <a:pt x="2149" y="1075"/>
                  </a:lnTo>
                  <a:lnTo>
                    <a:pt x="2472" y="752"/>
                  </a:lnTo>
                  <a:lnTo>
                    <a:pt x="2794" y="376"/>
                  </a:lnTo>
                  <a:lnTo>
                    <a:pt x="2821" y="296"/>
                  </a:lnTo>
                  <a:lnTo>
                    <a:pt x="2821" y="215"/>
                  </a:lnTo>
                  <a:lnTo>
                    <a:pt x="2794" y="135"/>
                  </a:lnTo>
                  <a:lnTo>
                    <a:pt x="2740" y="54"/>
                  </a:lnTo>
                  <a:lnTo>
                    <a:pt x="2660" y="27"/>
                  </a:lnTo>
                  <a:lnTo>
                    <a:pt x="257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4" name="Google Shape;843;p45">
              <a:extLst>
                <a:ext uri="{FF2B5EF4-FFF2-40B4-BE49-F238E27FC236}">
                  <a16:creationId xmlns:a16="http://schemas.microsoft.com/office/drawing/2014/main" id="{2EE04792-F549-D295-4A71-6E349A4D8BB8}"/>
                </a:ext>
              </a:extLst>
            </p:cNvPr>
            <p:cNvSpPr/>
            <p:nvPr/>
          </p:nvSpPr>
          <p:spPr>
            <a:xfrm>
              <a:off x="4964575" y="1329575"/>
              <a:ext cx="58450" cy="36275"/>
            </a:xfrm>
            <a:custGeom>
              <a:avLst/>
              <a:gdLst/>
              <a:ahLst/>
              <a:cxnLst/>
              <a:rect l="l" t="t" r="r" b="b"/>
              <a:pathLst>
                <a:path w="2338" h="1451" extrusionOk="0">
                  <a:moveTo>
                    <a:pt x="108" y="0"/>
                  </a:moveTo>
                  <a:lnTo>
                    <a:pt x="54" y="54"/>
                  </a:lnTo>
                  <a:lnTo>
                    <a:pt x="1" y="134"/>
                  </a:lnTo>
                  <a:lnTo>
                    <a:pt x="1" y="215"/>
                  </a:lnTo>
                  <a:lnTo>
                    <a:pt x="1" y="322"/>
                  </a:lnTo>
                  <a:lnTo>
                    <a:pt x="54" y="376"/>
                  </a:lnTo>
                  <a:lnTo>
                    <a:pt x="269" y="564"/>
                  </a:lnTo>
                  <a:lnTo>
                    <a:pt x="511" y="752"/>
                  </a:lnTo>
                  <a:lnTo>
                    <a:pt x="753" y="913"/>
                  </a:lnTo>
                  <a:lnTo>
                    <a:pt x="994" y="1048"/>
                  </a:lnTo>
                  <a:lnTo>
                    <a:pt x="1263" y="1155"/>
                  </a:lnTo>
                  <a:lnTo>
                    <a:pt x="1505" y="1289"/>
                  </a:lnTo>
                  <a:lnTo>
                    <a:pt x="1800" y="1370"/>
                  </a:lnTo>
                  <a:lnTo>
                    <a:pt x="2069" y="1450"/>
                  </a:lnTo>
                  <a:lnTo>
                    <a:pt x="2203" y="1450"/>
                  </a:lnTo>
                  <a:lnTo>
                    <a:pt x="2257" y="1397"/>
                  </a:lnTo>
                  <a:lnTo>
                    <a:pt x="2310" y="1343"/>
                  </a:lnTo>
                  <a:lnTo>
                    <a:pt x="2337" y="1289"/>
                  </a:lnTo>
                  <a:lnTo>
                    <a:pt x="2337" y="1182"/>
                  </a:lnTo>
                  <a:lnTo>
                    <a:pt x="2310" y="1101"/>
                  </a:lnTo>
                  <a:lnTo>
                    <a:pt x="2257" y="1048"/>
                  </a:lnTo>
                  <a:lnTo>
                    <a:pt x="2176" y="1021"/>
                  </a:lnTo>
                  <a:lnTo>
                    <a:pt x="1934" y="940"/>
                  </a:lnTo>
                  <a:lnTo>
                    <a:pt x="1666" y="860"/>
                  </a:lnTo>
                  <a:lnTo>
                    <a:pt x="1209" y="645"/>
                  </a:lnTo>
                  <a:lnTo>
                    <a:pt x="779" y="376"/>
                  </a:lnTo>
                  <a:lnTo>
                    <a:pt x="565" y="215"/>
                  </a:lnTo>
                  <a:lnTo>
                    <a:pt x="377" y="54"/>
                  </a:lnTo>
                  <a:lnTo>
                    <a:pt x="29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5" name="Google Shape;844;p45">
              <a:extLst>
                <a:ext uri="{FF2B5EF4-FFF2-40B4-BE49-F238E27FC236}">
                  <a16:creationId xmlns:a16="http://schemas.microsoft.com/office/drawing/2014/main" id="{9586D993-6F09-9292-4181-9B46F97107E8}"/>
                </a:ext>
              </a:extLst>
            </p:cNvPr>
            <p:cNvSpPr/>
            <p:nvPr/>
          </p:nvSpPr>
          <p:spPr>
            <a:xfrm>
              <a:off x="4845050" y="1330225"/>
              <a:ext cx="57775" cy="35625"/>
            </a:xfrm>
            <a:custGeom>
              <a:avLst/>
              <a:gdLst/>
              <a:ahLst/>
              <a:cxnLst/>
              <a:rect l="l" t="t" r="r" b="b"/>
              <a:pathLst>
                <a:path w="2311" h="1425" extrusionOk="0">
                  <a:moveTo>
                    <a:pt x="2015" y="1"/>
                  </a:moveTo>
                  <a:lnTo>
                    <a:pt x="1935" y="55"/>
                  </a:lnTo>
                  <a:lnTo>
                    <a:pt x="1532" y="350"/>
                  </a:lnTo>
                  <a:lnTo>
                    <a:pt x="1102" y="619"/>
                  </a:lnTo>
                  <a:lnTo>
                    <a:pt x="645" y="834"/>
                  </a:lnTo>
                  <a:lnTo>
                    <a:pt x="162" y="968"/>
                  </a:lnTo>
                  <a:lnTo>
                    <a:pt x="81" y="1022"/>
                  </a:lnTo>
                  <a:lnTo>
                    <a:pt x="28" y="1075"/>
                  </a:lnTo>
                  <a:lnTo>
                    <a:pt x="1" y="1156"/>
                  </a:lnTo>
                  <a:lnTo>
                    <a:pt x="1" y="1236"/>
                  </a:lnTo>
                  <a:lnTo>
                    <a:pt x="28" y="1317"/>
                  </a:lnTo>
                  <a:lnTo>
                    <a:pt x="54" y="1371"/>
                  </a:lnTo>
                  <a:lnTo>
                    <a:pt x="162" y="1424"/>
                  </a:lnTo>
                  <a:lnTo>
                    <a:pt x="269" y="1424"/>
                  </a:lnTo>
                  <a:lnTo>
                    <a:pt x="538" y="1344"/>
                  </a:lnTo>
                  <a:lnTo>
                    <a:pt x="780" y="1263"/>
                  </a:lnTo>
                  <a:lnTo>
                    <a:pt x="1048" y="1156"/>
                  </a:lnTo>
                  <a:lnTo>
                    <a:pt x="1317" y="1022"/>
                  </a:lnTo>
                  <a:lnTo>
                    <a:pt x="1559" y="887"/>
                  </a:lnTo>
                  <a:lnTo>
                    <a:pt x="1800" y="726"/>
                  </a:lnTo>
                  <a:lnTo>
                    <a:pt x="2015" y="565"/>
                  </a:lnTo>
                  <a:lnTo>
                    <a:pt x="2230" y="377"/>
                  </a:lnTo>
                  <a:lnTo>
                    <a:pt x="2284" y="323"/>
                  </a:lnTo>
                  <a:lnTo>
                    <a:pt x="2311" y="243"/>
                  </a:lnTo>
                  <a:lnTo>
                    <a:pt x="2311" y="135"/>
                  </a:lnTo>
                  <a:lnTo>
                    <a:pt x="2257" y="55"/>
                  </a:lnTo>
                  <a:lnTo>
                    <a:pt x="217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156" name="Google Shape;845;p45">
            <a:extLst>
              <a:ext uri="{FF2B5EF4-FFF2-40B4-BE49-F238E27FC236}">
                <a16:creationId xmlns:a16="http://schemas.microsoft.com/office/drawing/2014/main" id="{737E5C32-3BE6-5A56-57C2-65959044AAC9}"/>
              </a:ext>
            </a:extLst>
          </p:cNvPr>
          <p:cNvGrpSpPr/>
          <p:nvPr/>
        </p:nvGrpSpPr>
        <p:grpSpPr>
          <a:xfrm>
            <a:off x="7552774" y="5189789"/>
            <a:ext cx="403602" cy="457181"/>
            <a:chOff x="6251775" y="1287275"/>
            <a:chExt cx="338450" cy="386100"/>
          </a:xfrm>
        </p:grpSpPr>
        <p:sp>
          <p:nvSpPr>
            <p:cNvPr id="157" name="Google Shape;846;p45">
              <a:extLst>
                <a:ext uri="{FF2B5EF4-FFF2-40B4-BE49-F238E27FC236}">
                  <a16:creationId xmlns:a16="http://schemas.microsoft.com/office/drawing/2014/main" id="{76E73687-CB44-CDB8-CD60-6B34D14EB1EC}"/>
                </a:ext>
              </a:extLst>
            </p:cNvPr>
            <p:cNvSpPr/>
            <p:nvPr/>
          </p:nvSpPr>
          <p:spPr>
            <a:xfrm>
              <a:off x="6354525" y="1629700"/>
              <a:ext cx="22175" cy="43675"/>
            </a:xfrm>
            <a:custGeom>
              <a:avLst/>
              <a:gdLst/>
              <a:ahLst/>
              <a:cxnLst/>
              <a:rect l="l" t="t" r="r" b="b"/>
              <a:pathLst>
                <a:path w="887" h="1747" extrusionOk="0">
                  <a:moveTo>
                    <a:pt x="161" y="1"/>
                  </a:moveTo>
                  <a:lnTo>
                    <a:pt x="81" y="55"/>
                  </a:lnTo>
                  <a:lnTo>
                    <a:pt x="27" y="108"/>
                  </a:lnTo>
                  <a:lnTo>
                    <a:pt x="0" y="189"/>
                  </a:lnTo>
                  <a:lnTo>
                    <a:pt x="0" y="296"/>
                  </a:lnTo>
                  <a:lnTo>
                    <a:pt x="161" y="807"/>
                  </a:lnTo>
                  <a:lnTo>
                    <a:pt x="322" y="1236"/>
                  </a:lnTo>
                  <a:lnTo>
                    <a:pt x="457" y="1612"/>
                  </a:lnTo>
                  <a:lnTo>
                    <a:pt x="484" y="1666"/>
                  </a:lnTo>
                  <a:lnTo>
                    <a:pt x="537" y="1720"/>
                  </a:lnTo>
                  <a:lnTo>
                    <a:pt x="591" y="1747"/>
                  </a:lnTo>
                  <a:lnTo>
                    <a:pt x="752" y="1747"/>
                  </a:lnTo>
                  <a:lnTo>
                    <a:pt x="833" y="1693"/>
                  </a:lnTo>
                  <a:lnTo>
                    <a:pt x="860" y="1612"/>
                  </a:lnTo>
                  <a:lnTo>
                    <a:pt x="886" y="1532"/>
                  </a:lnTo>
                  <a:lnTo>
                    <a:pt x="886" y="1451"/>
                  </a:lnTo>
                  <a:lnTo>
                    <a:pt x="752" y="1075"/>
                  </a:lnTo>
                  <a:lnTo>
                    <a:pt x="591" y="672"/>
                  </a:lnTo>
                  <a:lnTo>
                    <a:pt x="457" y="162"/>
                  </a:lnTo>
                  <a:lnTo>
                    <a:pt x="403" y="81"/>
                  </a:lnTo>
                  <a:lnTo>
                    <a:pt x="349" y="28"/>
                  </a:lnTo>
                  <a:lnTo>
                    <a:pt x="24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8" name="Google Shape;847;p45">
              <a:extLst>
                <a:ext uri="{FF2B5EF4-FFF2-40B4-BE49-F238E27FC236}">
                  <a16:creationId xmlns:a16="http://schemas.microsoft.com/office/drawing/2014/main" id="{B110536B-159C-E70C-10CF-110F405072B0}"/>
                </a:ext>
              </a:extLst>
            </p:cNvPr>
            <p:cNvSpPr/>
            <p:nvPr/>
          </p:nvSpPr>
          <p:spPr>
            <a:xfrm>
              <a:off x="6252450" y="1287275"/>
              <a:ext cx="337100" cy="386100"/>
            </a:xfrm>
            <a:custGeom>
              <a:avLst/>
              <a:gdLst/>
              <a:ahLst/>
              <a:cxnLst/>
              <a:rect l="l" t="t" r="r" b="b"/>
              <a:pathLst>
                <a:path w="13484" h="15444" extrusionOk="0">
                  <a:moveTo>
                    <a:pt x="2875" y="5936"/>
                  </a:moveTo>
                  <a:lnTo>
                    <a:pt x="2901" y="6849"/>
                  </a:lnTo>
                  <a:lnTo>
                    <a:pt x="2928" y="7225"/>
                  </a:lnTo>
                  <a:lnTo>
                    <a:pt x="2982" y="7547"/>
                  </a:lnTo>
                  <a:lnTo>
                    <a:pt x="2982" y="7547"/>
                  </a:lnTo>
                  <a:lnTo>
                    <a:pt x="2848" y="7494"/>
                  </a:lnTo>
                  <a:lnTo>
                    <a:pt x="2740" y="7440"/>
                  </a:lnTo>
                  <a:lnTo>
                    <a:pt x="2633" y="7359"/>
                  </a:lnTo>
                  <a:lnTo>
                    <a:pt x="2525" y="7279"/>
                  </a:lnTo>
                  <a:lnTo>
                    <a:pt x="2391" y="7144"/>
                  </a:lnTo>
                  <a:lnTo>
                    <a:pt x="2310" y="6956"/>
                  </a:lnTo>
                  <a:lnTo>
                    <a:pt x="2257" y="6768"/>
                  </a:lnTo>
                  <a:lnTo>
                    <a:pt x="2230" y="6580"/>
                  </a:lnTo>
                  <a:lnTo>
                    <a:pt x="2257" y="6446"/>
                  </a:lnTo>
                  <a:lnTo>
                    <a:pt x="2284" y="6339"/>
                  </a:lnTo>
                  <a:lnTo>
                    <a:pt x="2337" y="6204"/>
                  </a:lnTo>
                  <a:lnTo>
                    <a:pt x="2418" y="6124"/>
                  </a:lnTo>
                  <a:lnTo>
                    <a:pt x="2525" y="6043"/>
                  </a:lnTo>
                  <a:lnTo>
                    <a:pt x="2633" y="5989"/>
                  </a:lnTo>
                  <a:lnTo>
                    <a:pt x="2740" y="5936"/>
                  </a:lnTo>
                  <a:close/>
                  <a:moveTo>
                    <a:pt x="10744" y="5963"/>
                  </a:moveTo>
                  <a:lnTo>
                    <a:pt x="10852" y="6016"/>
                  </a:lnTo>
                  <a:lnTo>
                    <a:pt x="10959" y="6070"/>
                  </a:lnTo>
                  <a:lnTo>
                    <a:pt x="11066" y="6151"/>
                  </a:lnTo>
                  <a:lnTo>
                    <a:pt x="11147" y="6231"/>
                  </a:lnTo>
                  <a:lnTo>
                    <a:pt x="11201" y="6366"/>
                  </a:lnTo>
                  <a:lnTo>
                    <a:pt x="11228" y="6473"/>
                  </a:lnTo>
                  <a:lnTo>
                    <a:pt x="11254" y="6607"/>
                  </a:lnTo>
                  <a:lnTo>
                    <a:pt x="11228" y="6795"/>
                  </a:lnTo>
                  <a:lnTo>
                    <a:pt x="11174" y="6983"/>
                  </a:lnTo>
                  <a:lnTo>
                    <a:pt x="11093" y="7171"/>
                  </a:lnTo>
                  <a:lnTo>
                    <a:pt x="10959" y="7306"/>
                  </a:lnTo>
                  <a:lnTo>
                    <a:pt x="10852" y="7386"/>
                  </a:lnTo>
                  <a:lnTo>
                    <a:pt x="10744" y="7467"/>
                  </a:lnTo>
                  <a:lnTo>
                    <a:pt x="10637" y="7520"/>
                  </a:lnTo>
                  <a:lnTo>
                    <a:pt x="10502" y="7574"/>
                  </a:lnTo>
                  <a:lnTo>
                    <a:pt x="10502" y="7574"/>
                  </a:lnTo>
                  <a:lnTo>
                    <a:pt x="10556" y="7225"/>
                  </a:lnTo>
                  <a:lnTo>
                    <a:pt x="10583" y="6876"/>
                  </a:lnTo>
                  <a:lnTo>
                    <a:pt x="10610" y="5963"/>
                  </a:lnTo>
                  <a:close/>
                  <a:moveTo>
                    <a:pt x="7655" y="430"/>
                  </a:moveTo>
                  <a:lnTo>
                    <a:pt x="8166" y="483"/>
                  </a:lnTo>
                  <a:lnTo>
                    <a:pt x="8649" y="591"/>
                  </a:lnTo>
                  <a:lnTo>
                    <a:pt x="8945" y="671"/>
                  </a:lnTo>
                  <a:lnTo>
                    <a:pt x="9186" y="779"/>
                  </a:lnTo>
                  <a:lnTo>
                    <a:pt x="9455" y="913"/>
                  </a:lnTo>
                  <a:lnTo>
                    <a:pt x="9670" y="1074"/>
                  </a:lnTo>
                  <a:lnTo>
                    <a:pt x="9885" y="1262"/>
                  </a:lnTo>
                  <a:lnTo>
                    <a:pt x="10073" y="1450"/>
                  </a:lnTo>
                  <a:lnTo>
                    <a:pt x="10234" y="1638"/>
                  </a:lnTo>
                  <a:lnTo>
                    <a:pt x="10395" y="1853"/>
                  </a:lnTo>
                  <a:lnTo>
                    <a:pt x="10529" y="2095"/>
                  </a:lnTo>
                  <a:lnTo>
                    <a:pt x="10664" y="2337"/>
                  </a:lnTo>
                  <a:lnTo>
                    <a:pt x="10771" y="2578"/>
                  </a:lnTo>
                  <a:lnTo>
                    <a:pt x="10852" y="2820"/>
                  </a:lnTo>
                  <a:lnTo>
                    <a:pt x="10905" y="3062"/>
                  </a:lnTo>
                  <a:lnTo>
                    <a:pt x="10959" y="3304"/>
                  </a:lnTo>
                  <a:lnTo>
                    <a:pt x="11040" y="3787"/>
                  </a:lnTo>
                  <a:lnTo>
                    <a:pt x="11040" y="4029"/>
                  </a:lnTo>
                  <a:lnTo>
                    <a:pt x="11013" y="4271"/>
                  </a:lnTo>
                  <a:lnTo>
                    <a:pt x="10986" y="4512"/>
                  </a:lnTo>
                  <a:lnTo>
                    <a:pt x="10932" y="4700"/>
                  </a:lnTo>
                  <a:lnTo>
                    <a:pt x="10878" y="4888"/>
                  </a:lnTo>
                  <a:lnTo>
                    <a:pt x="10798" y="5076"/>
                  </a:lnTo>
                  <a:lnTo>
                    <a:pt x="10690" y="5211"/>
                  </a:lnTo>
                  <a:lnTo>
                    <a:pt x="10583" y="5345"/>
                  </a:lnTo>
                  <a:lnTo>
                    <a:pt x="10529" y="5157"/>
                  </a:lnTo>
                  <a:lnTo>
                    <a:pt x="10476" y="4969"/>
                  </a:lnTo>
                  <a:lnTo>
                    <a:pt x="10368" y="4781"/>
                  </a:lnTo>
                  <a:lnTo>
                    <a:pt x="10261" y="4620"/>
                  </a:lnTo>
                  <a:lnTo>
                    <a:pt x="10153" y="4459"/>
                  </a:lnTo>
                  <a:lnTo>
                    <a:pt x="9992" y="4324"/>
                  </a:lnTo>
                  <a:lnTo>
                    <a:pt x="9831" y="4163"/>
                  </a:lnTo>
                  <a:lnTo>
                    <a:pt x="9643" y="4029"/>
                  </a:lnTo>
                  <a:lnTo>
                    <a:pt x="9428" y="3921"/>
                  </a:lnTo>
                  <a:lnTo>
                    <a:pt x="9240" y="3841"/>
                  </a:lnTo>
                  <a:lnTo>
                    <a:pt x="9052" y="3787"/>
                  </a:lnTo>
                  <a:lnTo>
                    <a:pt x="8864" y="3733"/>
                  </a:lnTo>
                  <a:lnTo>
                    <a:pt x="8461" y="3680"/>
                  </a:lnTo>
                  <a:lnTo>
                    <a:pt x="8058" y="3653"/>
                  </a:lnTo>
                  <a:lnTo>
                    <a:pt x="7843" y="3653"/>
                  </a:lnTo>
                  <a:lnTo>
                    <a:pt x="7736" y="3680"/>
                  </a:lnTo>
                  <a:lnTo>
                    <a:pt x="7682" y="3706"/>
                  </a:lnTo>
                  <a:lnTo>
                    <a:pt x="7629" y="3787"/>
                  </a:lnTo>
                  <a:lnTo>
                    <a:pt x="7602" y="3868"/>
                  </a:lnTo>
                  <a:lnTo>
                    <a:pt x="7602" y="3948"/>
                  </a:lnTo>
                  <a:lnTo>
                    <a:pt x="7655" y="4029"/>
                  </a:lnTo>
                  <a:lnTo>
                    <a:pt x="7736" y="4083"/>
                  </a:lnTo>
                  <a:lnTo>
                    <a:pt x="7817" y="4109"/>
                  </a:lnTo>
                  <a:lnTo>
                    <a:pt x="8058" y="4109"/>
                  </a:lnTo>
                  <a:lnTo>
                    <a:pt x="8407" y="4136"/>
                  </a:lnTo>
                  <a:lnTo>
                    <a:pt x="8757" y="4163"/>
                  </a:lnTo>
                  <a:lnTo>
                    <a:pt x="9079" y="4271"/>
                  </a:lnTo>
                  <a:lnTo>
                    <a:pt x="9240" y="4324"/>
                  </a:lnTo>
                  <a:lnTo>
                    <a:pt x="9374" y="4432"/>
                  </a:lnTo>
                  <a:lnTo>
                    <a:pt x="9562" y="4566"/>
                  </a:lnTo>
                  <a:lnTo>
                    <a:pt x="9723" y="4700"/>
                  </a:lnTo>
                  <a:lnTo>
                    <a:pt x="9858" y="4835"/>
                  </a:lnTo>
                  <a:lnTo>
                    <a:pt x="9965" y="4996"/>
                  </a:lnTo>
                  <a:lnTo>
                    <a:pt x="10073" y="5157"/>
                  </a:lnTo>
                  <a:lnTo>
                    <a:pt x="10126" y="5345"/>
                  </a:lnTo>
                  <a:lnTo>
                    <a:pt x="10153" y="5533"/>
                  </a:lnTo>
                  <a:lnTo>
                    <a:pt x="10153" y="5721"/>
                  </a:lnTo>
                  <a:lnTo>
                    <a:pt x="10153" y="6688"/>
                  </a:lnTo>
                  <a:lnTo>
                    <a:pt x="10126" y="7064"/>
                  </a:lnTo>
                  <a:lnTo>
                    <a:pt x="10073" y="7386"/>
                  </a:lnTo>
                  <a:lnTo>
                    <a:pt x="9992" y="7682"/>
                  </a:lnTo>
                  <a:lnTo>
                    <a:pt x="9885" y="7950"/>
                  </a:lnTo>
                  <a:lnTo>
                    <a:pt x="9750" y="8219"/>
                  </a:lnTo>
                  <a:lnTo>
                    <a:pt x="9535" y="8514"/>
                  </a:lnTo>
                  <a:lnTo>
                    <a:pt x="9213" y="8944"/>
                  </a:lnTo>
                  <a:lnTo>
                    <a:pt x="8864" y="9320"/>
                  </a:lnTo>
                  <a:lnTo>
                    <a:pt x="8488" y="9669"/>
                  </a:lnTo>
                  <a:lnTo>
                    <a:pt x="8139" y="9938"/>
                  </a:lnTo>
                  <a:lnTo>
                    <a:pt x="7790" y="10153"/>
                  </a:lnTo>
                  <a:lnTo>
                    <a:pt x="7440" y="10314"/>
                  </a:lnTo>
                  <a:lnTo>
                    <a:pt x="7064" y="10394"/>
                  </a:lnTo>
                  <a:lnTo>
                    <a:pt x="6742" y="10448"/>
                  </a:lnTo>
                  <a:lnTo>
                    <a:pt x="6393" y="10394"/>
                  </a:lnTo>
                  <a:lnTo>
                    <a:pt x="6044" y="10314"/>
                  </a:lnTo>
                  <a:lnTo>
                    <a:pt x="5695" y="10153"/>
                  </a:lnTo>
                  <a:lnTo>
                    <a:pt x="5319" y="9938"/>
                  </a:lnTo>
                  <a:lnTo>
                    <a:pt x="4969" y="9642"/>
                  </a:lnTo>
                  <a:lnTo>
                    <a:pt x="4620" y="9320"/>
                  </a:lnTo>
                  <a:lnTo>
                    <a:pt x="4271" y="8944"/>
                  </a:lnTo>
                  <a:lnTo>
                    <a:pt x="3922" y="8487"/>
                  </a:lnTo>
                  <a:lnTo>
                    <a:pt x="3734" y="8192"/>
                  </a:lnTo>
                  <a:lnTo>
                    <a:pt x="3600" y="7923"/>
                  </a:lnTo>
                  <a:lnTo>
                    <a:pt x="3492" y="7655"/>
                  </a:lnTo>
                  <a:lnTo>
                    <a:pt x="3412" y="7359"/>
                  </a:lnTo>
                  <a:lnTo>
                    <a:pt x="3358" y="7037"/>
                  </a:lnTo>
                  <a:lnTo>
                    <a:pt x="3331" y="6661"/>
                  </a:lnTo>
                  <a:lnTo>
                    <a:pt x="3331" y="5694"/>
                  </a:lnTo>
                  <a:lnTo>
                    <a:pt x="3331" y="5506"/>
                  </a:lnTo>
                  <a:lnTo>
                    <a:pt x="3385" y="5291"/>
                  </a:lnTo>
                  <a:lnTo>
                    <a:pt x="3439" y="5130"/>
                  </a:lnTo>
                  <a:lnTo>
                    <a:pt x="3519" y="4942"/>
                  </a:lnTo>
                  <a:lnTo>
                    <a:pt x="3627" y="4781"/>
                  </a:lnTo>
                  <a:lnTo>
                    <a:pt x="3788" y="4620"/>
                  </a:lnTo>
                  <a:lnTo>
                    <a:pt x="3949" y="4485"/>
                  </a:lnTo>
                  <a:lnTo>
                    <a:pt x="4137" y="4378"/>
                  </a:lnTo>
                  <a:lnTo>
                    <a:pt x="4325" y="4244"/>
                  </a:lnTo>
                  <a:lnTo>
                    <a:pt x="4486" y="4109"/>
                  </a:lnTo>
                  <a:lnTo>
                    <a:pt x="4647" y="3948"/>
                  </a:lnTo>
                  <a:lnTo>
                    <a:pt x="4781" y="3787"/>
                  </a:lnTo>
                  <a:lnTo>
                    <a:pt x="4889" y="3599"/>
                  </a:lnTo>
                  <a:lnTo>
                    <a:pt x="4996" y="3411"/>
                  </a:lnTo>
                  <a:lnTo>
                    <a:pt x="5158" y="3008"/>
                  </a:lnTo>
                  <a:lnTo>
                    <a:pt x="5534" y="3330"/>
                  </a:lnTo>
                  <a:lnTo>
                    <a:pt x="5936" y="3572"/>
                  </a:lnTo>
                  <a:lnTo>
                    <a:pt x="6312" y="3787"/>
                  </a:lnTo>
                  <a:lnTo>
                    <a:pt x="6715" y="3948"/>
                  </a:lnTo>
                  <a:lnTo>
                    <a:pt x="6823" y="3948"/>
                  </a:lnTo>
                  <a:lnTo>
                    <a:pt x="6903" y="3921"/>
                  </a:lnTo>
                  <a:lnTo>
                    <a:pt x="6957" y="3868"/>
                  </a:lnTo>
                  <a:lnTo>
                    <a:pt x="7011" y="3787"/>
                  </a:lnTo>
                  <a:lnTo>
                    <a:pt x="7011" y="3706"/>
                  </a:lnTo>
                  <a:lnTo>
                    <a:pt x="6984" y="3626"/>
                  </a:lnTo>
                  <a:lnTo>
                    <a:pt x="6930" y="3545"/>
                  </a:lnTo>
                  <a:lnTo>
                    <a:pt x="6850" y="3492"/>
                  </a:lnTo>
                  <a:lnTo>
                    <a:pt x="6447" y="3357"/>
                  </a:lnTo>
                  <a:lnTo>
                    <a:pt x="6071" y="3142"/>
                  </a:lnTo>
                  <a:lnTo>
                    <a:pt x="5668" y="2847"/>
                  </a:lnTo>
                  <a:lnTo>
                    <a:pt x="5265" y="2498"/>
                  </a:lnTo>
                  <a:lnTo>
                    <a:pt x="5158" y="1343"/>
                  </a:lnTo>
                  <a:lnTo>
                    <a:pt x="5319" y="1209"/>
                  </a:lnTo>
                  <a:lnTo>
                    <a:pt x="5507" y="1074"/>
                  </a:lnTo>
                  <a:lnTo>
                    <a:pt x="5883" y="833"/>
                  </a:lnTo>
                  <a:lnTo>
                    <a:pt x="6286" y="645"/>
                  </a:lnTo>
                  <a:lnTo>
                    <a:pt x="6715" y="537"/>
                  </a:lnTo>
                  <a:lnTo>
                    <a:pt x="7172" y="457"/>
                  </a:lnTo>
                  <a:lnTo>
                    <a:pt x="7655" y="430"/>
                  </a:lnTo>
                  <a:close/>
                  <a:moveTo>
                    <a:pt x="8219" y="10421"/>
                  </a:moveTo>
                  <a:lnTo>
                    <a:pt x="8327" y="11361"/>
                  </a:lnTo>
                  <a:lnTo>
                    <a:pt x="8327" y="11549"/>
                  </a:lnTo>
                  <a:lnTo>
                    <a:pt x="8300" y="11737"/>
                  </a:lnTo>
                  <a:lnTo>
                    <a:pt x="8246" y="11925"/>
                  </a:lnTo>
                  <a:lnTo>
                    <a:pt x="8139" y="12086"/>
                  </a:lnTo>
                  <a:lnTo>
                    <a:pt x="8005" y="12221"/>
                  </a:lnTo>
                  <a:lnTo>
                    <a:pt x="7870" y="12328"/>
                  </a:lnTo>
                  <a:lnTo>
                    <a:pt x="7709" y="12436"/>
                  </a:lnTo>
                  <a:lnTo>
                    <a:pt x="7548" y="12516"/>
                  </a:lnTo>
                  <a:lnTo>
                    <a:pt x="7387" y="12570"/>
                  </a:lnTo>
                  <a:lnTo>
                    <a:pt x="7172" y="12624"/>
                  </a:lnTo>
                  <a:lnTo>
                    <a:pt x="6957" y="12650"/>
                  </a:lnTo>
                  <a:lnTo>
                    <a:pt x="6527" y="12650"/>
                  </a:lnTo>
                  <a:lnTo>
                    <a:pt x="6312" y="12624"/>
                  </a:lnTo>
                  <a:lnTo>
                    <a:pt x="6098" y="12570"/>
                  </a:lnTo>
                  <a:lnTo>
                    <a:pt x="5936" y="12516"/>
                  </a:lnTo>
                  <a:lnTo>
                    <a:pt x="5748" y="12436"/>
                  </a:lnTo>
                  <a:lnTo>
                    <a:pt x="5614" y="12328"/>
                  </a:lnTo>
                  <a:lnTo>
                    <a:pt x="5480" y="12221"/>
                  </a:lnTo>
                  <a:lnTo>
                    <a:pt x="5346" y="12086"/>
                  </a:lnTo>
                  <a:lnTo>
                    <a:pt x="5238" y="11925"/>
                  </a:lnTo>
                  <a:lnTo>
                    <a:pt x="5184" y="11737"/>
                  </a:lnTo>
                  <a:lnTo>
                    <a:pt x="5131" y="11549"/>
                  </a:lnTo>
                  <a:lnTo>
                    <a:pt x="5158" y="11361"/>
                  </a:lnTo>
                  <a:lnTo>
                    <a:pt x="5265" y="10421"/>
                  </a:lnTo>
                  <a:lnTo>
                    <a:pt x="5614" y="10609"/>
                  </a:lnTo>
                  <a:lnTo>
                    <a:pt x="5990" y="10770"/>
                  </a:lnTo>
                  <a:lnTo>
                    <a:pt x="6366" y="10851"/>
                  </a:lnTo>
                  <a:lnTo>
                    <a:pt x="6742" y="10905"/>
                  </a:lnTo>
                  <a:lnTo>
                    <a:pt x="7091" y="10851"/>
                  </a:lnTo>
                  <a:lnTo>
                    <a:pt x="7467" y="10770"/>
                  </a:lnTo>
                  <a:lnTo>
                    <a:pt x="7843" y="10636"/>
                  </a:lnTo>
                  <a:lnTo>
                    <a:pt x="8219" y="10421"/>
                  </a:lnTo>
                  <a:close/>
                  <a:moveTo>
                    <a:pt x="7145" y="0"/>
                  </a:moveTo>
                  <a:lnTo>
                    <a:pt x="6876" y="27"/>
                  </a:lnTo>
                  <a:lnTo>
                    <a:pt x="6608" y="81"/>
                  </a:lnTo>
                  <a:lnTo>
                    <a:pt x="6366" y="134"/>
                  </a:lnTo>
                  <a:lnTo>
                    <a:pt x="6124" y="215"/>
                  </a:lnTo>
                  <a:lnTo>
                    <a:pt x="5910" y="322"/>
                  </a:lnTo>
                  <a:lnTo>
                    <a:pt x="5668" y="430"/>
                  </a:lnTo>
                  <a:lnTo>
                    <a:pt x="5453" y="537"/>
                  </a:lnTo>
                  <a:lnTo>
                    <a:pt x="5265" y="671"/>
                  </a:lnTo>
                  <a:lnTo>
                    <a:pt x="5050" y="833"/>
                  </a:lnTo>
                  <a:lnTo>
                    <a:pt x="4862" y="994"/>
                  </a:lnTo>
                  <a:lnTo>
                    <a:pt x="4567" y="913"/>
                  </a:lnTo>
                  <a:lnTo>
                    <a:pt x="4271" y="886"/>
                  </a:lnTo>
                  <a:lnTo>
                    <a:pt x="3949" y="886"/>
                  </a:lnTo>
                  <a:lnTo>
                    <a:pt x="3653" y="940"/>
                  </a:lnTo>
                  <a:lnTo>
                    <a:pt x="3385" y="1047"/>
                  </a:lnTo>
                  <a:lnTo>
                    <a:pt x="3089" y="1182"/>
                  </a:lnTo>
                  <a:lnTo>
                    <a:pt x="2848" y="1343"/>
                  </a:lnTo>
                  <a:lnTo>
                    <a:pt x="2633" y="1558"/>
                  </a:lnTo>
                  <a:lnTo>
                    <a:pt x="2418" y="1773"/>
                  </a:lnTo>
                  <a:lnTo>
                    <a:pt x="2230" y="2041"/>
                  </a:lnTo>
                  <a:lnTo>
                    <a:pt x="2203" y="2122"/>
                  </a:lnTo>
                  <a:lnTo>
                    <a:pt x="2203" y="2229"/>
                  </a:lnTo>
                  <a:lnTo>
                    <a:pt x="2257" y="2283"/>
                  </a:lnTo>
                  <a:lnTo>
                    <a:pt x="2310" y="2364"/>
                  </a:lnTo>
                  <a:lnTo>
                    <a:pt x="2391" y="2390"/>
                  </a:lnTo>
                  <a:lnTo>
                    <a:pt x="2472" y="2390"/>
                  </a:lnTo>
                  <a:lnTo>
                    <a:pt x="2552" y="2337"/>
                  </a:lnTo>
                  <a:lnTo>
                    <a:pt x="2633" y="2283"/>
                  </a:lnTo>
                  <a:lnTo>
                    <a:pt x="2767" y="2068"/>
                  </a:lnTo>
                  <a:lnTo>
                    <a:pt x="2928" y="1880"/>
                  </a:lnTo>
                  <a:lnTo>
                    <a:pt x="3116" y="1719"/>
                  </a:lnTo>
                  <a:lnTo>
                    <a:pt x="3304" y="1585"/>
                  </a:lnTo>
                  <a:lnTo>
                    <a:pt x="3519" y="1477"/>
                  </a:lnTo>
                  <a:lnTo>
                    <a:pt x="3761" y="1397"/>
                  </a:lnTo>
                  <a:lnTo>
                    <a:pt x="4003" y="1343"/>
                  </a:lnTo>
                  <a:lnTo>
                    <a:pt x="4486" y="1343"/>
                  </a:lnTo>
                  <a:lnTo>
                    <a:pt x="4701" y="1424"/>
                  </a:lnTo>
                  <a:lnTo>
                    <a:pt x="4835" y="2578"/>
                  </a:lnTo>
                  <a:lnTo>
                    <a:pt x="4674" y="3035"/>
                  </a:lnTo>
                  <a:lnTo>
                    <a:pt x="4567" y="3223"/>
                  </a:lnTo>
                  <a:lnTo>
                    <a:pt x="4459" y="3411"/>
                  </a:lnTo>
                  <a:lnTo>
                    <a:pt x="4352" y="3572"/>
                  </a:lnTo>
                  <a:lnTo>
                    <a:pt x="4217" y="3733"/>
                  </a:lnTo>
                  <a:lnTo>
                    <a:pt x="4056" y="3868"/>
                  </a:lnTo>
                  <a:lnTo>
                    <a:pt x="3895" y="3975"/>
                  </a:lnTo>
                  <a:lnTo>
                    <a:pt x="3680" y="4109"/>
                  </a:lnTo>
                  <a:lnTo>
                    <a:pt x="3492" y="4271"/>
                  </a:lnTo>
                  <a:lnTo>
                    <a:pt x="3331" y="4432"/>
                  </a:lnTo>
                  <a:lnTo>
                    <a:pt x="3197" y="4593"/>
                  </a:lnTo>
                  <a:lnTo>
                    <a:pt x="3089" y="4781"/>
                  </a:lnTo>
                  <a:lnTo>
                    <a:pt x="3009" y="4996"/>
                  </a:lnTo>
                  <a:lnTo>
                    <a:pt x="2928" y="5211"/>
                  </a:lnTo>
                  <a:lnTo>
                    <a:pt x="2901" y="5425"/>
                  </a:lnTo>
                  <a:lnTo>
                    <a:pt x="2794" y="5372"/>
                  </a:lnTo>
                  <a:lnTo>
                    <a:pt x="2713" y="5291"/>
                  </a:lnTo>
                  <a:lnTo>
                    <a:pt x="2606" y="5157"/>
                  </a:lnTo>
                  <a:lnTo>
                    <a:pt x="2525" y="4996"/>
                  </a:lnTo>
                  <a:lnTo>
                    <a:pt x="2445" y="4808"/>
                  </a:lnTo>
                  <a:lnTo>
                    <a:pt x="2364" y="4620"/>
                  </a:lnTo>
                  <a:lnTo>
                    <a:pt x="2284" y="4217"/>
                  </a:lnTo>
                  <a:lnTo>
                    <a:pt x="2257" y="3814"/>
                  </a:lnTo>
                  <a:lnTo>
                    <a:pt x="2257" y="3492"/>
                  </a:lnTo>
                  <a:lnTo>
                    <a:pt x="2284" y="3196"/>
                  </a:lnTo>
                  <a:lnTo>
                    <a:pt x="2284" y="3116"/>
                  </a:lnTo>
                  <a:lnTo>
                    <a:pt x="2257" y="3035"/>
                  </a:lnTo>
                  <a:lnTo>
                    <a:pt x="2203" y="2954"/>
                  </a:lnTo>
                  <a:lnTo>
                    <a:pt x="2122" y="2928"/>
                  </a:lnTo>
                  <a:lnTo>
                    <a:pt x="2015" y="2928"/>
                  </a:lnTo>
                  <a:lnTo>
                    <a:pt x="1934" y="2981"/>
                  </a:lnTo>
                  <a:lnTo>
                    <a:pt x="1881" y="3035"/>
                  </a:lnTo>
                  <a:lnTo>
                    <a:pt x="1854" y="3116"/>
                  </a:lnTo>
                  <a:lnTo>
                    <a:pt x="1800" y="3465"/>
                  </a:lnTo>
                  <a:lnTo>
                    <a:pt x="1800" y="3814"/>
                  </a:lnTo>
                  <a:lnTo>
                    <a:pt x="1800" y="4029"/>
                  </a:lnTo>
                  <a:lnTo>
                    <a:pt x="1827" y="4271"/>
                  </a:lnTo>
                  <a:lnTo>
                    <a:pt x="1881" y="4512"/>
                  </a:lnTo>
                  <a:lnTo>
                    <a:pt x="1934" y="4754"/>
                  </a:lnTo>
                  <a:lnTo>
                    <a:pt x="2015" y="4996"/>
                  </a:lnTo>
                  <a:lnTo>
                    <a:pt x="2122" y="5211"/>
                  </a:lnTo>
                  <a:lnTo>
                    <a:pt x="2230" y="5425"/>
                  </a:lnTo>
                  <a:lnTo>
                    <a:pt x="2391" y="5587"/>
                  </a:lnTo>
                  <a:lnTo>
                    <a:pt x="2230" y="5694"/>
                  </a:lnTo>
                  <a:lnTo>
                    <a:pt x="2122" y="5801"/>
                  </a:lnTo>
                  <a:lnTo>
                    <a:pt x="1961" y="5963"/>
                  </a:lnTo>
                  <a:lnTo>
                    <a:pt x="1881" y="6151"/>
                  </a:lnTo>
                  <a:lnTo>
                    <a:pt x="1800" y="6366"/>
                  </a:lnTo>
                  <a:lnTo>
                    <a:pt x="1773" y="6580"/>
                  </a:lnTo>
                  <a:lnTo>
                    <a:pt x="1800" y="6876"/>
                  </a:lnTo>
                  <a:lnTo>
                    <a:pt x="1881" y="7144"/>
                  </a:lnTo>
                  <a:lnTo>
                    <a:pt x="2015" y="7386"/>
                  </a:lnTo>
                  <a:lnTo>
                    <a:pt x="2203" y="7601"/>
                  </a:lnTo>
                  <a:lnTo>
                    <a:pt x="2391" y="7762"/>
                  </a:lnTo>
                  <a:lnTo>
                    <a:pt x="2633" y="7896"/>
                  </a:lnTo>
                  <a:lnTo>
                    <a:pt x="2875" y="7977"/>
                  </a:lnTo>
                  <a:lnTo>
                    <a:pt x="3143" y="8031"/>
                  </a:lnTo>
                  <a:lnTo>
                    <a:pt x="3304" y="8380"/>
                  </a:lnTo>
                  <a:lnTo>
                    <a:pt x="3573" y="8756"/>
                  </a:lnTo>
                  <a:lnTo>
                    <a:pt x="3868" y="9159"/>
                  </a:lnTo>
                  <a:lnTo>
                    <a:pt x="4191" y="9535"/>
                  </a:lnTo>
                  <a:lnTo>
                    <a:pt x="4513" y="9857"/>
                  </a:lnTo>
                  <a:lnTo>
                    <a:pt x="4835" y="10126"/>
                  </a:lnTo>
                  <a:lnTo>
                    <a:pt x="4728" y="11119"/>
                  </a:lnTo>
                  <a:lnTo>
                    <a:pt x="4003" y="11334"/>
                  </a:lnTo>
                  <a:lnTo>
                    <a:pt x="3922" y="11227"/>
                  </a:lnTo>
                  <a:lnTo>
                    <a:pt x="3815" y="11146"/>
                  </a:lnTo>
                  <a:lnTo>
                    <a:pt x="3707" y="11066"/>
                  </a:lnTo>
                  <a:lnTo>
                    <a:pt x="3573" y="11039"/>
                  </a:lnTo>
                  <a:lnTo>
                    <a:pt x="3465" y="11039"/>
                  </a:lnTo>
                  <a:lnTo>
                    <a:pt x="3331" y="11066"/>
                  </a:lnTo>
                  <a:lnTo>
                    <a:pt x="2230" y="11388"/>
                  </a:lnTo>
                  <a:lnTo>
                    <a:pt x="1908" y="11522"/>
                  </a:lnTo>
                  <a:lnTo>
                    <a:pt x="1558" y="11710"/>
                  </a:lnTo>
                  <a:lnTo>
                    <a:pt x="1209" y="11952"/>
                  </a:lnTo>
                  <a:lnTo>
                    <a:pt x="941" y="12221"/>
                  </a:lnTo>
                  <a:lnTo>
                    <a:pt x="699" y="12516"/>
                  </a:lnTo>
                  <a:lnTo>
                    <a:pt x="511" y="12865"/>
                  </a:lnTo>
                  <a:lnTo>
                    <a:pt x="377" y="13214"/>
                  </a:lnTo>
                  <a:lnTo>
                    <a:pt x="269" y="13590"/>
                  </a:lnTo>
                  <a:lnTo>
                    <a:pt x="1" y="15175"/>
                  </a:lnTo>
                  <a:lnTo>
                    <a:pt x="1" y="15283"/>
                  </a:lnTo>
                  <a:lnTo>
                    <a:pt x="27" y="15363"/>
                  </a:lnTo>
                  <a:lnTo>
                    <a:pt x="81" y="15417"/>
                  </a:lnTo>
                  <a:lnTo>
                    <a:pt x="162" y="15444"/>
                  </a:lnTo>
                  <a:lnTo>
                    <a:pt x="296" y="15444"/>
                  </a:lnTo>
                  <a:lnTo>
                    <a:pt x="350" y="15390"/>
                  </a:lnTo>
                  <a:lnTo>
                    <a:pt x="404" y="15336"/>
                  </a:lnTo>
                  <a:lnTo>
                    <a:pt x="430" y="15256"/>
                  </a:lnTo>
                  <a:lnTo>
                    <a:pt x="726" y="13671"/>
                  </a:lnTo>
                  <a:lnTo>
                    <a:pt x="806" y="13349"/>
                  </a:lnTo>
                  <a:lnTo>
                    <a:pt x="914" y="13053"/>
                  </a:lnTo>
                  <a:lnTo>
                    <a:pt x="1075" y="12785"/>
                  </a:lnTo>
                  <a:lnTo>
                    <a:pt x="1263" y="12516"/>
                  </a:lnTo>
                  <a:lnTo>
                    <a:pt x="1505" y="12301"/>
                  </a:lnTo>
                  <a:lnTo>
                    <a:pt x="1746" y="12113"/>
                  </a:lnTo>
                  <a:lnTo>
                    <a:pt x="2042" y="11952"/>
                  </a:lnTo>
                  <a:lnTo>
                    <a:pt x="2364" y="11818"/>
                  </a:lnTo>
                  <a:lnTo>
                    <a:pt x="3439" y="11496"/>
                  </a:lnTo>
                  <a:lnTo>
                    <a:pt x="3519" y="11496"/>
                  </a:lnTo>
                  <a:lnTo>
                    <a:pt x="3573" y="11522"/>
                  </a:lnTo>
                  <a:lnTo>
                    <a:pt x="3600" y="11549"/>
                  </a:lnTo>
                  <a:lnTo>
                    <a:pt x="3627" y="11603"/>
                  </a:lnTo>
                  <a:lnTo>
                    <a:pt x="3707" y="12248"/>
                  </a:lnTo>
                  <a:lnTo>
                    <a:pt x="3841" y="12973"/>
                  </a:lnTo>
                  <a:lnTo>
                    <a:pt x="3868" y="13053"/>
                  </a:lnTo>
                  <a:lnTo>
                    <a:pt x="3922" y="13107"/>
                  </a:lnTo>
                  <a:lnTo>
                    <a:pt x="4003" y="13134"/>
                  </a:lnTo>
                  <a:lnTo>
                    <a:pt x="4110" y="13134"/>
                  </a:lnTo>
                  <a:lnTo>
                    <a:pt x="4191" y="13107"/>
                  </a:lnTo>
                  <a:lnTo>
                    <a:pt x="4244" y="13026"/>
                  </a:lnTo>
                  <a:lnTo>
                    <a:pt x="4271" y="12946"/>
                  </a:lnTo>
                  <a:lnTo>
                    <a:pt x="4271" y="12865"/>
                  </a:lnTo>
                  <a:lnTo>
                    <a:pt x="4164" y="12301"/>
                  </a:lnTo>
                  <a:lnTo>
                    <a:pt x="4110" y="11764"/>
                  </a:lnTo>
                  <a:lnTo>
                    <a:pt x="4701" y="11603"/>
                  </a:lnTo>
                  <a:lnTo>
                    <a:pt x="4728" y="11818"/>
                  </a:lnTo>
                  <a:lnTo>
                    <a:pt x="4781" y="12006"/>
                  </a:lnTo>
                  <a:lnTo>
                    <a:pt x="4889" y="12194"/>
                  </a:lnTo>
                  <a:lnTo>
                    <a:pt x="4996" y="12382"/>
                  </a:lnTo>
                  <a:lnTo>
                    <a:pt x="5104" y="12489"/>
                  </a:lnTo>
                  <a:lnTo>
                    <a:pt x="5238" y="12624"/>
                  </a:lnTo>
                  <a:lnTo>
                    <a:pt x="5426" y="12758"/>
                  </a:lnTo>
                  <a:lnTo>
                    <a:pt x="5614" y="12865"/>
                  </a:lnTo>
                  <a:lnTo>
                    <a:pt x="5829" y="12973"/>
                  </a:lnTo>
                  <a:lnTo>
                    <a:pt x="6098" y="13026"/>
                  </a:lnTo>
                  <a:lnTo>
                    <a:pt x="6393" y="13080"/>
                  </a:lnTo>
                  <a:lnTo>
                    <a:pt x="6742" y="13107"/>
                  </a:lnTo>
                  <a:lnTo>
                    <a:pt x="7091" y="13080"/>
                  </a:lnTo>
                  <a:lnTo>
                    <a:pt x="7387" y="13026"/>
                  </a:lnTo>
                  <a:lnTo>
                    <a:pt x="7629" y="12973"/>
                  </a:lnTo>
                  <a:lnTo>
                    <a:pt x="7870" y="12865"/>
                  </a:lnTo>
                  <a:lnTo>
                    <a:pt x="8058" y="12758"/>
                  </a:lnTo>
                  <a:lnTo>
                    <a:pt x="8219" y="12624"/>
                  </a:lnTo>
                  <a:lnTo>
                    <a:pt x="8381" y="12489"/>
                  </a:lnTo>
                  <a:lnTo>
                    <a:pt x="8488" y="12382"/>
                  </a:lnTo>
                  <a:lnTo>
                    <a:pt x="8595" y="12194"/>
                  </a:lnTo>
                  <a:lnTo>
                    <a:pt x="8703" y="12006"/>
                  </a:lnTo>
                  <a:lnTo>
                    <a:pt x="8757" y="11791"/>
                  </a:lnTo>
                  <a:lnTo>
                    <a:pt x="8783" y="11576"/>
                  </a:lnTo>
                  <a:lnTo>
                    <a:pt x="9374" y="11764"/>
                  </a:lnTo>
                  <a:lnTo>
                    <a:pt x="9321" y="12328"/>
                  </a:lnTo>
                  <a:lnTo>
                    <a:pt x="9213" y="13026"/>
                  </a:lnTo>
                  <a:lnTo>
                    <a:pt x="9052" y="13725"/>
                  </a:lnTo>
                  <a:lnTo>
                    <a:pt x="8864" y="14343"/>
                  </a:lnTo>
                  <a:lnTo>
                    <a:pt x="8703" y="14745"/>
                  </a:lnTo>
                  <a:lnTo>
                    <a:pt x="8542" y="15121"/>
                  </a:lnTo>
                  <a:lnTo>
                    <a:pt x="8515" y="15202"/>
                  </a:lnTo>
                  <a:lnTo>
                    <a:pt x="8515" y="15283"/>
                  </a:lnTo>
                  <a:lnTo>
                    <a:pt x="8569" y="15363"/>
                  </a:lnTo>
                  <a:lnTo>
                    <a:pt x="8622" y="15417"/>
                  </a:lnTo>
                  <a:lnTo>
                    <a:pt x="8730" y="15444"/>
                  </a:lnTo>
                  <a:lnTo>
                    <a:pt x="8783" y="15444"/>
                  </a:lnTo>
                  <a:lnTo>
                    <a:pt x="8837" y="15417"/>
                  </a:lnTo>
                  <a:lnTo>
                    <a:pt x="8891" y="15390"/>
                  </a:lnTo>
                  <a:lnTo>
                    <a:pt x="8945" y="15336"/>
                  </a:lnTo>
                  <a:lnTo>
                    <a:pt x="9133" y="14933"/>
                  </a:lnTo>
                  <a:lnTo>
                    <a:pt x="9294" y="14477"/>
                  </a:lnTo>
                  <a:lnTo>
                    <a:pt x="9509" y="13778"/>
                  </a:lnTo>
                  <a:lnTo>
                    <a:pt x="9670" y="13000"/>
                  </a:lnTo>
                  <a:lnTo>
                    <a:pt x="9804" y="12221"/>
                  </a:lnTo>
                  <a:lnTo>
                    <a:pt x="9831" y="11898"/>
                  </a:lnTo>
                  <a:lnTo>
                    <a:pt x="9858" y="11603"/>
                  </a:lnTo>
                  <a:lnTo>
                    <a:pt x="9885" y="11549"/>
                  </a:lnTo>
                  <a:lnTo>
                    <a:pt x="9911" y="11522"/>
                  </a:lnTo>
                  <a:lnTo>
                    <a:pt x="9965" y="11496"/>
                  </a:lnTo>
                  <a:lnTo>
                    <a:pt x="10019" y="11496"/>
                  </a:lnTo>
                  <a:lnTo>
                    <a:pt x="11120" y="11818"/>
                  </a:lnTo>
                  <a:lnTo>
                    <a:pt x="11442" y="11925"/>
                  </a:lnTo>
                  <a:lnTo>
                    <a:pt x="11711" y="12086"/>
                  </a:lnTo>
                  <a:lnTo>
                    <a:pt x="11980" y="12274"/>
                  </a:lnTo>
                  <a:lnTo>
                    <a:pt x="12194" y="12516"/>
                  </a:lnTo>
                  <a:lnTo>
                    <a:pt x="12409" y="12758"/>
                  </a:lnTo>
                  <a:lnTo>
                    <a:pt x="12571" y="13053"/>
                  </a:lnTo>
                  <a:lnTo>
                    <a:pt x="12678" y="13349"/>
                  </a:lnTo>
                  <a:lnTo>
                    <a:pt x="12759" y="13671"/>
                  </a:lnTo>
                  <a:lnTo>
                    <a:pt x="13054" y="15256"/>
                  </a:lnTo>
                  <a:lnTo>
                    <a:pt x="13081" y="15336"/>
                  </a:lnTo>
                  <a:lnTo>
                    <a:pt x="13135" y="15417"/>
                  </a:lnTo>
                  <a:lnTo>
                    <a:pt x="13215" y="15444"/>
                  </a:lnTo>
                  <a:lnTo>
                    <a:pt x="13296" y="15444"/>
                  </a:lnTo>
                  <a:lnTo>
                    <a:pt x="13403" y="15417"/>
                  </a:lnTo>
                  <a:lnTo>
                    <a:pt x="13457" y="15363"/>
                  </a:lnTo>
                  <a:lnTo>
                    <a:pt x="13484" y="15283"/>
                  </a:lnTo>
                  <a:lnTo>
                    <a:pt x="13484" y="15175"/>
                  </a:lnTo>
                  <a:lnTo>
                    <a:pt x="13215" y="13590"/>
                  </a:lnTo>
                  <a:lnTo>
                    <a:pt x="13108" y="13214"/>
                  </a:lnTo>
                  <a:lnTo>
                    <a:pt x="12973" y="12865"/>
                  </a:lnTo>
                  <a:lnTo>
                    <a:pt x="12785" y="12516"/>
                  </a:lnTo>
                  <a:lnTo>
                    <a:pt x="12544" y="12221"/>
                  </a:lnTo>
                  <a:lnTo>
                    <a:pt x="12275" y="11952"/>
                  </a:lnTo>
                  <a:lnTo>
                    <a:pt x="11953" y="11710"/>
                  </a:lnTo>
                  <a:lnTo>
                    <a:pt x="11630" y="11522"/>
                  </a:lnTo>
                  <a:lnTo>
                    <a:pt x="11254" y="11388"/>
                  </a:lnTo>
                  <a:lnTo>
                    <a:pt x="10153" y="11066"/>
                  </a:lnTo>
                  <a:lnTo>
                    <a:pt x="10019" y="11039"/>
                  </a:lnTo>
                  <a:lnTo>
                    <a:pt x="9885" y="11039"/>
                  </a:lnTo>
                  <a:lnTo>
                    <a:pt x="9777" y="11066"/>
                  </a:lnTo>
                  <a:lnTo>
                    <a:pt x="9643" y="11146"/>
                  </a:lnTo>
                  <a:lnTo>
                    <a:pt x="9562" y="11227"/>
                  </a:lnTo>
                  <a:lnTo>
                    <a:pt x="9482" y="11334"/>
                  </a:lnTo>
                  <a:lnTo>
                    <a:pt x="8757" y="11093"/>
                  </a:lnTo>
                  <a:lnTo>
                    <a:pt x="8649" y="10126"/>
                  </a:lnTo>
                  <a:lnTo>
                    <a:pt x="8971" y="9857"/>
                  </a:lnTo>
                  <a:lnTo>
                    <a:pt x="9294" y="9535"/>
                  </a:lnTo>
                  <a:lnTo>
                    <a:pt x="9616" y="9186"/>
                  </a:lnTo>
                  <a:lnTo>
                    <a:pt x="9911" y="8783"/>
                  </a:lnTo>
                  <a:lnTo>
                    <a:pt x="10153" y="8407"/>
                  </a:lnTo>
                  <a:lnTo>
                    <a:pt x="10341" y="8058"/>
                  </a:lnTo>
                  <a:lnTo>
                    <a:pt x="10610" y="8004"/>
                  </a:lnTo>
                  <a:lnTo>
                    <a:pt x="10852" y="7923"/>
                  </a:lnTo>
                  <a:lnTo>
                    <a:pt x="11066" y="7789"/>
                  </a:lnTo>
                  <a:lnTo>
                    <a:pt x="11281" y="7628"/>
                  </a:lnTo>
                  <a:lnTo>
                    <a:pt x="11469" y="7413"/>
                  </a:lnTo>
                  <a:lnTo>
                    <a:pt x="11604" y="7171"/>
                  </a:lnTo>
                  <a:lnTo>
                    <a:pt x="11684" y="6903"/>
                  </a:lnTo>
                  <a:lnTo>
                    <a:pt x="11711" y="6607"/>
                  </a:lnTo>
                  <a:lnTo>
                    <a:pt x="11684" y="6392"/>
                  </a:lnTo>
                  <a:lnTo>
                    <a:pt x="11630" y="6177"/>
                  </a:lnTo>
                  <a:lnTo>
                    <a:pt x="11523" y="5989"/>
                  </a:lnTo>
                  <a:lnTo>
                    <a:pt x="11389" y="5828"/>
                  </a:lnTo>
                  <a:lnTo>
                    <a:pt x="11201" y="5667"/>
                  </a:lnTo>
                  <a:lnTo>
                    <a:pt x="10986" y="5560"/>
                  </a:lnTo>
                  <a:lnTo>
                    <a:pt x="11120" y="5399"/>
                  </a:lnTo>
                  <a:lnTo>
                    <a:pt x="11228" y="5237"/>
                  </a:lnTo>
                  <a:lnTo>
                    <a:pt x="11308" y="5023"/>
                  </a:lnTo>
                  <a:lnTo>
                    <a:pt x="11389" y="4808"/>
                  </a:lnTo>
                  <a:lnTo>
                    <a:pt x="11442" y="4566"/>
                  </a:lnTo>
                  <a:lnTo>
                    <a:pt x="11469" y="4324"/>
                  </a:lnTo>
                  <a:lnTo>
                    <a:pt x="11496" y="4056"/>
                  </a:lnTo>
                  <a:lnTo>
                    <a:pt x="11469" y="3760"/>
                  </a:lnTo>
                  <a:lnTo>
                    <a:pt x="11469" y="3492"/>
                  </a:lnTo>
                  <a:lnTo>
                    <a:pt x="11416" y="3196"/>
                  </a:lnTo>
                  <a:lnTo>
                    <a:pt x="11362" y="2901"/>
                  </a:lnTo>
                  <a:lnTo>
                    <a:pt x="11281" y="2632"/>
                  </a:lnTo>
                  <a:lnTo>
                    <a:pt x="11174" y="2364"/>
                  </a:lnTo>
                  <a:lnTo>
                    <a:pt x="11040" y="2095"/>
                  </a:lnTo>
                  <a:lnTo>
                    <a:pt x="10905" y="1853"/>
                  </a:lnTo>
                  <a:lnTo>
                    <a:pt x="10771" y="1585"/>
                  </a:lnTo>
                  <a:lnTo>
                    <a:pt x="10583" y="1343"/>
                  </a:lnTo>
                  <a:lnTo>
                    <a:pt x="10368" y="1101"/>
                  </a:lnTo>
                  <a:lnTo>
                    <a:pt x="10126" y="859"/>
                  </a:lnTo>
                  <a:lnTo>
                    <a:pt x="9885" y="671"/>
                  </a:lnTo>
                  <a:lnTo>
                    <a:pt x="9643" y="510"/>
                  </a:lnTo>
                  <a:lnTo>
                    <a:pt x="9347" y="349"/>
                  </a:lnTo>
                  <a:lnTo>
                    <a:pt x="9079" y="242"/>
                  </a:lnTo>
                  <a:lnTo>
                    <a:pt x="8783" y="161"/>
                  </a:lnTo>
                  <a:lnTo>
                    <a:pt x="8219" y="27"/>
                  </a:lnTo>
                  <a:lnTo>
                    <a:pt x="765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59" name="Google Shape;848;p45">
              <a:extLst>
                <a:ext uri="{FF2B5EF4-FFF2-40B4-BE49-F238E27FC236}">
                  <a16:creationId xmlns:a16="http://schemas.microsoft.com/office/drawing/2014/main" id="{D0A2065C-B849-5E23-9B49-08018919719F}"/>
                </a:ext>
              </a:extLst>
            </p:cNvPr>
            <p:cNvSpPr/>
            <p:nvPr/>
          </p:nvSpPr>
          <p:spPr>
            <a:xfrm>
              <a:off x="6406225" y="1474600"/>
              <a:ext cx="29575" cy="12775"/>
            </a:xfrm>
            <a:custGeom>
              <a:avLst/>
              <a:gdLst/>
              <a:ahLst/>
              <a:cxnLst/>
              <a:rect l="l" t="t" r="r" b="b"/>
              <a:pathLst>
                <a:path w="1183" h="511" extrusionOk="0">
                  <a:moveTo>
                    <a:pt x="215" y="1"/>
                  </a:moveTo>
                  <a:lnTo>
                    <a:pt x="135" y="27"/>
                  </a:lnTo>
                  <a:lnTo>
                    <a:pt x="54" y="81"/>
                  </a:lnTo>
                  <a:lnTo>
                    <a:pt x="0" y="162"/>
                  </a:lnTo>
                  <a:lnTo>
                    <a:pt x="0" y="242"/>
                  </a:lnTo>
                  <a:lnTo>
                    <a:pt x="27" y="323"/>
                  </a:lnTo>
                  <a:lnTo>
                    <a:pt x="81" y="403"/>
                  </a:lnTo>
                  <a:lnTo>
                    <a:pt x="161" y="430"/>
                  </a:lnTo>
                  <a:lnTo>
                    <a:pt x="376" y="484"/>
                  </a:lnTo>
                  <a:lnTo>
                    <a:pt x="591" y="511"/>
                  </a:lnTo>
                  <a:lnTo>
                    <a:pt x="806" y="511"/>
                  </a:lnTo>
                  <a:lnTo>
                    <a:pt x="1021" y="457"/>
                  </a:lnTo>
                  <a:lnTo>
                    <a:pt x="1101" y="403"/>
                  </a:lnTo>
                  <a:lnTo>
                    <a:pt x="1155" y="323"/>
                  </a:lnTo>
                  <a:lnTo>
                    <a:pt x="1182" y="242"/>
                  </a:lnTo>
                  <a:lnTo>
                    <a:pt x="1182" y="162"/>
                  </a:lnTo>
                  <a:lnTo>
                    <a:pt x="1128" y="81"/>
                  </a:lnTo>
                  <a:lnTo>
                    <a:pt x="1048" y="27"/>
                  </a:lnTo>
                  <a:lnTo>
                    <a:pt x="967" y="1"/>
                  </a:lnTo>
                  <a:lnTo>
                    <a:pt x="887" y="27"/>
                  </a:lnTo>
                  <a:lnTo>
                    <a:pt x="752" y="54"/>
                  </a:lnTo>
                  <a:lnTo>
                    <a:pt x="430" y="54"/>
                  </a:lnTo>
                  <a:lnTo>
                    <a:pt x="29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0" name="Google Shape;849;p45">
              <a:extLst>
                <a:ext uri="{FF2B5EF4-FFF2-40B4-BE49-F238E27FC236}">
                  <a16:creationId xmlns:a16="http://schemas.microsoft.com/office/drawing/2014/main" id="{CF6C0B37-460D-FAAB-324F-B0173363E3A4}"/>
                </a:ext>
              </a:extLst>
            </p:cNvPr>
            <p:cNvSpPr/>
            <p:nvPr/>
          </p:nvSpPr>
          <p:spPr>
            <a:xfrm>
              <a:off x="6364600" y="1434325"/>
              <a:ext cx="30225" cy="30225"/>
            </a:xfrm>
            <a:custGeom>
              <a:avLst/>
              <a:gdLst/>
              <a:ahLst/>
              <a:cxnLst/>
              <a:rect l="l" t="t" r="r" b="b"/>
              <a:pathLst>
                <a:path w="1209" h="1209" extrusionOk="0">
                  <a:moveTo>
                    <a:pt x="242" y="0"/>
                  </a:moveTo>
                  <a:lnTo>
                    <a:pt x="161" y="27"/>
                  </a:lnTo>
                  <a:lnTo>
                    <a:pt x="81" y="81"/>
                  </a:lnTo>
                  <a:lnTo>
                    <a:pt x="27" y="161"/>
                  </a:lnTo>
                  <a:lnTo>
                    <a:pt x="0" y="242"/>
                  </a:lnTo>
                  <a:lnTo>
                    <a:pt x="27" y="322"/>
                  </a:lnTo>
                  <a:lnTo>
                    <a:pt x="81" y="403"/>
                  </a:lnTo>
                  <a:lnTo>
                    <a:pt x="295" y="618"/>
                  </a:lnTo>
                  <a:lnTo>
                    <a:pt x="81" y="833"/>
                  </a:lnTo>
                  <a:lnTo>
                    <a:pt x="27" y="913"/>
                  </a:lnTo>
                  <a:lnTo>
                    <a:pt x="0" y="994"/>
                  </a:lnTo>
                  <a:lnTo>
                    <a:pt x="27" y="1074"/>
                  </a:lnTo>
                  <a:lnTo>
                    <a:pt x="81" y="1155"/>
                  </a:lnTo>
                  <a:lnTo>
                    <a:pt x="161" y="1209"/>
                  </a:lnTo>
                  <a:lnTo>
                    <a:pt x="322" y="1209"/>
                  </a:lnTo>
                  <a:lnTo>
                    <a:pt x="403" y="1155"/>
                  </a:lnTo>
                  <a:lnTo>
                    <a:pt x="618" y="940"/>
                  </a:lnTo>
                  <a:lnTo>
                    <a:pt x="833" y="1155"/>
                  </a:lnTo>
                  <a:lnTo>
                    <a:pt x="913" y="1209"/>
                  </a:lnTo>
                  <a:lnTo>
                    <a:pt x="1074" y="1209"/>
                  </a:lnTo>
                  <a:lnTo>
                    <a:pt x="1155" y="1155"/>
                  </a:lnTo>
                  <a:lnTo>
                    <a:pt x="1209" y="1074"/>
                  </a:lnTo>
                  <a:lnTo>
                    <a:pt x="1209" y="994"/>
                  </a:lnTo>
                  <a:lnTo>
                    <a:pt x="1209" y="913"/>
                  </a:lnTo>
                  <a:lnTo>
                    <a:pt x="1155" y="833"/>
                  </a:lnTo>
                  <a:lnTo>
                    <a:pt x="940" y="618"/>
                  </a:lnTo>
                  <a:lnTo>
                    <a:pt x="1155" y="403"/>
                  </a:lnTo>
                  <a:lnTo>
                    <a:pt x="1209" y="322"/>
                  </a:lnTo>
                  <a:lnTo>
                    <a:pt x="1209" y="242"/>
                  </a:lnTo>
                  <a:lnTo>
                    <a:pt x="1209" y="161"/>
                  </a:lnTo>
                  <a:lnTo>
                    <a:pt x="1155" y="81"/>
                  </a:lnTo>
                  <a:lnTo>
                    <a:pt x="1074" y="27"/>
                  </a:lnTo>
                  <a:lnTo>
                    <a:pt x="994" y="0"/>
                  </a:lnTo>
                  <a:lnTo>
                    <a:pt x="913" y="27"/>
                  </a:lnTo>
                  <a:lnTo>
                    <a:pt x="833" y="81"/>
                  </a:lnTo>
                  <a:lnTo>
                    <a:pt x="618" y="295"/>
                  </a:lnTo>
                  <a:lnTo>
                    <a:pt x="403" y="81"/>
                  </a:lnTo>
                  <a:lnTo>
                    <a:pt x="322" y="27"/>
                  </a:lnTo>
                  <a:lnTo>
                    <a:pt x="24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1" name="Google Shape;850;p45">
              <a:extLst>
                <a:ext uri="{FF2B5EF4-FFF2-40B4-BE49-F238E27FC236}">
                  <a16:creationId xmlns:a16="http://schemas.microsoft.com/office/drawing/2014/main" id="{C9DA7CB9-7643-19E3-D403-A84C97B78223}"/>
                </a:ext>
              </a:extLst>
            </p:cNvPr>
            <p:cNvSpPr/>
            <p:nvPr/>
          </p:nvSpPr>
          <p:spPr>
            <a:xfrm>
              <a:off x="6447175" y="1434325"/>
              <a:ext cx="30250" cy="30225"/>
            </a:xfrm>
            <a:custGeom>
              <a:avLst/>
              <a:gdLst/>
              <a:ahLst/>
              <a:cxnLst/>
              <a:rect l="l" t="t" r="r" b="b"/>
              <a:pathLst>
                <a:path w="1210" h="1209" extrusionOk="0">
                  <a:moveTo>
                    <a:pt x="216" y="0"/>
                  </a:moveTo>
                  <a:lnTo>
                    <a:pt x="135" y="27"/>
                  </a:lnTo>
                  <a:lnTo>
                    <a:pt x="54" y="81"/>
                  </a:lnTo>
                  <a:lnTo>
                    <a:pt x="1" y="161"/>
                  </a:lnTo>
                  <a:lnTo>
                    <a:pt x="1" y="242"/>
                  </a:lnTo>
                  <a:lnTo>
                    <a:pt x="1" y="322"/>
                  </a:lnTo>
                  <a:lnTo>
                    <a:pt x="54" y="403"/>
                  </a:lnTo>
                  <a:lnTo>
                    <a:pt x="269" y="618"/>
                  </a:lnTo>
                  <a:lnTo>
                    <a:pt x="54" y="833"/>
                  </a:lnTo>
                  <a:lnTo>
                    <a:pt x="1" y="913"/>
                  </a:lnTo>
                  <a:lnTo>
                    <a:pt x="1" y="994"/>
                  </a:lnTo>
                  <a:lnTo>
                    <a:pt x="1" y="1074"/>
                  </a:lnTo>
                  <a:lnTo>
                    <a:pt x="54" y="1155"/>
                  </a:lnTo>
                  <a:lnTo>
                    <a:pt x="135" y="1209"/>
                  </a:lnTo>
                  <a:lnTo>
                    <a:pt x="296" y="1209"/>
                  </a:lnTo>
                  <a:lnTo>
                    <a:pt x="377" y="1155"/>
                  </a:lnTo>
                  <a:lnTo>
                    <a:pt x="592" y="940"/>
                  </a:lnTo>
                  <a:lnTo>
                    <a:pt x="806" y="1155"/>
                  </a:lnTo>
                  <a:lnTo>
                    <a:pt x="887" y="1209"/>
                  </a:lnTo>
                  <a:lnTo>
                    <a:pt x="1048" y="1209"/>
                  </a:lnTo>
                  <a:lnTo>
                    <a:pt x="1129" y="1155"/>
                  </a:lnTo>
                  <a:lnTo>
                    <a:pt x="1182" y="1074"/>
                  </a:lnTo>
                  <a:lnTo>
                    <a:pt x="1209" y="994"/>
                  </a:lnTo>
                  <a:lnTo>
                    <a:pt x="1182" y="913"/>
                  </a:lnTo>
                  <a:lnTo>
                    <a:pt x="1129" y="833"/>
                  </a:lnTo>
                  <a:lnTo>
                    <a:pt x="914" y="618"/>
                  </a:lnTo>
                  <a:lnTo>
                    <a:pt x="1129" y="403"/>
                  </a:lnTo>
                  <a:lnTo>
                    <a:pt x="1182" y="322"/>
                  </a:lnTo>
                  <a:lnTo>
                    <a:pt x="1209" y="242"/>
                  </a:lnTo>
                  <a:lnTo>
                    <a:pt x="1182" y="161"/>
                  </a:lnTo>
                  <a:lnTo>
                    <a:pt x="1129" y="81"/>
                  </a:lnTo>
                  <a:lnTo>
                    <a:pt x="1048" y="27"/>
                  </a:lnTo>
                  <a:lnTo>
                    <a:pt x="968" y="0"/>
                  </a:lnTo>
                  <a:lnTo>
                    <a:pt x="887" y="27"/>
                  </a:lnTo>
                  <a:lnTo>
                    <a:pt x="806" y="81"/>
                  </a:lnTo>
                  <a:lnTo>
                    <a:pt x="592" y="295"/>
                  </a:lnTo>
                  <a:lnTo>
                    <a:pt x="377" y="81"/>
                  </a:lnTo>
                  <a:lnTo>
                    <a:pt x="296" y="27"/>
                  </a:lnTo>
                  <a:lnTo>
                    <a:pt x="2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2" name="Google Shape;851;p45">
              <a:extLst>
                <a:ext uri="{FF2B5EF4-FFF2-40B4-BE49-F238E27FC236}">
                  <a16:creationId xmlns:a16="http://schemas.microsoft.com/office/drawing/2014/main" id="{CE7EEC3C-32E8-31F3-970F-0987765CD19C}"/>
                </a:ext>
              </a:extLst>
            </p:cNvPr>
            <p:cNvSpPr/>
            <p:nvPr/>
          </p:nvSpPr>
          <p:spPr>
            <a:xfrm>
              <a:off x="6404875" y="1496100"/>
              <a:ext cx="32250" cy="34250"/>
            </a:xfrm>
            <a:custGeom>
              <a:avLst/>
              <a:gdLst/>
              <a:ahLst/>
              <a:cxnLst/>
              <a:rect l="l" t="t" r="r" b="b"/>
              <a:pathLst>
                <a:path w="1290" h="1370" extrusionOk="0">
                  <a:moveTo>
                    <a:pt x="645" y="430"/>
                  </a:moveTo>
                  <a:lnTo>
                    <a:pt x="726" y="457"/>
                  </a:lnTo>
                  <a:lnTo>
                    <a:pt x="779" y="484"/>
                  </a:lnTo>
                  <a:lnTo>
                    <a:pt x="806" y="564"/>
                  </a:lnTo>
                  <a:lnTo>
                    <a:pt x="833" y="618"/>
                  </a:lnTo>
                  <a:lnTo>
                    <a:pt x="833" y="913"/>
                  </a:lnTo>
                  <a:lnTo>
                    <a:pt x="457" y="913"/>
                  </a:lnTo>
                  <a:lnTo>
                    <a:pt x="457" y="618"/>
                  </a:lnTo>
                  <a:lnTo>
                    <a:pt x="484" y="564"/>
                  </a:lnTo>
                  <a:lnTo>
                    <a:pt x="511" y="484"/>
                  </a:lnTo>
                  <a:lnTo>
                    <a:pt x="565" y="457"/>
                  </a:lnTo>
                  <a:lnTo>
                    <a:pt x="645" y="430"/>
                  </a:lnTo>
                  <a:close/>
                  <a:moveTo>
                    <a:pt x="511" y="0"/>
                  </a:moveTo>
                  <a:lnTo>
                    <a:pt x="403" y="27"/>
                  </a:lnTo>
                  <a:lnTo>
                    <a:pt x="296" y="107"/>
                  </a:lnTo>
                  <a:lnTo>
                    <a:pt x="189" y="188"/>
                  </a:lnTo>
                  <a:lnTo>
                    <a:pt x="108" y="269"/>
                  </a:lnTo>
                  <a:lnTo>
                    <a:pt x="54" y="376"/>
                  </a:lnTo>
                  <a:lnTo>
                    <a:pt x="27" y="484"/>
                  </a:lnTo>
                  <a:lnTo>
                    <a:pt x="1" y="618"/>
                  </a:lnTo>
                  <a:lnTo>
                    <a:pt x="1" y="1048"/>
                  </a:lnTo>
                  <a:lnTo>
                    <a:pt x="27" y="1155"/>
                  </a:lnTo>
                  <a:lnTo>
                    <a:pt x="108" y="1262"/>
                  </a:lnTo>
                  <a:lnTo>
                    <a:pt x="189" y="1343"/>
                  </a:lnTo>
                  <a:lnTo>
                    <a:pt x="323" y="1370"/>
                  </a:lnTo>
                  <a:lnTo>
                    <a:pt x="967" y="1370"/>
                  </a:lnTo>
                  <a:lnTo>
                    <a:pt x="1102" y="1343"/>
                  </a:lnTo>
                  <a:lnTo>
                    <a:pt x="1182" y="1262"/>
                  </a:lnTo>
                  <a:lnTo>
                    <a:pt x="1263" y="1155"/>
                  </a:lnTo>
                  <a:lnTo>
                    <a:pt x="1290" y="1048"/>
                  </a:lnTo>
                  <a:lnTo>
                    <a:pt x="1290" y="618"/>
                  </a:lnTo>
                  <a:lnTo>
                    <a:pt x="1263" y="484"/>
                  </a:lnTo>
                  <a:lnTo>
                    <a:pt x="1236" y="376"/>
                  </a:lnTo>
                  <a:lnTo>
                    <a:pt x="1182" y="269"/>
                  </a:lnTo>
                  <a:lnTo>
                    <a:pt x="1102" y="188"/>
                  </a:lnTo>
                  <a:lnTo>
                    <a:pt x="994" y="107"/>
                  </a:lnTo>
                  <a:lnTo>
                    <a:pt x="887" y="27"/>
                  </a:lnTo>
                  <a:lnTo>
                    <a:pt x="779"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3" name="Google Shape;852;p45">
              <a:extLst>
                <a:ext uri="{FF2B5EF4-FFF2-40B4-BE49-F238E27FC236}">
                  <a16:creationId xmlns:a16="http://schemas.microsoft.com/office/drawing/2014/main" id="{4F158073-E84E-E765-4760-DE6E1D39EFB0}"/>
                </a:ext>
              </a:extLst>
            </p:cNvPr>
            <p:cNvSpPr/>
            <p:nvPr/>
          </p:nvSpPr>
          <p:spPr>
            <a:xfrm>
              <a:off x="6555950" y="1447075"/>
              <a:ext cx="11450" cy="96725"/>
            </a:xfrm>
            <a:custGeom>
              <a:avLst/>
              <a:gdLst/>
              <a:ahLst/>
              <a:cxnLst/>
              <a:rect l="l" t="t" r="r" b="b"/>
              <a:pathLst>
                <a:path w="458" h="3869" extrusionOk="0">
                  <a:moveTo>
                    <a:pt x="243" y="0"/>
                  </a:moveTo>
                  <a:lnTo>
                    <a:pt x="135" y="27"/>
                  </a:lnTo>
                  <a:lnTo>
                    <a:pt x="81" y="54"/>
                  </a:lnTo>
                  <a:lnTo>
                    <a:pt x="28" y="135"/>
                  </a:lnTo>
                  <a:lnTo>
                    <a:pt x="1" y="215"/>
                  </a:lnTo>
                  <a:lnTo>
                    <a:pt x="1" y="3626"/>
                  </a:lnTo>
                  <a:lnTo>
                    <a:pt x="28" y="3734"/>
                  </a:lnTo>
                  <a:lnTo>
                    <a:pt x="81" y="3787"/>
                  </a:lnTo>
                  <a:lnTo>
                    <a:pt x="135" y="3841"/>
                  </a:lnTo>
                  <a:lnTo>
                    <a:pt x="243" y="3868"/>
                  </a:lnTo>
                  <a:lnTo>
                    <a:pt x="323" y="3841"/>
                  </a:lnTo>
                  <a:lnTo>
                    <a:pt x="404" y="3787"/>
                  </a:lnTo>
                  <a:lnTo>
                    <a:pt x="431" y="3734"/>
                  </a:lnTo>
                  <a:lnTo>
                    <a:pt x="457" y="3626"/>
                  </a:lnTo>
                  <a:lnTo>
                    <a:pt x="457" y="215"/>
                  </a:lnTo>
                  <a:lnTo>
                    <a:pt x="431" y="135"/>
                  </a:lnTo>
                  <a:lnTo>
                    <a:pt x="404" y="54"/>
                  </a:lnTo>
                  <a:lnTo>
                    <a:pt x="323" y="27"/>
                  </a:lnTo>
                  <a:lnTo>
                    <a:pt x="243"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4" name="Google Shape;853;p45">
              <a:extLst>
                <a:ext uri="{FF2B5EF4-FFF2-40B4-BE49-F238E27FC236}">
                  <a16:creationId xmlns:a16="http://schemas.microsoft.com/office/drawing/2014/main" id="{4E2AE496-87E8-7143-6383-2A8F16BC2C79}"/>
                </a:ext>
              </a:extLst>
            </p:cNvPr>
            <p:cNvSpPr/>
            <p:nvPr/>
          </p:nvSpPr>
          <p:spPr>
            <a:xfrm>
              <a:off x="6578775" y="1514900"/>
              <a:ext cx="11450" cy="73875"/>
            </a:xfrm>
            <a:custGeom>
              <a:avLst/>
              <a:gdLst/>
              <a:ahLst/>
              <a:cxnLst/>
              <a:rect l="l" t="t" r="r" b="b"/>
              <a:pathLst>
                <a:path w="458" h="2955" extrusionOk="0">
                  <a:moveTo>
                    <a:pt x="216" y="0"/>
                  </a:moveTo>
                  <a:lnTo>
                    <a:pt x="135" y="27"/>
                  </a:lnTo>
                  <a:lnTo>
                    <a:pt x="55" y="81"/>
                  </a:lnTo>
                  <a:lnTo>
                    <a:pt x="28" y="161"/>
                  </a:lnTo>
                  <a:lnTo>
                    <a:pt x="1" y="242"/>
                  </a:lnTo>
                  <a:lnTo>
                    <a:pt x="1" y="2740"/>
                  </a:lnTo>
                  <a:lnTo>
                    <a:pt x="28" y="2820"/>
                  </a:lnTo>
                  <a:lnTo>
                    <a:pt x="55" y="2901"/>
                  </a:lnTo>
                  <a:lnTo>
                    <a:pt x="135" y="2955"/>
                  </a:lnTo>
                  <a:lnTo>
                    <a:pt x="323" y="2955"/>
                  </a:lnTo>
                  <a:lnTo>
                    <a:pt x="377" y="2901"/>
                  </a:lnTo>
                  <a:lnTo>
                    <a:pt x="431" y="2820"/>
                  </a:lnTo>
                  <a:lnTo>
                    <a:pt x="458" y="2740"/>
                  </a:lnTo>
                  <a:lnTo>
                    <a:pt x="458" y="242"/>
                  </a:lnTo>
                  <a:lnTo>
                    <a:pt x="431" y="161"/>
                  </a:lnTo>
                  <a:lnTo>
                    <a:pt x="377" y="81"/>
                  </a:lnTo>
                  <a:lnTo>
                    <a:pt x="323" y="27"/>
                  </a:lnTo>
                  <a:lnTo>
                    <a:pt x="2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5" name="Google Shape;854;p45">
              <a:extLst>
                <a:ext uri="{FF2B5EF4-FFF2-40B4-BE49-F238E27FC236}">
                  <a16:creationId xmlns:a16="http://schemas.microsoft.com/office/drawing/2014/main" id="{2772DAEF-270D-96CF-2015-90B84468DA25}"/>
                </a:ext>
              </a:extLst>
            </p:cNvPr>
            <p:cNvSpPr/>
            <p:nvPr/>
          </p:nvSpPr>
          <p:spPr>
            <a:xfrm>
              <a:off x="6578775" y="1424250"/>
              <a:ext cx="11450" cy="75900"/>
            </a:xfrm>
            <a:custGeom>
              <a:avLst/>
              <a:gdLst/>
              <a:ahLst/>
              <a:cxnLst/>
              <a:rect l="l" t="t" r="r" b="b"/>
              <a:pathLst>
                <a:path w="458" h="3036" extrusionOk="0">
                  <a:moveTo>
                    <a:pt x="216" y="0"/>
                  </a:moveTo>
                  <a:lnTo>
                    <a:pt x="135" y="27"/>
                  </a:lnTo>
                  <a:lnTo>
                    <a:pt x="55" y="81"/>
                  </a:lnTo>
                  <a:lnTo>
                    <a:pt x="28" y="134"/>
                  </a:lnTo>
                  <a:lnTo>
                    <a:pt x="1" y="242"/>
                  </a:lnTo>
                  <a:lnTo>
                    <a:pt x="1" y="2793"/>
                  </a:lnTo>
                  <a:lnTo>
                    <a:pt x="28" y="2901"/>
                  </a:lnTo>
                  <a:lnTo>
                    <a:pt x="55" y="2955"/>
                  </a:lnTo>
                  <a:lnTo>
                    <a:pt x="135" y="3008"/>
                  </a:lnTo>
                  <a:lnTo>
                    <a:pt x="216" y="3035"/>
                  </a:lnTo>
                  <a:lnTo>
                    <a:pt x="323" y="3008"/>
                  </a:lnTo>
                  <a:lnTo>
                    <a:pt x="377" y="2955"/>
                  </a:lnTo>
                  <a:lnTo>
                    <a:pt x="431" y="2901"/>
                  </a:lnTo>
                  <a:lnTo>
                    <a:pt x="458" y="2793"/>
                  </a:lnTo>
                  <a:lnTo>
                    <a:pt x="458" y="242"/>
                  </a:lnTo>
                  <a:lnTo>
                    <a:pt x="431" y="134"/>
                  </a:lnTo>
                  <a:lnTo>
                    <a:pt x="377" y="81"/>
                  </a:lnTo>
                  <a:lnTo>
                    <a:pt x="323" y="27"/>
                  </a:lnTo>
                  <a:lnTo>
                    <a:pt x="2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6" name="Google Shape;855;p45">
              <a:extLst>
                <a:ext uri="{FF2B5EF4-FFF2-40B4-BE49-F238E27FC236}">
                  <a16:creationId xmlns:a16="http://schemas.microsoft.com/office/drawing/2014/main" id="{5D003DE8-BDB6-5CD4-4AF1-864EEDDDD6E6}"/>
                </a:ext>
              </a:extLst>
            </p:cNvPr>
            <p:cNvSpPr/>
            <p:nvPr/>
          </p:nvSpPr>
          <p:spPr>
            <a:xfrm>
              <a:off x="6274600" y="1447075"/>
              <a:ext cx="11450" cy="96725"/>
            </a:xfrm>
            <a:custGeom>
              <a:avLst/>
              <a:gdLst/>
              <a:ahLst/>
              <a:cxnLst/>
              <a:rect l="l" t="t" r="r" b="b"/>
              <a:pathLst>
                <a:path w="458" h="3869" extrusionOk="0">
                  <a:moveTo>
                    <a:pt x="216" y="0"/>
                  </a:moveTo>
                  <a:lnTo>
                    <a:pt x="135" y="27"/>
                  </a:lnTo>
                  <a:lnTo>
                    <a:pt x="55" y="54"/>
                  </a:lnTo>
                  <a:lnTo>
                    <a:pt x="1" y="135"/>
                  </a:lnTo>
                  <a:lnTo>
                    <a:pt x="1" y="215"/>
                  </a:lnTo>
                  <a:lnTo>
                    <a:pt x="1" y="3626"/>
                  </a:lnTo>
                  <a:lnTo>
                    <a:pt x="1" y="3734"/>
                  </a:lnTo>
                  <a:lnTo>
                    <a:pt x="55" y="3787"/>
                  </a:lnTo>
                  <a:lnTo>
                    <a:pt x="135" y="3841"/>
                  </a:lnTo>
                  <a:lnTo>
                    <a:pt x="216" y="3868"/>
                  </a:lnTo>
                  <a:lnTo>
                    <a:pt x="296" y="3841"/>
                  </a:lnTo>
                  <a:lnTo>
                    <a:pt x="377" y="3787"/>
                  </a:lnTo>
                  <a:lnTo>
                    <a:pt x="431" y="3734"/>
                  </a:lnTo>
                  <a:lnTo>
                    <a:pt x="458" y="3626"/>
                  </a:lnTo>
                  <a:lnTo>
                    <a:pt x="458" y="215"/>
                  </a:lnTo>
                  <a:lnTo>
                    <a:pt x="431" y="135"/>
                  </a:lnTo>
                  <a:lnTo>
                    <a:pt x="377" y="54"/>
                  </a:lnTo>
                  <a:lnTo>
                    <a:pt x="296" y="27"/>
                  </a:lnTo>
                  <a:lnTo>
                    <a:pt x="2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67" name="Google Shape;856;p45">
              <a:extLst>
                <a:ext uri="{FF2B5EF4-FFF2-40B4-BE49-F238E27FC236}">
                  <a16:creationId xmlns:a16="http://schemas.microsoft.com/office/drawing/2014/main" id="{24360817-AE1A-1CE2-6FA8-C6905A76A235}"/>
                </a:ext>
              </a:extLst>
            </p:cNvPr>
            <p:cNvSpPr/>
            <p:nvPr/>
          </p:nvSpPr>
          <p:spPr>
            <a:xfrm>
              <a:off x="6251775" y="1424250"/>
              <a:ext cx="11450" cy="164525"/>
            </a:xfrm>
            <a:custGeom>
              <a:avLst/>
              <a:gdLst/>
              <a:ahLst/>
              <a:cxnLst/>
              <a:rect l="l" t="t" r="r" b="b"/>
              <a:pathLst>
                <a:path w="458" h="6581" extrusionOk="0">
                  <a:moveTo>
                    <a:pt x="216" y="0"/>
                  </a:moveTo>
                  <a:lnTo>
                    <a:pt x="135" y="27"/>
                  </a:lnTo>
                  <a:lnTo>
                    <a:pt x="54" y="81"/>
                  </a:lnTo>
                  <a:lnTo>
                    <a:pt x="28" y="134"/>
                  </a:lnTo>
                  <a:lnTo>
                    <a:pt x="1" y="242"/>
                  </a:lnTo>
                  <a:lnTo>
                    <a:pt x="1" y="6366"/>
                  </a:lnTo>
                  <a:lnTo>
                    <a:pt x="28" y="6446"/>
                  </a:lnTo>
                  <a:lnTo>
                    <a:pt x="54" y="6527"/>
                  </a:lnTo>
                  <a:lnTo>
                    <a:pt x="135" y="6581"/>
                  </a:lnTo>
                  <a:lnTo>
                    <a:pt x="323" y="6581"/>
                  </a:lnTo>
                  <a:lnTo>
                    <a:pt x="377" y="6527"/>
                  </a:lnTo>
                  <a:lnTo>
                    <a:pt x="431" y="6446"/>
                  </a:lnTo>
                  <a:lnTo>
                    <a:pt x="457" y="6366"/>
                  </a:lnTo>
                  <a:lnTo>
                    <a:pt x="457" y="242"/>
                  </a:lnTo>
                  <a:lnTo>
                    <a:pt x="431" y="134"/>
                  </a:lnTo>
                  <a:lnTo>
                    <a:pt x="377" y="81"/>
                  </a:lnTo>
                  <a:lnTo>
                    <a:pt x="323" y="27"/>
                  </a:lnTo>
                  <a:lnTo>
                    <a:pt x="21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290" name="Google Shape;857;p45">
            <a:extLst>
              <a:ext uri="{FF2B5EF4-FFF2-40B4-BE49-F238E27FC236}">
                <a16:creationId xmlns:a16="http://schemas.microsoft.com/office/drawing/2014/main" id="{CC72E7D5-0AC9-E38D-9273-7226219DA29A}"/>
              </a:ext>
            </a:extLst>
          </p:cNvPr>
          <p:cNvGrpSpPr/>
          <p:nvPr/>
        </p:nvGrpSpPr>
        <p:grpSpPr>
          <a:xfrm>
            <a:off x="786404" y="2573674"/>
            <a:ext cx="1809291" cy="3305302"/>
            <a:chOff x="1644700" y="1258788"/>
            <a:chExt cx="1809291" cy="3305302"/>
          </a:xfrm>
        </p:grpSpPr>
        <p:sp>
          <p:nvSpPr>
            <p:cNvPr id="291" name="Google Shape;858;p45">
              <a:extLst>
                <a:ext uri="{FF2B5EF4-FFF2-40B4-BE49-F238E27FC236}">
                  <a16:creationId xmlns:a16="http://schemas.microsoft.com/office/drawing/2014/main" id="{9D67317B-1F42-0554-ADC8-6D9B5D50C361}"/>
                </a:ext>
              </a:extLst>
            </p:cNvPr>
            <p:cNvSpPr/>
            <p:nvPr/>
          </p:nvSpPr>
          <p:spPr>
            <a:xfrm>
              <a:off x="1689540" y="1537935"/>
              <a:ext cx="627139" cy="586711"/>
            </a:xfrm>
            <a:custGeom>
              <a:avLst/>
              <a:gdLst/>
              <a:ahLst/>
              <a:cxnLst/>
              <a:rect l="l" t="t" r="r" b="b"/>
              <a:pathLst>
                <a:path w="18615" h="17415" extrusionOk="0">
                  <a:moveTo>
                    <a:pt x="18614" y="0"/>
                  </a:moveTo>
                  <a:lnTo>
                    <a:pt x="8811" y="7161"/>
                  </a:lnTo>
                  <a:lnTo>
                    <a:pt x="6730" y="1462"/>
                  </a:lnTo>
                  <a:lnTo>
                    <a:pt x="1" y="3712"/>
                  </a:lnTo>
                  <a:lnTo>
                    <a:pt x="3187" y="15146"/>
                  </a:lnTo>
                  <a:lnTo>
                    <a:pt x="3281" y="15465"/>
                  </a:lnTo>
                  <a:lnTo>
                    <a:pt x="3375" y="15765"/>
                  </a:lnTo>
                  <a:lnTo>
                    <a:pt x="3487" y="16065"/>
                  </a:lnTo>
                  <a:lnTo>
                    <a:pt x="3618" y="16327"/>
                  </a:lnTo>
                  <a:lnTo>
                    <a:pt x="3750" y="16571"/>
                  </a:lnTo>
                  <a:lnTo>
                    <a:pt x="3918" y="16777"/>
                  </a:lnTo>
                  <a:lnTo>
                    <a:pt x="4106" y="16964"/>
                  </a:lnTo>
                  <a:lnTo>
                    <a:pt x="4312" y="17133"/>
                  </a:lnTo>
                  <a:lnTo>
                    <a:pt x="4424" y="17189"/>
                  </a:lnTo>
                  <a:lnTo>
                    <a:pt x="4556" y="17245"/>
                  </a:lnTo>
                  <a:lnTo>
                    <a:pt x="4687" y="17302"/>
                  </a:lnTo>
                  <a:lnTo>
                    <a:pt x="4837" y="17339"/>
                  </a:lnTo>
                  <a:lnTo>
                    <a:pt x="5137" y="17395"/>
                  </a:lnTo>
                  <a:lnTo>
                    <a:pt x="5493" y="17414"/>
                  </a:lnTo>
                  <a:lnTo>
                    <a:pt x="5905" y="17395"/>
                  </a:lnTo>
                  <a:lnTo>
                    <a:pt x="6355" y="17320"/>
                  </a:lnTo>
                  <a:lnTo>
                    <a:pt x="6843" y="17208"/>
                  </a:lnTo>
                  <a:lnTo>
                    <a:pt x="7405" y="17058"/>
                  </a:lnTo>
                  <a:lnTo>
                    <a:pt x="15390" y="13347"/>
                  </a:lnTo>
                  <a:lnTo>
                    <a:pt x="18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859;p45">
              <a:extLst>
                <a:ext uri="{FF2B5EF4-FFF2-40B4-BE49-F238E27FC236}">
                  <a16:creationId xmlns:a16="http://schemas.microsoft.com/office/drawing/2014/main" id="{68C9AEE9-E7D2-6A13-6037-9C15947C800B}"/>
                </a:ext>
              </a:extLst>
            </p:cNvPr>
            <p:cNvSpPr/>
            <p:nvPr/>
          </p:nvSpPr>
          <p:spPr>
            <a:xfrm>
              <a:off x="1689540" y="1537935"/>
              <a:ext cx="627139" cy="586711"/>
            </a:xfrm>
            <a:custGeom>
              <a:avLst/>
              <a:gdLst/>
              <a:ahLst/>
              <a:cxnLst/>
              <a:rect l="l" t="t" r="r" b="b"/>
              <a:pathLst>
                <a:path w="18615" h="17415" fill="none" extrusionOk="0">
                  <a:moveTo>
                    <a:pt x="18614" y="0"/>
                  </a:moveTo>
                  <a:lnTo>
                    <a:pt x="8811" y="7161"/>
                  </a:lnTo>
                  <a:lnTo>
                    <a:pt x="6730" y="1462"/>
                  </a:lnTo>
                  <a:lnTo>
                    <a:pt x="1" y="3712"/>
                  </a:lnTo>
                  <a:lnTo>
                    <a:pt x="3187" y="15146"/>
                  </a:lnTo>
                  <a:lnTo>
                    <a:pt x="3187" y="15146"/>
                  </a:lnTo>
                  <a:lnTo>
                    <a:pt x="3281" y="15465"/>
                  </a:lnTo>
                  <a:lnTo>
                    <a:pt x="3375" y="15765"/>
                  </a:lnTo>
                  <a:lnTo>
                    <a:pt x="3487" y="16065"/>
                  </a:lnTo>
                  <a:lnTo>
                    <a:pt x="3618" y="16327"/>
                  </a:lnTo>
                  <a:lnTo>
                    <a:pt x="3750" y="16571"/>
                  </a:lnTo>
                  <a:lnTo>
                    <a:pt x="3918" y="16777"/>
                  </a:lnTo>
                  <a:lnTo>
                    <a:pt x="4106" y="16964"/>
                  </a:lnTo>
                  <a:lnTo>
                    <a:pt x="4312" y="17133"/>
                  </a:lnTo>
                  <a:lnTo>
                    <a:pt x="4424" y="17189"/>
                  </a:lnTo>
                  <a:lnTo>
                    <a:pt x="4556" y="17245"/>
                  </a:lnTo>
                  <a:lnTo>
                    <a:pt x="4687" y="17302"/>
                  </a:lnTo>
                  <a:lnTo>
                    <a:pt x="4837" y="17339"/>
                  </a:lnTo>
                  <a:lnTo>
                    <a:pt x="5137" y="17395"/>
                  </a:lnTo>
                  <a:lnTo>
                    <a:pt x="5493" y="17414"/>
                  </a:lnTo>
                  <a:lnTo>
                    <a:pt x="5905" y="17395"/>
                  </a:lnTo>
                  <a:lnTo>
                    <a:pt x="6355" y="17320"/>
                  </a:lnTo>
                  <a:lnTo>
                    <a:pt x="6843" y="17208"/>
                  </a:lnTo>
                  <a:lnTo>
                    <a:pt x="7405" y="17058"/>
                  </a:lnTo>
                  <a:lnTo>
                    <a:pt x="15390" y="13347"/>
                  </a:lnTo>
                  <a:lnTo>
                    <a:pt x="186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860;p45">
              <a:extLst>
                <a:ext uri="{FF2B5EF4-FFF2-40B4-BE49-F238E27FC236}">
                  <a16:creationId xmlns:a16="http://schemas.microsoft.com/office/drawing/2014/main" id="{6CF8B506-E299-BE08-43EB-8C3E31F496A0}"/>
                </a:ext>
              </a:extLst>
            </p:cNvPr>
            <p:cNvSpPr/>
            <p:nvPr/>
          </p:nvSpPr>
          <p:spPr>
            <a:xfrm>
              <a:off x="2380401" y="1381315"/>
              <a:ext cx="156658" cy="156658"/>
            </a:xfrm>
            <a:custGeom>
              <a:avLst/>
              <a:gdLst/>
              <a:ahLst/>
              <a:cxnLst/>
              <a:rect l="l" t="t" r="r" b="b"/>
              <a:pathLst>
                <a:path w="4650" h="4650" extrusionOk="0">
                  <a:moveTo>
                    <a:pt x="2325" y="0"/>
                  </a:moveTo>
                  <a:lnTo>
                    <a:pt x="2100" y="19"/>
                  </a:lnTo>
                  <a:lnTo>
                    <a:pt x="1856" y="57"/>
                  </a:lnTo>
                  <a:lnTo>
                    <a:pt x="1650" y="113"/>
                  </a:lnTo>
                  <a:lnTo>
                    <a:pt x="1425" y="188"/>
                  </a:lnTo>
                  <a:lnTo>
                    <a:pt x="1219" y="282"/>
                  </a:lnTo>
                  <a:lnTo>
                    <a:pt x="1032" y="413"/>
                  </a:lnTo>
                  <a:lnTo>
                    <a:pt x="863" y="544"/>
                  </a:lnTo>
                  <a:lnTo>
                    <a:pt x="694" y="694"/>
                  </a:lnTo>
                  <a:lnTo>
                    <a:pt x="544" y="844"/>
                  </a:lnTo>
                  <a:lnTo>
                    <a:pt x="413" y="1031"/>
                  </a:lnTo>
                  <a:lnTo>
                    <a:pt x="282" y="1219"/>
                  </a:lnTo>
                  <a:lnTo>
                    <a:pt x="188" y="1425"/>
                  </a:lnTo>
                  <a:lnTo>
                    <a:pt x="113" y="1631"/>
                  </a:lnTo>
                  <a:lnTo>
                    <a:pt x="57" y="1856"/>
                  </a:lnTo>
                  <a:lnTo>
                    <a:pt x="19" y="2100"/>
                  </a:lnTo>
                  <a:lnTo>
                    <a:pt x="1" y="2325"/>
                  </a:lnTo>
                  <a:lnTo>
                    <a:pt x="19" y="2568"/>
                  </a:lnTo>
                  <a:lnTo>
                    <a:pt x="57" y="2793"/>
                  </a:lnTo>
                  <a:lnTo>
                    <a:pt x="113" y="3018"/>
                  </a:lnTo>
                  <a:lnTo>
                    <a:pt x="188" y="3243"/>
                  </a:lnTo>
                  <a:lnTo>
                    <a:pt x="282" y="3449"/>
                  </a:lnTo>
                  <a:lnTo>
                    <a:pt x="413" y="3637"/>
                  </a:lnTo>
                  <a:lnTo>
                    <a:pt x="544" y="3806"/>
                  </a:lnTo>
                  <a:lnTo>
                    <a:pt x="694" y="3974"/>
                  </a:lnTo>
                  <a:lnTo>
                    <a:pt x="863" y="4124"/>
                  </a:lnTo>
                  <a:lnTo>
                    <a:pt x="1032" y="4255"/>
                  </a:lnTo>
                  <a:lnTo>
                    <a:pt x="1219" y="4368"/>
                  </a:lnTo>
                  <a:lnTo>
                    <a:pt x="1425" y="4480"/>
                  </a:lnTo>
                  <a:lnTo>
                    <a:pt x="1650" y="4555"/>
                  </a:lnTo>
                  <a:lnTo>
                    <a:pt x="1856" y="4612"/>
                  </a:lnTo>
                  <a:lnTo>
                    <a:pt x="2100" y="4649"/>
                  </a:lnTo>
                  <a:lnTo>
                    <a:pt x="2569" y="4649"/>
                  </a:lnTo>
                  <a:lnTo>
                    <a:pt x="2794" y="4612"/>
                  </a:lnTo>
                  <a:lnTo>
                    <a:pt x="3018" y="4555"/>
                  </a:lnTo>
                  <a:lnTo>
                    <a:pt x="3243" y="4480"/>
                  </a:lnTo>
                  <a:lnTo>
                    <a:pt x="3450" y="4368"/>
                  </a:lnTo>
                  <a:lnTo>
                    <a:pt x="3637" y="4255"/>
                  </a:lnTo>
                  <a:lnTo>
                    <a:pt x="3806" y="4124"/>
                  </a:lnTo>
                  <a:lnTo>
                    <a:pt x="3974" y="3974"/>
                  </a:lnTo>
                  <a:lnTo>
                    <a:pt x="4124" y="3806"/>
                  </a:lnTo>
                  <a:lnTo>
                    <a:pt x="4256" y="3637"/>
                  </a:lnTo>
                  <a:lnTo>
                    <a:pt x="4368" y="3449"/>
                  </a:lnTo>
                  <a:lnTo>
                    <a:pt x="4481" y="3243"/>
                  </a:lnTo>
                  <a:lnTo>
                    <a:pt x="4556" y="3018"/>
                  </a:lnTo>
                  <a:lnTo>
                    <a:pt x="4612" y="2793"/>
                  </a:lnTo>
                  <a:lnTo>
                    <a:pt x="4649" y="2568"/>
                  </a:lnTo>
                  <a:lnTo>
                    <a:pt x="4649" y="2325"/>
                  </a:lnTo>
                  <a:lnTo>
                    <a:pt x="4649" y="2100"/>
                  </a:lnTo>
                  <a:lnTo>
                    <a:pt x="4612" y="1856"/>
                  </a:lnTo>
                  <a:lnTo>
                    <a:pt x="4556" y="1631"/>
                  </a:lnTo>
                  <a:lnTo>
                    <a:pt x="4481" y="1425"/>
                  </a:lnTo>
                  <a:lnTo>
                    <a:pt x="4368" y="1219"/>
                  </a:lnTo>
                  <a:lnTo>
                    <a:pt x="4256" y="1031"/>
                  </a:lnTo>
                  <a:lnTo>
                    <a:pt x="4124" y="844"/>
                  </a:lnTo>
                  <a:lnTo>
                    <a:pt x="3974" y="694"/>
                  </a:lnTo>
                  <a:lnTo>
                    <a:pt x="3806" y="544"/>
                  </a:lnTo>
                  <a:lnTo>
                    <a:pt x="3637" y="413"/>
                  </a:lnTo>
                  <a:lnTo>
                    <a:pt x="3450" y="282"/>
                  </a:lnTo>
                  <a:lnTo>
                    <a:pt x="3243" y="188"/>
                  </a:lnTo>
                  <a:lnTo>
                    <a:pt x="3018" y="113"/>
                  </a:lnTo>
                  <a:lnTo>
                    <a:pt x="2794" y="57"/>
                  </a:lnTo>
                  <a:lnTo>
                    <a:pt x="2569" y="19"/>
                  </a:lnTo>
                  <a:lnTo>
                    <a:pt x="23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861;p45">
              <a:extLst>
                <a:ext uri="{FF2B5EF4-FFF2-40B4-BE49-F238E27FC236}">
                  <a16:creationId xmlns:a16="http://schemas.microsoft.com/office/drawing/2014/main" id="{5C0C88C1-D18B-1B5E-1958-82C143625BE3}"/>
                </a:ext>
              </a:extLst>
            </p:cNvPr>
            <p:cNvSpPr/>
            <p:nvPr/>
          </p:nvSpPr>
          <p:spPr>
            <a:xfrm>
              <a:off x="2422075" y="1258788"/>
              <a:ext cx="234954" cy="240008"/>
            </a:xfrm>
            <a:custGeom>
              <a:avLst/>
              <a:gdLst/>
              <a:ahLst/>
              <a:cxnLst/>
              <a:rect l="l" t="t" r="r" b="b"/>
              <a:pathLst>
                <a:path w="6974" h="7124" extrusionOk="0">
                  <a:moveTo>
                    <a:pt x="4368" y="1"/>
                  </a:moveTo>
                  <a:lnTo>
                    <a:pt x="3956" y="20"/>
                  </a:lnTo>
                  <a:lnTo>
                    <a:pt x="3543" y="57"/>
                  </a:lnTo>
                  <a:lnTo>
                    <a:pt x="3150" y="113"/>
                  </a:lnTo>
                  <a:lnTo>
                    <a:pt x="2775" y="207"/>
                  </a:lnTo>
                  <a:lnTo>
                    <a:pt x="2419" y="320"/>
                  </a:lnTo>
                  <a:lnTo>
                    <a:pt x="2100" y="469"/>
                  </a:lnTo>
                  <a:lnTo>
                    <a:pt x="1781" y="638"/>
                  </a:lnTo>
                  <a:lnTo>
                    <a:pt x="1482" y="826"/>
                  </a:lnTo>
                  <a:lnTo>
                    <a:pt x="1219" y="1051"/>
                  </a:lnTo>
                  <a:lnTo>
                    <a:pt x="975" y="1313"/>
                  </a:lnTo>
                  <a:lnTo>
                    <a:pt x="751" y="1594"/>
                  </a:lnTo>
                  <a:lnTo>
                    <a:pt x="544" y="1913"/>
                  </a:lnTo>
                  <a:lnTo>
                    <a:pt x="376" y="2250"/>
                  </a:lnTo>
                  <a:lnTo>
                    <a:pt x="244" y="2625"/>
                  </a:lnTo>
                  <a:lnTo>
                    <a:pt x="132" y="3038"/>
                  </a:lnTo>
                  <a:lnTo>
                    <a:pt x="38" y="3469"/>
                  </a:lnTo>
                  <a:lnTo>
                    <a:pt x="19" y="3675"/>
                  </a:lnTo>
                  <a:lnTo>
                    <a:pt x="1" y="3881"/>
                  </a:lnTo>
                  <a:lnTo>
                    <a:pt x="1" y="4068"/>
                  </a:lnTo>
                  <a:lnTo>
                    <a:pt x="19" y="4275"/>
                  </a:lnTo>
                  <a:lnTo>
                    <a:pt x="38" y="4462"/>
                  </a:lnTo>
                  <a:lnTo>
                    <a:pt x="76" y="4650"/>
                  </a:lnTo>
                  <a:lnTo>
                    <a:pt x="132" y="4818"/>
                  </a:lnTo>
                  <a:lnTo>
                    <a:pt x="188" y="4987"/>
                  </a:lnTo>
                  <a:lnTo>
                    <a:pt x="263" y="5156"/>
                  </a:lnTo>
                  <a:lnTo>
                    <a:pt x="338" y="5306"/>
                  </a:lnTo>
                  <a:lnTo>
                    <a:pt x="432" y="5474"/>
                  </a:lnTo>
                  <a:lnTo>
                    <a:pt x="544" y="5624"/>
                  </a:lnTo>
                  <a:lnTo>
                    <a:pt x="769" y="5887"/>
                  </a:lnTo>
                  <a:lnTo>
                    <a:pt x="1032" y="6149"/>
                  </a:lnTo>
                  <a:lnTo>
                    <a:pt x="1332" y="6374"/>
                  </a:lnTo>
                  <a:lnTo>
                    <a:pt x="1650" y="6562"/>
                  </a:lnTo>
                  <a:lnTo>
                    <a:pt x="1988" y="6730"/>
                  </a:lnTo>
                  <a:lnTo>
                    <a:pt x="2363" y="6861"/>
                  </a:lnTo>
                  <a:lnTo>
                    <a:pt x="2737" y="6974"/>
                  </a:lnTo>
                  <a:lnTo>
                    <a:pt x="3150" y="7068"/>
                  </a:lnTo>
                  <a:lnTo>
                    <a:pt x="3562" y="7105"/>
                  </a:lnTo>
                  <a:lnTo>
                    <a:pt x="3993" y="7124"/>
                  </a:lnTo>
                  <a:lnTo>
                    <a:pt x="4237" y="7105"/>
                  </a:lnTo>
                  <a:lnTo>
                    <a:pt x="4481" y="7068"/>
                  </a:lnTo>
                  <a:lnTo>
                    <a:pt x="4706" y="7011"/>
                  </a:lnTo>
                  <a:lnTo>
                    <a:pt x="4931" y="6918"/>
                  </a:lnTo>
                  <a:lnTo>
                    <a:pt x="5137" y="6805"/>
                  </a:lnTo>
                  <a:lnTo>
                    <a:pt x="5343" y="6655"/>
                  </a:lnTo>
                  <a:lnTo>
                    <a:pt x="5530" y="6487"/>
                  </a:lnTo>
                  <a:lnTo>
                    <a:pt x="5718" y="6299"/>
                  </a:lnTo>
                  <a:lnTo>
                    <a:pt x="5887" y="6074"/>
                  </a:lnTo>
                  <a:lnTo>
                    <a:pt x="6055" y="5831"/>
                  </a:lnTo>
                  <a:lnTo>
                    <a:pt x="6205" y="5568"/>
                  </a:lnTo>
                  <a:lnTo>
                    <a:pt x="6355" y="5268"/>
                  </a:lnTo>
                  <a:lnTo>
                    <a:pt x="6486" y="4950"/>
                  </a:lnTo>
                  <a:lnTo>
                    <a:pt x="6618" y="4612"/>
                  </a:lnTo>
                  <a:lnTo>
                    <a:pt x="6730" y="4237"/>
                  </a:lnTo>
                  <a:lnTo>
                    <a:pt x="6824" y="3844"/>
                  </a:lnTo>
                  <a:lnTo>
                    <a:pt x="6899" y="3469"/>
                  </a:lnTo>
                  <a:lnTo>
                    <a:pt x="6955" y="3113"/>
                  </a:lnTo>
                  <a:lnTo>
                    <a:pt x="6974" y="2756"/>
                  </a:lnTo>
                  <a:lnTo>
                    <a:pt x="6955" y="2419"/>
                  </a:lnTo>
                  <a:lnTo>
                    <a:pt x="6918" y="2082"/>
                  </a:lnTo>
                  <a:lnTo>
                    <a:pt x="6861" y="1763"/>
                  </a:lnTo>
                  <a:lnTo>
                    <a:pt x="6768" y="1463"/>
                  </a:lnTo>
                  <a:lnTo>
                    <a:pt x="6636" y="1182"/>
                  </a:lnTo>
                  <a:lnTo>
                    <a:pt x="6468" y="938"/>
                  </a:lnTo>
                  <a:lnTo>
                    <a:pt x="6280" y="694"/>
                  </a:lnTo>
                  <a:lnTo>
                    <a:pt x="6168" y="601"/>
                  </a:lnTo>
                  <a:lnTo>
                    <a:pt x="6055" y="507"/>
                  </a:lnTo>
                  <a:lnTo>
                    <a:pt x="5924" y="413"/>
                  </a:lnTo>
                  <a:lnTo>
                    <a:pt x="5793" y="338"/>
                  </a:lnTo>
                  <a:lnTo>
                    <a:pt x="5643" y="263"/>
                  </a:lnTo>
                  <a:lnTo>
                    <a:pt x="5493" y="188"/>
                  </a:lnTo>
                  <a:lnTo>
                    <a:pt x="5324" y="132"/>
                  </a:lnTo>
                  <a:lnTo>
                    <a:pt x="5156" y="95"/>
                  </a:lnTo>
                  <a:lnTo>
                    <a:pt x="4968" y="57"/>
                  </a:lnTo>
                  <a:lnTo>
                    <a:pt x="4781" y="20"/>
                  </a:lnTo>
                  <a:lnTo>
                    <a:pt x="4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862;p45">
              <a:extLst>
                <a:ext uri="{FF2B5EF4-FFF2-40B4-BE49-F238E27FC236}">
                  <a16:creationId xmlns:a16="http://schemas.microsoft.com/office/drawing/2014/main" id="{93776DC8-8C3F-A57E-F787-187BD2235C89}"/>
                </a:ext>
              </a:extLst>
            </p:cNvPr>
            <p:cNvSpPr/>
            <p:nvPr/>
          </p:nvSpPr>
          <p:spPr>
            <a:xfrm>
              <a:off x="2780156" y="2197836"/>
              <a:ext cx="53062" cy="76443"/>
            </a:xfrm>
            <a:custGeom>
              <a:avLst/>
              <a:gdLst/>
              <a:ahLst/>
              <a:cxnLst/>
              <a:rect l="l" t="t" r="r" b="b"/>
              <a:pathLst>
                <a:path w="1575" h="2269" extrusionOk="0">
                  <a:moveTo>
                    <a:pt x="0" y="1"/>
                  </a:moveTo>
                  <a:lnTo>
                    <a:pt x="919" y="2269"/>
                  </a:lnTo>
                  <a:lnTo>
                    <a:pt x="975" y="2175"/>
                  </a:lnTo>
                  <a:lnTo>
                    <a:pt x="1125" y="1969"/>
                  </a:lnTo>
                  <a:lnTo>
                    <a:pt x="1312" y="1650"/>
                  </a:lnTo>
                  <a:lnTo>
                    <a:pt x="1387" y="1463"/>
                  </a:lnTo>
                  <a:lnTo>
                    <a:pt x="1462" y="1275"/>
                  </a:lnTo>
                  <a:lnTo>
                    <a:pt x="1537" y="1069"/>
                  </a:lnTo>
                  <a:lnTo>
                    <a:pt x="1575" y="882"/>
                  </a:lnTo>
                  <a:lnTo>
                    <a:pt x="1575" y="694"/>
                  </a:lnTo>
                  <a:lnTo>
                    <a:pt x="1556" y="507"/>
                  </a:lnTo>
                  <a:lnTo>
                    <a:pt x="1518" y="432"/>
                  </a:lnTo>
                  <a:lnTo>
                    <a:pt x="1481" y="338"/>
                  </a:lnTo>
                  <a:lnTo>
                    <a:pt x="1425" y="263"/>
                  </a:lnTo>
                  <a:lnTo>
                    <a:pt x="1368" y="207"/>
                  </a:lnTo>
                  <a:lnTo>
                    <a:pt x="1275" y="132"/>
                  </a:lnTo>
                  <a:lnTo>
                    <a:pt x="1181" y="76"/>
                  </a:lnTo>
                  <a:lnTo>
                    <a:pt x="1069" y="38"/>
                  </a:lnTo>
                  <a:lnTo>
                    <a:pt x="9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863;p45">
              <a:extLst>
                <a:ext uri="{FF2B5EF4-FFF2-40B4-BE49-F238E27FC236}">
                  <a16:creationId xmlns:a16="http://schemas.microsoft.com/office/drawing/2014/main" id="{9E49220A-B4DE-F0AE-9C29-39EC5B785B93}"/>
                </a:ext>
              </a:extLst>
            </p:cNvPr>
            <p:cNvSpPr/>
            <p:nvPr/>
          </p:nvSpPr>
          <p:spPr>
            <a:xfrm>
              <a:off x="2780156" y="2197836"/>
              <a:ext cx="53062" cy="76443"/>
            </a:xfrm>
            <a:custGeom>
              <a:avLst/>
              <a:gdLst/>
              <a:ahLst/>
              <a:cxnLst/>
              <a:rect l="l" t="t" r="r" b="b"/>
              <a:pathLst>
                <a:path w="1575" h="2269" fill="none" extrusionOk="0">
                  <a:moveTo>
                    <a:pt x="919" y="2269"/>
                  </a:moveTo>
                  <a:lnTo>
                    <a:pt x="919" y="2269"/>
                  </a:lnTo>
                  <a:lnTo>
                    <a:pt x="975" y="2175"/>
                  </a:lnTo>
                  <a:lnTo>
                    <a:pt x="1125" y="1969"/>
                  </a:lnTo>
                  <a:lnTo>
                    <a:pt x="1312" y="1650"/>
                  </a:lnTo>
                  <a:lnTo>
                    <a:pt x="1387" y="1463"/>
                  </a:lnTo>
                  <a:lnTo>
                    <a:pt x="1462" y="1275"/>
                  </a:lnTo>
                  <a:lnTo>
                    <a:pt x="1537" y="1069"/>
                  </a:lnTo>
                  <a:lnTo>
                    <a:pt x="1575" y="882"/>
                  </a:lnTo>
                  <a:lnTo>
                    <a:pt x="1575" y="694"/>
                  </a:lnTo>
                  <a:lnTo>
                    <a:pt x="1556" y="507"/>
                  </a:lnTo>
                  <a:lnTo>
                    <a:pt x="1518" y="432"/>
                  </a:lnTo>
                  <a:lnTo>
                    <a:pt x="1481" y="338"/>
                  </a:lnTo>
                  <a:lnTo>
                    <a:pt x="1425" y="263"/>
                  </a:lnTo>
                  <a:lnTo>
                    <a:pt x="1368" y="207"/>
                  </a:lnTo>
                  <a:lnTo>
                    <a:pt x="1275" y="132"/>
                  </a:lnTo>
                  <a:lnTo>
                    <a:pt x="1181" y="76"/>
                  </a:lnTo>
                  <a:lnTo>
                    <a:pt x="1069" y="38"/>
                  </a:lnTo>
                  <a:lnTo>
                    <a:pt x="956" y="1"/>
                  </a:lnTo>
                  <a:lnTo>
                    <a:pt x="0" y="1"/>
                  </a:lnTo>
                  <a:lnTo>
                    <a:pt x="919" y="22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864;p45">
              <a:extLst>
                <a:ext uri="{FF2B5EF4-FFF2-40B4-BE49-F238E27FC236}">
                  <a16:creationId xmlns:a16="http://schemas.microsoft.com/office/drawing/2014/main" id="{93E675EE-162E-D827-7EEA-9E2A2F1CE87F}"/>
                </a:ext>
              </a:extLst>
            </p:cNvPr>
            <p:cNvSpPr/>
            <p:nvPr/>
          </p:nvSpPr>
          <p:spPr>
            <a:xfrm>
              <a:off x="1689540" y="1584662"/>
              <a:ext cx="226767" cy="80216"/>
            </a:xfrm>
            <a:custGeom>
              <a:avLst/>
              <a:gdLst/>
              <a:ahLst/>
              <a:cxnLst/>
              <a:rect l="l" t="t" r="r" b="b"/>
              <a:pathLst>
                <a:path w="6731" h="2381" extrusionOk="0">
                  <a:moveTo>
                    <a:pt x="5830" y="0"/>
                  </a:moveTo>
                  <a:lnTo>
                    <a:pt x="5305" y="38"/>
                  </a:lnTo>
                  <a:lnTo>
                    <a:pt x="4593" y="94"/>
                  </a:lnTo>
                  <a:lnTo>
                    <a:pt x="4200" y="150"/>
                  </a:lnTo>
                  <a:lnTo>
                    <a:pt x="3787" y="263"/>
                  </a:lnTo>
                  <a:lnTo>
                    <a:pt x="3375" y="394"/>
                  </a:lnTo>
                  <a:lnTo>
                    <a:pt x="2981" y="544"/>
                  </a:lnTo>
                  <a:lnTo>
                    <a:pt x="2587" y="713"/>
                  </a:lnTo>
                  <a:lnTo>
                    <a:pt x="2213" y="919"/>
                  </a:lnTo>
                  <a:lnTo>
                    <a:pt x="1838" y="1106"/>
                  </a:lnTo>
                  <a:lnTo>
                    <a:pt x="1500" y="1312"/>
                  </a:lnTo>
                  <a:lnTo>
                    <a:pt x="900" y="1706"/>
                  </a:lnTo>
                  <a:lnTo>
                    <a:pt x="413" y="2043"/>
                  </a:lnTo>
                  <a:lnTo>
                    <a:pt x="1" y="2381"/>
                  </a:lnTo>
                  <a:lnTo>
                    <a:pt x="6730" y="94"/>
                  </a:lnTo>
                  <a:lnTo>
                    <a:pt x="6730" y="75"/>
                  </a:lnTo>
                  <a:lnTo>
                    <a:pt x="6693" y="56"/>
                  </a:lnTo>
                  <a:lnTo>
                    <a:pt x="6618" y="38"/>
                  </a:lnTo>
                  <a:lnTo>
                    <a:pt x="6468" y="19"/>
                  </a:lnTo>
                  <a:lnTo>
                    <a:pt x="62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865;p45">
              <a:extLst>
                <a:ext uri="{FF2B5EF4-FFF2-40B4-BE49-F238E27FC236}">
                  <a16:creationId xmlns:a16="http://schemas.microsoft.com/office/drawing/2014/main" id="{EA35B3A6-DCF7-94BC-BFD5-5D2DB6BE7F1D}"/>
                </a:ext>
              </a:extLst>
            </p:cNvPr>
            <p:cNvSpPr/>
            <p:nvPr/>
          </p:nvSpPr>
          <p:spPr>
            <a:xfrm>
              <a:off x="1793100" y="4163693"/>
              <a:ext cx="562724" cy="96657"/>
            </a:xfrm>
            <a:custGeom>
              <a:avLst/>
              <a:gdLst/>
              <a:ahLst/>
              <a:cxnLst/>
              <a:rect l="l" t="t" r="r" b="b"/>
              <a:pathLst>
                <a:path w="16703" h="2869" extrusionOk="0">
                  <a:moveTo>
                    <a:pt x="1" y="1"/>
                  </a:moveTo>
                  <a:lnTo>
                    <a:pt x="469" y="226"/>
                  </a:lnTo>
                  <a:lnTo>
                    <a:pt x="994" y="469"/>
                  </a:lnTo>
                  <a:lnTo>
                    <a:pt x="1725" y="769"/>
                  </a:lnTo>
                  <a:lnTo>
                    <a:pt x="2588" y="1125"/>
                  </a:lnTo>
                  <a:lnTo>
                    <a:pt x="3600" y="1482"/>
                  </a:lnTo>
                  <a:lnTo>
                    <a:pt x="4162" y="1669"/>
                  </a:lnTo>
                  <a:lnTo>
                    <a:pt x="4743" y="1838"/>
                  </a:lnTo>
                  <a:lnTo>
                    <a:pt x="5343" y="2025"/>
                  </a:lnTo>
                  <a:lnTo>
                    <a:pt x="5962" y="2175"/>
                  </a:lnTo>
                  <a:lnTo>
                    <a:pt x="6599" y="2344"/>
                  </a:lnTo>
                  <a:lnTo>
                    <a:pt x="7255" y="2475"/>
                  </a:lnTo>
                  <a:lnTo>
                    <a:pt x="7930" y="2606"/>
                  </a:lnTo>
                  <a:lnTo>
                    <a:pt x="8623" y="2700"/>
                  </a:lnTo>
                  <a:lnTo>
                    <a:pt x="9298" y="2775"/>
                  </a:lnTo>
                  <a:lnTo>
                    <a:pt x="9992" y="2831"/>
                  </a:lnTo>
                  <a:lnTo>
                    <a:pt x="10704" y="2869"/>
                  </a:lnTo>
                  <a:lnTo>
                    <a:pt x="11398" y="2869"/>
                  </a:lnTo>
                  <a:lnTo>
                    <a:pt x="12091" y="2831"/>
                  </a:lnTo>
                  <a:lnTo>
                    <a:pt x="12785" y="2775"/>
                  </a:lnTo>
                  <a:lnTo>
                    <a:pt x="13478" y="2662"/>
                  </a:lnTo>
                  <a:lnTo>
                    <a:pt x="14153" y="2513"/>
                  </a:lnTo>
                  <a:lnTo>
                    <a:pt x="14491" y="2419"/>
                  </a:lnTo>
                  <a:lnTo>
                    <a:pt x="14809" y="2325"/>
                  </a:lnTo>
                  <a:lnTo>
                    <a:pt x="15147" y="2213"/>
                  </a:lnTo>
                  <a:lnTo>
                    <a:pt x="15465" y="2100"/>
                  </a:lnTo>
                  <a:lnTo>
                    <a:pt x="15784" y="1950"/>
                  </a:lnTo>
                  <a:lnTo>
                    <a:pt x="16084" y="1800"/>
                  </a:lnTo>
                  <a:lnTo>
                    <a:pt x="16403" y="1650"/>
                  </a:lnTo>
                  <a:lnTo>
                    <a:pt x="16703" y="148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866;p45">
              <a:extLst>
                <a:ext uri="{FF2B5EF4-FFF2-40B4-BE49-F238E27FC236}">
                  <a16:creationId xmlns:a16="http://schemas.microsoft.com/office/drawing/2014/main" id="{AC1768E4-C5E3-8657-BBB8-F92F8C635C70}"/>
                </a:ext>
              </a:extLst>
            </p:cNvPr>
            <p:cNvSpPr/>
            <p:nvPr/>
          </p:nvSpPr>
          <p:spPr>
            <a:xfrm>
              <a:off x="1793100" y="2209223"/>
              <a:ext cx="1347061" cy="2004454"/>
            </a:xfrm>
            <a:custGeom>
              <a:avLst/>
              <a:gdLst/>
              <a:ahLst/>
              <a:cxnLst/>
              <a:rect l="l" t="t" r="r" b="b"/>
              <a:pathLst>
                <a:path w="39984" h="59497" extrusionOk="0">
                  <a:moveTo>
                    <a:pt x="11117" y="0"/>
                  </a:moveTo>
                  <a:lnTo>
                    <a:pt x="3787" y="24800"/>
                  </a:lnTo>
                  <a:lnTo>
                    <a:pt x="1" y="58016"/>
                  </a:lnTo>
                  <a:lnTo>
                    <a:pt x="16703" y="59497"/>
                  </a:lnTo>
                  <a:lnTo>
                    <a:pt x="18783" y="27143"/>
                  </a:lnTo>
                  <a:lnTo>
                    <a:pt x="19777" y="22456"/>
                  </a:lnTo>
                  <a:lnTo>
                    <a:pt x="21501" y="30817"/>
                  </a:lnTo>
                  <a:lnTo>
                    <a:pt x="24050" y="59497"/>
                  </a:lnTo>
                  <a:lnTo>
                    <a:pt x="39984" y="58016"/>
                  </a:lnTo>
                  <a:lnTo>
                    <a:pt x="298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867;p45">
              <a:extLst>
                <a:ext uri="{FF2B5EF4-FFF2-40B4-BE49-F238E27FC236}">
                  <a16:creationId xmlns:a16="http://schemas.microsoft.com/office/drawing/2014/main" id="{CB6C1B5C-5173-2214-5714-7ACA8ECD1E22}"/>
                </a:ext>
              </a:extLst>
            </p:cNvPr>
            <p:cNvSpPr/>
            <p:nvPr/>
          </p:nvSpPr>
          <p:spPr>
            <a:xfrm>
              <a:off x="2603962" y="4163693"/>
              <a:ext cx="536176" cy="96657"/>
            </a:xfrm>
            <a:custGeom>
              <a:avLst/>
              <a:gdLst/>
              <a:ahLst/>
              <a:cxnLst/>
              <a:rect l="l" t="t" r="r" b="b"/>
              <a:pathLst>
                <a:path w="15915" h="2869" extrusionOk="0">
                  <a:moveTo>
                    <a:pt x="15915" y="1"/>
                  </a:moveTo>
                  <a:lnTo>
                    <a:pt x="0" y="1482"/>
                  </a:lnTo>
                  <a:lnTo>
                    <a:pt x="300" y="1650"/>
                  </a:lnTo>
                  <a:lnTo>
                    <a:pt x="600" y="1800"/>
                  </a:lnTo>
                  <a:lnTo>
                    <a:pt x="919" y="1950"/>
                  </a:lnTo>
                  <a:lnTo>
                    <a:pt x="1219" y="2100"/>
                  </a:lnTo>
                  <a:lnTo>
                    <a:pt x="1537" y="2213"/>
                  </a:lnTo>
                  <a:lnTo>
                    <a:pt x="1856" y="2325"/>
                  </a:lnTo>
                  <a:lnTo>
                    <a:pt x="2193" y="2419"/>
                  </a:lnTo>
                  <a:lnTo>
                    <a:pt x="2512" y="2513"/>
                  </a:lnTo>
                  <a:lnTo>
                    <a:pt x="3168" y="2662"/>
                  </a:lnTo>
                  <a:lnTo>
                    <a:pt x="3843" y="2775"/>
                  </a:lnTo>
                  <a:lnTo>
                    <a:pt x="4499" y="2831"/>
                  </a:lnTo>
                  <a:lnTo>
                    <a:pt x="5174" y="2869"/>
                  </a:lnTo>
                  <a:lnTo>
                    <a:pt x="5849" y="2869"/>
                  </a:lnTo>
                  <a:lnTo>
                    <a:pt x="6523" y="2831"/>
                  </a:lnTo>
                  <a:lnTo>
                    <a:pt x="7180" y="2775"/>
                  </a:lnTo>
                  <a:lnTo>
                    <a:pt x="7836" y="2700"/>
                  </a:lnTo>
                  <a:lnTo>
                    <a:pt x="8492" y="2606"/>
                  </a:lnTo>
                  <a:lnTo>
                    <a:pt x="9129" y="2475"/>
                  </a:lnTo>
                  <a:lnTo>
                    <a:pt x="9748" y="2344"/>
                  </a:lnTo>
                  <a:lnTo>
                    <a:pt x="10347" y="2175"/>
                  </a:lnTo>
                  <a:lnTo>
                    <a:pt x="10929" y="2025"/>
                  </a:lnTo>
                  <a:lnTo>
                    <a:pt x="11510" y="1838"/>
                  </a:lnTo>
                  <a:lnTo>
                    <a:pt x="12053" y="1669"/>
                  </a:lnTo>
                  <a:lnTo>
                    <a:pt x="12559" y="1482"/>
                  </a:lnTo>
                  <a:lnTo>
                    <a:pt x="13515" y="1125"/>
                  </a:lnTo>
                  <a:lnTo>
                    <a:pt x="14321" y="769"/>
                  </a:lnTo>
                  <a:lnTo>
                    <a:pt x="14996" y="469"/>
                  </a:lnTo>
                  <a:lnTo>
                    <a:pt x="15502" y="226"/>
                  </a:lnTo>
                  <a:lnTo>
                    <a:pt x="159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868;p45">
              <a:extLst>
                <a:ext uri="{FF2B5EF4-FFF2-40B4-BE49-F238E27FC236}">
                  <a16:creationId xmlns:a16="http://schemas.microsoft.com/office/drawing/2014/main" id="{CE49EB47-A928-7C58-143E-D2A2001E1E18}"/>
                </a:ext>
              </a:extLst>
            </p:cNvPr>
            <p:cNvSpPr/>
            <p:nvPr/>
          </p:nvSpPr>
          <p:spPr>
            <a:xfrm>
              <a:off x="1645340" y="4227467"/>
              <a:ext cx="614506" cy="277269"/>
            </a:xfrm>
            <a:custGeom>
              <a:avLst/>
              <a:gdLst/>
              <a:ahLst/>
              <a:cxnLst/>
              <a:rect l="l" t="t" r="r" b="b"/>
              <a:pathLst>
                <a:path w="18240" h="8230" extrusionOk="0">
                  <a:moveTo>
                    <a:pt x="12203" y="1"/>
                  </a:moveTo>
                  <a:lnTo>
                    <a:pt x="11547" y="507"/>
                  </a:lnTo>
                  <a:lnTo>
                    <a:pt x="10779" y="1051"/>
                  </a:lnTo>
                  <a:lnTo>
                    <a:pt x="9748" y="1763"/>
                  </a:lnTo>
                  <a:lnTo>
                    <a:pt x="8529" y="2588"/>
                  </a:lnTo>
                  <a:lnTo>
                    <a:pt x="7836" y="3019"/>
                  </a:lnTo>
                  <a:lnTo>
                    <a:pt x="7124" y="3450"/>
                  </a:lnTo>
                  <a:lnTo>
                    <a:pt x="6355" y="3900"/>
                  </a:lnTo>
                  <a:lnTo>
                    <a:pt x="5568" y="4350"/>
                  </a:lnTo>
                  <a:lnTo>
                    <a:pt x="4762" y="4781"/>
                  </a:lnTo>
                  <a:lnTo>
                    <a:pt x="3918" y="5212"/>
                  </a:lnTo>
                  <a:lnTo>
                    <a:pt x="3375" y="5362"/>
                  </a:lnTo>
                  <a:lnTo>
                    <a:pt x="2812" y="5531"/>
                  </a:lnTo>
                  <a:lnTo>
                    <a:pt x="2137" y="5756"/>
                  </a:lnTo>
                  <a:lnTo>
                    <a:pt x="1444" y="5999"/>
                  </a:lnTo>
                  <a:lnTo>
                    <a:pt x="1125" y="6149"/>
                  </a:lnTo>
                  <a:lnTo>
                    <a:pt x="825" y="6281"/>
                  </a:lnTo>
                  <a:lnTo>
                    <a:pt x="544" y="6430"/>
                  </a:lnTo>
                  <a:lnTo>
                    <a:pt x="300" y="6580"/>
                  </a:lnTo>
                  <a:lnTo>
                    <a:pt x="132" y="6730"/>
                  </a:lnTo>
                  <a:lnTo>
                    <a:pt x="57" y="6805"/>
                  </a:lnTo>
                  <a:lnTo>
                    <a:pt x="1" y="6880"/>
                  </a:lnTo>
                  <a:lnTo>
                    <a:pt x="1" y="8136"/>
                  </a:lnTo>
                  <a:lnTo>
                    <a:pt x="17977" y="8230"/>
                  </a:lnTo>
                  <a:lnTo>
                    <a:pt x="18052" y="7855"/>
                  </a:lnTo>
                  <a:lnTo>
                    <a:pt x="18127" y="7386"/>
                  </a:lnTo>
                  <a:lnTo>
                    <a:pt x="18183" y="6787"/>
                  </a:lnTo>
                  <a:lnTo>
                    <a:pt x="18221" y="6430"/>
                  </a:lnTo>
                  <a:lnTo>
                    <a:pt x="18221" y="6037"/>
                  </a:lnTo>
                  <a:lnTo>
                    <a:pt x="18239" y="5624"/>
                  </a:lnTo>
                  <a:lnTo>
                    <a:pt x="18221" y="5193"/>
                  </a:lnTo>
                  <a:lnTo>
                    <a:pt x="18183" y="4725"/>
                  </a:lnTo>
                  <a:lnTo>
                    <a:pt x="18146" y="4237"/>
                  </a:lnTo>
                  <a:lnTo>
                    <a:pt x="18071" y="3731"/>
                  </a:lnTo>
                  <a:lnTo>
                    <a:pt x="17977" y="3206"/>
                  </a:lnTo>
                  <a:lnTo>
                    <a:pt x="17789" y="1126"/>
                  </a:lnTo>
                  <a:lnTo>
                    <a:pt x="12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869;p45">
              <a:extLst>
                <a:ext uri="{FF2B5EF4-FFF2-40B4-BE49-F238E27FC236}">
                  <a16:creationId xmlns:a16="http://schemas.microsoft.com/office/drawing/2014/main" id="{66AEA3B6-55E6-9DF0-A586-F7FAC4782F48}"/>
                </a:ext>
              </a:extLst>
            </p:cNvPr>
            <p:cNvSpPr/>
            <p:nvPr/>
          </p:nvSpPr>
          <p:spPr>
            <a:xfrm>
              <a:off x="1644700" y="4501561"/>
              <a:ext cx="606285" cy="62529"/>
            </a:xfrm>
            <a:custGeom>
              <a:avLst/>
              <a:gdLst/>
              <a:ahLst/>
              <a:cxnLst/>
              <a:rect l="l" t="t" r="r" b="b"/>
              <a:pathLst>
                <a:path w="17996" h="1856" extrusionOk="0">
                  <a:moveTo>
                    <a:pt x="20" y="0"/>
                  </a:moveTo>
                  <a:lnTo>
                    <a:pt x="1" y="1744"/>
                  </a:lnTo>
                  <a:lnTo>
                    <a:pt x="17996" y="1856"/>
                  </a:lnTo>
                  <a:lnTo>
                    <a:pt x="17996" y="94"/>
                  </a:lnTo>
                  <a:lnTo>
                    <a:pt x="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870;p45">
              <a:extLst>
                <a:ext uri="{FF2B5EF4-FFF2-40B4-BE49-F238E27FC236}">
                  <a16:creationId xmlns:a16="http://schemas.microsoft.com/office/drawing/2014/main" id="{5F67BED0-E98D-4BE5-B159-9F5A6F0C8C08}"/>
                </a:ext>
              </a:extLst>
            </p:cNvPr>
            <p:cNvSpPr/>
            <p:nvPr/>
          </p:nvSpPr>
          <p:spPr>
            <a:xfrm>
              <a:off x="2056448" y="4184547"/>
              <a:ext cx="204633" cy="66336"/>
            </a:xfrm>
            <a:custGeom>
              <a:avLst/>
              <a:gdLst/>
              <a:ahLst/>
              <a:cxnLst/>
              <a:rect l="l" t="t" r="r" b="b"/>
              <a:pathLst>
                <a:path w="6074" h="1969" extrusionOk="0">
                  <a:moveTo>
                    <a:pt x="207" y="0"/>
                  </a:moveTo>
                  <a:lnTo>
                    <a:pt x="0" y="863"/>
                  </a:lnTo>
                  <a:lnTo>
                    <a:pt x="5586" y="1969"/>
                  </a:lnTo>
                  <a:lnTo>
                    <a:pt x="6074" y="600"/>
                  </a:lnTo>
                  <a:lnTo>
                    <a:pt x="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871;p45">
              <a:extLst>
                <a:ext uri="{FF2B5EF4-FFF2-40B4-BE49-F238E27FC236}">
                  <a16:creationId xmlns:a16="http://schemas.microsoft.com/office/drawing/2014/main" id="{7B55EC48-A59A-89E7-BD78-BD9EA0A33058}"/>
                </a:ext>
              </a:extLst>
            </p:cNvPr>
            <p:cNvSpPr/>
            <p:nvPr/>
          </p:nvSpPr>
          <p:spPr>
            <a:xfrm>
              <a:off x="2715102" y="4227467"/>
              <a:ext cx="614506" cy="277269"/>
            </a:xfrm>
            <a:custGeom>
              <a:avLst/>
              <a:gdLst/>
              <a:ahLst/>
              <a:cxnLst/>
              <a:rect l="l" t="t" r="r" b="b"/>
              <a:pathLst>
                <a:path w="18240" h="8230" extrusionOk="0">
                  <a:moveTo>
                    <a:pt x="6036" y="1"/>
                  </a:moveTo>
                  <a:lnTo>
                    <a:pt x="431" y="1126"/>
                  </a:lnTo>
                  <a:lnTo>
                    <a:pt x="244" y="3206"/>
                  </a:lnTo>
                  <a:lnTo>
                    <a:pt x="150" y="3731"/>
                  </a:lnTo>
                  <a:lnTo>
                    <a:pt x="94" y="4237"/>
                  </a:lnTo>
                  <a:lnTo>
                    <a:pt x="38" y="4725"/>
                  </a:lnTo>
                  <a:lnTo>
                    <a:pt x="19" y="5193"/>
                  </a:lnTo>
                  <a:lnTo>
                    <a:pt x="0" y="5624"/>
                  </a:lnTo>
                  <a:lnTo>
                    <a:pt x="0" y="6037"/>
                  </a:lnTo>
                  <a:lnTo>
                    <a:pt x="19" y="6430"/>
                  </a:lnTo>
                  <a:lnTo>
                    <a:pt x="38" y="6787"/>
                  </a:lnTo>
                  <a:lnTo>
                    <a:pt x="113" y="7386"/>
                  </a:lnTo>
                  <a:lnTo>
                    <a:pt x="169" y="7855"/>
                  </a:lnTo>
                  <a:lnTo>
                    <a:pt x="244" y="8230"/>
                  </a:lnTo>
                  <a:lnTo>
                    <a:pt x="18239" y="8136"/>
                  </a:lnTo>
                  <a:lnTo>
                    <a:pt x="18239" y="6880"/>
                  </a:lnTo>
                  <a:lnTo>
                    <a:pt x="18183" y="6805"/>
                  </a:lnTo>
                  <a:lnTo>
                    <a:pt x="18108" y="6730"/>
                  </a:lnTo>
                  <a:lnTo>
                    <a:pt x="17920" y="6580"/>
                  </a:lnTo>
                  <a:lnTo>
                    <a:pt x="17696" y="6430"/>
                  </a:lnTo>
                  <a:lnTo>
                    <a:pt x="17414" y="6281"/>
                  </a:lnTo>
                  <a:lnTo>
                    <a:pt x="17114" y="6149"/>
                  </a:lnTo>
                  <a:lnTo>
                    <a:pt x="16777" y="5999"/>
                  </a:lnTo>
                  <a:lnTo>
                    <a:pt x="16102" y="5756"/>
                  </a:lnTo>
                  <a:lnTo>
                    <a:pt x="15427" y="5531"/>
                  </a:lnTo>
                  <a:lnTo>
                    <a:pt x="14865" y="5362"/>
                  </a:lnTo>
                  <a:lnTo>
                    <a:pt x="14321" y="5212"/>
                  </a:lnTo>
                  <a:lnTo>
                    <a:pt x="13478" y="4781"/>
                  </a:lnTo>
                  <a:lnTo>
                    <a:pt x="12672" y="4350"/>
                  </a:lnTo>
                  <a:lnTo>
                    <a:pt x="11866" y="3900"/>
                  </a:lnTo>
                  <a:lnTo>
                    <a:pt x="11116" y="3450"/>
                  </a:lnTo>
                  <a:lnTo>
                    <a:pt x="10385" y="3019"/>
                  </a:lnTo>
                  <a:lnTo>
                    <a:pt x="9710" y="2588"/>
                  </a:lnTo>
                  <a:lnTo>
                    <a:pt x="8473" y="1763"/>
                  </a:lnTo>
                  <a:lnTo>
                    <a:pt x="7461" y="1051"/>
                  </a:lnTo>
                  <a:lnTo>
                    <a:pt x="6692" y="507"/>
                  </a:lnTo>
                  <a:lnTo>
                    <a:pt x="6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872;p45">
              <a:extLst>
                <a:ext uri="{FF2B5EF4-FFF2-40B4-BE49-F238E27FC236}">
                  <a16:creationId xmlns:a16="http://schemas.microsoft.com/office/drawing/2014/main" id="{4E7FE389-4873-773F-C97B-950FE5225291}"/>
                </a:ext>
              </a:extLst>
            </p:cNvPr>
            <p:cNvSpPr/>
            <p:nvPr/>
          </p:nvSpPr>
          <p:spPr>
            <a:xfrm>
              <a:off x="2723322" y="4501561"/>
              <a:ext cx="606285" cy="62529"/>
            </a:xfrm>
            <a:custGeom>
              <a:avLst/>
              <a:gdLst/>
              <a:ahLst/>
              <a:cxnLst/>
              <a:rect l="l" t="t" r="r" b="b"/>
              <a:pathLst>
                <a:path w="17996" h="1856" extrusionOk="0">
                  <a:moveTo>
                    <a:pt x="17995" y="0"/>
                  </a:moveTo>
                  <a:lnTo>
                    <a:pt x="0" y="94"/>
                  </a:lnTo>
                  <a:lnTo>
                    <a:pt x="19" y="1856"/>
                  </a:lnTo>
                  <a:lnTo>
                    <a:pt x="17995" y="1744"/>
                  </a:lnTo>
                  <a:lnTo>
                    <a:pt x="1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873;p45">
              <a:extLst>
                <a:ext uri="{FF2B5EF4-FFF2-40B4-BE49-F238E27FC236}">
                  <a16:creationId xmlns:a16="http://schemas.microsoft.com/office/drawing/2014/main" id="{76A35CBF-7F5E-FB82-7F63-DCEEB41F91F5}"/>
                </a:ext>
              </a:extLst>
            </p:cNvPr>
            <p:cNvSpPr/>
            <p:nvPr/>
          </p:nvSpPr>
          <p:spPr>
            <a:xfrm>
              <a:off x="2713216" y="4184547"/>
              <a:ext cx="205273" cy="66336"/>
            </a:xfrm>
            <a:custGeom>
              <a:avLst/>
              <a:gdLst/>
              <a:ahLst/>
              <a:cxnLst/>
              <a:rect l="l" t="t" r="r" b="b"/>
              <a:pathLst>
                <a:path w="6093" h="1969" extrusionOk="0">
                  <a:moveTo>
                    <a:pt x="5867" y="0"/>
                  </a:moveTo>
                  <a:lnTo>
                    <a:pt x="0" y="544"/>
                  </a:lnTo>
                  <a:lnTo>
                    <a:pt x="487" y="1969"/>
                  </a:lnTo>
                  <a:lnTo>
                    <a:pt x="6092" y="1275"/>
                  </a:lnTo>
                  <a:lnTo>
                    <a:pt x="6092" y="1200"/>
                  </a:lnTo>
                  <a:lnTo>
                    <a:pt x="6055" y="956"/>
                  </a:lnTo>
                  <a:lnTo>
                    <a:pt x="5998" y="563"/>
                  </a:lnTo>
                  <a:lnTo>
                    <a:pt x="58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874;p45">
              <a:extLst>
                <a:ext uri="{FF2B5EF4-FFF2-40B4-BE49-F238E27FC236}">
                  <a16:creationId xmlns:a16="http://schemas.microsoft.com/office/drawing/2014/main" id="{D4CB0A20-6E49-79F0-CA19-8E2CD62F159E}"/>
                </a:ext>
              </a:extLst>
            </p:cNvPr>
            <p:cNvSpPr/>
            <p:nvPr/>
          </p:nvSpPr>
          <p:spPr>
            <a:xfrm>
              <a:off x="2160648" y="1537935"/>
              <a:ext cx="668814" cy="671341"/>
            </a:xfrm>
            <a:custGeom>
              <a:avLst/>
              <a:gdLst/>
              <a:ahLst/>
              <a:cxnLst/>
              <a:rect l="l" t="t" r="r" b="b"/>
              <a:pathLst>
                <a:path w="19852" h="19927" extrusionOk="0">
                  <a:moveTo>
                    <a:pt x="4537" y="0"/>
                  </a:moveTo>
                  <a:lnTo>
                    <a:pt x="4293" y="656"/>
                  </a:lnTo>
                  <a:lnTo>
                    <a:pt x="3712" y="2399"/>
                  </a:lnTo>
                  <a:lnTo>
                    <a:pt x="3318" y="3599"/>
                  </a:lnTo>
                  <a:lnTo>
                    <a:pt x="2906" y="4949"/>
                  </a:lnTo>
                  <a:lnTo>
                    <a:pt x="2437" y="6448"/>
                  </a:lnTo>
                  <a:lnTo>
                    <a:pt x="1987" y="8042"/>
                  </a:lnTo>
                  <a:lnTo>
                    <a:pt x="1537" y="9691"/>
                  </a:lnTo>
                  <a:lnTo>
                    <a:pt x="1125" y="11378"/>
                  </a:lnTo>
                  <a:lnTo>
                    <a:pt x="919" y="12203"/>
                  </a:lnTo>
                  <a:lnTo>
                    <a:pt x="731" y="13028"/>
                  </a:lnTo>
                  <a:lnTo>
                    <a:pt x="581" y="13853"/>
                  </a:lnTo>
                  <a:lnTo>
                    <a:pt x="431" y="14659"/>
                  </a:lnTo>
                  <a:lnTo>
                    <a:pt x="300" y="15427"/>
                  </a:lnTo>
                  <a:lnTo>
                    <a:pt x="188" y="16177"/>
                  </a:lnTo>
                  <a:lnTo>
                    <a:pt x="94" y="16908"/>
                  </a:lnTo>
                  <a:lnTo>
                    <a:pt x="38" y="17602"/>
                  </a:lnTo>
                  <a:lnTo>
                    <a:pt x="0" y="18258"/>
                  </a:lnTo>
                  <a:lnTo>
                    <a:pt x="0" y="18858"/>
                  </a:lnTo>
                  <a:lnTo>
                    <a:pt x="38" y="19420"/>
                  </a:lnTo>
                  <a:lnTo>
                    <a:pt x="94" y="19926"/>
                  </a:lnTo>
                  <a:lnTo>
                    <a:pt x="19851" y="19926"/>
                  </a:lnTo>
                  <a:lnTo>
                    <a:pt x="19551" y="3430"/>
                  </a:lnTo>
                  <a:lnTo>
                    <a:pt x="19570" y="3149"/>
                  </a:lnTo>
                  <a:lnTo>
                    <a:pt x="19551" y="2812"/>
                  </a:lnTo>
                  <a:lnTo>
                    <a:pt x="19495" y="2474"/>
                  </a:lnTo>
                  <a:lnTo>
                    <a:pt x="19401" y="2137"/>
                  </a:lnTo>
                  <a:lnTo>
                    <a:pt x="19345" y="1987"/>
                  </a:lnTo>
                  <a:lnTo>
                    <a:pt x="19289" y="1837"/>
                  </a:lnTo>
                  <a:lnTo>
                    <a:pt x="19195" y="1706"/>
                  </a:lnTo>
                  <a:lnTo>
                    <a:pt x="19120" y="1593"/>
                  </a:lnTo>
                  <a:lnTo>
                    <a:pt x="19026" y="1500"/>
                  </a:lnTo>
                  <a:lnTo>
                    <a:pt x="18914" y="1425"/>
                  </a:lnTo>
                  <a:lnTo>
                    <a:pt x="18801" y="1368"/>
                  </a:lnTo>
                  <a:lnTo>
                    <a:pt x="18670" y="1350"/>
                  </a:lnTo>
                  <a:lnTo>
                    <a:pt x="45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875;p45">
              <a:extLst>
                <a:ext uri="{FF2B5EF4-FFF2-40B4-BE49-F238E27FC236}">
                  <a16:creationId xmlns:a16="http://schemas.microsoft.com/office/drawing/2014/main" id="{27747A47-D0FC-192A-5440-9A8BCA7CB0CC}"/>
                </a:ext>
              </a:extLst>
            </p:cNvPr>
            <p:cNvSpPr/>
            <p:nvPr/>
          </p:nvSpPr>
          <p:spPr>
            <a:xfrm>
              <a:off x="2160648" y="1537935"/>
              <a:ext cx="668814" cy="671341"/>
            </a:xfrm>
            <a:custGeom>
              <a:avLst/>
              <a:gdLst/>
              <a:ahLst/>
              <a:cxnLst/>
              <a:rect l="l" t="t" r="r" b="b"/>
              <a:pathLst>
                <a:path w="19852" h="19927" fill="none" extrusionOk="0">
                  <a:moveTo>
                    <a:pt x="4537" y="0"/>
                  </a:moveTo>
                  <a:lnTo>
                    <a:pt x="4537" y="0"/>
                  </a:lnTo>
                  <a:lnTo>
                    <a:pt x="4293" y="656"/>
                  </a:lnTo>
                  <a:lnTo>
                    <a:pt x="3712" y="2399"/>
                  </a:lnTo>
                  <a:lnTo>
                    <a:pt x="3318" y="3599"/>
                  </a:lnTo>
                  <a:lnTo>
                    <a:pt x="2906" y="4949"/>
                  </a:lnTo>
                  <a:lnTo>
                    <a:pt x="2437" y="6448"/>
                  </a:lnTo>
                  <a:lnTo>
                    <a:pt x="1987" y="8042"/>
                  </a:lnTo>
                  <a:lnTo>
                    <a:pt x="1537" y="9691"/>
                  </a:lnTo>
                  <a:lnTo>
                    <a:pt x="1125" y="11378"/>
                  </a:lnTo>
                  <a:lnTo>
                    <a:pt x="919" y="12203"/>
                  </a:lnTo>
                  <a:lnTo>
                    <a:pt x="731" y="13028"/>
                  </a:lnTo>
                  <a:lnTo>
                    <a:pt x="581" y="13853"/>
                  </a:lnTo>
                  <a:lnTo>
                    <a:pt x="431" y="14659"/>
                  </a:lnTo>
                  <a:lnTo>
                    <a:pt x="300" y="15427"/>
                  </a:lnTo>
                  <a:lnTo>
                    <a:pt x="188" y="16177"/>
                  </a:lnTo>
                  <a:lnTo>
                    <a:pt x="94" y="16908"/>
                  </a:lnTo>
                  <a:lnTo>
                    <a:pt x="38" y="17602"/>
                  </a:lnTo>
                  <a:lnTo>
                    <a:pt x="0" y="18258"/>
                  </a:lnTo>
                  <a:lnTo>
                    <a:pt x="0" y="18858"/>
                  </a:lnTo>
                  <a:lnTo>
                    <a:pt x="38" y="19420"/>
                  </a:lnTo>
                  <a:lnTo>
                    <a:pt x="94" y="19926"/>
                  </a:lnTo>
                  <a:lnTo>
                    <a:pt x="19851" y="19926"/>
                  </a:lnTo>
                  <a:lnTo>
                    <a:pt x="19551" y="3430"/>
                  </a:lnTo>
                  <a:lnTo>
                    <a:pt x="19551" y="3430"/>
                  </a:lnTo>
                  <a:lnTo>
                    <a:pt x="19570" y="3149"/>
                  </a:lnTo>
                  <a:lnTo>
                    <a:pt x="19551" y="2812"/>
                  </a:lnTo>
                  <a:lnTo>
                    <a:pt x="19495" y="2474"/>
                  </a:lnTo>
                  <a:lnTo>
                    <a:pt x="19401" y="2137"/>
                  </a:lnTo>
                  <a:lnTo>
                    <a:pt x="19345" y="1987"/>
                  </a:lnTo>
                  <a:lnTo>
                    <a:pt x="19289" y="1837"/>
                  </a:lnTo>
                  <a:lnTo>
                    <a:pt x="19195" y="1706"/>
                  </a:lnTo>
                  <a:lnTo>
                    <a:pt x="19120" y="1593"/>
                  </a:lnTo>
                  <a:lnTo>
                    <a:pt x="19026" y="1500"/>
                  </a:lnTo>
                  <a:lnTo>
                    <a:pt x="18914" y="1425"/>
                  </a:lnTo>
                  <a:lnTo>
                    <a:pt x="18801" y="1368"/>
                  </a:lnTo>
                  <a:lnTo>
                    <a:pt x="18670" y="1350"/>
                  </a:lnTo>
                  <a:lnTo>
                    <a:pt x="45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876;p45">
              <a:extLst>
                <a:ext uri="{FF2B5EF4-FFF2-40B4-BE49-F238E27FC236}">
                  <a16:creationId xmlns:a16="http://schemas.microsoft.com/office/drawing/2014/main" id="{639AC720-7ACF-C7E3-71BC-DFEF9E61233D}"/>
                </a:ext>
              </a:extLst>
            </p:cNvPr>
            <p:cNvSpPr/>
            <p:nvPr/>
          </p:nvSpPr>
          <p:spPr>
            <a:xfrm>
              <a:off x="2183994" y="1796195"/>
              <a:ext cx="65729" cy="203387"/>
            </a:xfrm>
            <a:custGeom>
              <a:avLst/>
              <a:gdLst/>
              <a:ahLst/>
              <a:cxnLst/>
              <a:rect l="l" t="t" r="r" b="b"/>
              <a:pathLst>
                <a:path w="1951" h="6037" extrusionOk="0">
                  <a:moveTo>
                    <a:pt x="1913" y="1"/>
                  </a:moveTo>
                  <a:lnTo>
                    <a:pt x="1875" y="20"/>
                  </a:lnTo>
                  <a:lnTo>
                    <a:pt x="1838" y="57"/>
                  </a:lnTo>
                  <a:lnTo>
                    <a:pt x="1" y="5962"/>
                  </a:lnTo>
                  <a:lnTo>
                    <a:pt x="1" y="5999"/>
                  </a:lnTo>
                  <a:lnTo>
                    <a:pt x="38" y="6037"/>
                  </a:lnTo>
                  <a:lnTo>
                    <a:pt x="76" y="6037"/>
                  </a:lnTo>
                  <a:lnTo>
                    <a:pt x="113" y="5999"/>
                  </a:lnTo>
                  <a:lnTo>
                    <a:pt x="1950" y="76"/>
                  </a:lnTo>
                  <a:lnTo>
                    <a:pt x="1950" y="38"/>
                  </a:lnTo>
                  <a:lnTo>
                    <a:pt x="1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877;p45">
              <a:extLst>
                <a:ext uri="{FF2B5EF4-FFF2-40B4-BE49-F238E27FC236}">
                  <a16:creationId xmlns:a16="http://schemas.microsoft.com/office/drawing/2014/main" id="{45CBE2E7-2696-2F28-F5F2-825ABFC664BA}"/>
                </a:ext>
              </a:extLst>
            </p:cNvPr>
            <p:cNvSpPr/>
            <p:nvPr/>
          </p:nvSpPr>
          <p:spPr>
            <a:xfrm>
              <a:off x="1968047" y="1780429"/>
              <a:ext cx="20214" cy="36655"/>
            </a:xfrm>
            <a:custGeom>
              <a:avLst/>
              <a:gdLst/>
              <a:ahLst/>
              <a:cxnLst/>
              <a:rect l="l" t="t" r="r" b="b"/>
              <a:pathLst>
                <a:path w="600" h="1088" extrusionOk="0">
                  <a:moveTo>
                    <a:pt x="525" y="0"/>
                  </a:moveTo>
                  <a:lnTo>
                    <a:pt x="488" y="19"/>
                  </a:lnTo>
                  <a:lnTo>
                    <a:pt x="0" y="994"/>
                  </a:lnTo>
                  <a:lnTo>
                    <a:pt x="0" y="1031"/>
                  </a:lnTo>
                  <a:lnTo>
                    <a:pt x="19" y="1069"/>
                  </a:lnTo>
                  <a:lnTo>
                    <a:pt x="56" y="1087"/>
                  </a:lnTo>
                  <a:lnTo>
                    <a:pt x="75" y="1069"/>
                  </a:lnTo>
                  <a:lnTo>
                    <a:pt x="94" y="1050"/>
                  </a:lnTo>
                  <a:lnTo>
                    <a:pt x="600" y="75"/>
                  </a:lnTo>
                  <a:lnTo>
                    <a:pt x="600" y="38"/>
                  </a:lnTo>
                  <a:lnTo>
                    <a:pt x="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878;p45">
              <a:extLst>
                <a:ext uri="{FF2B5EF4-FFF2-40B4-BE49-F238E27FC236}">
                  <a16:creationId xmlns:a16="http://schemas.microsoft.com/office/drawing/2014/main" id="{A15B6BB1-3201-6ED6-1DD5-BD0CE694A7AF}"/>
                </a:ext>
              </a:extLst>
            </p:cNvPr>
            <p:cNvSpPr/>
            <p:nvPr/>
          </p:nvSpPr>
          <p:spPr>
            <a:xfrm>
              <a:off x="2160008" y="2226270"/>
              <a:ext cx="647353" cy="18327"/>
            </a:xfrm>
            <a:custGeom>
              <a:avLst/>
              <a:gdLst/>
              <a:ahLst/>
              <a:cxnLst/>
              <a:rect l="l" t="t" r="r" b="b"/>
              <a:pathLst>
                <a:path w="19215" h="544" extrusionOk="0">
                  <a:moveTo>
                    <a:pt x="57" y="0"/>
                  </a:moveTo>
                  <a:lnTo>
                    <a:pt x="19" y="19"/>
                  </a:lnTo>
                  <a:lnTo>
                    <a:pt x="1" y="56"/>
                  </a:lnTo>
                  <a:lnTo>
                    <a:pt x="19" y="94"/>
                  </a:lnTo>
                  <a:lnTo>
                    <a:pt x="57" y="113"/>
                  </a:lnTo>
                  <a:lnTo>
                    <a:pt x="8230" y="338"/>
                  </a:lnTo>
                  <a:lnTo>
                    <a:pt x="19158" y="544"/>
                  </a:lnTo>
                  <a:lnTo>
                    <a:pt x="19214" y="525"/>
                  </a:lnTo>
                  <a:lnTo>
                    <a:pt x="19214" y="488"/>
                  </a:lnTo>
                  <a:lnTo>
                    <a:pt x="19214" y="431"/>
                  </a:lnTo>
                  <a:lnTo>
                    <a:pt x="19158" y="413"/>
                  </a:lnTo>
                  <a:lnTo>
                    <a:pt x="8248" y="225"/>
                  </a:lnTo>
                  <a:lnTo>
                    <a:pt x="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879;p45">
              <a:extLst>
                <a:ext uri="{FF2B5EF4-FFF2-40B4-BE49-F238E27FC236}">
                  <a16:creationId xmlns:a16="http://schemas.microsoft.com/office/drawing/2014/main" id="{E2C96B28-5767-704F-25D4-46668FABA194}"/>
                </a:ext>
              </a:extLst>
            </p:cNvPr>
            <p:cNvSpPr/>
            <p:nvPr/>
          </p:nvSpPr>
          <p:spPr>
            <a:xfrm>
              <a:off x="2412608" y="2233850"/>
              <a:ext cx="46762" cy="723122"/>
            </a:xfrm>
            <a:custGeom>
              <a:avLst/>
              <a:gdLst/>
              <a:ahLst/>
              <a:cxnLst/>
              <a:rect l="l" t="t" r="r" b="b"/>
              <a:pathLst>
                <a:path w="1388" h="21464" extrusionOk="0">
                  <a:moveTo>
                    <a:pt x="732" y="0"/>
                  </a:moveTo>
                  <a:lnTo>
                    <a:pt x="694" y="19"/>
                  </a:lnTo>
                  <a:lnTo>
                    <a:pt x="675" y="56"/>
                  </a:lnTo>
                  <a:lnTo>
                    <a:pt x="1" y="12859"/>
                  </a:lnTo>
                  <a:lnTo>
                    <a:pt x="1256" y="21407"/>
                  </a:lnTo>
                  <a:lnTo>
                    <a:pt x="1294" y="21444"/>
                  </a:lnTo>
                  <a:lnTo>
                    <a:pt x="1331" y="21463"/>
                  </a:lnTo>
                  <a:lnTo>
                    <a:pt x="1369" y="21426"/>
                  </a:lnTo>
                  <a:lnTo>
                    <a:pt x="1388" y="21388"/>
                  </a:lnTo>
                  <a:lnTo>
                    <a:pt x="113" y="12859"/>
                  </a:lnTo>
                  <a:lnTo>
                    <a:pt x="807" y="56"/>
                  </a:lnTo>
                  <a:lnTo>
                    <a:pt x="788" y="19"/>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880;p45">
              <a:extLst>
                <a:ext uri="{FF2B5EF4-FFF2-40B4-BE49-F238E27FC236}">
                  <a16:creationId xmlns:a16="http://schemas.microsoft.com/office/drawing/2014/main" id="{1604DB67-4973-23A2-EE24-82D063D2047C}"/>
                </a:ext>
              </a:extLst>
            </p:cNvPr>
            <p:cNvSpPr/>
            <p:nvPr/>
          </p:nvSpPr>
          <p:spPr>
            <a:xfrm>
              <a:off x="2412608" y="2233850"/>
              <a:ext cx="56869" cy="390939"/>
            </a:xfrm>
            <a:custGeom>
              <a:avLst/>
              <a:gdLst/>
              <a:ahLst/>
              <a:cxnLst/>
              <a:rect l="l" t="t" r="r" b="b"/>
              <a:pathLst>
                <a:path w="1688" h="11604" extrusionOk="0">
                  <a:moveTo>
                    <a:pt x="1631" y="0"/>
                  </a:moveTo>
                  <a:lnTo>
                    <a:pt x="1575" y="19"/>
                  </a:lnTo>
                  <a:lnTo>
                    <a:pt x="1575" y="56"/>
                  </a:lnTo>
                  <a:lnTo>
                    <a:pt x="957" y="11003"/>
                  </a:lnTo>
                  <a:lnTo>
                    <a:pt x="38" y="11491"/>
                  </a:lnTo>
                  <a:lnTo>
                    <a:pt x="1" y="11528"/>
                  </a:lnTo>
                  <a:lnTo>
                    <a:pt x="1" y="11566"/>
                  </a:lnTo>
                  <a:lnTo>
                    <a:pt x="38" y="11603"/>
                  </a:lnTo>
                  <a:lnTo>
                    <a:pt x="94" y="11603"/>
                  </a:lnTo>
                  <a:lnTo>
                    <a:pt x="1050" y="11097"/>
                  </a:lnTo>
                  <a:lnTo>
                    <a:pt x="1069" y="11078"/>
                  </a:lnTo>
                  <a:lnTo>
                    <a:pt x="1088" y="11041"/>
                  </a:lnTo>
                  <a:lnTo>
                    <a:pt x="1688" y="56"/>
                  </a:lnTo>
                  <a:lnTo>
                    <a:pt x="1669" y="19"/>
                  </a:lnTo>
                  <a:lnTo>
                    <a:pt x="16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881;p45">
              <a:extLst>
                <a:ext uri="{FF2B5EF4-FFF2-40B4-BE49-F238E27FC236}">
                  <a16:creationId xmlns:a16="http://schemas.microsoft.com/office/drawing/2014/main" id="{C5B02455-C73D-F60D-CBBF-CE67038FFC57}"/>
                </a:ext>
              </a:extLst>
            </p:cNvPr>
            <p:cNvSpPr/>
            <p:nvPr/>
          </p:nvSpPr>
          <p:spPr>
            <a:xfrm>
              <a:off x="2478908" y="1522775"/>
              <a:ext cx="63202" cy="88436"/>
            </a:xfrm>
            <a:custGeom>
              <a:avLst/>
              <a:gdLst/>
              <a:ahLst/>
              <a:cxnLst/>
              <a:rect l="l" t="t" r="r" b="b"/>
              <a:pathLst>
                <a:path w="1876" h="2625" extrusionOk="0">
                  <a:moveTo>
                    <a:pt x="76" y="0"/>
                  </a:moveTo>
                  <a:lnTo>
                    <a:pt x="57" y="38"/>
                  </a:lnTo>
                  <a:lnTo>
                    <a:pt x="38" y="188"/>
                  </a:lnTo>
                  <a:lnTo>
                    <a:pt x="20" y="338"/>
                  </a:lnTo>
                  <a:lnTo>
                    <a:pt x="1" y="506"/>
                  </a:lnTo>
                  <a:lnTo>
                    <a:pt x="20" y="675"/>
                  </a:lnTo>
                  <a:lnTo>
                    <a:pt x="38" y="863"/>
                  </a:lnTo>
                  <a:lnTo>
                    <a:pt x="76" y="1050"/>
                  </a:lnTo>
                  <a:lnTo>
                    <a:pt x="132" y="1237"/>
                  </a:lnTo>
                  <a:lnTo>
                    <a:pt x="226" y="1425"/>
                  </a:lnTo>
                  <a:lnTo>
                    <a:pt x="319" y="1612"/>
                  </a:lnTo>
                  <a:lnTo>
                    <a:pt x="451" y="1800"/>
                  </a:lnTo>
                  <a:lnTo>
                    <a:pt x="601" y="1968"/>
                  </a:lnTo>
                  <a:lnTo>
                    <a:pt x="769" y="2137"/>
                  </a:lnTo>
                  <a:lnTo>
                    <a:pt x="975" y="2287"/>
                  </a:lnTo>
                  <a:lnTo>
                    <a:pt x="1219" y="2418"/>
                  </a:lnTo>
                  <a:lnTo>
                    <a:pt x="1482" y="2531"/>
                  </a:lnTo>
                  <a:lnTo>
                    <a:pt x="1800" y="2625"/>
                  </a:lnTo>
                  <a:lnTo>
                    <a:pt x="1819" y="2625"/>
                  </a:lnTo>
                  <a:lnTo>
                    <a:pt x="1856" y="2606"/>
                  </a:lnTo>
                  <a:lnTo>
                    <a:pt x="1875" y="2587"/>
                  </a:lnTo>
                  <a:lnTo>
                    <a:pt x="1856" y="2531"/>
                  </a:lnTo>
                  <a:lnTo>
                    <a:pt x="1819" y="2512"/>
                  </a:lnTo>
                  <a:lnTo>
                    <a:pt x="1463" y="2400"/>
                  </a:lnTo>
                  <a:lnTo>
                    <a:pt x="1163" y="2250"/>
                  </a:lnTo>
                  <a:lnTo>
                    <a:pt x="919" y="2100"/>
                  </a:lnTo>
                  <a:lnTo>
                    <a:pt x="694" y="1912"/>
                  </a:lnTo>
                  <a:lnTo>
                    <a:pt x="526" y="1725"/>
                  </a:lnTo>
                  <a:lnTo>
                    <a:pt x="394" y="1519"/>
                  </a:lnTo>
                  <a:lnTo>
                    <a:pt x="301" y="1331"/>
                  </a:lnTo>
                  <a:lnTo>
                    <a:pt x="226" y="1125"/>
                  </a:lnTo>
                  <a:lnTo>
                    <a:pt x="169" y="919"/>
                  </a:lnTo>
                  <a:lnTo>
                    <a:pt x="151" y="731"/>
                  </a:lnTo>
                  <a:lnTo>
                    <a:pt x="132" y="563"/>
                  </a:lnTo>
                  <a:lnTo>
                    <a:pt x="132" y="413"/>
                  </a:lnTo>
                  <a:lnTo>
                    <a:pt x="151" y="169"/>
                  </a:lnTo>
                  <a:lnTo>
                    <a:pt x="169" y="75"/>
                  </a:lnTo>
                  <a:lnTo>
                    <a:pt x="169" y="19"/>
                  </a:lnTo>
                  <a:lnTo>
                    <a:pt x="132" y="0"/>
                  </a:lnTo>
                  <a:close/>
                </a:path>
              </a:pathLst>
            </a:custGeom>
            <a:solidFill>
              <a:srgbClr val="361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882;p45">
              <a:extLst>
                <a:ext uri="{FF2B5EF4-FFF2-40B4-BE49-F238E27FC236}">
                  <a16:creationId xmlns:a16="http://schemas.microsoft.com/office/drawing/2014/main" id="{258DBE45-07D1-368A-0AE1-64B11C90BD09}"/>
                </a:ext>
              </a:extLst>
            </p:cNvPr>
            <p:cNvSpPr/>
            <p:nvPr/>
          </p:nvSpPr>
          <p:spPr>
            <a:xfrm>
              <a:off x="2056448" y="4213587"/>
              <a:ext cx="201500" cy="156018"/>
            </a:xfrm>
            <a:custGeom>
              <a:avLst/>
              <a:gdLst/>
              <a:ahLst/>
              <a:cxnLst/>
              <a:rect l="l" t="t" r="r" b="b"/>
              <a:pathLst>
                <a:path w="5981" h="4631" extrusionOk="0">
                  <a:moveTo>
                    <a:pt x="0" y="1"/>
                  </a:moveTo>
                  <a:lnTo>
                    <a:pt x="5980" y="4631"/>
                  </a:lnTo>
                  <a:lnTo>
                    <a:pt x="5586" y="110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883;p45">
              <a:extLst>
                <a:ext uri="{FF2B5EF4-FFF2-40B4-BE49-F238E27FC236}">
                  <a16:creationId xmlns:a16="http://schemas.microsoft.com/office/drawing/2014/main" id="{D394575F-932B-6888-57A7-1518F6E555B9}"/>
                </a:ext>
              </a:extLst>
            </p:cNvPr>
            <p:cNvSpPr/>
            <p:nvPr/>
          </p:nvSpPr>
          <p:spPr>
            <a:xfrm>
              <a:off x="2715102" y="4227467"/>
              <a:ext cx="203387" cy="168046"/>
            </a:xfrm>
            <a:custGeom>
              <a:avLst/>
              <a:gdLst/>
              <a:ahLst/>
              <a:cxnLst/>
              <a:rect l="l" t="t" r="r" b="b"/>
              <a:pathLst>
                <a:path w="6037" h="4988" extrusionOk="0">
                  <a:moveTo>
                    <a:pt x="6036" y="1"/>
                  </a:moveTo>
                  <a:lnTo>
                    <a:pt x="488" y="695"/>
                  </a:lnTo>
                  <a:lnTo>
                    <a:pt x="0" y="4987"/>
                  </a:lnTo>
                  <a:lnTo>
                    <a:pt x="6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884;p45">
              <a:extLst>
                <a:ext uri="{FF2B5EF4-FFF2-40B4-BE49-F238E27FC236}">
                  <a16:creationId xmlns:a16="http://schemas.microsoft.com/office/drawing/2014/main" id="{F3B3798B-FBCD-B2F7-DEC0-E5D61B2718BD}"/>
                </a:ext>
              </a:extLst>
            </p:cNvPr>
            <p:cNvSpPr/>
            <p:nvPr/>
          </p:nvSpPr>
          <p:spPr>
            <a:xfrm>
              <a:off x="1745733" y="1296688"/>
              <a:ext cx="183173" cy="344211"/>
            </a:xfrm>
            <a:custGeom>
              <a:avLst/>
              <a:gdLst/>
              <a:ahLst/>
              <a:cxnLst/>
              <a:rect l="l" t="t" r="r" b="b"/>
              <a:pathLst>
                <a:path w="5437" h="10217" extrusionOk="0">
                  <a:moveTo>
                    <a:pt x="2738" y="1"/>
                  </a:moveTo>
                  <a:lnTo>
                    <a:pt x="2681" y="19"/>
                  </a:lnTo>
                  <a:lnTo>
                    <a:pt x="2569" y="132"/>
                  </a:lnTo>
                  <a:lnTo>
                    <a:pt x="2475" y="244"/>
                  </a:lnTo>
                  <a:lnTo>
                    <a:pt x="2438" y="357"/>
                  </a:lnTo>
                  <a:lnTo>
                    <a:pt x="2400" y="488"/>
                  </a:lnTo>
                  <a:lnTo>
                    <a:pt x="2400" y="600"/>
                  </a:lnTo>
                  <a:lnTo>
                    <a:pt x="2400" y="694"/>
                  </a:lnTo>
                  <a:lnTo>
                    <a:pt x="2400" y="769"/>
                  </a:lnTo>
                  <a:lnTo>
                    <a:pt x="2344" y="694"/>
                  </a:lnTo>
                  <a:lnTo>
                    <a:pt x="2288" y="600"/>
                  </a:lnTo>
                  <a:lnTo>
                    <a:pt x="2194" y="525"/>
                  </a:lnTo>
                  <a:lnTo>
                    <a:pt x="2100" y="450"/>
                  </a:lnTo>
                  <a:lnTo>
                    <a:pt x="2044" y="432"/>
                  </a:lnTo>
                  <a:lnTo>
                    <a:pt x="1988" y="413"/>
                  </a:lnTo>
                  <a:lnTo>
                    <a:pt x="1932" y="413"/>
                  </a:lnTo>
                  <a:lnTo>
                    <a:pt x="1875" y="450"/>
                  </a:lnTo>
                  <a:lnTo>
                    <a:pt x="1800" y="488"/>
                  </a:lnTo>
                  <a:lnTo>
                    <a:pt x="1725" y="544"/>
                  </a:lnTo>
                  <a:lnTo>
                    <a:pt x="1669" y="619"/>
                  </a:lnTo>
                  <a:lnTo>
                    <a:pt x="1613" y="694"/>
                  </a:lnTo>
                  <a:lnTo>
                    <a:pt x="1519" y="882"/>
                  </a:lnTo>
                  <a:lnTo>
                    <a:pt x="1463" y="1069"/>
                  </a:lnTo>
                  <a:lnTo>
                    <a:pt x="1426" y="1256"/>
                  </a:lnTo>
                  <a:lnTo>
                    <a:pt x="1388" y="1556"/>
                  </a:lnTo>
                  <a:lnTo>
                    <a:pt x="1369" y="1688"/>
                  </a:lnTo>
                  <a:lnTo>
                    <a:pt x="1332" y="1613"/>
                  </a:lnTo>
                  <a:lnTo>
                    <a:pt x="1276" y="1556"/>
                  </a:lnTo>
                  <a:lnTo>
                    <a:pt x="1201" y="1481"/>
                  </a:lnTo>
                  <a:lnTo>
                    <a:pt x="1107" y="1425"/>
                  </a:lnTo>
                  <a:lnTo>
                    <a:pt x="994" y="1406"/>
                  </a:lnTo>
                  <a:lnTo>
                    <a:pt x="938" y="1406"/>
                  </a:lnTo>
                  <a:lnTo>
                    <a:pt x="882" y="1425"/>
                  </a:lnTo>
                  <a:lnTo>
                    <a:pt x="807" y="1463"/>
                  </a:lnTo>
                  <a:lnTo>
                    <a:pt x="751" y="1519"/>
                  </a:lnTo>
                  <a:lnTo>
                    <a:pt x="676" y="1631"/>
                  </a:lnTo>
                  <a:lnTo>
                    <a:pt x="620" y="1800"/>
                  </a:lnTo>
                  <a:lnTo>
                    <a:pt x="545" y="2025"/>
                  </a:lnTo>
                  <a:lnTo>
                    <a:pt x="470" y="2306"/>
                  </a:lnTo>
                  <a:lnTo>
                    <a:pt x="338" y="2981"/>
                  </a:lnTo>
                  <a:lnTo>
                    <a:pt x="207" y="3750"/>
                  </a:lnTo>
                  <a:lnTo>
                    <a:pt x="113" y="4574"/>
                  </a:lnTo>
                  <a:lnTo>
                    <a:pt x="38" y="5380"/>
                  </a:lnTo>
                  <a:lnTo>
                    <a:pt x="1" y="6093"/>
                  </a:lnTo>
                  <a:lnTo>
                    <a:pt x="1" y="6393"/>
                  </a:lnTo>
                  <a:lnTo>
                    <a:pt x="1" y="6636"/>
                  </a:lnTo>
                  <a:lnTo>
                    <a:pt x="57" y="7067"/>
                  </a:lnTo>
                  <a:lnTo>
                    <a:pt x="95" y="7461"/>
                  </a:lnTo>
                  <a:lnTo>
                    <a:pt x="170" y="7798"/>
                  </a:lnTo>
                  <a:lnTo>
                    <a:pt x="226" y="8098"/>
                  </a:lnTo>
                  <a:lnTo>
                    <a:pt x="338" y="8492"/>
                  </a:lnTo>
                  <a:lnTo>
                    <a:pt x="376" y="8642"/>
                  </a:lnTo>
                  <a:lnTo>
                    <a:pt x="488" y="10217"/>
                  </a:lnTo>
                  <a:lnTo>
                    <a:pt x="4181" y="8998"/>
                  </a:lnTo>
                  <a:lnTo>
                    <a:pt x="4181" y="8848"/>
                  </a:lnTo>
                  <a:lnTo>
                    <a:pt x="4200" y="8473"/>
                  </a:lnTo>
                  <a:lnTo>
                    <a:pt x="4237" y="8230"/>
                  </a:lnTo>
                  <a:lnTo>
                    <a:pt x="4294" y="7967"/>
                  </a:lnTo>
                  <a:lnTo>
                    <a:pt x="4387" y="7667"/>
                  </a:lnTo>
                  <a:lnTo>
                    <a:pt x="4500" y="7386"/>
                  </a:lnTo>
                  <a:lnTo>
                    <a:pt x="4650" y="7067"/>
                  </a:lnTo>
                  <a:lnTo>
                    <a:pt x="4800" y="6692"/>
                  </a:lnTo>
                  <a:lnTo>
                    <a:pt x="4950" y="6261"/>
                  </a:lnTo>
                  <a:lnTo>
                    <a:pt x="5100" y="5811"/>
                  </a:lnTo>
                  <a:lnTo>
                    <a:pt x="5231" y="5362"/>
                  </a:lnTo>
                  <a:lnTo>
                    <a:pt x="5343" y="4930"/>
                  </a:lnTo>
                  <a:lnTo>
                    <a:pt x="5418" y="4499"/>
                  </a:lnTo>
                  <a:lnTo>
                    <a:pt x="5437" y="4312"/>
                  </a:lnTo>
                  <a:lnTo>
                    <a:pt x="5437" y="4124"/>
                  </a:lnTo>
                  <a:lnTo>
                    <a:pt x="5437" y="3656"/>
                  </a:lnTo>
                  <a:lnTo>
                    <a:pt x="5437" y="3450"/>
                  </a:lnTo>
                  <a:lnTo>
                    <a:pt x="5399" y="3262"/>
                  </a:lnTo>
                  <a:lnTo>
                    <a:pt x="5362" y="3131"/>
                  </a:lnTo>
                  <a:lnTo>
                    <a:pt x="5324" y="3075"/>
                  </a:lnTo>
                  <a:lnTo>
                    <a:pt x="5287" y="3037"/>
                  </a:lnTo>
                  <a:lnTo>
                    <a:pt x="5250" y="3000"/>
                  </a:lnTo>
                  <a:lnTo>
                    <a:pt x="5193" y="2981"/>
                  </a:lnTo>
                  <a:lnTo>
                    <a:pt x="5062" y="2981"/>
                  </a:lnTo>
                  <a:lnTo>
                    <a:pt x="4987" y="3000"/>
                  </a:lnTo>
                  <a:lnTo>
                    <a:pt x="4912" y="3037"/>
                  </a:lnTo>
                  <a:lnTo>
                    <a:pt x="4762" y="3168"/>
                  </a:lnTo>
                  <a:lnTo>
                    <a:pt x="4612" y="3337"/>
                  </a:lnTo>
                  <a:lnTo>
                    <a:pt x="4481" y="3525"/>
                  </a:lnTo>
                  <a:lnTo>
                    <a:pt x="4369" y="3712"/>
                  </a:lnTo>
                  <a:lnTo>
                    <a:pt x="4294" y="3881"/>
                  </a:lnTo>
                  <a:lnTo>
                    <a:pt x="4237" y="4012"/>
                  </a:lnTo>
                  <a:lnTo>
                    <a:pt x="4219" y="4087"/>
                  </a:lnTo>
                  <a:lnTo>
                    <a:pt x="4237" y="3675"/>
                  </a:lnTo>
                  <a:lnTo>
                    <a:pt x="4219" y="2625"/>
                  </a:lnTo>
                  <a:lnTo>
                    <a:pt x="4200" y="2062"/>
                  </a:lnTo>
                  <a:lnTo>
                    <a:pt x="4162" y="1519"/>
                  </a:lnTo>
                  <a:lnTo>
                    <a:pt x="4125" y="1106"/>
                  </a:lnTo>
                  <a:lnTo>
                    <a:pt x="4106" y="975"/>
                  </a:lnTo>
                  <a:lnTo>
                    <a:pt x="4069" y="882"/>
                  </a:lnTo>
                  <a:lnTo>
                    <a:pt x="3994" y="732"/>
                  </a:lnTo>
                  <a:lnTo>
                    <a:pt x="3937" y="619"/>
                  </a:lnTo>
                  <a:lnTo>
                    <a:pt x="3862" y="544"/>
                  </a:lnTo>
                  <a:lnTo>
                    <a:pt x="3825" y="507"/>
                  </a:lnTo>
                  <a:lnTo>
                    <a:pt x="3787" y="488"/>
                  </a:lnTo>
                  <a:lnTo>
                    <a:pt x="3731" y="469"/>
                  </a:lnTo>
                  <a:lnTo>
                    <a:pt x="3675" y="488"/>
                  </a:lnTo>
                  <a:lnTo>
                    <a:pt x="3600" y="507"/>
                  </a:lnTo>
                  <a:lnTo>
                    <a:pt x="3525" y="544"/>
                  </a:lnTo>
                  <a:lnTo>
                    <a:pt x="3450" y="600"/>
                  </a:lnTo>
                  <a:lnTo>
                    <a:pt x="3375" y="694"/>
                  </a:lnTo>
                  <a:lnTo>
                    <a:pt x="3319" y="563"/>
                  </a:lnTo>
                  <a:lnTo>
                    <a:pt x="3244" y="432"/>
                  </a:lnTo>
                  <a:lnTo>
                    <a:pt x="3150" y="282"/>
                  </a:lnTo>
                  <a:lnTo>
                    <a:pt x="3056" y="132"/>
                  </a:lnTo>
                  <a:lnTo>
                    <a:pt x="2944" y="38"/>
                  </a:lnTo>
                  <a:lnTo>
                    <a:pt x="28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885;p45">
              <a:extLst>
                <a:ext uri="{FF2B5EF4-FFF2-40B4-BE49-F238E27FC236}">
                  <a16:creationId xmlns:a16="http://schemas.microsoft.com/office/drawing/2014/main" id="{C1F3AEDE-958A-1CA5-C07E-278CC147241B}"/>
                </a:ext>
              </a:extLst>
            </p:cNvPr>
            <p:cNvSpPr/>
            <p:nvPr/>
          </p:nvSpPr>
          <p:spPr>
            <a:xfrm>
              <a:off x="1853741" y="1318148"/>
              <a:ext cx="7614" cy="96657"/>
            </a:xfrm>
            <a:custGeom>
              <a:avLst/>
              <a:gdLst/>
              <a:ahLst/>
              <a:cxnLst/>
              <a:rect l="l" t="t" r="r" b="b"/>
              <a:pathLst>
                <a:path w="226" h="2869" extrusionOk="0">
                  <a:moveTo>
                    <a:pt x="169" y="1"/>
                  </a:moveTo>
                  <a:lnTo>
                    <a:pt x="113" y="20"/>
                  </a:lnTo>
                  <a:lnTo>
                    <a:pt x="94" y="57"/>
                  </a:lnTo>
                  <a:lnTo>
                    <a:pt x="0" y="2794"/>
                  </a:lnTo>
                  <a:lnTo>
                    <a:pt x="19" y="2831"/>
                  </a:lnTo>
                  <a:lnTo>
                    <a:pt x="38" y="2869"/>
                  </a:lnTo>
                  <a:lnTo>
                    <a:pt x="75" y="2869"/>
                  </a:lnTo>
                  <a:lnTo>
                    <a:pt x="113" y="2850"/>
                  </a:lnTo>
                  <a:lnTo>
                    <a:pt x="132" y="2813"/>
                  </a:lnTo>
                  <a:lnTo>
                    <a:pt x="225" y="57"/>
                  </a:lnTo>
                  <a:lnTo>
                    <a:pt x="207" y="20"/>
                  </a:lnTo>
                  <a:lnTo>
                    <a:pt x="1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886;p45">
              <a:extLst>
                <a:ext uri="{FF2B5EF4-FFF2-40B4-BE49-F238E27FC236}">
                  <a16:creationId xmlns:a16="http://schemas.microsoft.com/office/drawing/2014/main" id="{BC484ADF-478F-538E-25B1-9C279FD4F03D}"/>
                </a:ext>
              </a:extLst>
            </p:cNvPr>
            <p:cNvSpPr/>
            <p:nvPr/>
          </p:nvSpPr>
          <p:spPr>
            <a:xfrm>
              <a:off x="1824701" y="1320674"/>
              <a:ext cx="8220" cy="90357"/>
            </a:xfrm>
            <a:custGeom>
              <a:avLst/>
              <a:gdLst/>
              <a:ahLst/>
              <a:cxnLst/>
              <a:rect l="l" t="t" r="r" b="b"/>
              <a:pathLst>
                <a:path w="244" h="2682" extrusionOk="0">
                  <a:moveTo>
                    <a:pt x="56" y="1"/>
                  </a:moveTo>
                  <a:lnTo>
                    <a:pt x="0" y="20"/>
                  </a:lnTo>
                  <a:lnTo>
                    <a:pt x="0" y="57"/>
                  </a:lnTo>
                  <a:lnTo>
                    <a:pt x="113" y="2625"/>
                  </a:lnTo>
                  <a:lnTo>
                    <a:pt x="113" y="2663"/>
                  </a:lnTo>
                  <a:lnTo>
                    <a:pt x="150" y="2681"/>
                  </a:lnTo>
                  <a:lnTo>
                    <a:pt x="169" y="2681"/>
                  </a:lnTo>
                  <a:lnTo>
                    <a:pt x="225" y="2663"/>
                  </a:lnTo>
                  <a:lnTo>
                    <a:pt x="244" y="2625"/>
                  </a:lnTo>
                  <a:lnTo>
                    <a:pt x="113" y="57"/>
                  </a:lnTo>
                  <a:lnTo>
                    <a:pt x="94" y="20"/>
                  </a:ln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887;p45">
              <a:extLst>
                <a:ext uri="{FF2B5EF4-FFF2-40B4-BE49-F238E27FC236}">
                  <a16:creationId xmlns:a16="http://schemas.microsoft.com/office/drawing/2014/main" id="{E5F11FF5-91DA-D44D-857C-BC5069AD1E90}"/>
                </a:ext>
              </a:extLst>
            </p:cNvPr>
            <p:cNvSpPr/>
            <p:nvPr/>
          </p:nvSpPr>
          <p:spPr>
            <a:xfrm>
              <a:off x="1789967" y="1351635"/>
              <a:ext cx="10107" cy="64449"/>
            </a:xfrm>
            <a:custGeom>
              <a:avLst/>
              <a:gdLst/>
              <a:ahLst/>
              <a:cxnLst/>
              <a:rect l="l" t="t" r="r" b="b"/>
              <a:pathLst>
                <a:path w="300" h="1913" extrusionOk="0">
                  <a:moveTo>
                    <a:pt x="56" y="0"/>
                  </a:moveTo>
                  <a:lnTo>
                    <a:pt x="19" y="19"/>
                  </a:lnTo>
                  <a:lnTo>
                    <a:pt x="0" y="57"/>
                  </a:lnTo>
                  <a:lnTo>
                    <a:pt x="169" y="1856"/>
                  </a:lnTo>
                  <a:lnTo>
                    <a:pt x="188" y="1875"/>
                  </a:lnTo>
                  <a:lnTo>
                    <a:pt x="206" y="1894"/>
                  </a:lnTo>
                  <a:lnTo>
                    <a:pt x="244" y="1912"/>
                  </a:lnTo>
                  <a:lnTo>
                    <a:pt x="281" y="1894"/>
                  </a:lnTo>
                  <a:lnTo>
                    <a:pt x="300" y="1837"/>
                  </a:lnTo>
                  <a:lnTo>
                    <a:pt x="131" y="57"/>
                  </a:lnTo>
                  <a:lnTo>
                    <a:pt x="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888;p45">
              <a:extLst>
                <a:ext uri="{FF2B5EF4-FFF2-40B4-BE49-F238E27FC236}">
                  <a16:creationId xmlns:a16="http://schemas.microsoft.com/office/drawing/2014/main" id="{C25B654C-ADC9-5D8C-DD5F-8CB5B1545E0B}"/>
                </a:ext>
              </a:extLst>
            </p:cNvPr>
            <p:cNvSpPr/>
            <p:nvPr/>
          </p:nvSpPr>
          <p:spPr>
            <a:xfrm>
              <a:off x="1880894" y="1418575"/>
              <a:ext cx="8254" cy="34128"/>
            </a:xfrm>
            <a:custGeom>
              <a:avLst/>
              <a:gdLst/>
              <a:ahLst/>
              <a:cxnLst/>
              <a:rect l="l" t="t" r="r" b="b"/>
              <a:pathLst>
                <a:path w="245" h="1013" extrusionOk="0">
                  <a:moveTo>
                    <a:pt x="244" y="0"/>
                  </a:moveTo>
                  <a:lnTo>
                    <a:pt x="169" y="207"/>
                  </a:lnTo>
                  <a:lnTo>
                    <a:pt x="94" y="506"/>
                  </a:lnTo>
                  <a:lnTo>
                    <a:pt x="0" y="919"/>
                  </a:lnTo>
                  <a:lnTo>
                    <a:pt x="0" y="938"/>
                  </a:lnTo>
                  <a:lnTo>
                    <a:pt x="19" y="975"/>
                  </a:lnTo>
                  <a:lnTo>
                    <a:pt x="38" y="994"/>
                  </a:lnTo>
                  <a:lnTo>
                    <a:pt x="75" y="1013"/>
                  </a:lnTo>
                  <a:lnTo>
                    <a:pt x="94" y="1013"/>
                  </a:lnTo>
                  <a:lnTo>
                    <a:pt x="132" y="994"/>
                  </a:lnTo>
                  <a:lnTo>
                    <a:pt x="150" y="975"/>
                  </a:lnTo>
                  <a:lnTo>
                    <a:pt x="169" y="938"/>
                  </a:lnTo>
                  <a:lnTo>
                    <a:pt x="225" y="525"/>
                  </a:lnTo>
                  <a:lnTo>
                    <a:pt x="244" y="263"/>
                  </a:lnTo>
                  <a:lnTo>
                    <a:pt x="244" y="132"/>
                  </a:lnTo>
                  <a:lnTo>
                    <a:pt x="244" y="94"/>
                  </a:lnTo>
                  <a:lnTo>
                    <a:pt x="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889;p45">
              <a:extLst>
                <a:ext uri="{FF2B5EF4-FFF2-40B4-BE49-F238E27FC236}">
                  <a16:creationId xmlns:a16="http://schemas.microsoft.com/office/drawing/2014/main" id="{67597AFA-7E92-1827-BA55-9A484A38A179}"/>
                </a:ext>
              </a:extLst>
            </p:cNvPr>
            <p:cNvSpPr/>
            <p:nvPr/>
          </p:nvSpPr>
          <p:spPr>
            <a:xfrm>
              <a:off x="2478302" y="1436868"/>
              <a:ext cx="144631" cy="192033"/>
            </a:xfrm>
            <a:custGeom>
              <a:avLst/>
              <a:gdLst/>
              <a:ahLst/>
              <a:cxnLst/>
              <a:rect l="l" t="t" r="r" b="b"/>
              <a:pathLst>
                <a:path w="4293" h="5700" extrusionOk="0">
                  <a:moveTo>
                    <a:pt x="3318" y="1"/>
                  </a:moveTo>
                  <a:lnTo>
                    <a:pt x="394" y="226"/>
                  </a:lnTo>
                  <a:lnTo>
                    <a:pt x="356" y="807"/>
                  </a:lnTo>
                  <a:lnTo>
                    <a:pt x="319" y="1332"/>
                  </a:lnTo>
                  <a:lnTo>
                    <a:pt x="206" y="2194"/>
                  </a:lnTo>
                  <a:lnTo>
                    <a:pt x="112" y="2869"/>
                  </a:lnTo>
                  <a:lnTo>
                    <a:pt x="38" y="3356"/>
                  </a:lnTo>
                  <a:lnTo>
                    <a:pt x="0" y="3619"/>
                  </a:lnTo>
                  <a:lnTo>
                    <a:pt x="19" y="3844"/>
                  </a:lnTo>
                  <a:lnTo>
                    <a:pt x="38" y="4069"/>
                  </a:lnTo>
                  <a:lnTo>
                    <a:pt x="94" y="4294"/>
                  </a:lnTo>
                  <a:lnTo>
                    <a:pt x="169" y="4500"/>
                  </a:lnTo>
                  <a:lnTo>
                    <a:pt x="262" y="4687"/>
                  </a:lnTo>
                  <a:lnTo>
                    <a:pt x="375" y="4875"/>
                  </a:lnTo>
                  <a:lnTo>
                    <a:pt x="487" y="5025"/>
                  </a:lnTo>
                  <a:lnTo>
                    <a:pt x="637" y="5175"/>
                  </a:lnTo>
                  <a:lnTo>
                    <a:pt x="787" y="5306"/>
                  </a:lnTo>
                  <a:lnTo>
                    <a:pt x="956" y="5437"/>
                  </a:lnTo>
                  <a:lnTo>
                    <a:pt x="1125" y="5531"/>
                  </a:lnTo>
                  <a:lnTo>
                    <a:pt x="1312" y="5606"/>
                  </a:lnTo>
                  <a:lnTo>
                    <a:pt x="1518" y="5662"/>
                  </a:lnTo>
                  <a:lnTo>
                    <a:pt x="1706" y="5699"/>
                  </a:lnTo>
                  <a:lnTo>
                    <a:pt x="2137" y="5699"/>
                  </a:lnTo>
                  <a:lnTo>
                    <a:pt x="2343" y="5681"/>
                  </a:lnTo>
                  <a:lnTo>
                    <a:pt x="2531" y="5643"/>
                  </a:lnTo>
                  <a:lnTo>
                    <a:pt x="2718" y="5587"/>
                  </a:lnTo>
                  <a:lnTo>
                    <a:pt x="2887" y="5531"/>
                  </a:lnTo>
                  <a:lnTo>
                    <a:pt x="3037" y="5474"/>
                  </a:lnTo>
                  <a:lnTo>
                    <a:pt x="3187" y="5399"/>
                  </a:lnTo>
                  <a:lnTo>
                    <a:pt x="3318" y="5306"/>
                  </a:lnTo>
                  <a:lnTo>
                    <a:pt x="3430" y="5212"/>
                  </a:lnTo>
                  <a:lnTo>
                    <a:pt x="3543" y="5118"/>
                  </a:lnTo>
                  <a:lnTo>
                    <a:pt x="3730" y="4912"/>
                  </a:lnTo>
                  <a:lnTo>
                    <a:pt x="3880" y="4687"/>
                  </a:lnTo>
                  <a:lnTo>
                    <a:pt x="4011" y="4443"/>
                  </a:lnTo>
                  <a:lnTo>
                    <a:pt x="4105" y="4219"/>
                  </a:lnTo>
                  <a:lnTo>
                    <a:pt x="4180" y="3994"/>
                  </a:lnTo>
                  <a:lnTo>
                    <a:pt x="4218" y="3787"/>
                  </a:lnTo>
                  <a:lnTo>
                    <a:pt x="4255" y="3600"/>
                  </a:lnTo>
                  <a:lnTo>
                    <a:pt x="4274" y="3300"/>
                  </a:lnTo>
                  <a:lnTo>
                    <a:pt x="4293" y="3206"/>
                  </a:lnTo>
                  <a:lnTo>
                    <a:pt x="4199" y="3019"/>
                  </a:lnTo>
                  <a:lnTo>
                    <a:pt x="4086" y="2738"/>
                  </a:lnTo>
                  <a:lnTo>
                    <a:pt x="3843" y="1932"/>
                  </a:lnTo>
                  <a:lnTo>
                    <a:pt x="3562" y="957"/>
                  </a:lnTo>
                  <a:lnTo>
                    <a:pt x="3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890;p45">
              <a:extLst>
                <a:ext uri="{FF2B5EF4-FFF2-40B4-BE49-F238E27FC236}">
                  <a16:creationId xmlns:a16="http://schemas.microsoft.com/office/drawing/2014/main" id="{624EE3EA-4A06-D99A-5E42-2CE12F520892}"/>
                </a:ext>
              </a:extLst>
            </p:cNvPr>
            <p:cNvSpPr/>
            <p:nvPr/>
          </p:nvSpPr>
          <p:spPr>
            <a:xfrm>
              <a:off x="2490295" y="1436261"/>
              <a:ext cx="132638" cy="108650"/>
            </a:xfrm>
            <a:custGeom>
              <a:avLst/>
              <a:gdLst/>
              <a:ahLst/>
              <a:cxnLst/>
              <a:rect l="l" t="t" r="r" b="b"/>
              <a:pathLst>
                <a:path w="3937" h="3225" extrusionOk="0">
                  <a:moveTo>
                    <a:pt x="0" y="0"/>
                  </a:moveTo>
                  <a:lnTo>
                    <a:pt x="19" y="113"/>
                  </a:lnTo>
                  <a:lnTo>
                    <a:pt x="38" y="244"/>
                  </a:lnTo>
                  <a:lnTo>
                    <a:pt x="94" y="394"/>
                  </a:lnTo>
                  <a:lnTo>
                    <a:pt x="169" y="563"/>
                  </a:lnTo>
                  <a:lnTo>
                    <a:pt x="281" y="769"/>
                  </a:lnTo>
                  <a:lnTo>
                    <a:pt x="413" y="994"/>
                  </a:lnTo>
                  <a:lnTo>
                    <a:pt x="600" y="1219"/>
                  </a:lnTo>
                  <a:lnTo>
                    <a:pt x="825" y="1481"/>
                  </a:lnTo>
                  <a:lnTo>
                    <a:pt x="1087" y="1725"/>
                  </a:lnTo>
                  <a:lnTo>
                    <a:pt x="1406" y="1987"/>
                  </a:lnTo>
                  <a:lnTo>
                    <a:pt x="1781" y="2250"/>
                  </a:lnTo>
                  <a:lnTo>
                    <a:pt x="2231" y="2512"/>
                  </a:lnTo>
                  <a:lnTo>
                    <a:pt x="2718" y="2756"/>
                  </a:lnTo>
                  <a:lnTo>
                    <a:pt x="3281" y="2999"/>
                  </a:lnTo>
                  <a:lnTo>
                    <a:pt x="3937" y="3224"/>
                  </a:lnTo>
                  <a:lnTo>
                    <a:pt x="3880" y="3037"/>
                  </a:lnTo>
                  <a:lnTo>
                    <a:pt x="3768" y="2662"/>
                  </a:lnTo>
                  <a:lnTo>
                    <a:pt x="3449" y="1612"/>
                  </a:lnTo>
                  <a:lnTo>
                    <a:pt x="3112" y="563"/>
                  </a:lnTo>
                  <a:lnTo>
                    <a:pt x="2962" y="19"/>
                  </a:lnTo>
                  <a:lnTo>
                    <a:pt x="0"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891;p45">
              <a:extLst>
                <a:ext uri="{FF2B5EF4-FFF2-40B4-BE49-F238E27FC236}">
                  <a16:creationId xmlns:a16="http://schemas.microsoft.com/office/drawing/2014/main" id="{AC73EF4B-44BA-2E43-4AF9-74B329E19105}"/>
                </a:ext>
              </a:extLst>
            </p:cNvPr>
            <p:cNvSpPr/>
            <p:nvPr/>
          </p:nvSpPr>
          <p:spPr>
            <a:xfrm>
              <a:off x="2485242" y="1311848"/>
              <a:ext cx="124417" cy="169292"/>
            </a:xfrm>
            <a:custGeom>
              <a:avLst/>
              <a:gdLst/>
              <a:ahLst/>
              <a:cxnLst/>
              <a:rect l="l" t="t" r="r" b="b"/>
              <a:pathLst>
                <a:path w="3693" h="5025" extrusionOk="0">
                  <a:moveTo>
                    <a:pt x="1500" y="0"/>
                  </a:moveTo>
                  <a:lnTo>
                    <a:pt x="1237" y="38"/>
                  </a:lnTo>
                  <a:lnTo>
                    <a:pt x="994" y="113"/>
                  </a:lnTo>
                  <a:lnTo>
                    <a:pt x="806" y="225"/>
                  </a:lnTo>
                  <a:lnTo>
                    <a:pt x="638" y="357"/>
                  </a:lnTo>
                  <a:lnTo>
                    <a:pt x="488" y="507"/>
                  </a:lnTo>
                  <a:lnTo>
                    <a:pt x="375" y="656"/>
                  </a:lnTo>
                  <a:lnTo>
                    <a:pt x="281" y="825"/>
                  </a:lnTo>
                  <a:lnTo>
                    <a:pt x="206" y="975"/>
                  </a:lnTo>
                  <a:lnTo>
                    <a:pt x="150" y="1125"/>
                  </a:lnTo>
                  <a:lnTo>
                    <a:pt x="94" y="1275"/>
                  </a:lnTo>
                  <a:lnTo>
                    <a:pt x="56" y="1481"/>
                  </a:lnTo>
                  <a:lnTo>
                    <a:pt x="38" y="1556"/>
                  </a:lnTo>
                  <a:lnTo>
                    <a:pt x="19" y="1856"/>
                  </a:lnTo>
                  <a:lnTo>
                    <a:pt x="0" y="2175"/>
                  </a:lnTo>
                  <a:lnTo>
                    <a:pt x="0" y="2568"/>
                  </a:lnTo>
                  <a:lnTo>
                    <a:pt x="38" y="3000"/>
                  </a:lnTo>
                  <a:lnTo>
                    <a:pt x="75" y="3225"/>
                  </a:lnTo>
                  <a:lnTo>
                    <a:pt x="113" y="3449"/>
                  </a:lnTo>
                  <a:lnTo>
                    <a:pt x="169" y="3674"/>
                  </a:lnTo>
                  <a:lnTo>
                    <a:pt x="225" y="3881"/>
                  </a:lnTo>
                  <a:lnTo>
                    <a:pt x="319" y="4087"/>
                  </a:lnTo>
                  <a:lnTo>
                    <a:pt x="413" y="4256"/>
                  </a:lnTo>
                  <a:lnTo>
                    <a:pt x="563" y="4480"/>
                  </a:lnTo>
                  <a:lnTo>
                    <a:pt x="656" y="4593"/>
                  </a:lnTo>
                  <a:lnTo>
                    <a:pt x="769" y="4687"/>
                  </a:lnTo>
                  <a:lnTo>
                    <a:pt x="881" y="4780"/>
                  </a:lnTo>
                  <a:lnTo>
                    <a:pt x="1012" y="4855"/>
                  </a:lnTo>
                  <a:lnTo>
                    <a:pt x="1125" y="4912"/>
                  </a:lnTo>
                  <a:lnTo>
                    <a:pt x="1256" y="4968"/>
                  </a:lnTo>
                  <a:lnTo>
                    <a:pt x="1387" y="4987"/>
                  </a:lnTo>
                  <a:lnTo>
                    <a:pt x="1537" y="5005"/>
                  </a:lnTo>
                  <a:lnTo>
                    <a:pt x="1668" y="5024"/>
                  </a:lnTo>
                  <a:lnTo>
                    <a:pt x="1800" y="5005"/>
                  </a:lnTo>
                  <a:lnTo>
                    <a:pt x="1950" y="4987"/>
                  </a:lnTo>
                  <a:lnTo>
                    <a:pt x="2081" y="4949"/>
                  </a:lnTo>
                  <a:lnTo>
                    <a:pt x="2212" y="4912"/>
                  </a:lnTo>
                  <a:lnTo>
                    <a:pt x="2343" y="4837"/>
                  </a:lnTo>
                  <a:lnTo>
                    <a:pt x="2475" y="4762"/>
                  </a:lnTo>
                  <a:lnTo>
                    <a:pt x="2587" y="4668"/>
                  </a:lnTo>
                  <a:lnTo>
                    <a:pt x="2774" y="4499"/>
                  </a:lnTo>
                  <a:lnTo>
                    <a:pt x="2906" y="4349"/>
                  </a:lnTo>
                  <a:lnTo>
                    <a:pt x="3018" y="4162"/>
                  </a:lnTo>
                  <a:lnTo>
                    <a:pt x="3131" y="3974"/>
                  </a:lnTo>
                  <a:lnTo>
                    <a:pt x="3224" y="3768"/>
                  </a:lnTo>
                  <a:lnTo>
                    <a:pt x="3299" y="3562"/>
                  </a:lnTo>
                  <a:lnTo>
                    <a:pt x="3374" y="3337"/>
                  </a:lnTo>
                  <a:lnTo>
                    <a:pt x="3487" y="2925"/>
                  </a:lnTo>
                  <a:lnTo>
                    <a:pt x="3562" y="2531"/>
                  </a:lnTo>
                  <a:lnTo>
                    <a:pt x="3618" y="2212"/>
                  </a:lnTo>
                  <a:lnTo>
                    <a:pt x="3655" y="1931"/>
                  </a:lnTo>
                  <a:lnTo>
                    <a:pt x="3655" y="1837"/>
                  </a:lnTo>
                  <a:lnTo>
                    <a:pt x="3674" y="1631"/>
                  </a:lnTo>
                  <a:lnTo>
                    <a:pt x="3693" y="1481"/>
                  </a:lnTo>
                  <a:lnTo>
                    <a:pt x="3674" y="1331"/>
                  </a:lnTo>
                  <a:lnTo>
                    <a:pt x="3655" y="1163"/>
                  </a:lnTo>
                  <a:lnTo>
                    <a:pt x="3618" y="975"/>
                  </a:lnTo>
                  <a:lnTo>
                    <a:pt x="3543" y="806"/>
                  </a:lnTo>
                  <a:lnTo>
                    <a:pt x="3449" y="638"/>
                  </a:lnTo>
                  <a:lnTo>
                    <a:pt x="3337" y="469"/>
                  </a:lnTo>
                  <a:lnTo>
                    <a:pt x="3187" y="338"/>
                  </a:lnTo>
                  <a:lnTo>
                    <a:pt x="2981" y="207"/>
                  </a:lnTo>
                  <a:lnTo>
                    <a:pt x="2868" y="169"/>
                  </a:lnTo>
                  <a:lnTo>
                    <a:pt x="2737" y="132"/>
                  </a:lnTo>
                  <a:lnTo>
                    <a:pt x="2606" y="94"/>
                  </a:lnTo>
                  <a:lnTo>
                    <a:pt x="2456" y="57"/>
                  </a:lnTo>
                  <a:lnTo>
                    <a:pt x="2306" y="57"/>
                  </a:lnTo>
                  <a:lnTo>
                    <a:pt x="2118" y="38"/>
                  </a:lnTo>
                  <a:lnTo>
                    <a:pt x="1950" y="19"/>
                  </a:lnTo>
                  <a:lnTo>
                    <a:pt x="1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892;p45">
              <a:extLst>
                <a:ext uri="{FF2B5EF4-FFF2-40B4-BE49-F238E27FC236}">
                  <a16:creationId xmlns:a16="http://schemas.microsoft.com/office/drawing/2014/main" id="{85711A79-12F1-899E-CE5F-A1FA0AE2C5B5}"/>
                </a:ext>
              </a:extLst>
            </p:cNvPr>
            <p:cNvSpPr/>
            <p:nvPr/>
          </p:nvSpPr>
          <p:spPr>
            <a:xfrm>
              <a:off x="2601435" y="1375621"/>
              <a:ext cx="16441" cy="35408"/>
            </a:xfrm>
            <a:custGeom>
              <a:avLst/>
              <a:gdLst/>
              <a:ahLst/>
              <a:cxnLst/>
              <a:rect l="l" t="t" r="r" b="b"/>
              <a:pathLst>
                <a:path w="488" h="1051" extrusionOk="0">
                  <a:moveTo>
                    <a:pt x="300" y="1"/>
                  </a:moveTo>
                  <a:lnTo>
                    <a:pt x="169" y="19"/>
                  </a:lnTo>
                  <a:lnTo>
                    <a:pt x="0" y="1050"/>
                  </a:lnTo>
                  <a:lnTo>
                    <a:pt x="94" y="975"/>
                  </a:lnTo>
                  <a:lnTo>
                    <a:pt x="206" y="882"/>
                  </a:lnTo>
                  <a:lnTo>
                    <a:pt x="338" y="732"/>
                  </a:lnTo>
                  <a:lnTo>
                    <a:pt x="394" y="638"/>
                  </a:lnTo>
                  <a:lnTo>
                    <a:pt x="450" y="544"/>
                  </a:lnTo>
                  <a:lnTo>
                    <a:pt x="469" y="432"/>
                  </a:lnTo>
                  <a:lnTo>
                    <a:pt x="488" y="338"/>
                  </a:lnTo>
                  <a:lnTo>
                    <a:pt x="488" y="151"/>
                  </a:lnTo>
                  <a:lnTo>
                    <a:pt x="450" y="38"/>
                  </a:lnTo>
                  <a:lnTo>
                    <a:pt x="431" y="19"/>
                  </a:ln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893;p45">
              <a:extLst>
                <a:ext uri="{FF2B5EF4-FFF2-40B4-BE49-F238E27FC236}">
                  <a16:creationId xmlns:a16="http://schemas.microsoft.com/office/drawing/2014/main" id="{92172C70-B7D0-E055-4EE3-75394683482B}"/>
                </a:ext>
              </a:extLst>
            </p:cNvPr>
            <p:cNvSpPr/>
            <p:nvPr/>
          </p:nvSpPr>
          <p:spPr>
            <a:xfrm>
              <a:off x="2473855" y="1369321"/>
              <a:ext cx="12027" cy="37295"/>
            </a:xfrm>
            <a:custGeom>
              <a:avLst/>
              <a:gdLst/>
              <a:ahLst/>
              <a:cxnLst/>
              <a:rect l="l" t="t" r="r" b="b"/>
              <a:pathLst>
                <a:path w="357" h="1107" extrusionOk="0">
                  <a:moveTo>
                    <a:pt x="151" y="0"/>
                  </a:moveTo>
                  <a:lnTo>
                    <a:pt x="113" y="19"/>
                  </a:lnTo>
                  <a:lnTo>
                    <a:pt x="76" y="38"/>
                  </a:lnTo>
                  <a:lnTo>
                    <a:pt x="38" y="150"/>
                  </a:lnTo>
                  <a:lnTo>
                    <a:pt x="1" y="319"/>
                  </a:lnTo>
                  <a:lnTo>
                    <a:pt x="1" y="413"/>
                  </a:lnTo>
                  <a:lnTo>
                    <a:pt x="1" y="525"/>
                  </a:lnTo>
                  <a:lnTo>
                    <a:pt x="38" y="638"/>
                  </a:lnTo>
                  <a:lnTo>
                    <a:pt x="76" y="731"/>
                  </a:lnTo>
                  <a:lnTo>
                    <a:pt x="188" y="900"/>
                  </a:lnTo>
                  <a:lnTo>
                    <a:pt x="263" y="1012"/>
                  </a:lnTo>
                  <a:lnTo>
                    <a:pt x="357" y="1106"/>
                  </a:lnTo>
                  <a:lnTo>
                    <a:pt x="357" y="56"/>
                  </a:lnTo>
                  <a:lnTo>
                    <a:pt x="244" y="19"/>
                  </a:lnTo>
                  <a:lnTo>
                    <a:pt x="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894;p45">
              <a:extLst>
                <a:ext uri="{FF2B5EF4-FFF2-40B4-BE49-F238E27FC236}">
                  <a16:creationId xmlns:a16="http://schemas.microsoft.com/office/drawing/2014/main" id="{11B3E9A0-6520-2E48-9807-B7025DF3DF21}"/>
                </a:ext>
              </a:extLst>
            </p:cNvPr>
            <p:cNvSpPr/>
            <p:nvPr/>
          </p:nvSpPr>
          <p:spPr>
            <a:xfrm>
              <a:off x="2483962" y="1283414"/>
              <a:ext cx="137725" cy="87830"/>
            </a:xfrm>
            <a:custGeom>
              <a:avLst/>
              <a:gdLst/>
              <a:ahLst/>
              <a:cxnLst/>
              <a:rect l="l" t="t" r="r" b="b"/>
              <a:pathLst>
                <a:path w="4088" h="2607" extrusionOk="0">
                  <a:moveTo>
                    <a:pt x="1219" y="1"/>
                  </a:moveTo>
                  <a:lnTo>
                    <a:pt x="469" y="432"/>
                  </a:lnTo>
                  <a:lnTo>
                    <a:pt x="376" y="769"/>
                  </a:lnTo>
                  <a:lnTo>
                    <a:pt x="169" y="1500"/>
                  </a:lnTo>
                  <a:lnTo>
                    <a:pt x="76" y="1913"/>
                  </a:lnTo>
                  <a:lnTo>
                    <a:pt x="1" y="2269"/>
                  </a:lnTo>
                  <a:lnTo>
                    <a:pt x="1" y="2400"/>
                  </a:lnTo>
                  <a:lnTo>
                    <a:pt x="1" y="2513"/>
                  </a:lnTo>
                  <a:lnTo>
                    <a:pt x="19" y="2588"/>
                  </a:lnTo>
                  <a:lnTo>
                    <a:pt x="38" y="2606"/>
                  </a:lnTo>
                  <a:lnTo>
                    <a:pt x="113" y="2606"/>
                  </a:lnTo>
                  <a:lnTo>
                    <a:pt x="169" y="2588"/>
                  </a:lnTo>
                  <a:lnTo>
                    <a:pt x="263" y="2494"/>
                  </a:lnTo>
                  <a:lnTo>
                    <a:pt x="357" y="2363"/>
                  </a:lnTo>
                  <a:lnTo>
                    <a:pt x="451" y="2194"/>
                  </a:lnTo>
                  <a:lnTo>
                    <a:pt x="582" y="1894"/>
                  </a:lnTo>
                  <a:lnTo>
                    <a:pt x="638" y="1763"/>
                  </a:lnTo>
                  <a:lnTo>
                    <a:pt x="788" y="1950"/>
                  </a:lnTo>
                  <a:lnTo>
                    <a:pt x="1425" y="1875"/>
                  </a:lnTo>
                  <a:lnTo>
                    <a:pt x="1988" y="1857"/>
                  </a:lnTo>
                  <a:lnTo>
                    <a:pt x="2494" y="1857"/>
                  </a:lnTo>
                  <a:lnTo>
                    <a:pt x="2925" y="1894"/>
                  </a:lnTo>
                  <a:lnTo>
                    <a:pt x="3262" y="1932"/>
                  </a:lnTo>
                  <a:lnTo>
                    <a:pt x="3525" y="1969"/>
                  </a:lnTo>
                  <a:lnTo>
                    <a:pt x="3731" y="2025"/>
                  </a:lnTo>
                  <a:lnTo>
                    <a:pt x="4087" y="713"/>
                  </a:lnTo>
                  <a:lnTo>
                    <a:pt x="3543" y="320"/>
                  </a:lnTo>
                  <a:lnTo>
                    <a:pt x="2981" y="188"/>
                  </a:lnTo>
                  <a:lnTo>
                    <a:pt x="1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895;p45">
              <a:extLst>
                <a:ext uri="{FF2B5EF4-FFF2-40B4-BE49-F238E27FC236}">
                  <a16:creationId xmlns:a16="http://schemas.microsoft.com/office/drawing/2014/main" id="{90854850-96B3-B642-DEB2-B75258D6C481}"/>
                </a:ext>
              </a:extLst>
            </p:cNvPr>
            <p:cNvSpPr/>
            <p:nvPr/>
          </p:nvSpPr>
          <p:spPr>
            <a:xfrm>
              <a:off x="2522502" y="1373735"/>
              <a:ext cx="7614" cy="15834"/>
            </a:xfrm>
            <a:custGeom>
              <a:avLst/>
              <a:gdLst/>
              <a:ahLst/>
              <a:cxnLst/>
              <a:rect l="l" t="t" r="r" b="b"/>
              <a:pathLst>
                <a:path w="226" h="470" extrusionOk="0">
                  <a:moveTo>
                    <a:pt x="131" y="0"/>
                  </a:moveTo>
                  <a:lnTo>
                    <a:pt x="75" y="19"/>
                  </a:lnTo>
                  <a:lnTo>
                    <a:pt x="56" y="57"/>
                  </a:lnTo>
                  <a:lnTo>
                    <a:pt x="19" y="132"/>
                  </a:lnTo>
                  <a:lnTo>
                    <a:pt x="0" y="225"/>
                  </a:lnTo>
                  <a:lnTo>
                    <a:pt x="19" y="319"/>
                  </a:lnTo>
                  <a:lnTo>
                    <a:pt x="38" y="394"/>
                  </a:lnTo>
                  <a:lnTo>
                    <a:pt x="56" y="450"/>
                  </a:lnTo>
                  <a:lnTo>
                    <a:pt x="113" y="469"/>
                  </a:lnTo>
                  <a:lnTo>
                    <a:pt x="150" y="450"/>
                  </a:lnTo>
                  <a:lnTo>
                    <a:pt x="188" y="413"/>
                  </a:lnTo>
                  <a:lnTo>
                    <a:pt x="206" y="338"/>
                  </a:lnTo>
                  <a:lnTo>
                    <a:pt x="225" y="244"/>
                  </a:lnTo>
                  <a:lnTo>
                    <a:pt x="225" y="150"/>
                  </a:lnTo>
                  <a:lnTo>
                    <a:pt x="206" y="75"/>
                  </a:lnTo>
                  <a:lnTo>
                    <a:pt x="169" y="19"/>
                  </a:lnTo>
                  <a:lnTo>
                    <a:pt x="1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896;p45">
              <a:extLst>
                <a:ext uri="{FF2B5EF4-FFF2-40B4-BE49-F238E27FC236}">
                  <a16:creationId xmlns:a16="http://schemas.microsoft.com/office/drawing/2014/main" id="{368FB19F-9141-6EB4-A92A-CA4F7363F69C}"/>
                </a:ext>
              </a:extLst>
            </p:cNvPr>
            <p:cNvSpPr/>
            <p:nvPr/>
          </p:nvSpPr>
          <p:spPr>
            <a:xfrm>
              <a:off x="2572362" y="1378788"/>
              <a:ext cx="7008" cy="15194"/>
            </a:xfrm>
            <a:custGeom>
              <a:avLst/>
              <a:gdLst/>
              <a:ahLst/>
              <a:cxnLst/>
              <a:rect l="l" t="t" r="r" b="b"/>
              <a:pathLst>
                <a:path w="208" h="451" extrusionOk="0">
                  <a:moveTo>
                    <a:pt x="113" y="0"/>
                  </a:moveTo>
                  <a:lnTo>
                    <a:pt x="76" y="19"/>
                  </a:lnTo>
                  <a:lnTo>
                    <a:pt x="38" y="57"/>
                  </a:lnTo>
                  <a:lnTo>
                    <a:pt x="20" y="132"/>
                  </a:lnTo>
                  <a:lnTo>
                    <a:pt x="1" y="225"/>
                  </a:lnTo>
                  <a:lnTo>
                    <a:pt x="1" y="300"/>
                  </a:lnTo>
                  <a:lnTo>
                    <a:pt x="20" y="375"/>
                  </a:lnTo>
                  <a:lnTo>
                    <a:pt x="57" y="432"/>
                  </a:lnTo>
                  <a:lnTo>
                    <a:pt x="95" y="450"/>
                  </a:lnTo>
                  <a:lnTo>
                    <a:pt x="132" y="432"/>
                  </a:lnTo>
                  <a:lnTo>
                    <a:pt x="170" y="394"/>
                  </a:lnTo>
                  <a:lnTo>
                    <a:pt x="207" y="319"/>
                  </a:lnTo>
                  <a:lnTo>
                    <a:pt x="207" y="225"/>
                  </a:lnTo>
                  <a:lnTo>
                    <a:pt x="207" y="150"/>
                  </a:lnTo>
                  <a:lnTo>
                    <a:pt x="188" y="75"/>
                  </a:lnTo>
                  <a:lnTo>
                    <a:pt x="151" y="19"/>
                  </a:lnTo>
                  <a:lnTo>
                    <a:pt x="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897;p45">
              <a:extLst>
                <a:ext uri="{FF2B5EF4-FFF2-40B4-BE49-F238E27FC236}">
                  <a16:creationId xmlns:a16="http://schemas.microsoft.com/office/drawing/2014/main" id="{6DF57C7B-9AF2-3384-380D-24A5B79982A3}"/>
                </a:ext>
              </a:extLst>
            </p:cNvPr>
            <p:cNvSpPr/>
            <p:nvPr/>
          </p:nvSpPr>
          <p:spPr>
            <a:xfrm>
              <a:off x="2515528" y="1362381"/>
              <a:ext cx="22774" cy="10747"/>
            </a:xfrm>
            <a:custGeom>
              <a:avLst/>
              <a:gdLst/>
              <a:ahLst/>
              <a:cxnLst/>
              <a:rect l="l" t="t" r="r" b="b"/>
              <a:pathLst>
                <a:path w="676" h="319" extrusionOk="0">
                  <a:moveTo>
                    <a:pt x="320" y="0"/>
                  </a:moveTo>
                  <a:lnTo>
                    <a:pt x="245" y="19"/>
                  </a:lnTo>
                  <a:lnTo>
                    <a:pt x="132" y="75"/>
                  </a:lnTo>
                  <a:lnTo>
                    <a:pt x="57" y="131"/>
                  </a:lnTo>
                  <a:lnTo>
                    <a:pt x="20" y="169"/>
                  </a:lnTo>
                  <a:lnTo>
                    <a:pt x="1" y="187"/>
                  </a:lnTo>
                  <a:lnTo>
                    <a:pt x="20" y="225"/>
                  </a:lnTo>
                  <a:lnTo>
                    <a:pt x="57" y="225"/>
                  </a:lnTo>
                  <a:lnTo>
                    <a:pt x="76" y="206"/>
                  </a:lnTo>
                  <a:lnTo>
                    <a:pt x="151" y="150"/>
                  </a:lnTo>
                  <a:lnTo>
                    <a:pt x="245" y="94"/>
                  </a:lnTo>
                  <a:lnTo>
                    <a:pt x="357" y="75"/>
                  </a:lnTo>
                  <a:lnTo>
                    <a:pt x="376" y="75"/>
                  </a:lnTo>
                  <a:lnTo>
                    <a:pt x="451" y="94"/>
                  </a:lnTo>
                  <a:lnTo>
                    <a:pt x="507" y="131"/>
                  </a:lnTo>
                  <a:lnTo>
                    <a:pt x="563" y="206"/>
                  </a:lnTo>
                  <a:lnTo>
                    <a:pt x="620" y="300"/>
                  </a:lnTo>
                  <a:lnTo>
                    <a:pt x="638" y="319"/>
                  </a:lnTo>
                  <a:lnTo>
                    <a:pt x="657" y="319"/>
                  </a:lnTo>
                  <a:lnTo>
                    <a:pt x="676" y="281"/>
                  </a:lnTo>
                  <a:lnTo>
                    <a:pt x="676" y="262"/>
                  </a:lnTo>
                  <a:lnTo>
                    <a:pt x="620" y="150"/>
                  </a:lnTo>
                  <a:lnTo>
                    <a:pt x="545" y="75"/>
                  </a:lnTo>
                  <a:lnTo>
                    <a:pt x="470" y="19"/>
                  </a:lnTo>
                  <a:lnTo>
                    <a:pt x="3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898;p45">
              <a:extLst>
                <a:ext uri="{FF2B5EF4-FFF2-40B4-BE49-F238E27FC236}">
                  <a16:creationId xmlns:a16="http://schemas.microsoft.com/office/drawing/2014/main" id="{F275F59D-9338-3EA5-4DB3-DC96B0AAE9F4}"/>
                </a:ext>
              </a:extLst>
            </p:cNvPr>
            <p:cNvSpPr/>
            <p:nvPr/>
          </p:nvSpPr>
          <p:spPr>
            <a:xfrm>
              <a:off x="2569229" y="1366795"/>
              <a:ext cx="22774" cy="10141"/>
            </a:xfrm>
            <a:custGeom>
              <a:avLst/>
              <a:gdLst/>
              <a:ahLst/>
              <a:cxnLst/>
              <a:rect l="l" t="t" r="r" b="b"/>
              <a:pathLst>
                <a:path w="676" h="301" extrusionOk="0">
                  <a:moveTo>
                    <a:pt x="281" y="0"/>
                  </a:moveTo>
                  <a:lnTo>
                    <a:pt x="225" y="19"/>
                  </a:lnTo>
                  <a:lnTo>
                    <a:pt x="113" y="75"/>
                  </a:lnTo>
                  <a:lnTo>
                    <a:pt x="19" y="150"/>
                  </a:lnTo>
                  <a:lnTo>
                    <a:pt x="0" y="188"/>
                  </a:lnTo>
                  <a:lnTo>
                    <a:pt x="19" y="206"/>
                  </a:lnTo>
                  <a:lnTo>
                    <a:pt x="38" y="225"/>
                  </a:lnTo>
                  <a:lnTo>
                    <a:pt x="75" y="206"/>
                  </a:lnTo>
                  <a:lnTo>
                    <a:pt x="150" y="131"/>
                  </a:lnTo>
                  <a:lnTo>
                    <a:pt x="244" y="94"/>
                  </a:lnTo>
                  <a:lnTo>
                    <a:pt x="338" y="75"/>
                  </a:lnTo>
                  <a:lnTo>
                    <a:pt x="375" y="75"/>
                  </a:lnTo>
                  <a:lnTo>
                    <a:pt x="431" y="94"/>
                  </a:lnTo>
                  <a:lnTo>
                    <a:pt x="506" y="131"/>
                  </a:lnTo>
                  <a:lnTo>
                    <a:pt x="563" y="206"/>
                  </a:lnTo>
                  <a:lnTo>
                    <a:pt x="600" y="281"/>
                  </a:lnTo>
                  <a:lnTo>
                    <a:pt x="619" y="300"/>
                  </a:lnTo>
                  <a:lnTo>
                    <a:pt x="656" y="300"/>
                  </a:lnTo>
                  <a:lnTo>
                    <a:pt x="675" y="281"/>
                  </a:lnTo>
                  <a:lnTo>
                    <a:pt x="675" y="263"/>
                  </a:lnTo>
                  <a:lnTo>
                    <a:pt x="619" y="150"/>
                  </a:lnTo>
                  <a:lnTo>
                    <a:pt x="544" y="75"/>
                  </a:lnTo>
                  <a:lnTo>
                    <a:pt x="469" y="19"/>
                  </a:lnTo>
                  <a:lnTo>
                    <a:pt x="3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899;p45">
              <a:extLst>
                <a:ext uri="{FF2B5EF4-FFF2-40B4-BE49-F238E27FC236}">
                  <a16:creationId xmlns:a16="http://schemas.microsoft.com/office/drawing/2014/main" id="{6E9339B6-B94C-481B-2A43-23FF3EC34CDC}"/>
                </a:ext>
              </a:extLst>
            </p:cNvPr>
            <p:cNvSpPr/>
            <p:nvPr/>
          </p:nvSpPr>
          <p:spPr>
            <a:xfrm>
              <a:off x="2572362" y="1405301"/>
              <a:ext cx="16474" cy="11421"/>
            </a:xfrm>
            <a:custGeom>
              <a:avLst/>
              <a:gdLst/>
              <a:ahLst/>
              <a:cxnLst/>
              <a:rect l="l" t="t" r="r" b="b"/>
              <a:pathLst>
                <a:path w="489" h="339" extrusionOk="0">
                  <a:moveTo>
                    <a:pt x="188" y="1"/>
                  </a:moveTo>
                  <a:lnTo>
                    <a:pt x="95" y="57"/>
                  </a:lnTo>
                  <a:lnTo>
                    <a:pt x="38" y="113"/>
                  </a:lnTo>
                  <a:lnTo>
                    <a:pt x="1" y="169"/>
                  </a:lnTo>
                  <a:lnTo>
                    <a:pt x="1" y="226"/>
                  </a:lnTo>
                  <a:lnTo>
                    <a:pt x="38" y="282"/>
                  </a:lnTo>
                  <a:lnTo>
                    <a:pt x="113" y="319"/>
                  </a:lnTo>
                  <a:lnTo>
                    <a:pt x="207" y="338"/>
                  </a:lnTo>
                  <a:lnTo>
                    <a:pt x="301" y="319"/>
                  </a:lnTo>
                  <a:lnTo>
                    <a:pt x="395" y="282"/>
                  </a:lnTo>
                  <a:lnTo>
                    <a:pt x="470" y="226"/>
                  </a:lnTo>
                  <a:lnTo>
                    <a:pt x="488" y="151"/>
                  </a:lnTo>
                  <a:lnTo>
                    <a:pt x="488" y="94"/>
                  </a:lnTo>
                  <a:lnTo>
                    <a:pt x="451" y="38"/>
                  </a:lnTo>
                  <a:lnTo>
                    <a:pt x="376"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900;p45">
              <a:extLst>
                <a:ext uri="{FF2B5EF4-FFF2-40B4-BE49-F238E27FC236}">
                  <a16:creationId xmlns:a16="http://schemas.microsoft.com/office/drawing/2014/main" id="{AF862550-3C8E-283C-DF16-611C9E4A1B5E}"/>
                </a:ext>
              </a:extLst>
            </p:cNvPr>
            <p:cNvSpPr/>
            <p:nvPr/>
          </p:nvSpPr>
          <p:spPr>
            <a:xfrm>
              <a:off x="2502929" y="1397081"/>
              <a:ext cx="15801" cy="13308"/>
            </a:xfrm>
            <a:custGeom>
              <a:avLst/>
              <a:gdLst/>
              <a:ahLst/>
              <a:cxnLst/>
              <a:rect l="l" t="t" r="r" b="b"/>
              <a:pathLst>
                <a:path w="469" h="395" extrusionOk="0">
                  <a:moveTo>
                    <a:pt x="169" y="1"/>
                  </a:moveTo>
                  <a:lnTo>
                    <a:pt x="75" y="20"/>
                  </a:lnTo>
                  <a:lnTo>
                    <a:pt x="19" y="57"/>
                  </a:lnTo>
                  <a:lnTo>
                    <a:pt x="0" y="113"/>
                  </a:lnTo>
                  <a:lnTo>
                    <a:pt x="19" y="188"/>
                  </a:lnTo>
                  <a:lnTo>
                    <a:pt x="56" y="263"/>
                  </a:lnTo>
                  <a:lnTo>
                    <a:pt x="131" y="320"/>
                  </a:lnTo>
                  <a:lnTo>
                    <a:pt x="206" y="376"/>
                  </a:lnTo>
                  <a:lnTo>
                    <a:pt x="300" y="395"/>
                  </a:lnTo>
                  <a:lnTo>
                    <a:pt x="375" y="395"/>
                  </a:lnTo>
                  <a:lnTo>
                    <a:pt x="431" y="357"/>
                  </a:lnTo>
                  <a:lnTo>
                    <a:pt x="469" y="282"/>
                  </a:lnTo>
                  <a:lnTo>
                    <a:pt x="450" y="207"/>
                  </a:lnTo>
                  <a:lnTo>
                    <a:pt x="412" y="151"/>
                  </a:lnTo>
                  <a:lnTo>
                    <a:pt x="337" y="76"/>
                  </a:lnTo>
                  <a:lnTo>
                    <a:pt x="244" y="20"/>
                  </a:lnTo>
                  <a:lnTo>
                    <a:pt x="169"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901;p45">
              <a:extLst>
                <a:ext uri="{FF2B5EF4-FFF2-40B4-BE49-F238E27FC236}">
                  <a16:creationId xmlns:a16="http://schemas.microsoft.com/office/drawing/2014/main" id="{F7E0B33B-EB86-43B8-1058-C6E10FB2FF45}"/>
                </a:ext>
              </a:extLst>
            </p:cNvPr>
            <p:cNvSpPr/>
            <p:nvPr/>
          </p:nvSpPr>
          <p:spPr>
            <a:xfrm>
              <a:off x="1954134" y="2000182"/>
              <a:ext cx="226767" cy="104877"/>
            </a:xfrm>
            <a:custGeom>
              <a:avLst/>
              <a:gdLst/>
              <a:ahLst/>
              <a:cxnLst/>
              <a:rect l="l" t="t" r="r" b="b"/>
              <a:pathLst>
                <a:path w="6731" h="3113" extrusionOk="0">
                  <a:moveTo>
                    <a:pt x="6730" y="0"/>
                  </a:moveTo>
                  <a:lnTo>
                    <a:pt x="1" y="3112"/>
                  </a:lnTo>
                  <a:lnTo>
                    <a:pt x="1" y="3112"/>
                  </a:lnTo>
                  <a:lnTo>
                    <a:pt x="6730" y="0"/>
                  </a:lnTo>
                  <a:lnTo>
                    <a:pt x="6730" y="0"/>
                  </a:lnTo>
                  <a:close/>
                </a:path>
              </a:pathLst>
            </a:custGeom>
            <a:solidFill>
              <a:srgbClr val="B8A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902;p45">
              <a:extLst>
                <a:ext uri="{FF2B5EF4-FFF2-40B4-BE49-F238E27FC236}">
                  <a16:creationId xmlns:a16="http://schemas.microsoft.com/office/drawing/2014/main" id="{E22AAE7E-A454-8F47-B524-1B2EC1D3FD42}"/>
                </a:ext>
              </a:extLst>
            </p:cNvPr>
            <p:cNvSpPr/>
            <p:nvPr/>
          </p:nvSpPr>
          <p:spPr>
            <a:xfrm>
              <a:off x="1954134" y="2000182"/>
              <a:ext cx="226767" cy="104877"/>
            </a:xfrm>
            <a:custGeom>
              <a:avLst/>
              <a:gdLst/>
              <a:ahLst/>
              <a:cxnLst/>
              <a:rect l="l" t="t" r="r" b="b"/>
              <a:pathLst>
                <a:path w="6731" h="3113" fill="none" extrusionOk="0">
                  <a:moveTo>
                    <a:pt x="6730" y="0"/>
                  </a:moveTo>
                  <a:lnTo>
                    <a:pt x="1" y="3112"/>
                  </a:lnTo>
                  <a:lnTo>
                    <a:pt x="1" y="3112"/>
                  </a:lnTo>
                  <a:lnTo>
                    <a:pt x="6730" y="0"/>
                  </a:lnTo>
                  <a:lnTo>
                    <a:pt x="673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903;p45">
              <a:extLst>
                <a:ext uri="{FF2B5EF4-FFF2-40B4-BE49-F238E27FC236}">
                  <a16:creationId xmlns:a16="http://schemas.microsoft.com/office/drawing/2014/main" id="{27638AA2-7A83-9014-BFF0-1B12D5451D9B}"/>
                </a:ext>
              </a:extLst>
            </p:cNvPr>
            <p:cNvSpPr/>
            <p:nvPr/>
          </p:nvSpPr>
          <p:spPr>
            <a:xfrm>
              <a:off x="1902354" y="1914915"/>
              <a:ext cx="297483" cy="206553"/>
            </a:xfrm>
            <a:custGeom>
              <a:avLst/>
              <a:gdLst/>
              <a:ahLst/>
              <a:cxnLst/>
              <a:rect l="l" t="t" r="r" b="b"/>
              <a:pathLst>
                <a:path w="8830" h="6131" extrusionOk="0">
                  <a:moveTo>
                    <a:pt x="8830" y="1"/>
                  </a:moveTo>
                  <a:lnTo>
                    <a:pt x="1" y="6130"/>
                  </a:lnTo>
                  <a:lnTo>
                    <a:pt x="1538" y="5643"/>
                  </a:lnTo>
                  <a:lnTo>
                    <a:pt x="8267" y="2531"/>
                  </a:lnTo>
                  <a:lnTo>
                    <a:pt x="8530" y="1276"/>
                  </a:lnTo>
                  <a:lnTo>
                    <a:pt x="8830"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904;p45">
              <a:extLst>
                <a:ext uri="{FF2B5EF4-FFF2-40B4-BE49-F238E27FC236}">
                  <a16:creationId xmlns:a16="http://schemas.microsoft.com/office/drawing/2014/main" id="{352D1C05-BF07-4588-99B9-F1688FC3E9E2}"/>
                </a:ext>
              </a:extLst>
            </p:cNvPr>
            <p:cNvSpPr/>
            <p:nvPr/>
          </p:nvSpPr>
          <p:spPr>
            <a:xfrm>
              <a:off x="1902354" y="1914915"/>
              <a:ext cx="297483" cy="206553"/>
            </a:xfrm>
            <a:custGeom>
              <a:avLst/>
              <a:gdLst/>
              <a:ahLst/>
              <a:cxnLst/>
              <a:rect l="l" t="t" r="r" b="b"/>
              <a:pathLst>
                <a:path w="8830" h="6131" fill="none" extrusionOk="0">
                  <a:moveTo>
                    <a:pt x="8830" y="1"/>
                  </a:moveTo>
                  <a:lnTo>
                    <a:pt x="1" y="6130"/>
                  </a:lnTo>
                  <a:lnTo>
                    <a:pt x="1" y="6130"/>
                  </a:lnTo>
                  <a:lnTo>
                    <a:pt x="1538" y="5643"/>
                  </a:lnTo>
                  <a:lnTo>
                    <a:pt x="8267" y="2531"/>
                  </a:lnTo>
                  <a:lnTo>
                    <a:pt x="8267" y="2531"/>
                  </a:lnTo>
                  <a:lnTo>
                    <a:pt x="8530" y="1276"/>
                  </a:lnTo>
                  <a:lnTo>
                    <a:pt x="88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905;p45">
              <a:extLst>
                <a:ext uri="{FF2B5EF4-FFF2-40B4-BE49-F238E27FC236}">
                  <a16:creationId xmlns:a16="http://schemas.microsoft.com/office/drawing/2014/main" id="{8AA5ABAC-DEB4-B9FE-6574-8192A6EF4857}"/>
                </a:ext>
              </a:extLst>
            </p:cNvPr>
            <p:cNvSpPr/>
            <p:nvPr/>
          </p:nvSpPr>
          <p:spPr>
            <a:xfrm>
              <a:off x="2180861" y="1906729"/>
              <a:ext cx="30961" cy="93490"/>
            </a:xfrm>
            <a:custGeom>
              <a:avLst/>
              <a:gdLst/>
              <a:ahLst/>
              <a:cxnLst/>
              <a:rect l="l" t="t" r="r" b="b"/>
              <a:pathLst>
                <a:path w="919" h="2775" extrusionOk="0">
                  <a:moveTo>
                    <a:pt x="919" y="0"/>
                  </a:moveTo>
                  <a:lnTo>
                    <a:pt x="563" y="244"/>
                  </a:lnTo>
                  <a:lnTo>
                    <a:pt x="263" y="1519"/>
                  </a:lnTo>
                  <a:lnTo>
                    <a:pt x="10" y="2729"/>
                  </a:lnTo>
                  <a:lnTo>
                    <a:pt x="469" y="1444"/>
                  </a:lnTo>
                  <a:lnTo>
                    <a:pt x="919" y="0"/>
                  </a:lnTo>
                  <a:close/>
                  <a:moveTo>
                    <a:pt x="10" y="2729"/>
                  </a:moveTo>
                  <a:lnTo>
                    <a:pt x="0" y="2756"/>
                  </a:lnTo>
                  <a:lnTo>
                    <a:pt x="0" y="2774"/>
                  </a:lnTo>
                  <a:lnTo>
                    <a:pt x="10" y="2729"/>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906;p45">
              <a:extLst>
                <a:ext uri="{FF2B5EF4-FFF2-40B4-BE49-F238E27FC236}">
                  <a16:creationId xmlns:a16="http://schemas.microsoft.com/office/drawing/2014/main" id="{350D8824-1078-95AC-9BFC-C3634C2ADBD6}"/>
                </a:ext>
              </a:extLst>
            </p:cNvPr>
            <p:cNvSpPr/>
            <p:nvPr/>
          </p:nvSpPr>
          <p:spPr>
            <a:xfrm>
              <a:off x="2520582" y="1657902"/>
              <a:ext cx="26581" cy="27188"/>
            </a:xfrm>
            <a:custGeom>
              <a:avLst/>
              <a:gdLst/>
              <a:ahLst/>
              <a:cxnLst/>
              <a:rect l="l" t="t" r="r" b="b"/>
              <a:pathLst>
                <a:path w="789" h="807" extrusionOk="0">
                  <a:moveTo>
                    <a:pt x="395" y="113"/>
                  </a:moveTo>
                  <a:lnTo>
                    <a:pt x="451" y="132"/>
                  </a:lnTo>
                  <a:lnTo>
                    <a:pt x="507" y="132"/>
                  </a:lnTo>
                  <a:lnTo>
                    <a:pt x="601" y="207"/>
                  </a:lnTo>
                  <a:lnTo>
                    <a:pt x="657" y="301"/>
                  </a:lnTo>
                  <a:lnTo>
                    <a:pt x="676" y="338"/>
                  </a:lnTo>
                  <a:lnTo>
                    <a:pt x="676" y="394"/>
                  </a:lnTo>
                  <a:lnTo>
                    <a:pt x="676" y="451"/>
                  </a:lnTo>
                  <a:lnTo>
                    <a:pt x="657" y="507"/>
                  </a:lnTo>
                  <a:lnTo>
                    <a:pt x="601" y="601"/>
                  </a:lnTo>
                  <a:lnTo>
                    <a:pt x="507" y="657"/>
                  </a:lnTo>
                  <a:lnTo>
                    <a:pt x="451" y="675"/>
                  </a:lnTo>
                  <a:lnTo>
                    <a:pt x="338" y="675"/>
                  </a:lnTo>
                  <a:lnTo>
                    <a:pt x="282" y="657"/>
                  </a:lnTo>
                  <a:lnTo>
                    <a:pt x="188" y="601"/>
                  </a:lnTo>
                  <a:lnTo>
                    <a:pt x="132" y="507"/>
                  </a:lnTo>
                  <a:lnTo>
                    <a:pt x="113" y="451"/>
                  </a:lnTo>
                  <a:lnTo>
                    <a:pt x="113" y="394"/>
                  </a:lnTo>
                  <a:lnTo>
                    <a:pt x="113" y="338"/>
                  </a:lnTo>
                  <a:lnTo>
                    <a:pt x="132" y="301"/>
                  </a:lnTo>
                  <a:lnTo>
                    <a:pt x="188" y="207"/>
                  </a:lnTo>
                  <a:lnTo>
                    <a:pt x="282" y="132"/>
                  </a:lnTo>
                  <a:lnTo>
                    <a:pt x="338" y="132"/>
                  </a:lnTo>
                  <a:lnTo>
                    <a:pt x="395" y="113"/>
                  </a:lnTo>
                  <a:close/>
                  <a:moveTo>
                    <a:pt x="320" y="1"/>
                  </a:moveTo>
                  <a:lnTo>
                    <a:pt x="245" y="38"/>
                  </a:lnTo>
                  <a:lnTo>
                    <a:pt x="170" y="76"/>
                  </a:lnTo>
                  <a:lnTo>
                    <a:pt x="113" y="113"/>
                  </a:lnTo>
                  <a:lnTo>
                    <a:pt x="57" y="169"/>
                  </a:lnTo>
                  <a:lnTo>
                    <a:pt x="20" y="244"/>
                  </a:lnTo>
                  <a:lnTo>
                    <a:pt x="1" y="319"/>
                  </a:lnTo>
                  <a:lnTo>
                    <a:pt x="1" y="394"/>
                  </a:lnTo>
                  <a:lnTo>
                    <a:pt x="1" y="488"/>
                  </a:lnTo>
                  <a:lnTo>
                    <a:pt x="20" y="563"/>
                  </a:lnTo>
                  <a:lnTo>
                    <a:pt x="57" y="619"/>
                  </a:lnTo>
                  <a:lnTo>
                    <a:pt x="113" y="675"/>
                  </a:lnTo>
                  <a:lnTo>
                    <a:pt x="170" y="732"/>
                  </a:lnTo>
                  <a:lnTo>
                    <a:pt x="245" y="769"/>
                  </a:lnTo>
                  <a:lnTo>
                    <a:pt x="320" y="788"/>
                  </a:lnTo>
                  <a:lnTo>
                    <a:pt x="395" y="807"/>
                  </a:lnTo>
                  <a:lnTo>
                    <a:pt x="470" y="788"/>
                  </a:lnTo>
                  <a:lnTo>
                    <a:pt x="545" y="769"/>
                  </a:lnTo>
                  <a:lnTo>
                    <a:pt x="619" y="732"/>
                  </a:lnTo>
                  <a:lnTo>
                    <a:pt x="676" y="675"/>
                  </a:lnTo>
                  <a:lnTo>
                    <a:pt x="732" y="619"/>
                  </a:lnTo>
                  <a:lnTo>
                    <a:pt x="769" y="563"/>
                  </a:lnTo>
                  <a:lnTo>
                    <a:pt x="788" y="488"/>
                  </a:lnTo>
                  <a:lnTo>
                    <a:pt x="788" y="394"/>
                  </a:lnTo>
                  <a:lnTo>
                    <a:pt x="788" y="319"/>
                  </a:lnTo>
                  <a:lnTo>
                    <a:pt x="769" y="244"/>
                  </a:lnTo>
                  <a:lnTo>
                    <a:pt x="732" y="169"/>
                  </a:lnTo>
                  <a:lnTo>
                    <a:pt x="676" y="113"/>
                  </a:lnTo>
                  <a:lnTo>
                    <a:pt x="619" y="76"/>
                  </a:lnTo>
                  <a:lnTo>
                    <a:pt x="545" y="38"/>
                  </a:lnTo>
                  <a:lnTo>
                    <a:pt x="4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907;p45">
              <a:extLst>
                <a:ext uri="{FF2B5EF4-FFF2-40B4-BE49-F238E27FC236}">
                  <a16:creationId xmlns:a16="http://schemas.microsoft.com/office/drawing/2014/main" id="{91B25BB9-6C97-D4EC-B69D-386BCE04EE81}"/>
                </a:ext>
              </a:extLst>
            </p:cNvPr>
            <p:cNvSpPr/>
            <p:nvPr/>
          </p:nvSpPr>
          <p:spPr>
            <a:xfrm>
              <a:off x="2520582" y="1710322"/>
              <a:ext cx="26581" cy="27188"/>
            </a:xfrm>
            <a:custGeom>
              <a:avLst/>
              <a:gdLst/>
              <a:ahLst/>
              <a:cxnLst/>
              <a:rect l="l" t="t" r="r" b="b"/>
              <a:pathLst>
                <a:path w="789" h="807" extrusionOk="0">
                  <a:moveTo>
                    <a:pt x="451" y="132"/>
                  </a:moveTo>
                  <a:lnTo>
                    <a:pt x="507" y="150"/>
                  </a:lnTo>
                  <a:lnTo>
                    <a:pt x="601" y="207"/>
                  </a:lnTo>
                  <a:lnTo>
                    <a:pt x="657" y="300"/>
                  </a:lnTo>
                  <a:lnTo>
                    <a:pt x="676" y="357"/>
                  </a:lnTo>
                  <a:lnTo>
                    <a:pt x="676" y="413"/>
                  </a:lnTo>
                  <a:lnTo>
                    <a:pt x="676" y="469"/>
                  </a:lnTo>
                  <a:lnTo>
                    <a:pt x="657" y="507"/>
                  </a:lnTo>
                  <a:lnTo>
                    <a:pt x="601" y="600"/>
                  </a:lnTo>
                  <a:lnTo>
                    <a:pt x="507" y="657"/>
                  </a:lnTo>
                  <a:lnTo>
                    <a:pt x="451" y="675"/>
                  </a:lnTo>
                  <a:lnTo>
                    <a:pt x="395" y="694"/>
                  </a:lnTo>
                  <a:lnTo>
                    <a:pt x="338" y="675"/>
                  </a:lnTo>
                  <a:lnTo>
                    <a:pt x="282" y="657"/>
                  </a:lnTo>
                  <a:lnTo>
                    <a:pt x="188" y="600"/>
                  </a:lnTo>
                  <a:lnTo>
                    <a:pt x="132" y="507"/>
                  </a:lnTo>
                  <a:lnTo>
                    <a:pt x="113" y="469"/>
                  </a:lnTo>
                  <a:lnTo>
                    <a:pt x="113" y="413"/>
                  </a:lnTo>
                  <a:lnTo>
                    <a:pt x="113" y="357"/>
                  </a:lnTo>
                  <a:lnTo>
                    <a:pt x="132" y="300"/>
                  </a:lnTo>
                  <a:lnTo>
                    <a:pt x="188" y="207"/>
                  </a:lnTo>
                  <a:lnTo>
                    <a:pt x="282" y="150"/>
                  </a:lnTo>
                  <a:lnTo>
                    <a:pt x="338" y="132"/>
                  </a:lnTo>
                  <a:close/>
                  <a:moveTo>
                    <a:pt x="395" y="0"/>
                  </a:moveTo>
                  <a:lnTo>
                    <a:pt x="320" y="19"/>
                  </a:lnTo>
                  <a:lnTo>
                    <a:pt x="245" y="38"/>
                  </a:lnTo>
                  <a:lnTo>
                    <a:pt x="170" y="75"/>
                  </a:lnTo>
                  <a:lnTo>
                    <a:pt x="113" y="132"/>
                  </a:lnTo>
                  <a:lnTo>
                    <a:pt x="57" y="188"/>
                  </a:lnTo>
                  <a:lnTo>
                    <a:pt x="20" y="244"/>
                  </a:lnTo>
                  <a:lnTo>
                    <a:pt x="1" y="319"/>
                  </a:lnTo>
                  <a:lnTo>
                    <a:pt x="1" y="413"/>
                  </a:lnTo>
                  <a:lnTo>
                    <a:pt x="1" y="488"/>
                  </a:lnTo>
                  <a:lnTo>
                    <a:pt x="20" y="563"/>
                  </a:lnTo>
                  <a:lnTo>
                    <a:pt x="57" y="638"/>
                  </a:lnTo>
                  <a:lnTo>
                    <a:pt x="113" y="694"/>
                  </a:lnTo>
                  <a:lnTo>
                    <a:pt x="170" y="732"/>
                  </a:lnTo>
                  <a:lnTo>
                    <a:pt x="245" y="769"/>
                  </a:lnTo>
                  <a:lnTo>
                    <a:pt x="320" y="807"/>
                  </a:lnTo>
                  <a:lnTo>
                    <a:pt x="470" y="807"/>
                  </a:lnTo>
                  <a:lnTo>
                    <a:pt x="545" y="769"/>
                  </a:lnTo>
                  <a:lnTo>
                    <a:pt x="619" y="732"/>
                  </a:lnTo>
                  <a:lnTo>
                    <a:pt x="676" y="694"/>
                  </a:lnTo>
                  <a:lnTo>
                    <a:pt x="732" y="638"/>
                  </a:lnTo>
                  <a:lnTo>
                    <a:pt x="769" y="563"/>
                  </a:lnTo>
                  <a:lnTo>
                    <a:pt x="788" y="488"/>
                  </a:lnTo>
                  <a:lnTo>
                    <a:pt x="788" y="413"/>
                  </a:lnTo>
                  <a:lnTo>
                    <a:pt x="788" y="319"/>
                  </a:lnTo>
                  <a:lnTo>
                    <a:pt x="769" y="244"/>
                  </a:lnTo>
                  <a:lnTo>
                    <a:pt x="732" y="188"/>
                  </a:lnTo>
                  <a:lnTo>
                    <a:pt x="676" y="132"/>
                  </a:lnTo>
                  <a:lnTo>
                    <a:pt x="619" y="75"/>
                  </a:lnTo>
                  <a:lnTo>
                    <a:pt x="545" y="38"/>
                  </a:lnTo>
                  <a:lnTo>
                    <a:pt x="470" y="19"/>
                  </a:lnTo>
                  <a:lnTo>
                    <a:pt x="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908;p45">
              <a:extLst>
                <a:ext uri="{FF2B5EF4-FFF2-40B4-BE49-F238E27FC236}">
                  <a16:creationId xmlns:a16="http://schemas.microsoft.com/office/drawing/2014/main" id="{2B1A26AE-18F0-F534-05CD-A73EA98E97FC}"/>
                </a:ext>
              </a:extLst>
            </p:cNvPr>
            <p:cNvSpPr/>
            <p:nvPr/>
          </p:nvSpPr>
          <p:spPr>
            <a:xfrm>
              <a:off x="2825602" y="2003349"/>
              <a:ext cx="5727" cy="205913"/>
            </a:xfrm>
            <a:custGeom>
              <a:avLst/>
              <a:gdLst/>
              <a:ahLst/>
              <a:cxnLst/>
              <a:rect l="l" t="t" r="r" b="b"/>
              <a:pathLst>
                <a:path w="170" h="6112" extrusionOk="0">
                  <a:moveTo>
                    <a:pt x="1" y="0"/>
                  </a:moveTo>
                  <a:lnTo>
                    <a:pt x="113" y="6092"/>
                  </a:lnTo>
                  <a:lnTo>
                    <a:pt x="132" y="6111"/>
                  </a:lnTo>
                  <a:lnTo>
                    <a:pt x="169" y="6111"/>
                  </a:lnTo>
                  <a:lnTo>
                    <a:pt x="57" y="19"/>
                  </a:lnTo>
                  <a:lnTo>
                    <a:pt x="1" y="0"/>
                  </a:lnTo>
                  <a:close/>
                </a:path>
              </a:pathLst>
            </a:custGeom>
            <a:solidFill>
              <a:srgbClr val="B8A0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909;p45">
              <a:extLst>
                <a:ext uri="{FF2B5EF4-FFF2-40B4-BE49-F238E27FC236}">
                  <a16:creationId xmlns:a16="http://schemas.microsoft.com/office/drawing/2014/main" id="{3A136BA9-8F2B-0C70-1569-4BEF78017500}"/>
                </a:ext>
              </a:extLst>
            </p:cNvPr>
            <p:cNvSpPr/>
            <p:nvPr/>
          </p:nvSpPr>
          <p:spPr>
            <a:xfrm>
              <a:off x="2825602" y="2003349"/>
              <a:ext cx="5727" cy="205913"/>
            </a:xfrm>
            <a:custGeom>
              <a:avLst/>
              <a:gdLst/>
              <a:ahLst/>
              <a:cxnLst/>
              <a:rect l="l" t="t" r="r" b="b"/>
              <a:pathLst>
                <a:path w="170" h="6112" fill="none" extrusionOk="0">
                  <a:moveTo>
                    <a:pt x="1" y="0"/>
                  </a:moveTo>
                  <a:lnTo>
                    <a:pt x="113" y="6092"/>
                  </a:lnTo>
                  <a:lnTo>
                    <a:pt x="113" y="6092"/>
                  </a:lnTo>
                  <a:lnTo>
                    <a:pt x="132" y="6111"/>
                  </a:lnTo>
                  <a:lnTo>
                    <a:pt x="169" y="6111"/>
                  </a:lnTo>
                  <a:lnTo>
                    <a:pt x="57" y="1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910;p45">
              <a:extLst>
                <a:ext uri="{FF2B5EF4-FFF2-40B4-BE49-F238E27FC236}">
                  <a16:creationId xmlns:a16="http://schemas.microsoft.com/office/drawing/2014/main" id="{E2899EEB-DB58-92C9-9C28-E643D3DC826E}"/>
                </a:ext>
              </a:extLst>
            </p:cNvPr>
            <p:cNvSpPr/>
            <p:nvPr/>
          </p:nvSpPr>
          <p:spPr>
            <a:xfrm>
              <a:off x="2829409" y="2208583"/>
              <a:ext cx="640" cy="674"/>
            </a:xfrm>
            <a:custGeom>
              <a:avLst/>
              <a:gdLst/>
              <a:ahLst/>
              <a:cxnLst/>
              <a:rect l="l" t="t" r="r" b="b"/>
              <a:pathLst>
                <a:path w="19" h="20" extrusionOk="0">
                  <a:moveTo>
                    <a:pt x="0" y="0"/>
                  </a:moveTo>
                  <a:lnTo>
                    <a:pt x="0" y="19"/>
                  </a:lnTo>
                  <a:lnTo>
                    <a:pt x="19" y="19"/>
                  </a:lnTo>
                  <a:lnTo>
                    <a:pt x="0" y="0"/>
                  </a:lnTo>
                  <a:close/>
                </a:path>
              </a:pathLst>
            </a:custGeom>
            <a:solidFill>
              <a:srgbClr val="301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911;p45">
              <a:extLst>
                <a:ext uri="{FF2B5EF4-FFF2-40B4-BE49-F238E27FC236}">
                  <a16:creationId xmlns:a16="http://schemas.microsoft.com/office/drawing/2014/main" id="{684688F8-94DD-A94A-E039-1A3C21C826D8}"/>
                </a:ext>
              </a:extLst>
            </p:cNvPr>
            <p:cNvSpPr/>
            <p:nvPr/>
          </p:nvSpPr>
          <p:spPr>
            <a:xfrm>
              <a:off x="2829409" y="2208583"/>
              <a:ext cx="640" cy="674"/>
            </a:xfrm>
            <a:custGeom>
              <a:avLst/>
              <a:gdLst/>
              <a:ahLst/>
              <a:cxnLst/>
              <a:rect l="l" t="t" r="r" b="b"/>
              <a:pathLst>
                <a:path w="19" h="20" fill="none" extrusionOk="0">
                  <a:moveTo>
                    <a:pt x="0" y="0"/>
                  </a:moveTo>
                  <a:lnTo>
                    <a:pt x="0" y="19"/>
                  </a:ln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912;p45">
              <a:extLst>
                <a:ext uri="{FF2B5EF4-FFF2-40B4-BE49-F238E27FC236}">
                  <a16:creationId xmlns:a16="http://schemas.microsoft.com/office/drawing/2014/main" id="{20FAC4DD-06D5-77E7-ECAE-BEF2A4156E1C}"/>
                </a:ext>
              </a:extLst>
            </p:cNvPr>
            <p:cNvSpPr/>
            <p:nvPr/>
          </p:nvSpPr>
          <p:spPr>
            <a:xfrm>
              <a:off x="2165701" y="2002069"/>
              <a:ext cx="663760" cy="207194"/>
            </a:xfrm>
            <a:custGeom>
              <a:avLst/>
              <a:gdLst/>
              <a:ahLst/>
              <a:cxnLst/>
              <a:rect l="l" t="t" r="r" b="b"/>
              <a:pathLst>
                <a:path w="19702" h="6150" extrusionOk="0">
                  <a:moveTo>
                    <a:pt x="19551" y="1"/>
                  </a:moveTo>
                  <a:lnTo>
                    <a:pt x="19401" y="207"/>
                  </a:lnTo>
                  <a:lnTo>
                    <a:pt x="19214" y="488"/>
                  </a:lnTo>
                  <a:lnTo>
                    <a:pt x="18970" y="788"/>
                  </a:lnTo>
                  <a:lnTo>
                    <a:pt x="18670" y="1144"/>
                  </a:lnTo>
                  <a:lnTo>
                    <a:pt x="18314" y="1538"/>
                  </a:lnTo>
                  <a:lnTo>
                    <a:pt x="17883" y="1950"/>
                  </a:lnTo>
                  <a:lnTo>
                    <a:pt x="17414" y="2363"/>
                  </a:lnTo>
                  <a:lnTo>
                    <a:pt x="16889" y="2794"/>
                  </a:lnTo>
                  <a:lnTo>
                    <a:pt x="16308" y="3206"/>
                  </a:lnTo>
                  <a:lnTo>
                    <a:pt x="15990" y="3412"/>
                  </a:lnTo>
                  <a:lnTo>
                    <a:pt x="15671" y="3600"/>
                  </a:lnTo>
                  <a:lnTo>
                    <a:pt x="15315" y="3787"/>
                  </a:lnTo>
                  <a:lnTo>
                    <a:pt x="14959" y="3975"/>
                  </a:lnTo>
                  <a:lnTo>
                    <a:pt x="14584" y="4162"/>
                  </a:lnTo>
                  <a:lnTo>
                    <a:pt x="14209" y="4312"/>
                  </a:lnTo>
                  <a:lnTo>
                    <a:pt x="13797" y="4481"/>
                  </a:lnTo>
                  <a:lnTo>
                    <a:pt x="13384" y="4612"/>
                  </a:lnTo>
                  <a:lnTo>
                    <a:pt x="12934" y="4743"/>
                  </a:lnTo>
                  <a:lnTo>
                    <a:pt x="12484" y="4856"/>
                  </a:lnTo>
                  <a:lnTo>
                    <a:pt x="12035" y="4968"/>
                  </a:lnTo>
                  <a:lnTo>
                    <a:pt x="11547" y="5043"/>
                  </a:lnTo>
                  <a:lnTo>
                    <a:pt x="11060" y="5099"/>
                  </a:lnTo>
                  <a:lnTo>
                    <a:pt x="10535" y="5156"/>
                  </a:lnTo>
                  <a:lnTo>
                    <a:pt x="8229" y="5324"/>
                  </a:lnTo>
                  <a:lnTo>
                    <a:pt x="6167" y="5493"/>
                  </a:lnTo>
                  <a:lnTo>
                    <a:pt x="4368" y="5662"/>
                  </a:lnTo>
                  <a:lnTo>
                    <a:pt x="2850" y="5812"/>
                  </a:lnTo>
                  <a:lnTo>
                    <a:pt x="750" y="6055"/>
                  </a:lnTo>
                  <a:lnTo>
                    <a:pt x="0" y="6149"/>
                  </a:lnTo>
                  <a:lnTo>
                    <a:pt x="19701" y="6149"/>
                  </a:lnTo>
                  <a:lnTo>
                    <a:pt x="19701" y="6130"/>
                  </a:lnTo>
                  <a:lnTo>
                    <a:pt x="19589" y="38"/>
                  </a:lnTo>
                  <a:lnTo>
                    <a:pt x="19551"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913;p45">
              <a:extLst>
                <a:ext uri="{FF2B5EF4-FFF2-40B4-BE49-F238E27FC236}">
                  <a16:creationId xmlns:a16="http://schemas.microsoft.com/office/drawing/2014/main" id="{9CBAF5D7-B350-C1C1-5365-9288CAD2A7EB}"/>
                </a:ext>
              </a:extLst>
            </p:cNvPr>
            <p:cNvSpPr/>
            <p:nvPr/>
          </p:nvSpPr>
          <p:spPr>
            <a:xfrm>
              <a:off x="2165701" y="2002069"/>
              <a:ext cx="663760" cy="207194"/>
            </a:xfrm>
            <a:custGeom>
              <a:avLst/>
              <a:gdLst/>
              <a:ahLst/>
              <a:cxnLst/>
              <a:rect l="l" t="t" r="r" b="b"/>
              <a:pathLst>
                <a:path w="19702" h="6150" fill="none" extrusionOk="0">
                  <a:moveTo>
                    <a:pt x="19551" y="1"/>
                  </a:moveTo>
                  <a:lnTo>
                    <a:pt x="19551" y="1"/>
                  </a:lnTo>
                  <a:lnTo>
                    <a:pt x="19401" y="207"/>
                  </a:lnTo>
                  <a:lnTo>
                    <a:pt x="19214" y="488"/>
                  </a:lnTo>
                  <a:lnTo>
                    <a:pt x="18970" y="788"/>
                  </a:lnTo>
                  <a:lnTo>
                    <a:pt x="18670" y="1144"/>
                  </a:lnTo>
                  <a:lnTo>
                    <a:pt x="18314" y="1538"/>
                  </a:lnTo>
                  <a:lnTo>
                    <a:pt x="17883" y="1950"/>
                  </a:lnTo>
                  <a:lnTo>
                    <a:pt x="17414" y="2363"/>
                  </a:lnTo>
                  <a:lnTo>
                    <a:pt x="16889" y="2794"/>
                  </a:lnTo>
                  <a:lnTo>
                    <a:pt x="16308" y="3206"/>
                  </a:lnTo>
                  <a:lnTo>
                    <a:pt x="15990" y="3412"/>
                  </a:lnTo>
                  <a:lnTo>
                    <a:pt x="15671" y="3600"/>
                  </a:lnTo>
                  <a:lnTo>
                    <a:pt x="15315" y="3787"/>
                  </a:lnTo>
                  <a:lnTo>
                    <a:pt x="14959" y="3975"/>
                  </a:lnTo>
                  <a:lnTo>
                    <a:pt x="14584" y="4162"/>
                  </a:lnTo>
                  <a:lnTo>
                    <a:pt x="14209" y="4312"/>
                  </a:lnTo>
                  <a:lnTo>
                    <a:pt x="13797" y="4481"/>
                  </a:lnTo>
                  <a:lnTo>
                    <a:pt x="13384" y="4612"/>
                  </a:lnTo>
                  <a:lnTo>
                    <a:pt x="12934" y="4743"/>
                  </a:lnTo>
                  <a:lnTo>
                    <a:pt x="12484" y="4856"/>
                  </a:lnTo>
                  <a:lnTo>
                    <a:pt x="12035" y="4968"/>
                  </a:lnTo>
                  <a:lnTo>
                    <a:pt x="11547" y="5043"/>
                  </a:lnTo>
                  <a:lnTo>
                    <a:pt x="11060" y="5099"/>
                  </a:lnTo>
                  <a:lnTo>
                    <a:pt x="10535" y="5156"/>
                  </a:lnTo>
                  <a:lnTo>
                    <a:pt x="10535" y="5156"/>
                  </a:lnTo>
                  <a:lnTo>
                    <a:pt x="8229" y="5324"/>
                  </a:lnTo>
                  <a:lnTo>
                    <a:pt x="6167" y="5493"/>
                  </a:lnTo>
                  <a:lnTo>
                    <a:pt x="4368" y="5662"/>
                  </a:lnTo>
                  <a:lnTo>
                    <a:pt x="2850" y="5812"/>
                  </a:lnTo>
                  <a:lnTo>
                    <a:pt x="750" y="6055"/>
                  </a:lnTo>
                  <a:lnTo>
                    <a:pt x="0" y="6149"/>
                  </a:lnTo>
                  <a:lnTo>
                    <a:pt x="19701" y="6149"/>
                  </a:lnTo>
                  <a:lnTo>
                    <a:pt x="19701" y="6130"/>
                  </a:lnTo>
                  <a:lnTo>
                    <a:pt x="19589" y="38"/>
                  </a:lnTo>
                  <a:lnTo>
                    <a:pt x="195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914;p45">
              <a:extLst>
                <a:ext uri="{FF2B5EF4-FFF2-40B4-BE49-F238E27FC236}">
                  <a16:creationId xmlns:a16="http://schemas.microsoft.com/office/drawing/2014/main" id="{F02A1D4D-B654-A8EB-C85A-7FD11F63587D}"/>
                </a:ext>
              </a:extLst>
            </p:cNvPr>
            <p:cNvSpPr/>
            <p:nvPr/>
          </p:nvSpPr>
          <p:spPr>
            <a:xfrm>
              <a:off x="2165701" y="2207303"/>
              <a:ext cx="665647" cy="3841"/>
            </a:xfrm>
            <a:custGeom>
              <a:avLst/>
              <a:gdLst/>
              <a:ahLst/>
              <a:cxnLst/>
              <a:rect l="l" t="t" r="r" b="b"/>
              <a:pathLst>
                <a:path w="19758" h="114" extrusionOk="0">
                  <a:moveTo>
                    <a:pt x="57" y="1"/>
                  </a:moveTo>
                  <a:lnTo>
                    <a:pt x="19" y="20"/>
                  </a:lnTo>
                  <a:lnTo>
                    <a:pt x="0" y="57"/>
                  </a:lnTo>
                  <a:lnTo>
                    <a:pt x="19" y="113"/>
                  </a:lnTo>
                  <a:lnTo>
                    <a:pt x="19739" y="113"/>
                  </a:lnTo>
                  <a:lnTo>
                    <a:pt x="19757" y="57"/>
                  </a:lnTo>
                  <a:lnTo>
                    <a:pt x="19739" y="20"/>
                  </a:lnTo>
                  <a:lnTo>
                    <a:pt x="19701" y="1"/>
                  </a:lnTo>
                  <a:close/>
                </a:path>
              </a:pathLst>
            </a:custGeom>
            <a:solidFill>
              <a:srgbClr val="361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915;p45">
              <a:extLst>
                <a:ext uri="{FF2B5EF4-FFF2-40B4-BE49-F238E27FC236}">
                  <a16:creationId xmlns:a16="http://schemas.microsoft.com/office/drawing/2014/main" id="{4C85D1FE-F83A-8E25-D5BA-2145650D0178}"/>
                </a:ext>
              </a:extLst>
            </p:cNvPr>
            <p:cNvSpPr/>
            <p:nvPr/>
          </p:nvSpPr>
          <p:spPr>
            <a:xfrm>
              <a:off x="2792755" y="1829042"/>
              <a:ext cx="38575" cy="182532"/>
            </a:xfrm>
            <a:custGeom>
              <a:avLst/>
              <a:gdLst/>
              <a:ahLst/>
              <a:cxnLst/>
              <a:rect l="l" t="t" r="r" b="b"/>
              <a:pathLst>
                <a:path w="1145" h="5418" extrusionOk="0">
                  <a:moveTo>
                    <a:pt x="57" y="1"/>
                  </a:moveTo>
                  <a:lnTo>
                    <a:pt x="20" y="38"/>
                  </a:lnTo>
                  <a:lnTo>
                    <a:pt x="1" y="76"/>
                  </a:lnTo>
                  <a:lnTo>
                    <a:pt x="1032" y="5362"/>
                  </a:lnTo>
                  <a:lnTo>
                    <a:pt x="1051" y="5399"/>
                  </a:lnTo>
                  <a:lnTo>
                    <a:pt x="1088" y="5418"/>
                  </a:lnTo>
                  <a:lnTo>
                    <a:pt x="1107" y="5418"/>
                  </a:lnTo>
                  <a:lnTo>
                    <a:pt x="1144" y="5380"/>
                  </a:lnTo>
                  <a:lnTo>
                    <a:pt x="1144" y="5343"/>
                  </a:lnTo>
                  <a:lnTo>
                    <a:pt x="132" y="57"/>
                  </a:lnTo>
                  <a:lnTo>
                    <a:pt x="95" y="19"/>
                  </a:lnTo>
                  <a:lnTo>
                    <a:pt x="57" y="1"/>
                  </a:lnTo>
                  <a:close/>
                </a:path>
              </a:pathLst>
            </a:custGeom>
            <a:solidFill>
              <a:srgbClr val="3618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916;p45">
              <a:extLst>
                <a:ext uri="{FF2B5EF4-FFF2-40B4-BE49-F238E27FC236}">
                  <a16:creationId xmlns:a16="http://schemas.microsoft.com/office/drawing/2014/main" id="{8D0D8C38-94B8-CB2A-4841-8626240C4912}"/>
                </a:ext>
              </a:extLst>
            </p:cNvPr>
            <p:cNvSpPr/>
            <p:nvPr/>
          </p:nvSpPr>
          <p:spPr>
            <a:xfrm>
              <a:off x="2678482" y="2240150"/>
              <a:ext cx="166125" cy="203387"/>
            </a:xfrm>
            <a:custGeom>
              <a:avLst/>
              <a:gdLst/>
              <a:ahLst/>
              <a:cxnLst/>
              <a:rect l="l" t="t" r="r" b="b"/>
              <a:pathLst>
                <a:path w="4931" h="6037" extrusionOk="0">
                  <a:moveTo>
                    <a:pt x="75" y="1"/>
                  </a:moveTo>
                  <a:lnTo>
                    <a:pt x="38" y="19"/>
                  </a:lnTo>
                  <a:lnTo>
                    <a:pt x="0" y="57"/>
                  </a:lnTo>
                  <a:lnTo>
                    <a:pt x="19" y="94"/>
                  </a:lnTo>
                  <a:lnTo>
                    <a:pt x="300" y="563"/>
                  </a:lnTo>
                  <a:lnTo>
                    <a:pt x="656" y="1106"/>
                  </a:lnTo>
                  <a:lnTo>
                    <a:pt x="1181" y="1819"/>
                  </a:lnTo>
                  <a:lnTo>
                    <a:pt x="1856" y="2700"/>
                  </a:lnTo>
                  <a:lnTo>
                    <a:pt x="2250" y="3187"/>
                  </a:lnTo>
                  <a:lnTo>
                    <a:pt x="2681" y="3693"/>
                  </a:lnTo>
                  <a:lnTo>
                    <a:pt x="3149" y="4237"/>
                  </a:lnTo>
                  <a:lnTo>
                    <a:pt x="3674" y="4818"/>
                  </a:lnTo>
                  <a:lnTo>
                    <a:pt x="4236" y="5399"/>
                  </a:lnTo>
                  <a:lnTo>
                    <a:pt x="4836" y="6018"/>
                  </a:lnTo>
                  <a:lnTo>
                    <a:pt x="4874" y="6036"/>
                  </a:lnTo>
                  <a:lnTo>
                    <a:pt x="4911" y="6018"/>
                  </a:lnTo>
                  <a:lnTo>
                    <a:pt x="4930" y="5980"/>
                  </a:lnTo>
                  <a:lnTo>
                    <a:pt x="4911" y="5943"/>
                  </a:lnTo>
                  <a:lnTo>
                    <a:pt x="4311" y="5324"/>
                  </a:lnTo>
                  <a:lnTo>
                    <a:pt x="3749" y="4724"/>
                  </a:lnTo>
                  <a:lnTo>
                    <a:pt x="3243" y="4162"/>
                  </a:lnTo>
                  <a:lnTo>
                    <a:pt x="2774" y="3618"/>
                  </a:lnTo>
                  <a:lnTo>
                    <a:pt x="2343" y="3112"/>
                  </a:lnTo>
                  <a:lnTo>
                    <a:pt x="1950" y="2625"/>
                  </a:lnTo>
                  <a:lnTo>
                    <a:pt x="1275" y="1763"/>
                  </a:lnTo>
                  <a:lnTo>
                    <a:pt x="769" y="1050"/>
                  </a:lnTo>
                  <a:lnTo>
                    <a:pt x="413" y="507"/>
                  </a:lnTo>
                  <a:lnTo>
                    <a:pt x="113" y="38"/>
                  </a:lnTo>
                  <a:lnTo>
                    <a:pt x="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917;p45">
              <a:extLst>
                <a:ext uri="{FF2B5EF4-FFF2-40B4-BE49-F238E27FC236}">
                  <a16:creationId xmlns:a16="http://schemas.microsoft.com/office/drawing/2014/main" id="{C3C0D13D-C894-6C82-025E-A2EF50DC0822}"/>
                </a:ext>
              </a:extLst>
            </p:cNvPr>
            <p:cNvSpPr/>
            <p:nvPr/>
          </p:nvSpPr>
          <p:spPr>
            <a:xfrm>
              <a:off x="2094348" y="2229403"/>
              <a:ext cx="173672" cy="214134"/>
            </a:xfrm>
            <a:custGeom>
              <a:avLst/>
              <a:gdLst/>
              <a:ahLst/>
              <a:cxnLst/>
              <a:rect l="l" t="t" r="r" b="b"/>
              <a:pathLst>
                <a:path w="5155" h="6356" extrusionOk="0">
                  <a:moveTo>
                    <a:pt x="5099" y="1"/>
                  </a:moveTo>
                  <a:lnTo>
                    <a:pt x="5042" y="20"/>
                  </a:lnTo>
                  <a:lnTo>
                    <a:pt x="19" y="6262"/>
                  </a:lnTo>
                  <a:lnTo>
                    <a:pt x="0" y="6299"/>
                  </a:lnTo>
                  <a:lnTo>
                    <a:pt x="19" y="6337"/>
                  </a:lnTo>
                  <a:lnTo>
                    <a:pt x="56" y="6355"/>
                  </a:lnTo>
                  <a:lnTo>
                    <a:pt x="75" y="6355"/>
                  </a:lnTo>
                  <a:lnTo>
                    <a:pt x="113" y="6337"/>
                  </a:lnTo>
                  <a:lnTo>
                    <a:pt x="5136" y="95"/>
                  </a:lnTo>
                  <a:lnTo>
                    <a:pt x="5155" y="38"/>
                  </a:lnTo>
                  <a:lnTo>
                    <a:pt x="5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918;p45">
              <a:extLst>
                <a:ext uri="{FF2B5EF4-FFF2-40B4-BE49-F238E27FC236}">
                  <a16:creationId xmlns:a16="http://schemas.microsoft.com/office/drawing/2014/main" id="{8E0B2A90-3B67-4B79-F38B-26389C5D3EBB}"/>
                </a:ext>
              </a:extLst>
            </p:cNvPr>
            <p:cNvSpPr/>
            <p:nvPr/>
          </p:nvSpPr>
          <p:spPr>
            <a:xfrm>
              <a:off x="2532609" y="1415408"/>
              <a:ext cx="24021" cy="12667"/>
            </a:xfrm>
            <a:custGeom>
              <a:avLst/>
              <a:gdLst/>
              <a:ahLst/>
              <a:cxnLst/>
              <a:rect l="l" t="t" r="r" b="b"/>
              <a:pathLst>
                <a:path w="713" h="376" extrusionOk="0">
                  <a:moveTo>
                    <a:pt x="0" y="1"/>
                  </a:moveTo>
                  <a:lnTo>
                    <a:pt x="75" y="113"/>
                  </a:lnTo>
                  <a:lnTo>
                    <a:pt x="131" y="207"/>
                  </a:lnTo>
                  <a:lnTo>
                    <a:pt x="225" y="301"/>
                  </a:lnTo>
                  <a:lnTo>
                    <a:pt x="281" y="338"/>
                  </a:lnTo>
                  <a:lnTo>
                    <a:pt x="337" y="375"/>
                  </a:lnTo>
                  <a:lnTo>
                    <a:pt x="450" y="375"/>
                  </a:lnTo>
                  <a:lnTo>
                    <a:pt x="506" y="338"/>
                  </a:lnTo>
                  <a:lnTo>
                    <a:pt x="581" y="301"/>
                  </a:lnTo>
                  <a:lnTo>
                    <a:pt x="637" y="207"/>
                  </a:lnTo>
                  <a:lnTo>
                    <a:pt x="712" y="11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919;p45">
              <a:extLst>
                <a:ext uri="{FF2B5EF4-FFF2-40B4-BE49-F238E27FC236}">
                  <a16:creationId xmlns:a16="http://schemas.microsoft.com/office/drawing/2014/main" id="{88D58EE0-510A-B2C1-26B3-73C61CE9F8D1}"/>
                </a:ext>
              </a:extLst>
            </p:cNvPr>
            <p:cNvSpPr/>
            <p:nvPr/>
          </p:nvSpPr>
          <p:spPr>
            <a:xfrm>
              <a:off x="2367768" y="1482348"/>
              <a:ext cx="111177" cy="111817"/>
            </a:xfrm>
            <a:custGeom>
              <a:avLst/>
              <a:gdLst/>
              <a:ahLst/>
              <a:cxnLst/>
              <a:rect l="l" t="t" r="r" b="b"/>
              <a:pathLst>
                <a:path w="3300" h="3319" extrusionOk="0">
                  <a:moveTo>
                    <a:pt x="1650" y="1"/>
                  </a:moveTo>
                  <a:lnTo>
                    <a:pt x="1482" y="19"/>
                  </a:lnTo>
                  <a:lnTo>
                    <a:pt x="1313" y="38"/>
                  </a:lnTo>
                  <a:lnTo>
                    <a:pt x="1163" y="76"/>
                  </a:lnTo>
                  <a:lnTo>
                    <a:pt x="1013" y="132"/>
                  </a:lnTo>
                  <a:lnTo>
                    <a:pt x="863" y="207"/>
                  </a:lnTo>
                  <a:lnTo>
                    <a:pt x="732" y="282"/>
                  </a:lnTo>
                  <a:lnTo>
                    <a:pt x="600" y="375"/>
                  </a:lnTo>
                  <a:lnTo>
                    <a:pt x="488" y="488"/>
                  </a:lnTo>
                  <a:lnTo>
                    <a:pt x="376" y="600"/>
                  </a:lnTo>
                  <a:lnTo>
                    <a:pt x="282" y="732"/>
                  </a:lnTo>
                  <a:lnTo>
                    <a:pt x="207" y="863"/>
                  </a:lnTo>
                  <a:lnTo>
                    <a:pt x="132" y="1013"/>
                  </a:lnTo>
                  <a:lnTo>
                    <a:pt x="76" y="1163"/>
                  </a:lnTo>
                  <a:lnTo>
                    <a:pt x="38" y="1331"/>
                  </a:lnTo>
                  <a:lnTo>
                    <a:pt x="19" y="1481"/>
                  </a:lnTo>
                  <a:lnTo>
                    <a:pt x="1" y="1650"/>
                  </a:lnTo>
                  <a:lnTo>
                    <a:pt x="19" y="1819"/>
                  </a:lnTo>
                  <a:lnTo>
                    <a:pt x="38" y="1988"/>
                  </a:lnTo>
                  <a:lnTo>
                    <a:pt x="76" y="2156"/>
                  </a:lnTo>
                  <a:lnTo>
                    <a:pt x="132" y="2306"/>
                  </a:lnTo>
                  <a:lnTo>
                    <a:pt x="207" y="2437"/>
                  </a:lnTo>
                  <a:lnTo>
                    <a:pt x="282" y="2587"/>
                  </a:lnTo>
                  <a:lnTo>
                    <a:pt x="376" y="2700"/>
                  </a:lnTo>
                  <a:lnTo>
                    <a:pt x="488" y="2831"/>
                  </a:lnTo>
                  <a:lnTo>
                    <a:pt x="600" y="2925"/>
                  </a:lnTo>
                  <a:lnTo>
                    <a:pt x="732" y="3018"/>
                  </a:lnTo>
                  <a:lnTo>
                    <a:pt x="863" y="3112"/>
                  </a:lnTo>
                  <a:lnTo>
                    <a:pt x="1013" y="3187"/>
                  </a:lnTo>
                  <a:lnTo>
                    <a:pt x="1163" y="3243"/>
                  </a:lnTo>
                  <a:lnTo>
                    <a:pt x="1313" y="3281"/>
                  </a:lnTo>
                  <a:lnTo>
                    <a:pt x="1482" y="3300"/>
                  </a:lnTo>
                  <a:lnTo>
                    <a:pt x="1650" y="3318"/>
                  </a:lnTo>
                  <a:lnTo>
                    <a:pt x="1819" y="3300"/>
                  </a:lnTo>
                  <a:lnTo>
                    <a:pt x="1988" y="3281"/>
                  </a:lnTo>
                  <a:lnTo>
                    <a:pt x="2138" y="3243"/>
                  </a:lnTo>
                  <a:lnTo>
                    <a:pt x="2306" y="3187"/>
                  </a:lnTo>
                  <a:lnTo>
                    <a:pt x="2437" y="3112"/>
                  </a:lnTo>
                  <a:lnTo>
                    <a:pt x="2569" y="3018"/>
                  </a:lnTo>
                  <a:lnTo>
                    <a:pt x="2700" y="2925"/>
                  </a:lnTo>
                  <a:lnTo>
                    <a:pt x="2831" y="2831"/>
                  </a:lnTo>
                  <a:lnTo>
                    <a:pt x="2925" y="2700"/>
                  </a:lnTo>
                  <a:lnTo>
                    <a:pt x="3019" y="2587"/>
                  </a:lnTo>
                  <a:lnTo>
                    <a:pt x="3112" y="2437"/>
                  </a:lnTo>
                  <a:lnTo>
                    <a:pt x="3169" y="2306"/>
                  </a:lnTo>
                  <a:lnTo>
                    <a:pt x="3225" y="2156"/>
                  </a:lnTo>
                  <a:lnTo>
                    <a:pt x="3281" y="1988"/>
                  </a:lnTo>
                  <a:lnTo>
                    <a:pt x="3300" y="1819"/>
                  </a:lnTo>
                  <a:lnTo>
                    <a:pt x="3300" y="1650"/>
                  </a:lnTo>
                  <a:lnTo>
                    <a:pt x="3300" y="1481"/>
                  </a:lnTo>
                  <a:lnTo>
                    <a:pt x="3281" y="1331"/>
                  </a:lnTo>
                  <a:lnTo>
                    <a:pt x="3225" y="1163"/>
                  </a:lnTo>
                  <a:lnTo>
                    <a:pt x="3169" y="1013"/>
                  </a:lnTo>
                  <a:lnTo>
                    <a:pt x="3112" y="863"/>
                  </a:lnTo>
                  <a:lnTo>
                    <a:pt x="3019" y="732"/>
                  </a:lnTo>
                  <a:lnTo>
                    <a:pt x="2925" y="600"/>
                  </a:lnTo>
                  <a:lnTo>
                    <a:pt x="2831" y="488"/>
                  </a:lnTo>
                  <a:lnTo>
                    <a:pt x="2700" y="375"/>
                  </a:lnTo>
                  <a:lnTo>
                    <a:pt x="2569" y="282"/>
                  </a:lnTo>
                  <a:lnTo>
                    <a:pt x="2437" y="207"/>
                  </a:lnTo>
                  <a:lnTo>
                    <a:pt x="2306" y="132"/>
                  </a:lnTo>
                  <a:lnTo>
                    <a:pt x="2138" y="76"/>
                  </a:lnTo>
                  <a:lnTo>
                    <a:pt x="1988" y="38"/>
                  </a:lnTo>
                  <a:lnTo>
                    <a:pt x="1819" y="19"/>
                  </a:lnTo>
                  <a:lnTo>
                    <a:pt x="1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920;p45">
              <a:extLst>
                <a:ext uri="{FF2B5EF4-FFF2-40B4-BE49-F238E27FC236}">
                  <a16:creationId xmlns:a16="http://schemas.microsoft.com/office/drawing/2014/main" id="{BADC9D2C-B8C8-188A-3FCE-B6D875073591}"/>
                </a:ext>
              </a:extLst>
            </p:cNvPr>
            <p:cNvSpPr/>
            <p:nvPr/>
          </p:nvSpPr>
          <p:spPr>
            <a:xfrm>
              <a:off x="2370295" y="1580248"/>
              <a:ext cx="88436" cy="88436"/>
            </a:xfrm>
            <a:custGeom>
              <a:avLst/>
              <a:gdLst/>
              <a:ahLst/>
              <a:cxnLst/>
              <a:rect l="l" t="t" r="r" b="b"/>
              <a:pathLst>
                <a:path w="2625" h="2625" extrusionOk="0">
                  <a:moveTo>
                    <a:pt x="1313" y="0"/>
                  </a:moveTo>
                  <a:lnTo>
                    <a:pt x="1182" y="19"/>
                  </a:lnTo>
                  <a:lnTo>
                    <a:pt x="1050" y="38"/>
                  </a:lnTo>
                  <a:lnTo>
                    <a:pt x="938" y="56"/>
                  </a:lnTo>
                  <a:lnTo>
                    <a:pt x="807" y="112"/>
                  </a:lnTo>
                  <a:lnTo>
                    <a:pt x="694" y="169"/>
                  </a:lnTo>
                  <a:lnTo>
                    <a:pt x="582" y="225"/>
                  </a:lnTo>
                  <a:lnTo>
                    <a:pt x="488" y="300"/>
                  </a:lnTo>
                  <a:lnTo>
                    <a:pt x="394" y="394"/>
                  </a:lnTo>
                  <a:lnTo>
                    <a:pt x="301" y="487"/>
                  </a:lnTo>
                  <a:lnTo>
                    <a:pt x="226" y="581"/>
                  </a:lnTo>
                  <a:lnTo>
                    <a:pt x="169" y="694"/>
                  </a:lnTo>
                  <a:lnTo>
                    <a:pt x="113" y="806"/>
                  </a:lnTo>
                  <a:lnTo>
                    <a:pt x="57" y="919"/>
                  </a:lnTo>
                  <a:lnTo>
                    <a:pt x="38" y="1050"/>
                  </a:lnTo>
                  <a:lnTo>
                    <a:pt x="19" y="1181"/>
                  </a:lnTo>
                  <a:lnTo>
                    <a:pt x="1" y="1312"/>
                  </a:lnTo>
                  <a:lnTo>
                    <a:pt x="19" y="1443"/>
                  </a:lnTo>
                  <a:lnTo>
                    <a:pt x="38" y="1575"/>
                  </a:lnTo>
                  <a:lnTo>
                    <a:pt x="57" y="1706"/>
                  </a:lnTo>
                  <a:lnTo>
                    <a:pt x="113" y="1837"/>
                  </a:lnTo>
                  <a:lnTo>
                    <a:pt x="169" y="1950"/>
                  </a:lnTo>
                  <a:lnTo>
                    <a:pt x="226" y="2043"/>
                  </a:lnTo>
                  <a:lnTo>
                    <a:pt x="301" y="2156"/>
                  </a:lnTo>
                  <a:lnTo>
                    <a:pt x="394" y="2249"/>
                  </a:lnTo>
                  <a:lnTo>
                    <a:pt x="488" y="2324"/>
                  </a:lnTo>
                  <a:lnTo>
                    <a:pt x="582" y="2399"/>
                  </a:lnTo>
                  <a:lnTo>
                    <a:pt x="694" y="2474"/>
                  </a:lnTo>
                  <a:lnTo>
                    <a:pt x="807" y="2531"/>
                  </a:lnTo>
                  <a:lnTo>
                    <a:pt x="938" y="2568"/>
                  </a:lnTo>
                  <a:lnTo>
                    <a:pt x="1050" y="2606"/>
                  </a:lnTo>
                  <a:lnTo>
                    <a:pt x="1182" y="2624"/>
                  </a:lnTo>
                  <a:lnTo>
                    <a:pt x="1463" y="2624"/>
                  </a:lnTo>
                  <a:lnTo>
                    <a:pt x="1575" y="2606"/>
                  </a:lnTo>
                  <a:lnTo>
                    <a:pt x="1706" y="2568"/>
                  </a:lnTo>
                  <a:lnTo>
                    <a:pt x="1838" y="2531"/>
                  </a:lnTo>
                  <a:lnTo>
                    <a:pt x="1950" y="2474"/>
                  </a:lnTo>
                  <a:lnTo>
                    <a:pt x="2063" y="2399"/>
                  </a:lnTo>
                  <a:lnTo>
                    <a:pt x="2156" y="2324"/>
                  </a:lnTo>
                  <a:lnTo>
                    <a:pt x="2250" y="2249"/>
                  </a:lnTo>
                  <a:lnTo>
                    <a:pt x="2325" y="2156"/>
                  </a:lnTo>
                  <a:lnTo>
                    <a:pt x="2400" y="2043"/>
                  </a:lnTo>
                  <a:lnTo>
                    <a:pt x="2475" y="1950"/>
                  </a:lnTo>
                  <a:lnTo>
                    <a:pt x="2531" y="1837"/>
                  </a:lnTo>
                  <a:lnTo>
                    <a:pt x="2569" y="1706"/>
                  </a:lnTo>
                  <a:lnTo>
                    <a:pt x="2606" y="1575"/>
                  </a:lnTo>
                  <a:lnTo>
                    <a:pt x="2625" y="1443"/>
                  </a:lnTo>
                  <a:lnTo>
                    <a:pt x="2625" y="1312"/>
                  </a:lnTo>
                  <a:lnTo>
                    <a:pt x="2625" y="1181"/>
                  </a:lnTo>
                  <a:lnTo>
                    <a:pt x="2606" y="1050"/>
                  </a:lnTo>
                  <a:lnTo>
                    <a:pt x="2569" y="919"/>
                  </a:lnTo>
                  <a:lnTo>
                    <a:pt x="2531" y="806"/>
                  </a:lnTo>
                  <a:lnTo>
                    <a:pt x="2475" y="694"/>
                  </a:lnTo>
                  <a:lnTo>
                    <a:pt x="2400" y="581"/>
                  </a:lnTo>
                  <a:lnTo>
                    <a:pt x="2325" y="487"/>
                  </a:lnTo>
                  <a:lnTo>
                    <a:pt x="2250" y="394"/>
                  </a:lnTo>
                  <a:lnTo>
                    <a:pt x="2156" y="300"/>
                  </a:lnTo>
                  <a:lnTo>
                    <a:pt x="2063" y="225"/>
                  </a:lnTo>
                  <a:lnTo>
                    <a:pt x="1950" y="169"/>
                  </a:lnTo>
                  <a:lnTo>
                    <a:pt x="1838" y="112"/>
                  </a:lnTo>
                  <a:lnTo>
                    <a:pt x="1706" y="56"/>
                  </a:lnTo>
                  <a:lnTo>
                    <a:pt x="1575" y="38"/>
                  </a:lnTo>
                  <a:lnTo>
                    <a:pt x="1463" y="19"/>
                  </a:lnTo>
                  <a:lnTo>
                    <a:pt x="13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921;p45">
              <a:extLst>
                <a:ext uri="{FF2B5EF4-FFF2-40B4-BE49-F238E27FC236}">
                  <a16:creationId xmlns:a16="http://schemas.microsoft.com/office/drawing/2014/main" id="{C89FAA71-064B-7E65-829F-ABEF1C7BF16C}"/>
                </a:ext>
              </a:extLst>
            </p:cNvPr>
            <p:cNvSpPr/>
            <p:nvPr/>
          </p:nvSpPr>
          <p:spPr>
            <a:xfrm>
              <a:off x="2370295" y="1665482"/>
              <a:ext cx="88436" cy="88436"/>
            </a:xfrm>
            <a:custGeom>
              <a:avLst/>
              <a:gdLst/>
              <a:ahLst/>
              <a:cxnLst/>
              <a:rect l="l" t="t" r="r" b="b"/>
              <a:pathLst>
                <a:path w="2625" h="2625" extrusionOk="0">
                  <a:moveTo>
                    <a:pt x="1182" y="1"/>
                  </a:moveTo>
                  <a:lnTo>
                    <a:pt x="1050" y="19"/>
                  </a:lnTo>
                  <a:lnTo>
                    <a:pt x="938" y="57"/>
                  </a:lnTo>
                  <a:lnTo>
                    <a:pt x="807" y="94"/>
                  </a:lnTo>
                  <a:lnTo>
                    <a:pt x="694" y="151"/>
                  </a:lnTo>
                  <a:lnTo>
                    <a:pt x="582" y="226"/>
                  </a:lnTo>
                  <a:lnTo>
                    <a:pt x="488" y="301"/>
                  </a:lnTo>
                  <a:lnTo>
                    <a:pt x="394" y="376"/>
                  </a:lnTo>
                  <a:lnTo>
                    <a:pt x="301" y="469"/>
                  </a:lnTo>
                  <a:lnTo>
                    <a:pt x="226" y="563"/>
                  </a:lnTo>
                  <a:lnTo>
                    <a:pt x="169" y="675"/>
                  </a:lnTo>
                  <a:lnTo>
                    <a:pt x="113" y="788"/>
                  </a:lnTo>
                  <a:lnTo>
                    <a:pt x="57" y="919"/>
                  </a:lnTo>
                  <a:lnTo>
                    <a:pt x="38" y="1032"/>
                  </a:lnTo>
                  <a:lnTo>
                    <a:pt x="19" y="1163"/>
                  </a:lnTo>
                  <a:lnTo>
                    <a:pt x="1" y="1313"/>
                  </a:lnTo>
                  <a:lnTo>
                    <a:pt x="19" y="1444"/>
                  </a:lnTo>
                  <a:lnTo>
                    <a:pt x="38" y="1575"/>
                  </a:lnTo>
                  <a:lnTo>
                    <a:pt x="57" y="1688"/>
                  </a:lnTo>
                  <a:lnTo>
                    <a:pt x="113" y="1819"/>
                  </a:lnTo>
                  <a:lnTo>
                    <a:pt x="169" y="1931"/>
                  </a:lnTo>
                  <a:lnTo>
                    <a:pt x="226" y="2044"/>
                  </a:lnTo>
                  <a:lnTo>
                    <a:pt x="301" y="2138"/>
                  </a:lnTo>
                  <a:lnTo>
                    <a:pt x="394" y="2231"/>
                  </a:lnTo>
                  <a:lnTo>
                    <a:pt x="488" y="2325"/>
                  </a:lnTo>
                  <a:lnTo>
                    <a:pt x="582" y="2400"/>
                  </a:lnTo>
                  <a:lnTo>
                    <a:pt x="694" y="2456"/>
                  </a:lnTo>
                  <a:lnTo>
                    <a:pt x="807" y="2512"/>
                  </a:lnTo>
                  <a:lnTo>
                    <a:pt x="938" y="2569"/>
                  </a:lnTo>
                  <a:lnTo>
                    <a:pt x="1050" y="2587"/>
                  </a:lnTo>
                  <a:lnTo>
                    <a:pt x="1182" y="2606"/>
                  </a:lnTo>
                  <a:lnTo>
                    <a:pt x="1313" y="2625"/>
                  </a:lnTo>
                  <a:lnTo>
                    <a:pt x="1463" y="2606"/>
                  </a:lnTo>
                  <a:lnTo>
                    <a:pt x="1575" y="2587"/>
                  </a:lnTo>
                  <a:lnTo>
                    <a:pt x="1706" y="2569"/>
                  </a:lnTo>
                  <a:lnTo>
                    <a:pt x="1838" y="2512"/>
                  </a:lnTo>
                  <a:lnTo>
                    <a:pt x="1950" y="2456"/>
                  </a:lnTo>
                  <a:lnTo>
                    <a:pt x="2063" y="2400"/>
                  </a:lnTo>
                  <a:lnTo>
                    <a:pt x="2156" y="2325"/>
                  </a:lnTo>
                  <a:lnTo>
                    <a:pt x="2250" y="2231"/>
                  </a:lnTo>
                  <a:lnTo>
                    <a:pt x="2325" y="2138"/>
                  </a:lnTo>
                  <a:lnTo>
                    <a:pt x="2400" y="2044"/>
                  </a:lnTo>
                  <a:lnTo>
                    <a:pt x="2475" y="1931"/>
                  </a:lnTo>
                  <a:lnTo>
                    <a:pt x="2531" y="1819"/>
                  </a:lnTo>
                  <a:lnTo>
                    <a:pt x="2569" y="1688"/>
                  </a:lnTo>
                  <a:lnTo>
                    <a:pt x="2606" y="1575"/>
                  </a:lnTo>
                  <a:lnTo>
                    <a:pt x="2625" y="1444"/>
                  </a:lnTo>
                  <a:lnTo>
                    <a:pt x="2625" y="1313"/>
                  </a:lnTo>
                  <a:lnTo>
                    <a:pt x="2625" y="1163"/>
                  </a:lnTo>
                  <a:lnTo>
                    <a:pt x="2606" y="1032"/>
                  </a:lnTo>
                  <a:lnTo>
                    <a:pt x="2569" y="919"/>
                  </a:lnTo>
                  <a:lnTo>
                    <a:pt x="2531" y="788"/>
                  </a:lnTo>
                  <a:lnTo>
                    <a:pt x="2475" y="675"/>
                  </a:lnTo>
                  <a:lnTo>
                    <a:pt x="2400" y="563"/>
                  </a:lnTo>
                  <a:lnTo>
                    <a:pt x="2325" y="469"/>
                  </a:lnTo>
                  <a:lnTo>
                    <a:pt x="2250" y="376"/>
                  </a:lnTo>
                  <a:lnTo>
                    <a:pt x="2156" y="301"/>
                  </a:lnTo>
                  <a:lnTo>
                    <a:pt x="2063" y="226"/>
                  </a:lnTo>
                  <a:lnTo>
                    <a:pt x="1950" y="151"/>
                  </a:lnTo>
                  <a:lnTo>
                    <a:pt x="1838" y="94"/>
                  </a:lnTo>
                  <a:lnTo>
                    <a:pt x="1706" y="57"/>
                  </a:lnTo>
                  <a:lnTo>
                    <a:pt x="1575" y="19"/>
                  </a:lnTo>
                  <a:lnTo>
                    <a:pt x="14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922;p45">
              <a:extLst>
                <a:ext uri="{FF2B5EF4-FFF2-40B4-BE49-F238E27FC236}">
                  <a16:creationId xmlns:a16="http://schemas.microsoft.com/office/drawing/2014/main" id="{78A689EE-3EF9-D944-4C02-C04C0C34E468}"/>
                </a:ext>
              </a:extLst>
            </p:cNvPr>
            <p:cNvSpPr/>
            <p:nvPr/>
          </p:nvSpPr>
          <p:spPr>
            <a:xfrm>
              <a:off x="2727736" y="1481102"/>
              <a:ext cx="726255" cy="628386"/>
            </a:xfrm>
            <a:custGeom>
              <a:avLst/>
              <a:gdLst/>
              <a:ahLst/>
              <a:cxnLst/>
              <a:rect l="l" t="t" r="r" b="b"/>
              <a:pathLst>
                <a:path w="21557" h="18652" extrusionOk="0">
                  <a:moveTo>
                    <a:pt x="1594" y="0"/>
                  </a:moveTo>
                  <a:lnTo>
                    <a:pt x="1425" y="38"/>
                  </a:lnTo>
                  <a:lnTo>
                    <a:pt x="1256" y="75"/>
                  </a:lnTo>
                  <a:lnTo>
                    <a:pt x="1087" y="131"/>
                  </a:lnTo>
                  <a:lnTo>
                    <a:pt x="937" y="206"/>
                  </a:lnTo>
                  <a:lnTo>
                    <a:pt x="788" y="300"/>
                  </a:lnTo>
                  <a:lnTo>
                    <a:pt x="656" y="394"/>
                  </a:lnTo>
                  <a:lnTo>
                    <a:pt x="525" y="506"/>
                  </a:lnTo>
                  <a:lnTo>
                    <a:pt x="413" y="637"/>
                  </a:lnTo>
                  <a:lnTo>
                    <a:pt x="319" y="769"/>
                  </a:lnTo>
                  <a:lnTo>
                    <a:pt x="225" y="919"/>
                  </a:lnTo>
                  <a:lnTo>
                    <a:pt x="150" y="1087"/>
                  </a:lnTo>
                  <a:lnTo>
                    <a:pt x="94" y="1237"/>
                  </a:lnTo>
                  <a:lnTo>
                    <a:pt x="38" y="1406"/>
                  </a:lnTo>
                  <a:lnTo>
                    <a:pt x="19" y="1593"/>
                  </a:lnTo>
                  <a:lnTo>
                    <a:pt x="0" y="1762"/>
                  </a:lnTo>
                  <a:lnTo>
                    <a:pt x="0" y="16871"/>
                  </a:lnTo>
                  <a:lnTo>
                    <a:pt x="19" y="17058"/>
                  </a:lnTo>
                  <a:lnTo>
                    <a:pt x="38" y="17227"/>
                  </a:lnTo>
                  <a:lnTo>
                    <a:pt x="94" y="17395"/>
                  </a:lnTo>
                  <a:lnTo>
                    <a:pt x="150" y="17564"/>
                  </a:lnTo>
                  <a:lnTo>
                    <a:pt x="225" y="17714"/>
                  </a:lnTo>
                  <a:lnTo>
                    <a:pt x="319" y="17864"/>
                  </a:lnTo>
                  <a:lnTo>
                    <a:pt x="413" y="17995"/>
                  </a:lnTo>
                  <a:lnTo>
                    <a:pt x="525" y="18126"/>
                  </a:lnTo>
                  <a:lnTo>
                    <a:pt x="656" y="18239"/>
                  </a:lnTo>
                  <a:lnTo>
                    <a:pt x="788" y="18351"/>
                  </a:lnTo>
                  <a:lnTo>
                    <a:pt x="937" y="18426"/>
                  </a:lnTo>
                  <a:lnTo>
                    <a:pt x="1087" y="18501"/>
                  </a:lnTo>
                  <a:lnTo>
                    <a:pt x="1256" y="18558"/>
                  </a:lnTo>
                  <a:lnTo>
                    <a:pt x="1425" y="18614"/>
                  </a:lnTo>
                  <a:lnTo>
                    <a:pt x="1594" y="18633"/>
                  </a:lnTo>
                  <a:lnTo>
                    <a:pt x="1781" y="18651"/>
                  </a:lnTo>
                  <a:lnTo>
                    <a:pt x="19795" y="18651"/>
                  </a:lnTo>
                  <a:lnTo>
                    <a:pt x="19964" y="18633"/>
                  </a:lnTo>
                  <a:lnTo>
                    <a:pt x="20151" y="18614"/>
                  </a:lnTo>
                  <a:lnTo>
                    <a:pt x="20320" y="18558"/>
                  </a:lnTo>
                  <a:lnTo>
                    <a:pt x="20470" y="18501"/>
                  </a:lnTo>
                  <a:lnTo>
                    <a:pt x="20638" y="18426"/>
                  </a:lnTo>
                  <a:lnTo>
                    <a:pt x="20770" y="18351"/>
                  </a:lnTo>
                  <a:lnTo>
                    <a:pt x="20920" y="18239"/>
                  </a:lnTo>
                  <a:lnTo>
                    <a:pt x="21032" y="18126"/>
                  </a:lnTo>
                  <a:lnTo>
                    <a:pt x="21163" y="17995"/>
                  </a:lnTo>
                  <a:lnTo>
                    <a:pt x="21257" y="17864"/>
                  </a:lnTo>
                  <a:lnTo>
                    <a:pt x="21351" y="17714"/>
                  </a:lnTo>
                  <a:lnTo>
                    <a:pt x="21426" y="17564"/>
                  </a:lnTo>
                  <a:lnTo>
                    <a:pt x="21482" y="17395"/>
                  </a:lnTo>
                  <a:lnTo>
                    <a:pt x="21519" y="17227"/>
                  </a:lnTo>
                  <a:lnTo>
                    <a:pt x="21557" y="17058"/>
                  </a:lnTo>
                  <a:lnTo>
                    <a:pt x="21557" y="16871"/>
                  </a:lnTo>
                  <a:lnTo>
                    <a:pt x="21557" y="1762"/>
                  </a:lnTo>
                  <a:lnTo>
                    <a:pt x="21557" y="1593"/>
                  </a:lnTo>
                  <a:lnTo>
                    <a:pt x="21519" y="1406"/>
                  </a:lnTo>
                  <a:lnTo>
                    <a:pt x="21482" y="1237"/>
                  </a:lnTo>
                  <a:lnTo>
                    <a:pt x="21426" y="1087"/>
                  </a:lnTo>
                  <a:lnTo>
                    <a:pt x="21351" y="919"/>
                  </a:lnTo>
                  <a:lnTo>
                    <a:pt x="21257" y="769"/>
                  </a:lnTo>
                  <a:lnTo>
                    <a:pt x="21163" y="637"/>
                  </a:lnTo>
                  <a:lnTo>
                    <a:pt x="21032" y="506"/>
                  </a:lnTo>
                  <a:lnTo>
                    <a:pt x="20920" y="394"/>
                  </a:lnTo>
                  <a:lnTo>
                    <a:pt x="20770" y="300"/>
                  </a:lnTo>
                  <a:lnTo>
                    <a:pt x="20638" y="206"/>
                  </a:lnTo>
                  <a:lnTo>
                    <a:pt x="20470" y="131"/>
                  </a:lnTo>
                  <a:lnTo>
                    <a:pt x="20320" y="75"/>
                  </a:lnTo>
                  <a:lnTo>
                    <a:pt x="20151" y="38"/>
                  </a:lnTo>
                  <a:lnTo>
                    <a:pt x="199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923;p45">
              <a:extLst>
                <a:ext uri="{FF2B5EF4-FFF2-40B4-BE49-F238E27FC236}">
                  <a16:creationId xmlns:a16="http://schemas.microsoft.com/office/drawing/2014/main" id="{86C8D975-E16A-E2F8-DF64-2945167115BC}"/>
                </a:ext>
              </a:extLst>
            </p:cNvPr>
            <p:cNvSpPr/>
            <p:nvPr/>
          </p:nvSpPr>
          <p:spPr>
            <a:xfrm>
              <a:off x="3059269" y="2024809"/>
              <a:ext cx="238727" cy="139611"/>
            </a:xfrm>
            <a:custGeom>
              <a:avLst/>
              <a:gdLst/>
              <a:ahLst/>
              <a:cxnLst/>
              <a:rect l="l" t="t" r="r" b="b"/>
              <a:pathLst>
                <a:path w="7086" h="4144" extrusionOk="0">
                  <a:moveTo>
                    <a:pt x="1237" y="0"/>
                  </a:moveTo>
                  <a:lnTo>
                    <a:pt x="1200" y="19"/>
                  </a:lnTo>
                  <a:lnTo>
                    <a:pt x="1162" y="57"/>
                  </a:lnTo>
                  <a:lnTo>
                    <a:pt x="1125" y="113"/>
                  </a:lnTo>
                  <a:lnTo>
                    <a:pt x="1106" y="169"/>
                  </a:lnTo>
                  <a:lnTo>
                    <a:pt x="1088" y="244"/>
                  </a:lnTo>
                  <a:lnTo>
                    <a:pt x="1088" y="338"/>
                  </a:lnTo>
                  <a:lnTo>
                    <a:pt x="1106" y="469"/>
                  </a:lnTo>
                  <a:lnTo>
                    <a:pt x="975" y="413"/>
                  </a:lnTo>
                  <a:lnTo>
                    <a:pt x="825" y="394"/>
                  </a:lnTo>
                  <a:lnTo>
                    <a:pt x="675" y="357"/>
                  </a:lnTo>
                  <a:lnTo>
                    <a:pt x="506" y="357"/>
                  </a:lnTo>
                  <a:lnTo>
                    <a:pt x="356" y="375"/>
                  </a:lnTo>
                  <a:lnTo>
                    <a:pt x="300" y="413"/>
                  </a:lnTo>
                  <a:lnTo>
                    <a:pt x="244" y="450"/>
                  </a:lnTo>
                  <a:lnTo>
                    <a:pt x="206" y="507"/>
                  </a:lnTo>
                  <a:lnTo>
                    <a:pt x="188" y="563"/>
                  </a:lnTo>
                  <a:lnTo>
                    <a:pt x="206" y="713"/>
                  </a:lnTo>
                  <a:lnTo>
                    <a:pt x="225" y="844"/>
                  </a:lnTo>
                  <a:lnTo>
                    <a:pt x="300" y="956"/>
                  </a:lnTo>
                  <a:lnTo>
                    <a:pt x="375" y="1050"/>
                  </a:lnTo>
                  <a:lnTo>
                    <a:pt x="506" y="1181"/>
                  </a:lnTo>
                  <a:lnTo>
                    <a:pt x="581" y="1238"/>
                  </a:lnTo>
                  <a:lnTo>
                    <a:pt x="488" y="1219"/>
                  </a:lnTo>
                  <a:lnTo>
                    <a:pt x="263" y="1219"/>
                  </a:lnTo>
                  <a:lnTo>
                    <a:pt x="169" y="1256"/>
                  </a:lnTo>
                  <a:lnTo>
                    <a:pt x="113" y="1275"/>
                  </a:lnTo>
                  <a:lnTo>
                    <a:pt x="75" y="1313"/>
                  </a:lnTo>
                  <a:lnTo>
                    <a:pt x="38" y="1369"/>
                  </a:lnTo>
                  <a:lnTo>
                    <a:pt x="19" y="1425"/>
                  </a:lnTo>
                  <a:lnTo>
                    <a:pt x="0" y="1500"/>
                  </a:lnTo>
                  <a:lnTo>
                    <a:pt x="0" y="1575"/>
                  </a:lnTo>
                  <a:lnTo>
                    <a:pt x="57" y="1763"/>
                  </a:lnTo>
                  <a:lnTo>
                    <a:pt x="132" y="1931"/>
                  </a:lnTo>
                  <a:lnTo>
                    <a:pt x="225" y="2100"/>
                  </a:lnTo>
                  <a:lnTo>
                    <a:pt x="338" y="2250"/>
                  </a:lnTo>
                  <a:lnTo>
                    <a:pt x="544" y="2456"/>
                  </a:lnTo>
                  <a:lnTo>
                    <a:pt x="638" y="2550"/>
                  </a:lnTo>
                  <a:lnTo>
                    <a:pt x="563" y="2531"/>
                  </a:lnTo>
                  <a:lnTo>
                    <a:pt x="469" y="2531"/>
                  </a:lnTo>
                  <a:lnTo>
                    <a:pt x="375" y="2550"/>
                  </a:lnTo>
                  <a:lnTo>
                    <a:pt x="281" y="2587"/>
                  </a:lnTo>
                  <a:lnTo>
                    <a:pt x="206" y="2662"/>
                  </a:lnTo>
                  <a:lnTo>
                    <a:pt x="169" y="2700"/>
                  </a:lnTo>
                  <a:lnTo>
                    <a:pt x="150" y="2756"/>
                  </a:lnTo>
                  <a:lnTo>
                    <a:pt x="132" y="2831"/>
                  </a:lnTo>
                  <a:lnTo>
                    <a:pt x="132" y="2906"/>
                  </a:lnTo>
                  <a:lnTo>
                    <a:pt x="169" y="2981"/>
                  </a:lnTo>
                  <a:lnTo>
                    <a:pt x="206" y="3093"/>
                  </a:lnTo>
                  <a:lnTo>
                    <a:pt x="375" y="3412"/>
                  </a:lnTo>
                  <a:lnTo>
                    <a:pt x="619" y="3768"/>
                  </a:lnTo>
                  <a:lnTo>
                    <a:pt x="900" y="4143"/>
                  </a:lnTo>
                  <a:lnTo>
                    <a:pt x="7086" y="2850"/>
                  </a:lnTo>
                  <a:lnTo>
                    <a:pt x="7048" y="2325"/>
                  </a:lnTo>
                  <a:lnTo>
                    <a:pt x="6973" y="1856"/>
                  </a:lnTo>
                  <a:lnTo>
                    <a:pt x="6880" y="1481"/>
                  </a:lnTo>
                  <a:lnTo>
                    <a:pt x="6767" y="1163"/>
                  </a:lnTo>
                  <a:lnTo>
                    <a:pt x="6636" y="900"/>
                  </a:lnTo>
                  <a:lnTo>
                    <a:pt x="6486" y="713"/>
                  </a:lnTo>
                  <a:lnTo>
                    <a:pt x="6430" y="638"/>
                  </a:lnTo>
                  <a:lnTo>
                    <a:pt x="6355" y="600"/>
                  </a:lnTo>
                  <a:lnTo>
                    <a:pt x="6280" y="544"/>
                  </a:lnTo>
                  <a:lnTo>
                    <a:pt x="6205" y="525"/>
                  </a:lnTo>
                  <a:lnTo>
                    <a:pt x="6055" y="525"/>
                  </a:lnTo>
                  <a:lnTo>
                    <a:pt x="5999" y="544"/>
                  </a:lnTo>
                  <a:lnTo>
                    <a:pt x="5924" y="582"/>
                  </a:lnTo>
                  <a:lnTo>
                    <a:pt x="5867" y="619"/>
                  </a:lnTo>
                  <a:lnTo>
                    <a:pt x="5811" y="675"/>
                  </a:lnTo>
                  <a:lnTo>
                    <a:pt x="5699" y="844"/>
                  </a:lnTo>
                  <a:lnTo>
                    <a:pt x="5605" y="1069"/>
                  </a:lnTo>
                  <a:lnTo>
                    <a:pt x="5549" y="1331"/>
                  </a:lnTo>
                  <a:lnTo>
                    <a:pt x="5511" y="1650"/>
                  </a:lnTo>
                  <a:lnTo>
                    <a:pt x="5511" y="2006"/>
                  </a:lnTo>
                  <a:lnTo>
                    <a:pt x="5493" y="2156"/>
                  </a:lnTo>
                  <a:lnTo>
                    <a:pt x="5455" y="2269"/>
                  </a:lnTo>
                  <a:lnTo>
                    <a:pt x="5399" y="2344"/>
                  </a:lnTo>
                  <a:lnTo>
                    <a:pt x="5324" y="2400"/>
                  </a:lnTo>
                  <a:lnTo>
                    <a:pt x="5099" y="2400"/>
                  </a:lnTo>
                  <a:lnTo>
                    <a:pt x="4986" y="2362"/>
                  </a:lnTo>
                  <a:lnTo>
                    <a:pt x="4855" y="2325"/>
                  </a:lnTo>
                  <a:lnTo>
                    <a:pt x="4612" y="2194"/>
                  </a:lnTo>
                  <a:lnTo>
                    <a:pt x="4387" y="2044"/>
                  </a:lnTo>
                  <a:lnTo>
                    <a:pt x="4143" y="1875"/>
                  </a:lnTo>
                  <a:lnTo>
                    <a:pt x="3374" y="1256"/>
                  </a:lnTo>
                  <a:lnTo>
                    <a:pt x="2643" y="675"/>
                  </a:lnTo>
                  <a:lnTo>
                    <a:pt x="2325" y="432"/>
                  </a:lnTo>
                  <a:lnTo>
                    <a:pt x="2043" y="244"/>
                  </a:lnTo>
                  <a:lnTo>
                    <a:pt x="1837" y="113"/>
                  </a:lnTo>
                  <a:lnTo>
                    <a:pt x="1744" y="75"/>
                  </a:lnTo>
                  <a:lnTo>
                    <a:pt x="1669" y="57"/>
                  </a:lnTo>
                  <a:lnTo>
                    <a:pt x="1519" y="19"/>
                  </a:lnTo>
                  <a:lnTo>
                    <a:pt x="1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924;p45">
              <a:extLst>
                <a:ext uri="{FF2B5EF4-FFF2-40B4-BE49-F238E27FC236}">
                  <a16:creationId xmlns:a16="http://schemas.microsoft.com/office/drawing/2014/main" id="{2B02B47C-7392-8A10-8C77-69EC02A42AE9}"/>
                </a:ext>
              </a:extLst>
            </p:cNvPr>
            <p:cNvSpPr/>
            <p:nvPr/>
          </p:nvSpPr>
          <p:spPr>
            <a:xfrm>
              <a:off x="3094643" y="2038083"/>
              <a:ext cx="70749" cy="62529"/>
            </a:xfrm>
            <a:custGeom>
              <a:avLst/>
              <a:gdLst/>
              <a:ahLst/>
              <a:cxnLst/>
              <a:rect l="l" t="t" r="r" b="b"/>
              <a:pathLst>
                <a:path w="2100" h="1856" extrusionOk="0">
                  <a:moveTo>
                    <a:pt x="56" y="0"/>
                  </a:moveTo>
                  <a:lnTo>
                    <a:pt x="19" y="19"/>
                  </a:lnTo>
                  <a:lnTo>
                    <a:pt x="0" y="75"/>
                  </a:lnTo>
                  <a:lnTo>
                    <a:pt x="19" y="113"/>
                  </a:lnTo>
                  <a:lnTo>
                    <a:pt x="2006" y="1837"/>
                  </a:lnTo>
                  <a:lnTo>
                    <a:pt x="2024" y="1856"/>
                  </a:lnTo>
                  <a:lnTo>
                    <a:pt x="2062" y="1856"/>
                  </a:lnTo>
                  <a:lnTo>
                    <a:pt x="2081" y="1837"/>
                  </a:lnTo>
                  <a:lnTo>
                    <a:pt x="2099" y="1781"/>
                  </a:lnTo>
                  <a:lnTo>
                    <a:pt x="2081" y="1743"/>
                  </a:lnTo>
                  <a:lnTo>
                    <a:pt x="94" y="19"/>
                  </a:lnTo>
                  <a:lnTo>
                    <a:pt x="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925;p45">
              <a:extLst>
                <a:ext uri="{FF2B5EF4-FFF2-40B4-BE49-F238E27FC236}">
                  <a16:creationId xmlns:a16="http://schemas.microsoft.com/office/drawing/2014/main" id="{17498860-71C6-F271-A419-EC5107FAF75D}"/>
                </a:ext>
              </a:extLst>
            </p:cNvPr>
            <p:cNvSpPr/>
            <p:nvPr/>
          </p:nvSpPr>
          <p:spPr>
            <a:xfrm>
              <a:off x="3076956" y="2063956"/>
              <a:ext cx="70749" cy="53702"/>
            </a:xfrm>
            <a:custGeom>
              <a:avLst/>
              <a:gdLst/>
              <a:ahLst/>
              <a:cxnLst/>
              <a:rect l="l" t="t" r="r" b="b"/>
              <a:pathLst>
                <a:path w="2100" h="1594" extrusionOk="0">
                  <a:moveTo>
                    <a:pt x="56" y="1"/>
                  </a:moveTo>
                  <a:lnTo>
                    <a:pt x="0" y="38"/>
                  </a:lnTo>
                  <a:lnTo>
                    <a:pt x="0" y="76"/>
                  </a:lnTo>
                  <a:lnTo>
                    <a:pt x="19" y="113"/>
                  </a:lnTo>
                  <a:lnTo>
                    <a:pt x="1987" y="1575"/>
                  </a:lnTo>
                  <a:lnTo>
                    <a:pt x="2025" y="1594"/>
                  </a:lnTo>
                  <a:lnTo>
                    <a:pt x="2062" y="1575"/>
                  </a:lnTo>
                  <a:lnTo>
                    <a:pt x="2081" y="1557"/>
                  </a:lnTo>
                  <a:lnTo>
                    <a:pt x="2100" y="1519"/>
                  </a:lnTo>
                  <a:lnTo>
                    <a:pt x="2062" y="1482"/>
                  </a:lnTo>
                  <a:lnTo>
                    <a:pt x="94" y="19"/>
                  </a:ln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926;p45">
              <a:extLst>
                <a:ext uri="{FF2B5EF4-FFF2-40B4-BE49-F238E27FC236}">
                  <a16:creationId xmlns:a16="http://schemas.microsoft.com/office/drawing/2014/main" id="{632655DD-BF8C-7C17-CD35-CD09554BB097}"/>
                </a:ext>
              </a:extLst>
            </p:cNvPr>
            <p:cNvSpPr/>
            <p:nvPr/>
          </p:nvSpPr>
          <p:spPr>
            <a:xfrm>
              <a:off x="3078843" y="2108156"/>
              <a:ext cx="52455" cy="36048"/>
            </a:xfrm>
            <a:custGeom>
              <a:avLst/>
              <a:gdLst/>
              <a:ahLst/>
              <a:cxnLst/>
              <a:rect l="l" t="t" r="r" b="b"/>
              <a:pathLst>
                <a:path w="1557" h="1070" extrusionOk="0">
                  <a:moveTo>
                    <a:pt x="57" y="1"/>
                  </a:moveTo>
                  <a:lnTo>
                    <a:pt x="19" y="38"/>
                  </a:lnTo>
                  <a:lnTo>
                    <a:pt x="0" y="76"/>
                  </a:lnTo>
                  <a:lnTo>
                    <a:pt x="19" y="113"/>
                  </a:lnTo>
                  <a:lnTo>
                    <a:pt x="1462" y="1069"/>
                  </a:lnTo>
                  <a:lnTo>
                    <a:pt x="1519" y="1069"/>
                  </a:lnTo>
                  <a:lnTo>
                    <a:pt x="1537" y="1051"/>
                  </a:lnTo>
                  <a:lnTo>
                    <a:pt x="1556" y="1013"/>
                  </a:lnTo>
                  <a:lnTo>
                    <a:pt x="1519" y="957"/>
                  </a:lnTo>
                  <a:lnTo>
                    <a:pt x="94" y="20"/>
                  </a:lnTo>
                  <a:lnTo>
                    <a:pt x="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927;p45">
              <a:extLst>
                <a:ext uri="{FF2B5EF4-FFF2-40B4-BE49-F238E27FC236}">
                  <a16:creationId xmlns:a16="http://schemas.microsoft.com/office/drawing/2014/main" id="{D3CB66E8-08BD-4AD1-8EAA-BC26A78BDDFC}"/>
                </a:ext>
              </a:extLst>
            </p:cNvPr>
            <p:cNvSpPr/>
            <p:nvPr/>
          </p:nvSpPr>
          <p:spPr>
            <a:xfrm>
              <a:off x="3089590" y="2120149"/>
              <a:ext cx="209046" cy="87830"/>
            </a:xfrm>
            <a:custGeom>
              <a:avLst/>
              <a:gdLst/>
              <a:ahLst/>
              <a:cxnLst/>
              <a:rect l="l" t="t" r="r" b="b"/>
              <a:pathLst>
                <a:path w="6205" h="2607" extrusionOk="0">
                  <a:moveTo>
                    <a:pt x="6205" y="1"/>
                  </a:moveTo>
                  <a:lnTo>
                    <a:pt x="0" y="1313"/>
                  </a:lnTo>
                  <a:lnTo>
                    <a:pt x="394" y="1613"/>
                  </a:lnTo>
                  <a:lnTo>
                    <a:pt x="787" y="1875"/>
                  </a:lnTo>
                  <a:lnTo>
                    <a:pt x="1162" y="2100"/>
                  </a:lnTo>
                  <a:lnTo>
                    <a:pt x="1518" y="2269"/>
                  </a:lnTo>
                  <a:lnTo>
                    <a:pt x="1856" y="2400"/>
                  </a:lnTo>
                  <a:lnTo>
                    <a:pt x="2193" y="2494"/>
                  </a:lnTo>
                  <a:lnTo>
                    <a:pt x="2512" y="2569"/>
                  </a:lnTo>
                  <a:lnTo>
                    <a:pt x="2812" y="2588"/>
                  </a:lnTo>
                  <a:lnTo>
                    <a:pt x="3093" y="2607"/>
                  </a:lnTo>
                  <a:lnTo>
                    <a:pt x="3374" y="2569"/>
                  </a:lnTo>
                  <a:lnTo>
                    <a:pt x="3637" y="2532"/>
                  </a:lnTo>
                  <a:lnTo>
                    <a:pt x="3880" y="2457"/>
                  </a:lnTo>
                  <a:lnTo>
                    <a:pt x="4105" y="2363"/>
                  </a:lnTo>
                  <a:lnTo>
                    <a:pt x="4330" y="2250"/>
                  </a:lnTo>
                  <a:lnTo>
                    <a:pt x="4536" y="2119"/>
                  </a:lnTo>
                  <a:lnTo>
                    <a:pt x="4743" y="1988"/>
                  </a:lnTo>
                  <a:lnTo>
                    <a:pt x="4911" y="1838"/>
                  </a:lnTo>
                  <a:lnTo>
                    <a:pt x="5080" y="1669"/>
                  </a:lnTo>
                  <a:lnTo>
                    <a:pt x="5249" y="1519"/>
                  </a:lnTo>
                  <a:lnTo>
                    <a:pt x="5380" y="1351"/>
                  </a:lnTo>
                  <a:lnTo>
                    <a:pt x="5642" y="1013"/>
                  </a:lnTo>
                  <a:lnTo>
                    <a:pt x="5848" y="713"/>
                  </a:lnTo>
                  <a:lnTo>
                    <a:pt x="5998" y="432"/>
                  </a:lnTo>
                  <a:lnTo>
                    <a:pt x="6111" y="207"/>
                  </a:lnTo>
                  <a:lnTo>
                    <a:pt x="62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1" name="Google Shape;928;p45">
            <a:extLst>
              <a:ext uri="{FF2B5EF4-FFF2-40B4-BE49-F238E27FC236}">
                <a16:creationId xmlns:a16="http://schemas.microsoft.com/office/drawing/2014/main" id="{6602FDA2-4A6A-F535-21C3-8DB091701073}"/>
              </a:ext>
            </a:extLst>
          </p:cNvPr>
          <p:cNvGrpSpPr/>
          <p:nvPr/>
        </p:nvGrpSpPr>
        <p:grpSpPr>
          <a:xfrm>
            <a:off x="2103157" y="2867464"/>
            <a:ext cx="294654" cy="504501"/>
            <a:chOff x="11846875" y="3638213"/>
            <a:chExt cx="971175" cy="1662825"/>
          </a:xfrm>
        </p:grpSpPr>
        <p:sp>
          <p:nvSpPr>
            <p:cNvPr id="362" name="Google Shape;929;p45">
              <a:extLst>
                <a:ext uri="{FF2B5EF4-FFF2-40B4-BE49-F238E27FC236}">
                  <a16:creationId xmlns:a16="http://schemas.microsoft.com/office/drawing/2014/main" id="{43C868C1-AADB-7C34-EEC2-194A1EF14309}"/>
                </a:ext>
              </a:extLst>
            </p:cNvPr>
            <p:cNvSpPr/>
            <p:nvPr/>
          </p:nvSpPr>
          <p:spPr>
            <a:xfrm>
              <a:off x="11952175" y="3925888"/>
              <a:ext cx="865875" cy="1375150"/>
            </a:xfrm>
            <a:custGeom>
              <a:avLst/>
              <a:gdLst/>
              <a:ahLst/>
              <a:cxnLst/>
              <a:rect l="l" t="t" r="r" b="b"/>
              <a:pathLst>
                <a:path w="34635" h="55006" extrusionOk="0">
                  <a:moveTo>
                    <a:pt x="6031" y="0"/>
                  </a:moveTo>
                  <a:lnTo>
                    <a:pt x="345" y="9439"/>
                  </a:lnTo>
                  <a:lnTo>
                    <a:pt x="287" y="9592"/>
                  </a:lnTo>
                  <a:lnTo>
                    <a:pt x="230" y="9803"/>
                  </a:lnTo>
                  <a:lnTo>
                    <a:pt x="172" y="10090"/>
                  </a:lnTo>
                  <a:lnTo>
                    <a:pt x="115" y="10473"/>
                  </a:lnTo>
                  <a:lnTo>
                    <a:pt x="58" y="10913"/>
                  </a:lnTo>
                  <a:lnTo>
                    <a:pt x="19" y="11469"/>
                  </a:lnTo>
                  <a:lnTo>
                    <a:pt x="0" y="12100"/>
                  </a:lnTo>
                  <a:lnTo>
                    <a:pt x="19" y="12809"/>
                  </a:lnTo>
                  <a:lnTo>
                    <a:pt x="58" y="13613"/>
                  </a:lnTo>
                  <a:lnTo>
                    <a:pt x="153" y="14494"/>
                  </a:lnTo>
                  <a:lnTo>
                    <a:pt x="287" y="15489"/>
                  </a:lnTo>
                  <a:lnTo>
                    <a:pt x="479" y="16542"/>
                  </a:lnTo>
                  <a:lnTo>
                    <a:pt x="613" y="17117"/>
                  </a:lnTo>
                  <a:lnTo>
                    <a:pt x="747" y="17710"/>
                  </a:lnTo>
                  <a:lnTo>
                    <a:pt x="919" y="18323"/>
                  </a:lnTo>
                  <a:lnTo>
                    <a:pt x="1091" y="18955"/>
                  </a:lnTo>
                  <a:lnTo>
                    <a:pt x="1283" y="19625"/>
                  </a:lnTo>
                  <a:lnTo>
                    <a:pt x="1513" y="20314"/>
                  </a:lnTo>
                  <a:lnTo>
                    <a:pt x="1742" y="21022"/>
                  </a:lnTo>
                  <a:lnTo>
                    <a:pt x="2010" y="21750"/>
                  </a:lnTo>
                  <a:lnTo>
                    <a:pt x="2298" y="22497"/>
                  </a:lnTo>
                  <a:lnTo>
                    <a:pt x="2623" y="23282"/>
                  </a:lnTo>
                  <a:lnTo>
                    <a:pt x="2949" y="24086"/>
                  </a:lnTo>
                  <a:lnTo>
                    <a:pt x="3312" y="24909"/>
                  </a:lnTo>
                  <a:lnTo>
                    <a:pt x="3714" y="25751"/>
                  </a:lnTo>
                  <a:lnTo>
                    <a:pt x="4136" y="26632"/>
                  </a:lnTo>
                  <a:lnTo>
                    <a:pt x="4595" y="27532"/>
                  </a:lnTo>
                  <a:lnTo>
                    <a:pt x="5074" y="28451"/>
                  </a:lnTo>
                  <a:lnTo>
                    <a:pt x="5591" y="29389"/>
                  </a:lnTo>
                  <a:lnTo>
                    <a:pt x="6127" y="30365"/>
                  </a:lnTo>
                  <a:lnTo>
                    <a:pt x="6701" y="31361"/>
                  </a:lnTo>
                  <a:lnTo>
                    <a:pt x="7314" y="32376"/>
                  </a:lnTo>
                  <a:lnTo>
                    <a:pt x="7965" y="33410"/>
                  </a:lnTo>
                  <a:lnTo>
                    <a:pt x="8654" y="34482"/>
                  </a:lnTo>
                  <a:lnTo>
                    <a:pt x="9362" y="35573"/>
                  </a:lnTo>
                  <a:lnTo>
                    <a:pt x="10128" y="36684"/>
                  </a:lnTo>
                  <a:lnTo>
                    <a:pt x="10913" y="37832"/>
                  </a:lnTo>
                  <a:lnTo>
                    <a:pt x="11756" y="39000"/>
                  </a:lnTo>
                  <a:lnTo>
                    <a:pt x="12636" y="40187"/>
                  </a:lnTo>
                  <a:lnTo>
                    <a:pt x="13555" y="41413"/>
                  </a:lnTo>
                  <a:lnTo>
                    <a:pt x="14513" y="42657"/>
                  </a:lnTo>
                  <a:lnTo>
                    <a:pt x="15508" y="43921"/>
                  </a:lnTo>
                  <a:lnTo>
                    <a:pt x="16561" y="45223"/>
                  </a:lnTo>
                  <a:lnTo>
                    <a:pt x="17652" y="46544"/>
                  </a:lnTo>
                  <a:lnTo>
                    <a:pt x="18782" y="47884"/>
                  </a:lnTo>
                  <a:lnTo>
                    <a:pt x="19969" y="49262"/>
                  </a:lnTo>
                  <a:lnTo>
                    <a:pt x="21214" y="50660"/>
                  </a:lnTo>
                  <a:lnTo>
                    <a:pt x="22496" y="52077"/>
                  </a:lnTo>
                  <a:lnTo>
                    <a:pt x="23817" y="53532"/>
                  </a:lnTo>
                  <a:lnTo>
                    <a:pt x="25196" y="55006"/>
                  </a:lnTo>
                  <a:lnTo>
                    <a:pt x="34635" y="41298"/>
                  </a:lnTo>
                  <a:lnTo>
                    <a:pt x="33486" y="40494"/>
                  </a:lnTo>
                  <a:lnTo>
                    <a:pt x="32376" y="39670"/>
                  </a:lnTo>
                  <a:lnTo>
                    <a:pt x="31284" y="38828"/>
                  </a:lnTo>
                  <a:lnTo>
                    <a:pt x="30231" y="37985"/>
                  </a:lnTo>
                  <a:lnTo>
                    <a:pt x="29216" y="37143"/>
                  </a:lnTo>
                  <a:lnTo>
                    <a:pt x="28221" y="36301"/>
                  </a:lnTo>
                  <a:lnTo>
                    <a:pt x="27244" y="35439"/>
                  </a:lnTo>
                  <a:lnTo>
                    <a:pt x="26306" y="34578"/>
                  </a:lnTo>
                  <a:lnTo>
                    <a:pt x="25387" y="33697"/>
                  </a:lnTo>
                  <a:lnTo>
                    <a:pt x="24507" y="32835"/>
                  </a:lnTo>
                  <a:lnTo>
                    <a:pt x="23645" y="31955"/>
                  </a:lnTo>
                  <a:lnTo>
                    <a:pt x="22803" y="31093"/>
                  </a:lnTo>
                  <a:lnTo>
                    <a:pt x="21999" y="30212"/>
                  </a:lnTo>
                  <a:lnTo>
                    <a:pt x="21214" y="29332"/>
                  </a:lnTo>
                  <a:lnTo>
                    <a:pt x="20448" y="28451"/>
                  </a:lnTo>
                  <a:lnTo>
                    <a:pt x="19720" y="27570"/>
                  </a:lnTo>
                  <a:lnTo>
                    <a:pt x="19012" y="26689"/>
                  </a:lnTo>
                  <a:lnTo>
                    <a:pt x="18323" y="25828"/>
                  </a:lnTo>
                  <a:lnTo>
                    <a:pt x="17672" y="24947"/>
                  </a:lnTo>
                  <a:lnTo>
                    <a:pt x="17021" y="24086"/>
                  </a:lnTo>
                  <a:lnTo>
                    <a:pt x="16408" y="23205"/>
                  </a:lnTo>
                  <a:lnTo>
                    <a:pt x="15814" y="22363"/>
                  </a:lnTo>
                  <a:lnTo>
                    <a:pt x="15259" y="21501"/>
                  </a:lnTo>
                  <a:lnTo>
                    <a:pt x="14704" y="20659"/>
                  </a:lnTo>
                  <a:lnTo>
                    <a:pt x="14168" y="19816"/>
                  </a:lnTo>
                  <a:lnTo>
                    <a:pt x="13670" y="18974"/>
                  </a:lnTo>
                  <a:lnTo>
                    <a:pt x="13192" y="18150"/>
                  </a:lnTo>
                  <a:lnTo>
                    <a:pt x="12713" y="17346"/>
                  </a:lnTo>
                  <a:lnTo>
                    <a:pt x="12273" y="16542"/>
                  </a:lnTo>
                  <a:lnTo>
                    <a:pt x="11851" y="15738"/>
                  </a:lnTo>
                  <a:lnTo>
                    <a:pt x="11047" y="14187"/>
                  </a:lnTo>
                  <a:lnTo>
                    <a:pt x="10320" y="12675"/>
                  </a:lnTo>
                  <a:lnTo>
                    <a:pt x="9669" y="11220"/>
                  </a:lnTo>
                  <a:lnTo>
                    <a:pt x="9075" y="9841"/>
                  </a:lnTo>
                  <a:lnTo>
                    <a:pt x="8558" y="8520"/>
                  </a:lnTo>
                  <a:lnTo>
                    <a:pt x="8080" y="7276"/>
                  </a:lnTo>
                  <a:lnTo>
                    <a:pt x="7678" y="6108"/>
                  </a:lnTo>
                  <a:lnTo>
                    <a:pt x="7314" y="5017"/>
                  </a:lnTo>
                  <a:lnTo>
                    <a:pt x="7007" y="4021"/>
                  </a:lnTo>
                  <a:lnTo>
                    <a:pt x="6759" y="3140"/>
                  </a:lnTo>
                  <a:lnTo>
                    <a:pt x="6548" y="2336"/>
                  </a:lnTo>
                  <a:lnTo>
                    <a:pt x="6376" y="1647"/>
                  </a:lnTo>
                  <a:lnTo>
                    <a:pt x="6242" y="1072"/>
                  </a:lnTo>
                  <a:lnTo>
                    <a:pt x="6069" y="268"/>
                  </a:lnTo>
                  <a:lnTo>
                    <a:pt x="6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930;p45">
              <a:extLst>
                <a:ext uri="{FF2B5EF4-FFF2-40B4-BE49-F238E27FC236}">
                  <a16:creationId xmlns:a16="http://schemas.microsoft.com/office/drawing/2014/main" id="{E54918F9-4A67-8E74-9C09-F1CDFFC6F486}"/>
                </a:ext>
              </a:extLst>
            </p:cNvPr>
            <p:cNvSpPr/>
            <p:nvPr/>
          </p:nvSpPr>
          <p:spPr>
            <a:xfrm>
              <a:off x="12215900" y="4593588"/>
              <a:ext cx="347525" cy="510750"/>
            </a:xfrm>
            <a:custGeom>
              <a:avLst/>
              <a:gdLst/>
              <a:ahLst/>
              <a:cxnLst/>
              <a:rect l="l" t="t" r="r" b="b"/>
              <a:pathLst>
                <a:path w="13901" h="20430" extrusionOk="0">
                  <a:moveTo>
                    <a:pt x="8482" y="1"/>
                  </a:moveTo>
                  <a:lnTo>
                    <a:pt x="8214" y="77"/>
                  </a:lnTo>
                  <a:lnTo>
                    <a:pt x="7946" y="192"/>
                  </a:lnTo>
                  <a:lnTo>
                    <a:pt x="7697" y="307"/>
                  </a:lnTo>
                  <a:lnTo>
                    <a:pt x="7429" y="422"/>
                  </a:lnTo>
                  <a:lnTo>
                    <a:pt x="6950" y="690"/>
                  </a:lnTo>
                  <a:lnTo>
                    <a:pt x="6491" y="977"/>
                  </a:lnTo>
                  <a:lnTo>
                    <a:pt x="6050" y="1303"/>
                  </a:lnTo>
                  <a:lnTo>
                    <a:pt x="5629" y="1628"/>
                  </a:lnTo>
                  <a:lnTo>
                    <a:pt x="5208" y="1992"/>
                  </a:lnTo>
                  <a:lnTo>
                    <a:pt x="4806" y="2375"/>
                  </a:lnTo>
                  <a:lnTo>
                    <a:pt x="4423" y="2758"/>
                  </a:lnTo>
                  <a:lnTo>
                    <a:pt x="4059" y="3160"/>
                  </a:lnTo>
                  <a:lnTo>
                    <a:pt x="3715" y="3581"/>
                  </a:lnTo>
                  <a:lnTo>
                    <a:pt x="3370" y="4021"/>
                  </a:lnTo>
                  <a:lnTo>
                    <a:pt x="3045" y="4462"/>
                  </a:lnTo>
                  <a:lnTo>
                    <a:pt x="2738" y="4921"/>
                  </a:lnTo>
                  <a:lnTo>
                    <a:pt x="2432" y="5400"/>
                  </a:lnTo>
                  <a:lnTo>
                    <a:pt x="2145" y="5859"/>
                  </a:lnTo>
                  <a:lnTo>
                    <a:pt x="1877" y="6338"/>
                  </a:lnTo>
                  <a:lnTo>
                    <a:pt x="1609" y="6817"/>
                  </a:lnTo>
                  <a:lnTo>
                    <a:pt x="1149" y="7735"/>
                  </a:lnTo>
                  <a:lnTo>
                    <a:pt x="728" y="8674"/>
                  </a:lnTo>
                  <a:lnTo>
                    <a:pt x="537" y="9152"/>
                  </a:lnTo>
                  <a:lnTo>
                    <a:pt x="345" y="9631"/>
                  </a:lnTo>
                  <a:lnTo>
                    <a:pt x="173" y="10110"/>
                  </a:lnTo>
                  <a:lnTo>
                    <a:pt x="0" y="10607"/>
                  </a:lnTo>
                  <a:lnTo>
                    <a:pt x="805" y="11737"/>
                  </a:lnTo>
                  <a:lnTo>
                    <a:pt x="1666" y="12905"/>
                  </a:lnTo>
                  <a:lnTo>
                    <a:pt x="2547" y="14111"/>
                  </a:lnTo>
                  <a:lnTo>
                    <a:pt x="3466" y="15317"/>
                  </a:lnTo>
                  <a:lnTo>
                    <a:pt x="4442" y="16562"/>
                  </a:lnTo>
                  <a:lnTo>
                    <a:pt x="5457" y="17825"/>
                  </a:lnTo>
                  <a:lnTo>
                    <a:pt x="6510" y="19108"/>
                  </a:lnTo>
                  <a:lnTo>
                    <a:pt x="7620" y="20429"/>
                  </a:lnTo>
                  <a:lnTo>
                    <a:pt x="8118" y="19587"/>
                  </a:lnTo>
                  <a:lnTo>
                    <a:pt x="8616" y="18744"/>
                  </a:lnTo>
                  <a:lnTo>
                    <a:pt x="9095" y="17883"/>
                  </a:lnTo>
                  <a:lnTo>
                    <a:pt x="9554" y="17021"/>
                  </a:lnTo>
                  <a:lnTo>
                    <a:pt x="9994" y="16140"/>
                  </a:lnTo>
                  <a:lnTo>
                    <a:pt x="10435" y="15260"/>
                  </a:lnTo>
                  <a:lnTo>
                    <a:pt x="10837" y="14360"/>
                  </a:lnTo>
                  <a:lnTo>
                    <a:pt x="11239" y="13460"/>
                  </a:lnTo>
                  <a:lnTo>
                    <a:pt x="11641" y="12560"/>
                  </a:lnTo>
                  <a:lnTo>
                    <a:pt x="12005" y="11660"/>
                  </a:lnTo>
                  <a:lnTo>
                    <a:pt x="12349" y="10741"/>
                  </a:lnTo>
                  <a:lnTo>
                    <a:pt x="12694" y="9822"/>
                  </a:lnTo>
                  <a:lnTo>
                    <a:pt x="13020" y="8884"/>
                  </a:lnTo>
                  <a:lnTo>
                    <a:pt x="13326" y="7946"/>
                  </a:lnTo>
                  <a:lnTo>
                    <a:pt x="13613" y="7008"/>
                  </a:lnTo>
                  <a:lnTo>
                    <a:pt x="13900" y="6070"/>
                  </a:lnTo>
                  <a:lnTo>
                    <a:pt x="13154" y="5304"/>
                  </a:lnTo>
                  <a:lnTo>
                    <a:pt x="12426" y="4557"/>
                  </a:lnTo>
                  <a:lnTo>
                    <a:pt x="11718" y="3791"/>
                  </a:lnTo>
                  <a:lnTo>
                    <a:pt x="11028" y="3045"/>
                  </a:lnTo>
                  <a:lnTo>
                    <a:pt x="10358" y="2279"/>
                  </a:lnTo>
                  <a:lnTo>
                    <a:pt x="9726" y="1513"/>
                  </a:lnTo>
                  <a:lnTo>
                    <a:pt x="9095" y="766"/>
                  </a:lnTo>
                  <a:lnTo>
                    <a:pt x="8482" y="1"/>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931;p45">
              <a:extLst>
                <a:ext uri="{FF2B5EF4-FFF2-40B4-BE49-F238E27FC236}">
                  <a16:creationId xmlns:a16="http://schemas.microsoft.com/office/drawing/2014/main" id="{5D090AC7-CE94-B0FB-FAD3-E6A929B57696}"/>
                </a:ext>
              </a:extLst>
            </p:cNvPr>
            <p:cNvSpPr/>
            <p:nvPr/>
          </p:nvSpPr>
          <p:spPr>
            <a:xfrm>
              <a:off x="11846875" y="3925888"/>
              <a:ext cx="865875" cy="1375150"/>
            </a:xfrm>
            <a:custGeom>
              <a:avLst/>
              <a:gdLst/>
              <a:ahLst/>
              <a:cxnLst/>
              <a:rect l="l" t="t" r="r" b="b"/>
              <a:pathLst>
                <a:path w="34635" h="55006" extrusionOk="0">
                  <a:moveTo>
                    <a:pt x="28604" y="0"/>
                  </a:moveTo>
                  <a:lnTo>
                    <a:pt x="28565" y="268"/>
                  </a:lnTo>
                  <a:lnTo>
                    <a:pt x="28393" y="1072"/>
                  </a:lnTo>
                  <a:lnTo>
                    <a:pt x="28259" y="1647"/>
                  </a:lnTo>
                  <a:lnTo>
                    <a:pt x="28087" y="2336"/>
                  </a:lnTo>
                  <a:lnTo>
                    <a:pt x="27876" y="3140"/>
                  </a:lnTo>
                  <a:lnTo>
                    <a:pt x="27627" y="4021"/>
                  </a:lnTo>
                  <a:lnTo>
                    <a:pt x="27321" y="5017"/>
                  </a:lnTo>
                  <a:lnTo>
                    <a:pt x="26957" y="6108"/>
                  </a:lnTo>
                  <a:lnTo>
                    <a:pt x="26555" y="7276"/>
                  </a:lnTo>
                  <a:lnTo>
                    <a:pt x="26096" y="8520"/>
                  </a:lnTo>
                  <a:lnTo>
                    <a:pt x="25560" y="9841"/>
                  </a:lnTo>
                  <a:lnTo>
                    <a:pt x="24966" y="11220"/>
                  </a:lnTo>
                  <a:lnTo>
                    <a:pt x="24315" y="12675"/>
                  </a:lnTo>
                  <a:lnTo>
                    <a:pt x="23588" y="14187"/>
                  </a:lnTo>
                  <a:lnTo>
                    <a:pt x="22783" y="15738"/>
                  </a:lnTo>
                  <a:lnTo>
                    <a:pt x="22362" y="16542"/>
                  </a:lnTo>
                  <a:lnTo>
                    <a:pt x="21922" y="17346"/>
                  </a:lnTo>
                  <a:lnTo>
                    <a:pt x="21443" y="18150"/>
                  </a:lnTo>
                  <a:lnTo>
                    <a:pt x="20965" y="18974"/>
                  </a:lnTo>
                  <a:lnTo>
                    <a:pt x="20467" y="19816"/>
                  </a:lnTo>
                  <a:lnTo>
                    <a:pt x="19931" y="20659"/>
                  </a:lnTo>
                  <a:lnTo>
                    <a:pt x="19376" y="21501"/>
                  </a:lnTo>
                  <a:lnTo>
                    <a:pt x="18820" y="22363"/>
                  </a:lnTo>
                  <a:lnTo>
                    <a:pt x="18227" y="23205"/>
                  </a:lnTo>
                  <a:lnTo>
                    <a:pt x="17614" y="24086"/>
                  </a:lnTo>
                  <a:lnTo>
                    <a:pt x="16963" y="24947"/>
                  </a:lnTo>
                  <a:lnTo>
                    <a:pt x="16312" y="25828"/>
                  </a:lnTo>
                  <a:lnTo>
                    <a:pt x="15623" y="26689"/>
                  </a:lnTo>
                  <a:lnTo>
                    <a:pt x="14915" y="27570"/>
                  </a:lnTo>
                  <a:lnTo>
                    <a:pt x="14187" y="28451"/>
                  </a:lnTo>
                  <a:lnTo>
                    <a:pt x="13421" y="29332"/>
                  </a:lnTo>
                  <a:lnTo>
                    <a:pt x="12636" y="30212"/>
                  </a:lnTo>
                  <a:lnTo>
                    <a:pt x="11832" y="31093"/>
                  </a:lnTo>
                  <a:lnTo>
                    <a:pt x="10990" y="31955"/>
                  </a:lnTo>
                  <a:lnTo>
                    <a:pt x="10147" y="32835"/>
                  </a:lnTo>
                  <a:lnTo>
                    <a:pt x="9247" y="33697"/>
                  </a:lnTo>
                  <a:lnTo>
                    <a:pt x="8328" y="34578"/>
                  </a:lnTo>
                  <a:lnTo>
                    <a:pt x="7390" y="35439"/>
                  </a:lnTo>
                  <a:lnTo>
                    <a:pt x="6433" y="36301"/>
                  </a:lnTo>
                  <a:lnTo>
                    <a:pt x="5418" y="37143"/>
                  </a:lnTo>
                  <a:lnTo>
                    <a:pt x="4404" y="37985"/>
                  </a:lnTo>
                  <a:lnTo>
                    <a:pt x="3351" y="38828"/>
                  </a:lnTo>
                  <a:lnTo>
                    <a:pt x="2259" y="39670"/>
                  </a:lnTo>
                  <a:lnTo>
                    <a:pt x="1149" y="40494"/>
                  </a:lnTo>
                  <a:lnTo>
                    <a:pt x="0" y="41298"/>
                  </a:lnTo>
                  <a:lnTo>
                    <a:pt x="9439" y="55006"/>
                  </a:lnTo>
                  <a:lnTo>
                    <a:pt x="10817" y="53532"/>
                  </a:lnTo>
                  <a:lnTo>
                    <a:pt x="12158" y="52077"/>
                  </a:lnTo>
                  <a:lnTo>
                    <a:pt x="13440" y="50660"/>
                  </a:lnTo>
                  <a:lnTo>
                    <a:pt x="14666" y="49262"/>
                  </a:lnTo>
                  <a:lnTo>
                    <a:pt x="15853" y="47884"/>
                  </a:lnTo>
                  <a:lnTo>
                    <a:pt x="16982" y="46544"/>
                  </a:lnTo>
                  <a:lnTo>
                    <a:pt x="18074" y="45223"/>
                  </a:lnTo>
                  <a:lnTo>
                    <a:pt x="19127" y="43921"/>
                  </a:lnTo>
                  <a:lnTo>
                    <a:pt x="20122" y="42657"/>
                  </a:lnTo>
                  <a:lnTo>
                    <a:pt x="21099" y="41413"/>
                  </a:lnTo>
                  <a:lnTo>
                    <a:pt x="21998" y="40187"/>
                  </a:lnTo>
                  <a:lnTo>
                    <a:pt x="22879" y="39000"/>
                  </a:lnTo>
                  <a:lnTo>
                    <a:pt x="23722" y="37832"/>
                  </a:lnTo>
                  <a:lnTo>
                    <a:pt x="24507" y="36684"/>
                  </a:lnTo>
                  <a:lnTo>
                    <a:pt x="25272" y="35573"/>
                  </a:lnTo>
                  <a:lnTo>
                    <a:pt x="26000" y="34482"/>
                  </a:lnTo>
                  <a:lnTo>
                    <a:pt x="26670" y="33410"/>
                  </a:lnTo>
                  <a:lnTo>
                    <a:pt x="27321" y="32376"/>
                  </a:lnTo>
                  <a:lnTo>
                    <a:pt x="27934" y="31361"/>
                  </a:lnTo>
                  <a:lnTo>
                    <a:pt x="28508" y="30365"/>
                  </a:lnTo>
                  <a:lnTo>
                    <a:pt x="29063" y="29389"/>
                  </a:lnTo>
                  <a:lnTo>
                    <a:pt x="29561" y="28451"/>
                  </a:lnTo>
                  <a:lnTo>
                    <a:pt x="30040" y="27532"/>
                  </a:lnTo>
                  <a:lnTo>
                    <a:pt x="30499" y="26632"/>
                  </a:lnTo>
                  <a:lnTo>
                    <a:pt x="30920" y="25751"/>
                  </a:lnTo>
                  <a:lnTo>
                    <a:pt x="31322" y="24909"/>
                  </a:lnTo>
                  <a:lnTo>
                    <a:pt x="31686" y="24086"/>
                  </a:lnTo>
                  <a:lnTo>
                    <a:pt x="32012" y="23282"/>
                  </a:lnTo>
                  <a:lnTo>
                    <a:pt x="32337" y="22497"/>
                  </a:lnTo>
                  <a:lnTo>
                    <a:pt x="32624" y="21750"/>
                  </a:lnTo>
                  <a:lnTo>
                    <a:pt x="32892" y="21022"/>
                  </a:lnTo>
                  <a:lnTo>
                    <a:pt x="33122" y="20314"/>
                  </a:lnTo>
                  <a:lnTo>
                    <a:pt x="33352" y="19625"/>
                  </a:lnTo>
                  <a:lnTo>
                    <a:pt x="33543" y="18955"/>
                  </a:lnTo>
                  <a:lnTo>
                    <a:pt x="33735" y="18323"/>
                  </a:lnTo>
                  <a:lnTo>
                    <a:pt x="33888" y="17710"/>
                  </a:lnTo>
                  <a:lnTo>
                    <a:pt x="34022" y="17117"/>
                  </a:lnTo>
                  <a:lnTo>
                    <a:pt x="34156" y="16542"/>
                  </a:lnTo>
                  <a:lnTo>
                    <a:pt x="34347" y="15489"/>
                  </a:lnTo>
                  <a:lnTo>
                    <a:pt x="34481" y="14494"/>
                  </a:lnTo>
                  <a:lnTo>
                    <a:pt x="34577" y="13613"/>
                  </a:lnTo>
                  <a:lnTo>
                    <a:pt x="34616" y="12809"/>
                  </a:lnTo>
                  <a:lnTo>
                    <a:pt x="34635" y="12100"/>
                  </a:lnTo>
                  <a:lnTo>
                    <a:pt x="34616" y="11469"/>
                  </a:lnTo>
                  <a:lnTo>
                    <a:pt x="34577" y="10913"/>
                  </a:lnTo>
                  <a:lnTo>
                    <a:pt x="34520" y="10473"/>
                  </a:lnTo>
                  <a:lnTo>
                    <a:pt x="34462" y="10090"/>
                  </a:lnTo>
                  <a:lnTo>
                    <a:pt x="34405" y="9803"/>
                  </a:lnTo>
                  <a:lnTo>
                    <a:pt x="34347" y="9592"/>
                  </a:lnTo>
                  <a:lnTo>
                    <a:pt x="34290" y="9439"/>
                  </a:lnTo>
                  <a:lnTo>
                    <a:pt x="28604" y="0"/>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932;p45">
              <a:extLst>
                <a:ext uri="{FF2B5EF4-FFF2-40B4-BE49-F238E27FC236}">
                  <a16:creationId xmlns:a16="http://schemas.microsoft.com/office/drawing/2014/main" id="{6197F34D-38D6-050A-D0A4-4CD019DA1438}"/>
                </a:ext>
              </a:extLst>
            </p:cNvPr>
            <p:cNvSpPr/>
            <p:nvPr/>
          </p:nvSpPr>
          <p:spPr>
            <a:xfrm>
              <a:off x="12523175" y="3925888"/>
              <a:ext cx="188625" cy="280975"/>
            </a:xfrm>
            <a:custGeom>
              <a:avLst/>
              <a:gdLst/>
              <a:ahLst/>
              <a:cxnLst/>
              <a:rect l="l" t="t" r="r" b="b"/>
              <a:pathLst>
                <a:path w="7545" h="11239" extrusionOk="0">
                  <a:moveTo>
                    <a:pt x="1552" y="0"/>
                  </a:moveTo>
                  <a:lnTo>
                    <a:pt x="1494" y="402"/>
                  </a:lnTo>
                  <a:lnTo>
                    <a:pt x="1379" y="900"/>
                  </a:lnTo>
                  <a:lnTo>
                    <a:pt x="1226" y="1570"/>
                  </a:lnTo>
                  <a:lnTo>
                    <a:pt x="1016" y="2413"/>
                  </a:lnTo>
                  <a:lnTo>
                    <a:pt x="748" y="3408"/>
                  </a:lnTo>
                  <a:lnTo>
                    <a:pt x="403" y="4557"/>
                  </a:lnTo>
                  <a:lnTo>
                    <a:pt x="1" y="5840"/>
                  </a:lnTo>
                  <a:lnTo>
                    <a:pt x="480" y="6031"/>
                  </a:lnTo>
                  <a:lnTo>
                    <a:pt x="977" y="6242"/>
                  </a:lnTo>
                  <a:lnTo>
                    <a:pt x="1456" y="6452"/>
                  </a:lnTo>
                  <a:lnTo>
                    <a:pt x="1954" y="6701"/>
                  </a:lnTo>
                  <a:lnTo>
                    <a:pt x="2452" y="6950"/>
                  </a:lnTo>
                  <a:lnTo>
                    <a:pt x="2930" y="7218"/>
                  </a:lnTo>
                  <a:lnTo>
                    <a:pt x="3428" y="7525"/>
                  </a:lnTo>
                  <a:lnTo>
                    <a:pt x="3907" y="7850"/>
                  </a:lnTo>
                  <a:lnTo>
                    <a:pt x="4404" y="8176"/>
                  </a:lnTo>
                  <a:lnTo>
                    <a:pt x="4864" y="8539"/>
                  </a:lnTo>
                  <a:lnTo>
                    <a:pt x="5343" y="8941"/>
                  </a:lnTo>
                  <a:lnTo>
                    <a:pt x="5802" y="9343"/>
                  </a:lnTo>
                  <a:lnTo>
                    <a:pt x="6262" y="9784"/>
                  </a:lnTo>
                  <a:lnTo>
                    <a:pt x="6702" y="10243"/>
                  </a:lnTo>
                  <a:lnTo>
                    <a:pt x="7123" y="10722"/>
                  </a:lnTo>
                  <a:lnTo>
                    <a:pt x="7544" y="11239"/>
                  </a:lnTo>
                  <a:lnTo>
                    <a:pt x="7506" y="10818"/>
                  </a:lnTo>
                  <a:lnTo>
                    <a:pt x="7468" y="10454"/>
                  </a:lnTo>
                  <a:lnTo>
                    <a:pt x="7410" y="10128"/>
                  </a:lnTo>
                  <a:lnTo>
                    <a:pt x="7372" y="9880"/>
                  </a:lnTo>
                  <a:lnTo>
                    <a:pt x="7276" y="9554"/>
                  </a:lnTo>
                  <a:lnTo>
                    <a:pt x="7238" y="9439"/>
                  </a:lnTo>
                  <a:lnTo>
                    <a:pt x="1552"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933;p45">
              <a:extLst>
                <a:ext uri="{FF2B5EF4-FFF2-40B4-BE49-F238E27FC236}">
                  <a16:creationId xmlns:a16="http://schemas.microsoft.com/office/drawing/2014/main" id="{E89ACC92-5A62-98BB-A8D5-09CFF9C47DD7}"/>
                </a:ext>
              </a:extLst>
            </p:cNvPr>
            <p:cNvSpPr/>
            <p:nvPr/>
          </p:nvSpPr>
          <p:spPr>
            <a:xfrm>
              <a:off x="11953125" y="3925888"/>
              <a:ext cx="188600" cy="280975"/>
            </a:xfrm>
            <a:custGeom>
              <a:avLst/>
              <a:gdLst/>
              <a:ahLst/>
              <a:cxnLst/>
              <a:rect l="l" t="t" r="r" b="b"/>
              <a:pathLst>
                <a:path w="7544" h="11239" extrusionOk="0">
                  <a:moveTo>
                    <a:pt x="5993" y="0"/>
                  </a:moveTo>
                  <a:lnTo>
                    <a:pt x="307" y="9439"/>
                  </a:lnTo>
                  <a:lnTo>
                    <a:pt x="268" y="9554"/>
                  </a:lnTo>
                  <a:lnTo>
                    <a:pt x="192" y="9880"/>
                  </a:lnTo>
                  <a:lnTo>
                    <a:pt x="134" y="10128"/>
                  </a:lnTo>
                  <a:lnTo>
                    <a:pt x="77" y="10454"/>
                  </a:lnTo>
                  <a:lnTo>
                    <a:pt x="39" y="10818"/>
                  </a:lnTo>
                  <a:lnTo>
                    <a:pt x="0" y="11239"/>
                  </a:lnTo>
                  <a:lnTo>
                    <a:pt x="422" y="10722"/>
                  </a:lnTo>
                  <a:lnTo>
                    <a:pt x="843" y="10243"/>
                  </a:lnTo>
                  <a:lnTo>
                    <a:pt x="1283" y="9784"/>
                  </a:lnTo>
                  <a:lnTo>
                    <a:pt x="1743" y="9343"/>
                  </a:lnTo>
                  <a:lnTo>
                    <a:pt x="2202" y="8941"/>
                  </a:lnTo>
                  <a:lnTo>
                    <a:pt x="2681" y="8539"/>
                  </a:lnTo>
                  <a:lnTo>
                    <a:pt x="3159" y="8176"/>
                  </a:lnTo>
                  <a:lnTo>
                    <a:pt x="3638" y="7850"/>
                  </a:lnTo>
                  <a:lnTo>
                    <a:pt x="4117" y="7525"/>
                  </a:lnTo>
                  <a:lnTo>
                    <a:pt x="4615" y="7218"/>
                  </a:lnTo>
                  <a:lnTo>
                    <a:pt x="5093" y="6950"/>
                  </a:lnTo>
                  <a:lnTo>
                    <a:pt x="5591" y="6701"/>
                  </a:lnTo>
                  <a:lnTo>
                    <a:pt x="6089" y="6452"/>
                  </a:lnTo>
                  <a:lnTo>
                    <a:pt x="6567" y="6242"/>
                  </a:lnTo>
                  <a:lnTo>
                    <a:pt x="7065" y="6031"/>
                  </a:lnTo>
                  <a:lnTo>
                    <a:pt x="7544" y="5840"/>
                  </a:lnTo>
                  <a:lnTo>
                    <a:pt x="7142" y="4557"/>
                  </a:lnTo>
                  <a:lnTo>
                    <a:pt x="6797" y="3408"/>
                  </a:lnTo>
                  <a:lnTo>
                    <a:pt x="6529" y="2413"/>
                  </a:lnTo>
                  <a:lnTo>
                    <a:pt x="6319" y="1570"/>
                  </a:lnTo>
                  <a:lnTo>
                    <a:pt x="6165" y="900"/>
                  </a:lnTo>
                  <a:lnTo>
                    <a:pt x="6070" y="402"/>
                  </a:lnTo>
                  <a:lnTo>
                    <a:pt x="5993" y="0"/>
                  </a:lnTo>
                  <a:close/>
                </a:path>
              </a:pathLst>
            </a:custGeom>
            <a:solidFill>
              <a:srgbClr val="000000">
                <a:alpha val="26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934;p45">
              <a:extLst>
                <a:ext uri="{FF2B5EF4-FFF2-40B4-BE49-F238E27FC236}">
                  <a16:creationId xmlns:a16="http://schemas.microsoft.com/office/drawing/2014/main" id="{9E197E83-A6E7-6DB4-8BF9-776DBE0D3FF9}"/>
                </a:ext>
              </a:extLst>
            </p:cNvPr>
            <p:cNvSpPr/>
            <p:nvPr/>
          </p:nvSpPr>
          <p:spPr>
            <a:xfrm>
              <a:off x="11960775" y="3638213"/>
              <a:ext cx="743375" cy="523675"/>
            </a:xfrm>
            <a:custGeom>
              <a:avLst/>
              <a:gdLst/>
              <a:ahLst/>
              <a:cxnLst/>
              <a:rect l="l" t="t" r="r" b="b"/>
              <a:pathLst>
                <a:path w="29735" h="20947" extrusionOk="0">
                  <a:moveTo>
                    <a:pt x="14245" y="1"/>
                  </a:moveTo>
                  <a:lnTo>
                    <a:pt x="13881" y="20"/>
                  </a:lnTo>
                  <a:lnTo>
                    <a:pt x="13460" y="39"/>
                  </a:lnTo>
                  <a:lnTo>
                    <a:pt x="12982" y="116"/>
                  </a:lnTo>
                  <a:lnTo>
                    <a:pt x="12465" y="230"/>
                  </a:lnTo>
                  <a:lnTo>
                    <a:pt x="11890" y="403"/>
                  </a:lnTo>
                  <a:lnTo>
                    <a:pt x="11584" y="499"/>
                  </a:lnTo>
                  <a:lnTo>
                    <a:pt x="11278" y="633"/>
                  </a:lnTo>
                  <a:lnTo>
                    <a:pt x="10952" y="767"/>
                  </a:lnTo>
                  <a:lnTo>
                    <a:pt x="10627" y="920"/>
                  </a:lnTo>
                  <a:lnTo>
                    <a:pt x="10301" y="1092"/>
                  </a:lnTo>
                  <a:lnTo>
                    <a:pt x="9957" y="1284"/>
                  </a:lnTo>
                  <a:lnTo>
                    <a:pt x="9612" y="1513"/>
                  </a:lnTo>
                  <a:lnTo>
                    <a:pt x="9267" y="1743"/>
                  </a:lnTo>
                  <a:lnTo>
                    <a:pt x="8904" y="2011"/>
                  </a:lnTo>
                  <a:lnTo>
                    <a:pt x="8559" y="2298"/>
                  </a:lnTo>
                  <a:lnTo>
                    <a:pt x="8195" y="2624"/>
                  </a:lnTo>
                  <a:lnTo>
                    <a:pt x="7831" y="2949"/>
                  </a:lnTo>
                  <a:lnTo>
                    <a:pt x="7468" y="3332"/>
                  </a:lnTo>
                  <a:lnTo>
                    <a:pt x="7104" y="3715"/>
                  </a:lnTo>
                  <a:lnTo>
                    <a:pt x="6740" y="4155"/>
                  </a:lnTo>
                  <a:lnTo>
                    <a:pt x="6395" y="4615"/>
                  </a:lnTo>
                  <a:lnTo>
                    <a:pt x="1" y="20946"/>
                  </a:lnTo>
                  <a:lnTo>
                    <a:pt x="1" y="20946"/>
                  </a:lnTo>
                  <a:lnTo>
                    <a:pt x="211" y="20602"/>
                  </a:lnTo>
                  <a:lnTo>
                    <a:pt x="441" y="20257"/>
                  </a:lnTo>
                  <a:lnTo>
                    <a:pt x="901" y="19606"/>
                  </a:lnTo>
                  <a:lnTo>
                    <a:pt x="1379" y="19012"/>
                  </a:lnTo>
                  <a:lnTo>
                    <a:pt x="1896" y="18457"/>
                  </a:lnTo>
                  <a:lnTo>
                    <a:pt x="2413" y="17921"/>
                  </a:lnTo>
                  <a:lnTo>
                    <a:pt x="2949" y="17443"/>
                  </a:lnTo>
                  <a:lnTo>
                    <a:pt x="3504" y="17002"/>
                  </a:lnTo>
                  <a:lnTo>
                    <a:pt x="4079" y="16581"/>
                  </a:lnTo>
                  <a:lnTo>
                    <a:pt x="4653" y="16198"/>
                  </a:lnTo>
                  <a:lnTo>
                    <a:pt x="5228" y="15853"/>
                  </a:lnTo>
                  <a:lnTo>
                    <a:pt x="5821" y="15547"/>
                  </a:lnTo>
                  <a:lnTo>
                    <a:pt x="6395" y="15260"/>
                  </a:lnTo>
                  <a:lnTo>
                    <a:pt x="6989" y="15011"/>
                  </a:lnTo>
                  <a:lnTo>
                    <a:pt x="7582" y="14781"/>
                  </a:lnTo>
                  <a:lnTo>
                    <a:pt x="8157" y="14571"/>
                  </a:lnTo>
                  <a:lnTo>
                    <a:pt x="8731" y="14379"/>
                  </a:lnTo>
                  <a:lnTo>
                    <a:pt x="9286" y="14226"/>
                  </a:lnTo>
                  <a:lnTo>
                    <a:pt x="9842" y="14092"/>
                  </a:lnTo>
                  <a:lnTo>
                    <a:pt x="10359" y="13958"/>
                  </a:lnTo>
                  <a:lnTo>
                    <a:pt x="10876" y="13862"/>
                  </a:lnTo>
                  <a:lnTo>
                    <a:pt x="11373" y="13786"/>
                  </a:lnTo>
                  <a:lnTo>
                    <a:pt x="11852" y="13709"/>
                  </a:lnTo>
                  <a:lnTo>
                    <a:pt x="12714" y="13613"/>
                  </a:lnTo>
                  <a:lnTo>
                    <a:pt x="13460" y="13556"/>
                  </a:lnTo>
                  <a:lnTo>
                    <a:pt x="14092" y="13537"/>
                  </a:lnTo>
                  <a:lnTo>
                    <a:pt x="15662" y="13537"/>
                  </a:lnTo>
                  <a:lnTo>
                    <a:pt x="16275" y="13556"/>
                  </a:lnTo>
                  <a:lnTo>
                    <a:pt x="17021" y="13613"/>
                  </a:lnTo>
                  <a:lnTo>
                    <a:pt x="17883" y="13709"/>
                  </a:lnTo>
                  <a:lnTo>
                    <a:pt x="18361" y="13786"/>
                  </a:lnTo>
                  <a:lnTo>
                    <a:pt x="18859" y="13862"/>
                  </a:lnTo>
                  <a:lnTo>
                    <a:pt x="19376" y="13958"/>
                  </a:lnTo>
                  <a:lnTo>
                    <a:pt x="19912" y="14092"/>
                  </a:lnTo>
                  <a:lnTo>
                    <a:pt x="20448" y="14226"/>
                  </a:lnTo>
                  <a:lnTo>
                    <a:pt x="21004" y="14379"/>
                  </a:lnTo>
                  <a:lnTo>
                    <a:pt x="21578" y="14571"/>
                  </a:lnTo>
                  <a:lnTo>
                    <a:pt x="22152" y="14781"/>
                  </a:lnTo>
                  <a:lnTo>
                    <a:pt x="22746" y="15011"/>
                  </a:lnTo>
                  <a:lnTo>
                    <a:pt x="23339" y="15260"/>
                  </a:lnTo>
                  <a:lnTo>
                    <a:pt x="23914" y="15547"/>
                  </a:lnTo>
                  <a:lnTo>
                    <a:pt x="24507" y="15853"/>
                  </a:lnTo>
                  <a:lnTo>
                    <a:pt x="25082" y="16198"/>
                  </a:lnTo>
                  <a:lnTo>
                    <a:pt x="25656" y="16581"/>
                  </a:lnTo>
                  <a:lnTo>
                    <a:pt x="26230" y="17002"/>
                  </a:lnTo>
                  <a:lnTo>
                    <a:pt x="26786" y="17443"/>
                  </a:lnTo>
                  <a:lnTo>
                    <a:pt x="27322" y="17921"/>
                  </a:lnTo>
                  <a:lnTo>
                    <a:pt x="27858" y="18457"/>
                  </a:lnTo>
                  <a:lnTo>
                    <a:pt x="28356" y="19012"/>
                  </a:lnTo>
                  <a:lnTo>
                    <a:pt x="28834" y="19606"/>
                  </a:lnTo>
                  <a:lnTo>
                    <a:pt x="29294" y="20257"/>
                  </a:lnTo>
                  <a:lnTo>
                    <a:pt x="29523" y="20602"/>
                  </a:lnTo>
                  <a:lnTo>
                    <a:pt x="29734" y="20946"/>
                  </a:lnTo>
                  <a:lnTo>
                    <a:pt x="23339" y="4615"/>
                  </a:lnTo>
                  <a:lnTo>
                    <a:pt x="22995" y="4155"/>
                  </a:lnTo>
                  <a:lnTo>
                    <a:pt x="22631" y="3715"/>
                  </a:lnTo>
                  <a:lnTo>
                    <a:pt x="22267" y="3332"/>
                  </a:lnTo>
                  <a:lnTo>
                    <a:pt x="21903" y="2949"/>
                  </a:lnTo>
                  <a:lnTo>
                    <a:pt x="21540" y="2624"/>
                  </a:lnTo>
                  <a:lnTo>
                    <a:pt x="21176" y="2298"/>
                  </a:lnTo>
                  <a:lnTo>
                    <a:pt x="20831" y="2011"/>
                  </a:lnTo>
                  <a:lnTo>
                    <a:pt x="20468" y="1743"/>
                  </a:lnTo>
                  <a:lnTo>
                    <a:pt x="20123" y="1513"/>
                  </a:lnTo>
                  <a:lnTo>
                    <a:pt x="19778" y="1284"/>
                  </a:lnTo>
                  <a:lnTo>
                    <a:pt x="19434" y="1092"/>
                  </a:lnTo>
                  <a:lnTo>
                    <a:pt x="19108" y="920"/>
                  </a:lnTo>
                  <a:lnTo>
                    <a:pt x="18783" y="767"/>
                  </a:lnTo>
                  <a:lnTo>
                    <a:pt x="18457" y="633"/>
                  </a:lnTo>
                  <a:lnTo>
                    <a:pt x="18151" y="499"/>
                  </a:lnTo>
                  <a:lnTo>
                    <a:pt x="17845" y="403"/>
                  </a:lnTo>
                  <a:lnTo>
                    <a:pt x="17270" y="230"/>
                  </a:lnTo>
                  <a:lnTo>
                    <a:pt x="16753" y="116"/>
                  </a:lnTo>
                  <a:lnTo>
                    <a:pt x="16275" y="39"/>
                  </a:lnTo>
                  <a:lnTo>
                    <a:pt x="15853" y="20"/>
                  </a:lnTo>
                  <a:lnTo>
                    <a:pt x="15490" y="1"/>
                  </a:lnTo>
                  <a:lnTo>
                    <a:pt x="15202" y="1"/>
                  </a:lnTo>
                  <a:lnTo>
                    <a:pt x="14877" y="39"/>
                  </a:lnTo>
                  <a:lnTo>
                    <a:pt x="14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20011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88;p39">
            <a:extLst>
              <a:ext uri="{FF2B5EF4-FFF2-40B4-BE49-F238E27FC236}">
                <a16:creationId xmlns:a16="http://schemas.microsoft.com/office/drawing/2014/main" id="{BC781259-8D4A-9B22-5455-99CAFD2A8E6C}"/>
              </a:ext>
            </a:extLst>
          </p:cNvPr>
          <p:cNvSpPr/>
          <p:nvPr/>
        </p:nvSpPr>
        <p:spPr>
          <a:xfrm>
            <a:off x="4690663" y="3768777"/>
            <a:ext cx="914400" cy="914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dirty="0"/>
          </a:p>
        </p:txBody>
      </p:sp>
      <p:sp>
        <p:nvSpPr>
          <p:cNvPr id="3" name="Google Shape;489;p39">
            <a:extLst>
              <a:ext uri="{FF2B5EF4-FFF2-40B4-BE49-F238E27FC236}">
                <a16:creationId xmlns:a16="http://schemas.microsoft.com/office/drawing/2014/main" id="{9C21674C-C77C-71BF-70EB-DCDD8ECD401E}"/>
              </a:ext>
            </a:extLst>
          </p:cNvPr>
          <p:cNvSpPr/>
          <p:nvPr/>
        </p:nvSpPr>
        <p:spPr>
          <a:xfrm>
            <a:off x="4690663" y="5000356"/>
            <a:ext cx="914400" cy="914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dirty="0"/>
          </a:p>
        </p:txBody>
      </p:sp>
      <p:sp>
        <p:nvSpPr>
          <p:cNvPr id="4" name="Google Shape;490;p39">
            <a:extLst>
              <a:ext uri="{FF2B5EF4-FFF2-40B4-BE49-F238E27FC236}">
                <a16:creationId xmlns:a16="http://schemas.microsoft.com/office/drawing/2014/main" id="{D09D6E62-C26B-2BCF-09D1-6D8674EF9252}"/>
              </a:ext>
            </a:extLst>
          </p:cNvPr>
          <p:cNvSpPr/>
          <p:nvPr/>
        </p:nvSpPr>
        <p:spPr>
          <a:xfrm>
            <a:off x="4690663" y="2538179"/>
            <a:ext cx="914400" cy="914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dirty="0"/>
          </a:p>
        </p:txBody>
      </p:sp>
      <p:sp>
        <p:nvSpPr>
          <p:cNvPr id="5" name="Google Shape;491;p39">
            <a:extLst>
              <a:ext uri="{FF2B5EF4-FFF2-40B4-BE49-F238E27FC236}">
                <a16:creationId xmlns:a16="http://schemas.microsoft.com/office/drawing/2014/main" id="{9DDAF50B-F1A8-3514-1C21-C5CA7E509AB6}"/>
              </a:ext>
            </a:extLst>
          </p:cNvPr>
          <p:cNvSpPr/>
          <p:nvPr/>
        </p:nvSpPr>
        <p:spPr>
          <a:xfrm>
            <a:off x="3547663" y="3768777"/>
            <a:ext cx="914400" cy="914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dirty="0"/>
          </a:p>
        </p:txBody>
      </p:sp>
      <p:sp>
        <p:nvSpPr>
          <p:cNvPr id="6" name="Google Shape;492;p39">
            <a:extLst>
              <a:ext uri="{FF2B5EF4-FFF2-40B4-BE49-F238E27FC236}">
                <a16:creationId xmlns:a16="http://schemas.microsoft.com/office/drawing/2014/main" id="{1178C861-118A-544F-1ED9-991666E904C6}"/>
              </a:ext>
            </a:extLst>
          </p:cNvPr>
          <p:cNvSpPr/>
          <p:nvPr/>
        </p:nvSpPr>
        <p:spPr>
          <a:xfrm>
            <a:off x="3547663" y="5000356"/>
            <a:ext cx="914400" cy="914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dirty="0"/>
          </a:p>
        </p:txBody>
      </p:sp>
      <p:sp>
        <p:nvSpPr>
          <p:cNvPr id="7" name="Google Shape;493;p39">
            <a:extLst>
              <a:ext uri="{FF2B5EF4-FFF2-40B4-BE49-F238E27FC236}">
                <a16:creationId xmlns:a16="http://schemas.microsoft.com/office/drawing/2014/main" id="{6EAF33F3-A12A-C72E-54CF-99C4A894296A}"/>
              </a:ext>
            </a:extLst>
          </p:cNvPr>
          <p:cNvSpPr txBox="1">
            <a:spLocks/>
          </p:cNvSpPr>
          <p:nvPr/>
        </p:nvSpPr>
        <p:spPr>
          <a:xfrm>
            <a:off x="720000" y="1504700"/>
            <a:ext cx="77040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500"/>
              <a:buFont typeface="Kumbh Sans Black"/>
              <a:buNone/>
              <a:tabLst/>
              <a:defRPr/>
            </a:pPr>
            <a:r>
              <a:rPr lang="en-US" dirty="0"/>
              <a:t>TABLE OF CONTENTS</a:t>
            </a:r>
          </a:p>
        </p:txBody>
      </p:sp>
      <p:sp>
        <p:nvSpPr>
          <p:cNvPr id="8" name="Google Shape;494;p39">
            <a:extLst>
              <a:ext uri="{FF2B5EF4-FFF2-40B4-BE49-F238E27FC236}">
                <a16:creationId xmlns:a16="http://schemas.microsoft.com/office/drawing/2014/main" id="{9EB9719C-18C7-FEBA-637F-BE647D386899}"/>
              </a:ext>
            </a:extLst>
          </p:cNvPr>
          <p:cNvSpPr txBox="1">
            <a:spLocks/>
          </p:cNvSpPr>
          <p:nvPr/>
        </p:nvSpPr>
        <p:spPr>
          <a:xfrm flipH="1">
            <a:off x="5676918" y="2904321"/>
            <a:ext cx="26031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t>You can describe the topic of the section here</a:t>
            </a:r>
          </a:p>
        </p:txBody>
      </p:sp>
      <p:sp>
        <p:nvSpPr>
          <p:cNvPr id="9" name="Google Shape;495;p39">
            <a:extLst>
              <a:ext uri="{FF2B5EF4-FFF2-40B4-BE49-F238E27FC236}">
                <a16:creationId xmlns:a16="http://schemas.microsoft.com/office/drawing/2014/main" id="{BD78F031-6E3D-E90D-C859-5816630BDDCA}"/>
              </a:ext>
            </a:extLst>
          </p:cNvPr>
          <p:cNvSpPr txBox="1">
            <a:spLocks/>
          </p:cNvSpPr>
          <p:nvPr/>
        </p:nvSpPr>
        <p:spPr>
          <a:xfrm>
            <a:off x="860156" y="2538175"/>
            <a:ext cx="26034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dirty="0"/>
              <a:t>Introduction</a:t>
            </a:r>
          </a:p>
        </p:txBody>
      </p:sp>
      <p:sp>
        <p:nvSpPr>
          <p:cNvPr id="10" name="Google Shape;496;p39">
            <a:extLst>
              <a:ext uri="{FF2B5EF4-FFF2-40B4-BE49-F238E27FC236}">
                <a16:creationId xmlns:a16="http://schemas.microsoft.com/office/drawing/2014/main" id="{2284F1E4-FB01-BD7E-92D9-714D12D50143}"/>
              </a:ext>
            </a:extLst>
          </p:cNvPr>
          <p:cNvSpPr txBox="1">
            <a:spLocks/>
          </p:cNvSpPr>
          <p:nvPr/>
        </p:nvSpPr>
        <p:spPr>
          <a:xfrm>
            <a:off x="860156" y="2904313"/>
            <a:ext cx="26034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t>You can describe the topic of the section here</a:t>
            </a:r>
          </a:p>
        </p:txBody>
      </p:sp>
      <p:sp>
        <p:nvSpPr>
          <p:cNvPr id="11" name="Google Shape;497;p39">
            <a:extLst>
              <a:ext uri="{FF2B5EF4-FFF2-40B4-BE49-F238E27FC236}">
                <a16:creationId xmlns:a16="http://schemas.microsoft.com/office/drawing/2014/main" id="{145832F0-0158-49D0-7E93-E8D0EB17C6BB}"/>
              </a:ext>
            </a:extLst>
          </p:cNvPr>
          <p:cNvSpPr txBox="1">
            <a:spLocks/>
          </p:cNvSpPr>
          <p:nvPr/>
        </p:nvSpPr>
        <p:spPr>
          <a:xfrm>
            <a:off x="860156" y="4999238"/>
            <a:ext cx="2607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dirty="0"/>
              <a:t>Deployment</a:t>
            </a:r>
          </a:p>
        </p:txBody>
      </p:sp>
      <p:sp>
        <p:nvSpPr>
          <p:cNvPr id="12" name="Google Shape;498;p39">
            <a:extLst>
              <a:ext uri="{FF2B5EF4-FFF2-40B4-BE49-F238E27FC236}">
                <a16:creationId xmlns:a16="http://schemas.microsoft.com/office/drawing/2014/main" id="{A9A0A2E1-5592-51A5-2838-2EA547619247}"/>
              </a:ext>
            </a:extLst>
          </p:cNvPr>
          <p:cNvSpPr txBox="1">
            <a:spLocks/>
          </p:cNvSpPr>
          <p:nvPr/>
        </p:nvSpPr>
        <p:spPr>
          <a:xfrm>
            <a:off x="860156" y="5366050"/>
            <a:ext cx="26070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t>You can describe the topic of the section here</a:t>
            </a:r>
          </a:p>
        </p:txBody>
      </p:sp>
      <p:sp>
        <p:nvSpPr>
          <p:cNvPr id="13" name="Google Shape;499;p39">
            <a:extLst>
              <a:ext uri="{FF2B5EF4-FFF2-40B4-BE49-F238E27FC236}">
                <a16:creationId xmlns:a16="http://schemas.microsoft.com/office/drawing/2014/main" id="{787D6D3A-1CDA-713C-7421-0E67A67B9C1E}"/>
              </a:ext>
            </a:extLst>
          </p:cNvPr>
          <p:cNvSpPr txBox="1">
            <a:spLocks/>
          </p:cNvSpPr>
          <p:nvPr/>
        </p:nvSpPr>
        <p:spPr>
          <a:xfrm flipH="1">
            <a:off x="5676890" y="2538179"/>
            <a:ext cx="3111509"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dirty="0"/>
              <a:t>Data Description</a:t>
            </a:r>
          </a:p>
        </p:txBody>
      </p:sp>
      <p:sp>
        <p:nvSpPr>
          <p:cNvPr id="14" name="Google Shape;500;p39">
            <a:extLst>
              <a:ext uri="{FF2B5EF4-FFF2-40B4-BE49-F238E27FC236}">
                <a16:creationId xmlns:a16="http://schemas.microsoft.com/office/drawing/2014/main" id="{20448BC3-A0E3-7B3A-6BF4-92EEDF8A7550}"/>
              </a:ext>
            </a:extLst>
          </p:cNvPr>
          <p:cNvSpPr txBox="1">
            <a:spLocks/>
          </p:cNvSpPr>
          <p:nvPr/>
        </p:nvSpPr>
        <p:spPr>
          <a:xfrm>
            <a:off x="860156" y="3767095"/>
            <a:ext cx="26034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r"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dirty="0"/>
              <a:t>Some Statistics</a:t>
            </a:r>
          </a:p>
        </p:txBody>
      </p:sp>
      <p:sp>
        <p:nvSpPr>
          <p:cNvPr id="15" name="Google Shape;501;p39">
            <a:extLst>
              <a:ext uri="{FF2B5EF4-FFF2-40B4-BE49-F238E27FC236}">
                <a16:creationId xmlns:a16="http://schemas.microsoft.com/office/drawing/2014/main" id="{73A53DEE-F618-3C5C-D277-E5A0DBD6D307}"/>
              </a:ext>
            </a:extLst>
          </p:cNvPr>
          <p:cNvSpPr txBox="1">
            <a:spLocks/>
          </p:cNvSpPr>
          <p:nvPr/>
        </p:nvSpPr>
        <p:spPr>
          <a:xfrm>
            <a:off x="860156" y="4134472"/>
            <a:ext cx="26040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r"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r"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t>You can describe the topic of the section here</a:t>
            </a:r>
          </a:p>
        </p:txBody>
      </p:sp>
      <p:sp>
        <p:nvSpPr>
          <p:cNvPr id="16" name="Google Shape;502;p39">
            <a:extLst>
              <a:ext uri="{FF2B5EF4-FFF2-40B4-BE49-F238E27FC236}">
                <a16:creationId xmlns:a16="http://schemas.microsoft.com/office/drawing/2014/main" id="{59482DF3-F463-EF83-0932-514C382095B1}"/>
              </a:ext>
            </a:extLst>
          </p:cNvPr>
          <p:cNvSpPr txBox="1">
            <a:spLocks/>
          </p:cNvSpPr>
          <p:nvPr/>
        </p:nvSpPr>
        <p:spPr>
          <a:xfrm>
            <a:off x="5676844" y="4999238"/>
            <a:ext cx="26070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dirty="0"/>
              <a:t>Conclusions</a:t>
            </a:r>
          </a:p>
        </p:txBody>
      </p:sp>
      <p:sp>
        <p:nvSpPr>
          <p:cNvPr id="17" name="Google Shape;503;p39">
            <a:extLst>
              <a:ext uri="{FF2B5EF4-FFF2-40B4-BE49-F238E27FC236}">
                <a16:creationId xmlns:a16="http://schemas.microsoft.com/office/drawing/2014/main" id="{BAA67927-E937-3F0F-ACE6-AA677DC3B245}"/>
              </a:ext>
            </a:extLst>
          </p:cNvPr>
          <p:cNvSpPr txBox="1">
            <a:spLocks/>
          </p:cNvSpPr>
          <p:nvPr/>
        </p:nvSpPr>
        <p:spPr>
          <a:xfrm>
            <a:off x="5676844" y="5366050"/>
            <a:ext cx="26070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t>You can describe the topic of the section here</a:t>
            </a:r>
          </a:p>
        </p:txBody>
      </p:sp>
      <p:sp>
        <p:nvSpPr>
          <p:cNvPr id="18" name="Google Shape;504;p39">
            <a:extLst>
              <a:ext uri="{FF2B5EF4-FFF2-40B4-BE49-F238E27FC236}">
                <a16:creationId xmlns:a16="http://schemas.microsoft.com/office/drawing/2014/main" id="{AA99536C-6478-BF4F-30CE-92ADFF873339}"/>
              </a:ext>
            </a:extLst>
          </p:cNvPr>
          <p:cNvSpPr txBox="1">
            <a:spLocks/>
          </p:cNvSpPr>
          <p:nvPr/>
        </p:nvSpPr>
        <p:spPr>
          <a:xfrm flipH="1">
            <a:off x="5676889" y="3767095"/>
            <a:ext cx="4225936"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2500"/>
              <a:buFont typeface="Bebas Neue"/>
              <a:buNone/>
              <a:defRPr sz="2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500"/>
              <a:buFont typeface="Kumbh Sans Black"/>
              <a:buNone/>
              <a:tabLst/>
              <a:defRPr/>
            </a:pPr>
            <a:r>
              <a:rPr lang="en-US" dirty="0"/>
              <a:t>Preprocessing &amp; Modeling</a:t>
            </a:r>
          </a:p>
        </p:txBody>
      </p:sp>
      <p:sp>
        <p:nvSpPr>
          <p:cNvPr id="19" name="Google Shape;505;p39">
            <a:extLst>
              <a:ext uri="{FF2B5EF4-FFF2-40B4-BE49-F238E27FC236}">
                <a16:creationId xmlns:a16="http://schemas.microsoft.com/office/drawing/2014/main" id="{2B54D999-3E03-DD38-8E1A-39C8868A52EE}"/>
              </a:ext>
            </a:extLst>
          </p:cNvPr>
          <p:cNvSpPr txBox="1">
            <a:spLocks/>
          </p:cNvSpPr>
          <p:nvPr/>
        </p:nvSpPr>
        <p:spPr>
          <a:xfrm flipH="1">
            <a:off x="5676918" y="4134472"/>
            <a:ext cx="2603100" cy="548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400"/>
              <a:buFont typeface="Hind Siliguri"/>
              <a:buNone/>
              <a:defRPr sz="1500" b="0" i="0" u="none" strike="noStrike" cap="none">
                <a:solidFill>
                  <a:schemeClr val="dk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Hind Siliguri"/>
              <a:buNone/>
              <a:tabLst/>
              <a:defRPr/>
            </a:pPr>
            <a:r>
              <a:rPr lang="en-US" dirty="0"/>
              <a:t>You can describe the topic of the section here</a:t>
            </a:r>
          </a:p>
        </p:txBody>
      </p:sp>
      <p:sp>
        <p:nvSpPr>
          <p:cNvPr id="20" name="Google Shape;506;p39">
            <a:extLst>
              <a:ext uri="{FF2B5EF4-FFF2-40B4-BE49-F238E27FC236}">
                <a16:creationId xmlns:a16="http://schemas.microsoft.com/office/drawing/2014/main" id="{994B6F92-6230-A7F9-0205-7493421C6868}"/>
              </a:ext>
            </a:extLst>
          </p:cNvPr>
          <p:cNvSpPr txBox="1">
            <a:spLocks/>
          </p:cNvSpPr>
          <p:nvPr/>
        </p:nvSpPr>
        <p:spPr>
          <a:xfrm flipH="1">
            <a:off x="4780513" y="2766779"/>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mbh Sans Black"/>
              <a:buNone/>
              <a:defRPr sz="2500" b="0" i="0" u="none" strike="noStrike" cap="none">
                <a:solidFill>
                  <a:schemeClr val="lt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Kumbh Sans Black"/>
              <a:buNone/>
              <a:tabLst/>
              <a:defRPr/>
            </a:pPr>
            <a:r>
              <a:rPr lang="en"/>
              <a:t>2</a:t>
            </a:r>
          </a:p>
        </p:txBody>
      </p:sp>
      <p:sp>
        <p:nvSpPr>
          <p:cNvPr id="21" name="Google Shape;507;p39">
            <a:extLst>
              <a:ext uri="{FF2B5EF4-FFF2-40B4-BE49-F238E27FC236}">
                <a16:creationId xmlns:a16="http://schemas.microsoft.com/office/drawing/2014/main" id="{B176DED1-EB3F-A69C-A502-D63CC280EE7E}"/>
              </a:ext>
            </a:extLst>
          </p:cNvPr>
          <p:cNvSpPr txBox="1">
            <a:spLocks/>
          </p:cNvSpPr>
          <p:nvPr/>
        </p:nvSpPr>
        <p:spPr>
          <a:xfrm flipH="1">
            <a:off x="4780513" y="3997377"/>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mbh Sans Black"/>
              <a:buNone/>
              <a:defRPr sz="2500" b="0" i="0" u="none" strike="noStrike" cap="none">
                <a:solidFill>
                  <a:schemeClr val="lt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Kumbh Sans Black"/>
              <a:buNone/>
              <a:tabLst/>
              <a:defRPr/>
            </a:pPr>
            <a:r>
              <a:rPr lang="en"/>
              <a:t>4</a:t>
            </a:r>
          </a:p>
        </p:txBody>
      </p:sp>
      <p:sp>
        <p:nvSpPr>
          <p:cNvPr id="22" name="Google Shape;508;p39">
            <a:extLst>
              <a:ext uri="{FF2B5EF4-FFF2-40B4-BE49-F238E27FC236}">
                <a16:creationId xmlns:a16="http://schemas.microsoft.com/office/drawing/2014/main" id="{C427C73E-D57F-627D-1908-1FFCEFD61CFA}"/>
              </a:ext>
            </a:extLst>
          </p:cNvPr>
          <p:cNvSpPr txBox="1">
            <a:spLocks/>
          </p:cNvSpPr>
          <p:nvPr/>
        </p:nvSpPr>
        <p:spPr>
          <a:xfrm>
            <a:off x="4780513" y="5228956"/>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mbh Sans Black"/>
              <a:buNone/>
              <a:defRPr sz="2500" b="0" i="0" u="none" strike="noStrike" cap="none">
                <a:solidFill>
                  <a:schemeClr val="lt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Kumbh Sans Black"/>
              <a:buNone/>
              <a:tabLst/>
              <a:defRPr/>
            </a:pPr>
            <a:r>
              <a:rPr lang="en"/>
              <a:t>6</a:t>
            </a:r>
          </a:p>
        </p:txBody>
      </p:sp>
      <p:sp>
        <p:nvSpPr>
          <p:cNvPr id="23" name="Google Shape;509;p39">
            <a:extLst>
              <a:ext uri="{FF2B5EF4-FFF2-40B4-BE49-F238E27FC236}">
                <a16:creationId xmlns:a16="http://schemas.microsoft.com/office/drawing/2014/main" id="{12BA073B-FF7F-2547-E1AE-2C4A3D95FF01}"/>
              </a:ext>
            </a:extLst>
          </p:cNvPr>
          <p:cNvSpPr/>
          <p:nvPr/>
        </p:nvSpPr>
        <p:spPr>
          <a:xfrm>
            <a:off x="3547663" y="2538179"/>
            <a:ext cx="914400" cy="914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dirty="0"/>
          </a:p>
        </p:txBody>
      </p:sp>
      <p:sp>
        <p:nvSpPr>
          <p:cNvPr id="24" name="Google Shape;510;p39">
            <a:extLst>
              <a:ext uri="{FF2B5EF4-FFF2-40B4-BE49-F238E27FC236}">
                <a16:creationId xmlns:a16="http://schemas.microsoft.com/office/drawing/2014/main" id="{44AD21A6-23BF-D2F6-1142-E796E05558A7}"/>
              </a:ext>
            </a:extLst>
          </p:cNvPr>
          <p:cNvSpPr txBox="1">
            <a:spLocks/>
          </p:cNvSpPr>
          <p:nvPr/>
        </p:nvSpPr>
        <p:spPr>
          <a:xfrm>
            <a:off x="3637513" y="2766779"/>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mbh Sans Black"/>
              <a:buNone/>
              <a:defRPr sz="2500" b="0" i="0" u="none" strike="noStrike" cap="none">
                <a:solidFill>
                  <a:schemeClr val="lt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Kumbh Sans Black"/>
              <a:buNone/>
              <a:tabLst/>
              <a:defRPr/>
            </a:pPr>
            <a:r>
              <a:rPr lang="en"/>
              <a:t>1</a:t>
            </a:r>
          </a:p>
        </p:txBody>
      </p:sp>
      <p:sp>
        <p:nvSpPr>
          <p:cNvPr id="25" name="Google Shape;511;p39">
            <a:extLst>
              <a:ext uri="{FF2B5EF4-FFF2-40B4-BE49-F238E27FC236}">
                <a16:creationId xmlns:a16="http://schemas.microsoft.com/office/drawing/2014/main" id="{0657AF3F-D924-7002-10F8-3651F80A8187}"/>
              </a:ext>
            </a:extLst>
          </p:cNvPr>
          <p:cNvSpPr txBox="1">
            <a:spLocks/>
          </p:cNvSpPr>
          <p:nvPr/>
        </p:nvSpPr>
        <p:spPr>
          <a:xfrm>
            <a:off x="3637513" y="3997377"/>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mbh Sans Black"/>
              <a:buNone/>
              <a:defRPr sz="2500" b="0" i="0" u="none" strike="noStrike" cap="none">
                <a:solidFill>
                  <a:schemeClr val="lt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Kumbh Sans Black"/>
              <a:buNone/>
              <a:tabLst/>
              <a:defRPr/>
            </a:pPr>
            <a:r>
              <a:rPr lang="en"/>
              <a:t>3</a:t>
            </a:r>
          </a:p>
        </p:txBody>
      </p:sp>
      <p:sp>
        <p:nvSpPr>
          <p:cNvPr id="26" name="Google Shape;512;p39">
            <a:extLst>
              <a:ext uri="{FF2B5EF4-FFF2-40B4-BE49-F238E27FC236}">
                <a16:creationId xmlns:a16="http://schemas.microsoft.com/office/drawing/2014/main" id="{A3D8715F-C2EC-0B39-44F7-E74DE6A8DF06}"/>
              </a:ext>
            </a:extLst>
          </p:cNvPr>
          <p:cNvSpPr txBox="1">
            <a:spLocks/>
          </p:cNvSpPr>
          <p:nvPr/>
        </p:nvSpPr>
        <p:spPr>
          <a:xfrm>
            <a:off x="3637513" y="5228956"/>
            <a:ext cx="7347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mbh Sans Black"/>
              <a:buNone/>
              <a:defRPr sz="2500" b="0" i="0" u="none" strike="noStrike" cap="none">
                <a:solidFill>
                  <a:schemeClr val="lt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000"/>
              <a:buFont typeface="Bebas Neue"/>
              <a:buNone/>
              <a:defRPr sz="3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3000"/>
              <a:buFont typeface="Kumbh Sans Black"/>
              <a:buNone/>
              <a:tabLst/>
              <a:defRPr/>
            </a:pPr>
            <a:r>
              <a:rPr lang="en"/>
              <a:t>5</a:t>
            </a:r>
          </a:p>
        </p:txBody>
      </p:sp>
    </p:spTree>
    <p:extLst>
      <p:ext uri="{BB962C8B-B14F-4D97-AF65-F5344CB8AC3E}">
        <p14:creationId xmlns:p14="http://schemas.microsoft.com/office/powerpoint/2010/main" val="249754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627;p70">
            <a:extLst>
              <a:ext uri="{FF2B5EF4-FFF2-40B4-BE49-F238E27FC236}">
                <a16:creationId xmlns:a16="http://schemas.microsoft.com/office/drawing/2014/main" id="{79D5EE0B-F5EA-D2F8-773C-9E750879E0D4}"/>
              </a:ext>
            </a:extLst>
          </p:cNvPr>
          <p:cNvSpPr/>
          <p:nvPr/>
        </p:nvSpPr>
        <p:spPr>
          <a:xfrm>
            <a:off x="3017726" y="3870960"/>
            <a:ext cx="4618800" cy="548700"/>
          </a:xfrm>
          <a:prstGeom prst="roundRect">
            <a:avLst>
              <a:gd name="adj" fmla="val 50000"/>
            </a:avLst>
          </a:prstGeom>
          <a:solidFill>
            <a:srgbClr val="000000"/>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6" name="Google Shape;1628;p70">
            <a:extLst>
              <a:ext uri="{FF2B5EF4-FFF2-40B4-BE49-F238E27FC236}">
                <a16:creationId xmlns:a16="http://schemas.microsoft.com/office/drawing/2014/main" id="{7284D072-C7B5-EF3B-C941-A61A0B73339F}"/>
              </a:ext>
            </a:extLst>
          </p:cNvPr>
          <p:cNvSpPr/>
          <p:nvPr/>
        </p:nvSpPr>
        <p:spPr>
          <a:xfrm>
            <a:off x="1507474" y="2900985"/>
            <a:ext cx="1367100" cy="1370400"/>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7" name="Google Shape;1629;p70">
            <a:extLst>
              <a:ext uri="{FF2B5EF4-FFF2-40B4-BE49-F238E27FC236}">
                <a16:creationId xmlns:a16="http://schemas.microsoft.com/office/drawing/2014/main" id="{C0A604F9-2422-99F6-071D-36161171CDBB}"/>
              </a:ext>
            </a:extLst>
          </p:cNvPr>
          <p:cNvSpPr txBox="1">
            <a:spLocks/>
          </p:cNvSpPr>
          <p:nvPr/>
        </p:nvSpPr>
        <p:spPr>
          <a:xfrm>
            <a:off x="3017725" y="2920410"/>
            <a:ext cx="5545703" cy="96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Kumbh Sans Black"/>
              <a:buNone/>
              <a:defRPr sz="5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600"/>
              <a:buFont typeface="Bebas Neue"/>
              <a:buNone/>
              <a:defRPr sz="36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Kumbh Sans Black"/>
              <a:buNone/>
              <a:tabLst/>
              <a:defRPr/>
            </a:pPr>
            <a:r>
              <a:rPr kumimoji="0" lang="en-US" sz="5500" b="0" i="1" u="none" strike="noStrike" kern="0" cap="none" spc="0" normalizeH="0" baseline="0" noProof="0" dirty="0">
                <a:ln>
                  <a:noFill/>
                </a:ln>
                <a:solidFill>
                  <a:srgbClr val="000000"/>
                </a:solidFill>
                <a:effectLst/>
                <a:uLnTx/>
                <a:uFillTx/>
                <a:latin typeface="Kumbh Sans Black"/>
                <a:sym typeface="Kumbh Sans Black"/>
              </a:rPr>
              <a:t>Introduction</a:t>
            </a:r>
          </a:p>
        </p:txBody>
      </p:sp>
      <p:sp>
        <p:nvSpPr>
          <p:cNvPr id="8" name="Google Shape;1630;p70">
            <a:extLst>
              <a:ext uri="{FF2B5EF4-FFF2-40B4-BE49-F238E27FC236}">
                <a16:creationId xmlns:a16="http://schemas.microsoft.com/office/drawing/2014/main" id="{D4091B07-34F1-5B29-17BD-088587789D5B}"/>
              </a:ext>
            </a:extLst>
          </p:cNvPr>
          <p:cNvSpPr txBox="1">
            <a:spLocks/>
          </p:cNvSpPr>
          <p:nvPr/>
        </p:nvSpPr>
        <p:spPr>
          <a:xfrm>
            <a:off x="1733826" y="3193619"/>
            <a:ext cx="914400" cy="690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Kumbh Sans Black"/>
              <a:buNone/>
              <a:defRPr sz="6500" b="0" i="0" u="none" strike="noStrike" cap="none">
                <a:solidFill>
                  <a:schemeClr val="lt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6000"/>
              <a:buFont typeface="Bebas Neue"/>
              <a:buNone/>
              <a:defRPr sz="60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6000"/>
              <a:buFont typeface="Kumbh Sans Black"/>
              <a:buNone/>
              <a:tabLst/>
              <a:defRPr/>
            </a:pPr>
            <a:r>
              <a:rPr lang="en" dirty="0">
                <a:solidFill>
                  <a:srgbClr val="FFFFFF"/>
                </a:solidFill>
              </a:rPr>
              <a:t>1</a:t>
            </a:r>
            <a:endParaRPr kumimoji="0" lang="en" sz="6500" b="0" i="0" u="none" strike="noStrike" kern="0" cap="none" spc="0" normalizeH="0" baseline="0" noProof="0" dirty="0">
              <a:ln>
                <a:noFill/>
              </a:ln>
              <a:solidFill>
                <a:srgbClr val="FFFFFF"/>
              </a:solidFill>
              <a:effectLst/>
              <a:uLnTx/>
              <a:uFillTx/>
              <a:latin typeface="Kumbh Sans Black"/>
              <a:sym typeface="Kumbh Sans Black"/>
            </a:endParaRPr>
          </a:p>
        </p:txBody>
      </p:sp>
      <p:sp>
        <p:nvSpPr>
          <p:cNvPr id="9" name="Google Shape;1631;p70">
            <a:extLst>
              <a:ext uri="{FF2B5EF4-FFF2-40B4-BE49-F238E27FC236}">
                <a16:creationId xmlns:a16="http://schemas.microsoft.com/office/drawing/2014/main" id="{965BB520-64F2-44F4-4F5D-5238531E2533}"/>
              </a:ext>
            </a:extLst>
          </p:cNvPr>
          <p:cNvSpPr txBox="1">
            <a:spLocks/>
          </p:cNvSpPr>
          <p:nvPr/>
        </p:nvSpPr>
        <p:spPr>
          <a:xfrm>
            <a:off x="3017876" y="3962460"/>
            <a:ext cx="4618500" cy="36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Hind Siliguri"/>
              <a:buNone/>
              <a:defRPr sz="1700" b="0" i="0" u="none" strike="noStrike" cap="none">
                <a:solidFill>
                  <a:schemeClr val="lt1"/>
                </a:solidFill>
                <a:latin typeface="Hind Siliguri"/>
                <a:ea typeface="Hind Siliguri"/>
                <a:cs typeface="Hind Siliguri"/>
                <a:sym typeface="Hind Siliguri"/>
              </a:defRPr>
            </a:lvl1pPr>
            <a:lvl2pPr marL="914400" marR="0" lvl="1"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2pPr>
            <a:lvl3pPr marL="1371600" marR="0" lvl="2"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3pPr>
            <a:lvl4pPr marL="1828800" marR="0" lvl="3"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4pPr>
            <a:lvl5pPr marL="2286000" marR="0" lvl="4"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5pPr>
            <a:lvl6pPr marL="2743200" marR="0" lvl="5"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6pPr>
            <a:lvl7pPr marL="3200400" marR="0" lvl="6"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7pPr>
            <a:lvl8pPr marL="3657600" marR="0" lvl="7"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8pPr>
            <a:lvl9pPr marL="4114800" marR="0" lvl="8" indent="-323850" algn="ctr" rtl="0">
              <a:lnSpc>
                <a:spcPct val="100000"/>
              </a:lnSpc>
              <a:spcBef>
                <a:spcPts val="0"/>
              </a:spcBef>
              <a:spcAft>
                <a:spcPts val="0"/>
              </a:spcAft>
              <a:buClr>
                <a:schemeClr val="dk1"/>
              </a:buClr>
              <a:buSzPts val="1500"/>
              <a:buFont typeface="Hind Siliguri"/>
              <a:buNone/>
              <a:defRPr sz="1500" b="0" i="0" u="none" strike="noStrike" cap="none">
                <a:solidFill>
                  <a:schemeClr val="dk1"/>
                </a:solidFill>
                <a:latin typeface="Hind Siliguri"/>
                <a:ea typeface="Hind Siliguri"/>
                <a:cs typeface="Hind Siliguri"/>
                <a:sym typeface="Hind Siliguri"/>
              </a:defRPr>
            </a:lvl9pPr>
          </a:lstStyle>
          <a:p>
            <a:pPr marL="0" marR="0" lvl="0" indent="0" algn="ctr" defTabSz="914400" rtl="0" eaLnBrk="1" fontAlgn="auto" latinLnBrk="0" hangingPunct="1">
              <a:lnSpc>
                <a:spcPct val="100000"/>
              </a:lnSpc>
              <a:spcBef>
                <a:spcPts val="0"/>
              </a:spcBef>
              <a:spcAft>
                <a:spcPts val="0"/>
              </a:spcAft>
              <a:buClr>
                <a:srgbClr val="000000"/>
              </a:buClr>
              <a:buSzPts val="1500"/>
              <a:buFont typeface="Hind Siliguri"/>
              <a:buNone/>
              <a:tabLst/>
              <a:defRPr/>
            </a:pPr>
            <a:r>
              <a:rPr kumimoji="0" lang="en-US" sz="1700" b="0" i="0" u="none" strike="noStrike" kern="0" cap="none" spc="0" normalizeH="0" baseline="0" noProof="0" dirty="0">
                <a:ln>
                  <a:noFill/>
                </a:ln>
                <a:solidFill>
                  <a:srgbClr val="FFFFFF"/>
                </a:solidFill>
                <a:effectLst/>
                <a:uLnTx/>
                <a:uFillTx/>
                <a:latin typeface="Hind Siliguri"/>
                <a:cs typeface="Hind Siliguri"/>
                <a:sym typeface="Hind Siliguri"/>
              </a:rPr>
              <a:t>A brain diagnosing a brain?</a:t>
            </a:r>
          </a:p>
        </p:txBody>
      </p:sp>
      <p:sp>
        <p:nvSpPr>
          <p:cNvPr id="10" name="Google Shape;1632;p70">
            <a:extLst>
              <a:ext uri="{FF2B5EF4-FFF2-40B4-BE49-F238E27FC236}">
                <a16:creationId xmlns:a16="http://schemas.microsoft.com/office/drawing/2014/main" id="{E709833C-1F2E-C4D9-83AE-368611B82BFA}"/>
              </a:ext>
            </a:extLst>
          </p:cNvPr>
          <p:cNvSpPr/>
          <p:nvPr/>
        </p:nvSpPr>
        <p:spPr>
          <a:xfrm>
            <a:off x="4013988" y="1327247"/>
            <a:ext cx="1116024" cy="1079707"/>
          </a:xfrm>
          <a:custGeom>
            <a:avLst/>
            <a:gdLst/>
            <a:ahLst/>
            <a:cxnLst/>
            <a:rect l="l" t="t" r="r" b="b"/>
            <a:pathLst>
              <a:path w="30576" h="29581" extrusionOk="0">
                <a:moveTo>
                  <a:pt x="383" y="0"/>
                </a:moveTo>
                <a:lnTo>
                  <a:pt x="307" y="19"/>
                </a:lnTo>
                <a:lnTo>
                  <a:pt x="230" y="38"/>
                </a:lnTo>
                <a:lnTo>
                  <a:pt x="173" y="77"/>
                </a:lnTo>
                <a:lnTo>
                  <a:pt x="115" y="115"/>
                </a:lnTo>
                <a:lnTo>
                  <a:pt x="58" y="172"/>
                </a:lnTo>
                <a:lnTo>
                  <a:pt x="19" y="230"/>
                </a:lnTo>
                <a:lnTo>
                  <a:pt x="0" y="306"/>
                </a:lnTo>
                <a:lnTo>
                  <a:pt x="0" y="383"/>
                </a:lnTo>
                <a:lnTo>
                  <a:pt x="0" y="460"/>
                </a:lnTo>
                <a:lnTo>
                  <a:pt x="19" y="517"/>
                </a:lnTo>
                <a:lnTo>
                  <a:pt x="58" y="594"/>
                </a:lnTo>
                <a:lnTo>
                  <a:pt x="115" y="651"/>
                </a:lnTo>
                <a:lnTo>
                  <a:pt x="173" y="689"/>
                </a:lnTo>
                <a:lnTo>
                  <a:pt x="230" y="728"/>
                </a:lnTo>
                <a:lnTo>
                  <a:pt x="307" y="747"/>
                </a:lnTo>
                <a:lnTo>
                  <a:pt x="460" y="747"/>
                </a:lnTo>
                <a:lnTo>
                  <a:pt x="517" y="728"/>
                </a:lnTo>
                <a:lnTo>
                  <a:pt x="594" y="689"/>
                </a:lnTo>
                <a:lnTo>
                  <a:pt x="632" y="651"/>
                </a:lnTo>
                <a:lnTo>
                  <a:pt x="689" y="594"/>
                </a:lnTo>
                <a:lnTo>
                  <a:pt x="728" y="517"/>
                </a:lnTo>
                <a:lnTo>
                  <a:pt x="747" y="460"/>
                </a:lnTo>
                <a:lnTo>
                  <a:pt x="747" y="383"/>
                </a:lnTo>
                <a:lnTo>
                  <a:pt x="747" y="306"/>
                </a:lnTo>
                <a:lnTo>
                  <a:pt x="728" y="230"/>
                </a:lnTo>
                <a:lnTo>
                  <a:pt x="689" y="172"/>
                </a:lnTo>
                <a:lnTo>
                  <a:pt x="632" y="115"/>
                </a:lnTo>
                <a:lnTo>
                  <a:pt x="594" y="77"/>
                </a:lnTo>
                <a:lnTo>
                  <a:pt x="517" y="38"/>
                </a:lnTo>
                <a:lnTo>
                  <a:pt x="460" y="19"/>
                </a:lnTo>
                <a:lnTo>
                  <a:pt x="383" y="0"/>
                </a:lnTo>
                <a:close/>
                <a:moveTo>
                  <a:pt x="4634" y="0"/>
                </a:moveTo>
                <a:lnTo>
                  <a:pt x="4557" y="19"/>
                </a:lnTo>
                <a:lnTo>
                  <a:pt x="4499" y="38"/>
                </a:lnTo>
                <a:lnTo>
                  <a:pt x="4423" y="77"/>
                </a:lnTo>
                <a:lnTo>
                  <a:pt x="4365" y="115"/>
                </a:lnTo>
                <a:lnTo>
                  <a:pt x="4327" y="172"/>
                </a:lnTo>
                <a:lnTo>
                  <a:pt x="4289" y="230"/>
                </a:lnTo>
                <a:lnTo>
                  <a:pt x="4270" y="306"/>
                </a:lnTo>
                <a:lnTo>
                  <a:pt x="4270" y="383"/>
                </a:lnTo>
                <a:lnTo>
                  <a:pt x="4270" y="460"/>
                </a:lnTo>
                <a:lnTo>
                  <a:pt x="4289" y="517"/>
                </a:lnTo>
                <a:lnTo>
                  <a:pt x="4327" y="594"/>
                </a:lnTo>
                <a:lnTo>
                  <a:pt x="4365" y="651"/>
                </a:lnTo>
                <a:lnTo>
                  <a:pt x="4423" y="689"/>
                </a:lnTo>
                <a:lnTo>
                  <a:pt x="4499" y="728"/>
                </a:lnTo>
                <a:lnTo>
                  <a:pt x="4557" y="747"/>
                </a:lnTo>
                <a:lnTo>
                  <a:pt x="4710" y="747"/>
                </a:lnTo>
                <a:lnTo>
                  <a:pt x="4787" y="728"/>
                </a:lnTo>
                <a:lnTo>
                  <a:pt x="4844" y="689"/>
                </a:lnTo>
                <a:lnTo>
                  <a:pt x="4902" y="651"/>
                </a:lnTo>
                <a:lnTo>
                  <a:pt x="4940" y="594"/>
                </a:lnTo>
                <a:lnTo>
                  <a:pt x="4978" y="517"/>
                </a:lnTo>
                <a:lnTo>
                  <a:pt x="4997" y="460"/>
                </a:lnTo>
                <a:lnTo>
                  <a:pt x="5016" y="383"/>
                </a:lnTo>
                <a:lnTo>
                  <a:pt x="4997" y="306"/>
                </a:lnTo>
                <a:lnTo>
                  <a:pt x="4978" y="230"/>
                </a:lnTo>
                <a:lnTo>
                  <a:pt x="4940" y="172"/>
                </a:lnTo>
                <a:lnTo>
                  <a:pt x="4902" y="115"/>
                </a:lnTo>
                <a:lnTo>
                  <a:pt x="4844" y="77"/>
                </a:lnTo>
                <a:lnTo>
                  <a:pt x="4787" y="38"/>
                </a:lnTo>
                <a:lnTo>
                  <a:pt x="4710" y="19"/>
                </a:lnTo>
                <a:lnTo>
                  <a:pt x="4634" y="0"/>
                </a:lnTo>
                <a:close/>
                <a:moveTo>
                  <a:pt x="8903" y="0"/>
                </a:moveTo>
                <a:lnTo>
                  <a:pt x="8826" y="19"/>
                </a:lnTo>
                <a:lnTo>
                  <a:pt x="8750" y="38"/>
                </a:lnTo>
                <a:lnTo>
                  <a:pt x="8692" y="77"/>
                </a:lnTo>
                <a:lnTo>
                  <a:pt x="8635" y="115"/>
                </a:lnTo>
                <a:lnTo>
                  <a:pt x="8578" y="172"/>
                </a:lnTo>
                <a:lnTo>
                  <a:pt x="8558" y="230"/>
                </a:lnTo>
                <a:lnTo>
                  <a:pt x="8539" y="306"/>
                </a:lnTo>
                <a:lnTo>
                  <a:pt x="8520" y="383"/>
                </a:lnTo>
                <a:lnTo>
                  <a:pt x="8539" y="460"/>
                </a:lnTo>
                <a:lnTo>
                  <a:pt x="8558" y="517"/>
                </a:lnTo>
                <a:lnTo>
                  <a:pt x="8578" y="594"/>
                </a:lnTo>
                <a:lnTo>
                  <a:pt x="8635" y="651"/>
                </a:lnTo>
                <a:lnTo>
                  <a:pt x="8692" y="689"/>
                </a:lnTo>
                <a:lnTo>
                  <a:pt x="8750" y="728"/>
                </a:lnTo>
                <a:lnTo>
                  <a:pt x="8826" y="747"/>
                </a:lnTo>
                <a:lnTo>
                  <a:pt x="8980" y="747"/>
                </a:lnTo>
                <a:lnTo>
                  <a:pt x="9037" y="728"/>
                </a:lnTo>
                <a:lnTo>
                  <a:pt x="9114" y="689"/>
                </a:lnTo>
                <a:lnTo>
                  <a:pt x="9171" y="651"/>
                </a:lnTo>
                <a:lnTo>
                  <a:pt x="9209" y="594"/>
                </a:lnTo>
                <a:lnTo>
                  <a:pt x="9248" y="517"/>
                </a:lnTo>
                <a:lnTo>
                  <a:pt x="9267" y="460"/>
                </a:lnTo>
                <a:lnTo>
                  <a:pt x="9267" y="383"/>
                </a:lnTo>
                <a:lnTo>
                  <a:pt x="9267" y="306"/>
                </a:lnTo>
                <a:lnTo>
                  <a:pt x="9248" y="230"/>
                </a:lnTo>
                <a:lnTo>
                  <a:pt x="9209" y="172"/>
                </a:lnTo>
                <a:lnTo>
                  <a:pt x="9171" y="115"/>
                </a:lnTo>
                <a:lnTo>
                  <a:pt x="9114" y="77"/>
                </a:lnTo>
                <a:lnTo>
                  <a:pt x="9037" y="38"/>
                </a:lnTo>
                <a:lnTo>
                  <a:pt x="8980" y="19"/>
                </a:lnTo>
                <a:lnTo>
                  <a:pt x="8903" y="0"/>
                </a:lnTo>
                <a:close/>
                <a:moveTo>
                  <a:pt x="13153" y="0"/>
                </a:moveTo>
                <a:lnTo>
                  <a:pt x="13077" y="19"/>
                </a:lnTo>
                <a:lnTo>
                  <a:pt x="13019" y="38"/>
                </a:lnTo>
                <a:lnTo>
                  <a:pt x="12943" y="77"/>
                </a:lnTo>
                <a:lnTo>
                  <a:pt x="12885" y="115"/>
                </a:lnTo>
                <a:lnTo>
                  <a:pt x="12847" y="172"/>
                </a:lnTo>
                <a:lnTo>
                  <a:pt x="12809" y="230"/>
                </a:lnTo>
                <a:lnTo>
                  <a:pt x="12790" y="306"/>
                </a:lnTo>
                <a:lnTo>
                  <a:pt x="12790" y="383"/>
                </a:lnTo>
                <a:lnTo>
                  <a:pt x="12790" y="460"/>
                </a:lnTo>
                <a:lnTo>
                  <a:pt x="12809" y="517"/>
                </a:lnTo>
                <a:lnTo>
                  <a:pt x="12847" y="594"/>
                </a:lnTo>
                <a:lnTo>
                  <a:pt x="12885" y="651"/>
                </a:lnTo>
                <a:lnTo>
                  <a:pt x="12943" y="689"/>
                </a:lnTo>
                <a:lnTo>
                  <a:pt x="13019" y="728"/>
                </a:lnTo>
                <a:lnTo>
                  <a:pt x="13077" y="747"/>
                </a:lnTo>
                <a:lnTo>
                  <a:pt x="13230" y="747"/>
                </a:lnTo>
                <a:lnTo>
                  <a:pt x="13307" y="728"/>
                </a:lnTo>
                <a:lnTo>
                  <a:pt x="13364" y="689"/>
                </a:lnTo>
                <a:lnTo>
                  <a:pt x="13421" y="651"/>
                </a:lnTo>
                <a:lnTo>
                  <a:pt x="13479" y="594"/>
                </a:lnTo>
                <a:lnTo>
                  <a:pt x="13498" y="517"/>
                </a:lnTo>
                <a:lnTo>
                  <a:pt x="13536" y="460"/>
                </a:lnTo>
                <a:lnTo>
                  <a:pt x="13536" y="383"/>
                </a:lnTo>
                <a:lnTo>
                  <a:pt x="13536" y="306"/>
                </a:lnTo>
                <a:lnTo>
                  <a:pt x="13498" y="230"/>
                </a:lnTo>
                <a:lnTo>
                  <a:pt x="13479" y="172"/>
                </a:lnTo>
                <a:lnTo>
                  <a:pt x="13421" y="115"/>
                </a:lnTo>
                <a:lnTo>
                  <a:pt x="13364" y="77"/>
                </a:lnTo>
                <a:lnTo>
                  <a:pt x="13307" y="38"/>
                </a:lnTo>
                <a:lnTo>
                  <a:pt x="13230" y="19"/>
                </a:lnTo>
                <a:lnTo>
                  <a:pt x="13153" y="0"/>
                </a:lnTo>
                <a:close/>
                <a:moveTo>
                  <a:pt x="17423" y="0"/>
                </a:moveTo>
                <a:lnTo>
                  <a:pt x="17346" y="19"/>
                </a:lnTo>
                <a:lnTo>
                  <a:pt x="17270" y="38"/>
                </a:lnTo>
                <a:lnTo>
                  <a:pt x="17212" y="77"/>
                </a:lnTo>
                <a:lnTo>
                  <a:pt x="17155" y="115"/>
                </a:lnTo>
                <a:lnTo>
                  <a:pt x="17117" y="172"/>
                </a:lnTo>
                <a:lnTo>
                  <a:pt x="17078" y="230"/>
                </a:lnTo>
                <a:lnTo>
                  <a:pt x="17059" y="306"/>
                </a:lnTo>
                <a:lnTo>
                  <a:pt x="17040" y="383"/>
                </a:lnTo>
                <a:lnTo>
                  <a:pt x="17059" y="460"/>
                </a:lnTo>
                <a:lnTo>
                  <a:pt x="17078" y="517"/>
                </a:lnTo>
                <a:lnTo>
                  <a:pt x="17117" y="594"/>
                </a:lnTo>
                <a:lnTo>
                  <a:pt x="17155" y="651"/>
                </a:lnTo>
                <a:lnTo>
                  <a:pt x="17212" y="689"/>
                </a:lnTo>
                <a:lnTo>
                  <a:pt x="17270" y="728"/>
                </a:lnTo>
                <a:lnTo>
                  <a:pt x="17346" y="747"/>
                </a:lnTo>
                <a:lnTo>
                  <a:pt x="17499" y="747"/>
                </a:lnTo>
                <a:lnTo>
                  <a:pt x="17576" y="728"/>
                </a:lnTo>
                <a:lnTo>
                  <a:pt x="17633" y="689"/>
                </a:lnTo>
                <a:lnTo>
                  <a:pt x="17691" y="651"/>
                </a:lnTo>
                <a:lnTo>
                  <a:pt x="17729" y="594"/>
                </a:lnTo>
                <a:lnTo>
                  <a:pt x="17767" y="517"/>
                </a:lnTo>
                <a:lnTo>
                  <a:pt x="17787" y="460"/>
                </a:lnTo>
                <a:lnTo>
                  <a:pt x="17806" y="383"/>
                </a:lnTo>
                <a:lnTo>
                  <a:pt x="17787" y="306"/>
                </a:lnTo>
                <a:lnTo>
                  <a:pt x="17767" y="230"/>
                </a:lnTo>
                <a:lnTo>
                  <a:pt x="17729" y="172"/>
                </a:lnTo>
                <a:lnTo>
                  <a:pt x="17691" y="115"/>
                </a:lnTo>
                <a:lnTo>
                  <a:pt x="17633" y="77"/>
                </a:lnTo>
                <a:lnTo>
                  <a:pt x="17576" y="38"/>
                </a:lnTo>
                <a:lnTo>
                  <a:pt x="17499" y="19"/>
                </a:lnTo>
                <a:lnTo>
                  <a:pt x="17423" y="0"/>
                </a:lnTo>
                <a:close/>
                <a:moveTo>
                  <a:pt x="21692" y="0"/>
                </a:moveTo>
                <a:lnTo>
                  <a:pt x="21616" y="19"/>
                </a:lnTo>
                <a:lnTo>
                  <a:pt x="21539" y="38"/>
                </a:lnTo>
                <a:lnTo>
                  <a:pt x="21482" y="77"/>
                </a:lnTo>
                <a:lnTo>
                  <a:pt x="21424" y="115"/>
                </a:lnTo>
                <a:lnTo>
                  <a:pt x="21367" y="172"/>
                </a:lnTo>
                <a:lnTo>
                  <a:pt x="21329" y="230"/>
                </a:lnTo>
                <a:lnTo>
                  <a:pt x="21309" y="306"/>
                </a:lnTo>
                <a:lnTo>
                  <a:pt x="21309" y="383"/>
                </a:lnTo>
                <a:lnTo>
                  <a:pt x="21309" y="460"/>
                </a:lnTo>
                <a:lnTo>
                  <a:pt x="21329" y="517"/>
                </a:lnTo>
                <a:lnTo>
                  <a:pt x="21367" y="594"/>
                </a:lnTo>
                <a:lnTo>
                  <a:pt x="21424" y="651"/>
                </a:lnTo>
                <a:lnTo>
                  <a:pt x="21482" y="689"/>
                </a:lnTo>
                <a:lnTo>
                  <a:pt x="21539" y="728"/>
                </a:lnTo>
                <a:lnTo>
                  <a:pt x="21616" y="747"/>
                </a:lnTo>
                <a:lnTo>
                  <a:pt x="21750" y="747"/>
                </a:lnTo>
                <a:lnTo>
                  <a:pt x="21826" y="728"/>
                </a:lnTo>
                <a:lnTo>
                  <a:pt x="21903" y="689"/>
                </a:lnTo>
                <a:lnTo>
                  <a:pt x="21941" y="651"/>
                </a:lnTo>
                <a:lnTo>
                  <a:pt x="21999" y="594"/>
                </a:lnTo>
                <a:lnTo>
                  <a:pt x="22037" y="517"/>
                </a:lnTo>
                <a:lnTo>
                  <a:pt x="22056" y="460"/>
                </a:lnTo>
                <a:lnTo>
                  <a:pt x="22056" y="383"/>
                </a:lnTo>
                <a:lnTo>
                  <a:pt x="22056" y="306"/>
                </a:lnTo>
                <a:lnTo>
                  <a:pt x="22037" y="230"/>
                </a:lnTo>
                <a:lnTo>
                  <a:pt x="21999" y="172"/>
                </a:lnTo>
                <a:lnTo>
                  <a:pt x="21941" y="115"/>
                </a:lnTo>
                <a:lnTo>
                  <a:pt x="21903" y="77"/>
                </a:lnTo>
                <a:lnTo>
                  <a:pt x="21826" y="38"/>
                </a:lnTo>
                <a:lnTo>
                  <a:pt x="21750" y="19"/>
                </a:lnTo>
                <a:lnTo>
                  <a:pt x="21692" y="0"/>
                </a:lnTo>
                <a:close/>
                <a:moveTo>
                  <a:pt x="25943" y="0"/>
                </a:moveTo>
                <a:lnTo>
                  <a:pt x="25866" y="19"/>
                </a:lnTo>
                <a:lnTo>
                  <a:pt x="25790" y="38"/>
                </a:lnTo>
                <a:lnTo>
                  <a:pt x="25732" y="77"/>
                </a:lnTo>
                <a:lnTo>
                  <a:pt x="25675" y="115"/>
                </a:lnTo>
                <a:lnTo>
                  <a:pt x="25636" y="172"/>
                </a:lnTo>
                <a:lnTo>
                  <a:pt x="25598" y="230"/>
                </a:lnTo>
                <a:lnTo>
                  <a:pt x="25579" y="306"/>
                </a:lnTo>
                <a:lnTo>
                  <a:pt x="25560" y="383"/>
                </a:lnTo>
                <a:lnTo>
                  <a:pt x="25579" y="460"/>
                </a:lnTo>
                <a:lnTo>
                  <a:pt x="25598" y="517"/>
                </a:lnTo>
                <a:lnTo>
                  <a:pt x="25636" y="594"/>
                </a:lnTo>
                <a:lnTo>
                  <a:pt x="25675" y="651"/>
                </a:lnTo>
                <a:lnTo>
                  <a:pt x="25732" y="689"/>
                </a:lnTo>
                <a:lnTo>
                  <a:pt x="25790" y="728"/>
                </a:lnTo>
                <a:lnTo>
                  <a:pt x="25866" y="747"/>
                </a:lnTo>
                <a:lnTo>
                  <a:pt x="26019" y="747"/>
                </a:lnTo>
                <a:lnTo>
                  <a:pt x="26096" y="728"/>
                </a:lnTo>
                <a:lnTo>
                  <a:pt x="26153" y="689"/>
                </a:lnTo>
                <a:lnTo>
                  <a:pt x="26211" y="651"/>
                </a:lnTo>
                <a:lnTo>
                  <a:pt x="26249" y="594"/>
                </a:lnTo>
                <a:lnTo>
                  <a:pt x="26287" y="517"/>
                </a:lnTo>
                <a:lnTo>
                  <a:pt x="26306" y="460"/>
                </a:lnTo>
                <a:lnTo>
                  <a:pt x="26326" y="383"/>
                </a:lnTo>
                <a:lnTo>
                  <a:pt x="26306" y="306"/>
                </a:lnTo>
                <a:lnTo>
                  <a:pt x="26287" y="230"/>
                </a:lnTo>
                <a:lnTo>
                  <a:pt x="26249" y="172"/>
                </a:lnTo>
                <a:lnTo>
                  <a:pt x="26211" y="115"/>
                </a:lnTo>
                <a:lnTo>
                  <a:pt x="26153" y="77"/>
                </a:lnTo>
                <a:lnTo>
                  <a:pt x="26096" y="38"/>
                </a:lnTo>
                <a:lnTo>
                  <a:pt x="26019" y="19"/>
                </a:lnTo>
                <a:lnTo>
                  <a:pt x="25943" y="0"/>
                </a:lnTo>
                <a:close/>
                <a:moveTo>
                  <a:pt x="30212" y="0"/>
                </a:moveTo>
                <a:lnTo>
                  <a:pt x="30136" y="19"/>
                </a:lnTo>
                <a:lnTo>
                  <a:pt x="30059" y="38"/>
                </a:lnTo>
                <a:lnTo>
                  <a:pt x="30002" y="77"/>
                </a:lnTo>
                <a:lnTo>
                  <a:pt x="29944" y="115"/>
                </a:lnTo>
                <a:lnTo>
                  <a:pt x="29887" y="172"/>
                </a:lnTo>
                <a:lnTo>
                  <a:pt x="29868" y="230"/>
                </a:lnTo>
                <a:lnTo>
                  <a:pt x="29829" y="306"/>
                </a:lnTo>
                <a:lnTo>
                  <a:pt x="29829" y="383"/>
                </a:lnTo>
                <a:lnTo>
                  <a:pt x="29829" y="460"/>
                </a:lnTo>
                <a:lnTo>
                  <a:pt x="29868" y="517"/>
                </a:lnTo>
                <a:lnTo>
                  <a:pt x="29887" y="594"/>
                </a:lnTo>
                <a:lnTo>
                  <a:pt x="29944" y="651"/>
                </a:lnTo>
                <a:lnTo>
                  <a:pt x="30002" y="689"/>
                </a:lnTo>
                <a:lnTo>
                  <a:pt x="30059" y="728"/>
                </a:lnTo>
                <a:lnTo>
                  <a:pt x="30136" y="747"/>
                </a:lnTo>
                <a:lnTo>
                  <a:pt x="30289" y="747"/>
                </a:lnTo>
                <a:lnTo>
                  <a:pt x="30346" y="728"/>
                </a:lnTo>
                <a:lnTo>
                  <a:pt x="30423" y="689"/>
                </a:lnTo>
                <a:lnTo>
                  <a:pt x="30480" y="651"/>
                </a:lnTo>
                <a:lnTo>
                  <a:pt x="30519" y="594"/>
                </a:lnTo>
                <a:lnTo>
                  <a:pt x="30557" y="517"/>
                </a:lnTo>
                <a:lnTo>
                  <a:pt x="30576" y="460"/>
                </a:lnTo>
                <a:lnTo>
                  <a:pt x="30576" y="383"/>
                </a:lnTo>
                <a:lnTo>
                  <a:pt x="30576" y="306"/>
                </a:lnTo>
                <a:lnTo>
                  <a:pt x="30557" y="230"/>
                </a:lnTo>
                <a:lnTo>
                  <a:pt x="30519" y="172"/>
                </a:lnTo>
                <a:lnTo>
                  <a:pt x="30480" y="115"/>
                </a:lnTo>
                <a:lnTo>
                  <a:pt x="30423" y="77"/>
                </a:lnTo>
                <a:lnTo>
                  <a:pt x="30346" y="38"/>
                </a:lnTo>
                <a:lnTo>
                  <a:pt x="30289" y="19"/>
                </a:lnTo>
                <a:lnTo>
                  <a:pt x="30212" y="0"/>
                </a:lnTo>
                <a:close/>
                <a:moveTo>
                  <a:pt x="383" y="4806"/>
                </a:moveTo>
                <a:lnTo>
                  <a:pt x="307" y="4825"/>
                </a:lnTo>
                <a:lnTo>
                  <a:pt x="230" y="4844"/>
                </a:lnTo>
                <a:lnTo>
                  <a:pt x="173" y="4882"/>
                </a:lnTo>
                <a:lnTo>
                  <a:pt x="115" y="4921"/>
                </a:lnTo>
                <a:lnTo>
                  <a:pt x="58" y="4978"/>
                </a:lnTo>
                <a:lnTo>
                  <a:pt x="19" y="5035"/>
                </a:lnTo>
                <a:lnTo>
                  <a:pt x="0" y="5112"/>
                </a:lnTo>
                <a:lnTo>
                  <a:pt x="0" y="5189"/>
                </a:lnTo>
                <a:lnTo>
                  <a:pt x="0" y="5265"/>
                </a:lnTo>
                <a:lnTo>
                  <a:pt x="19" y="5323"/>
                </a:lnTo>
                <a:lnTo>
                  <a:pt x="58" y="5399"/>
                </a:lnTo>
                <a:lnTo>
                  <a:pt x="115" y="5457"/>
                </a:lnTo>
                <a:lnTo>
                  <a:pt x="173" y="5495"/>
                </a:lnTo>
                <a:lnTo>
                  <a:pt x="230" y="5533"/>
                </a:lnTo>
                <a:lnTo>
                  <a:pt x="307" y="5552"/>
                </a:lnTo>
                <a:lnTo>
                  <a:pt x="460" y="5552"/>
                </a:lnTo>
                <a:lnTo>
                  <a:pt x="517" y="5533"/>
                </a:lnTo>
                <a:lnTo>
                  <a:pt x="594" y="5495"/>
                </a:lnTo>
                <a:lnTo>
                  <a:pt x="632" y="5457"/>
                </a:lnTo>
                <a:lnTo>
                  <a:pt x="689" y="5399"/>
                </a:lnTo>
                <a:lnTo>
                  <a:pt x="728" y="5323"/>
                </a:lnTo>
                <a:lnTo>
                  <a:pt x="747" y="5265"/>
                </a:lnTo>
                <a:lnTo>
                  <a:pt x="747" y="5189"/>
                </a:lnTo>
                <a:lnTo>
                  <a:pt x="747" y="5112"/>
                </a:lnTo>
                <a:lnTo>
                  <a:pt x="728" y="5035"/>
                </a:lnTo>
                <a:lnTo>
                  <a:pt x="689" y="4978"/>
                </a:lnTo>
                <a:lnTo>
                  <a:pt x="632" y="4921"/>
                </a:lnTo>
                <a:lnTo>
                  <a:pt x="594" y="4882"/>
                </a:lnTo>
                <a:lnTo>
                  <a:pt x="517" y="4844"/>
                </a:lnTo>
                <a:lnTo>
                  <a:pt x="460" y="4825"/>
                </a:lnTo>
                <a:lnTo>
                  <a:pt x="383" y="4806"/>
                </a:lnTo>
                <a:close/>
                <a:moveTo>
                  <a:pt x="4634" y="4806"/>
                </a:moveTo>
                <a:lnTo>
                  <a:pt x="4557" y="4825"/>
                </a:lnTo>
                <a:lnTo>
                  <a:pt x="4499" y="4844"/>
                </a:lnTo>
                <a:lnTo>
                  <a:pt x="4423" y="4882"/>
                </a:lnTo>
                <a:lnTo>
                  <a:pt x="4365" y="4921"/>
                </a:lnTo>
                <a:lnTo>
                  <a:pt x="4327" y="4978"/>
                </a:lnTo>
                <a:lnTo>
                  <a:pt x="4289" y="5035"/>
                </a:lnTo>
                <a:lnTo>
                  <a:pt x="4270" y="5112"/>
                </a:lnTo>
                <a:lnTo>
                  <a:pt x="4270" y="5189"/>
                </a:lnTo>
                <a:lnTo>
                  <a:pt x="4270" y="5265"/>
                </a:lnTo>
                <a:lnTo>
                  <a:pt x="4289" y="5323"/>
                </a:lnTo>
                <a:lnTo>
                  <a:pt x="4327" y="5399"/>
                </a:lnTo>
                <a:lnTo>
                  <a:pt x="4365" y="5457"/>
                </a:lnTo>
                <a:lnTo>
                  <a:pt x="4423" y="5495"/>
                </a:lnTo>
                <a:lnTo>
                  <a:pt x="4499" y="5533"/>
                </a:lnTo>
                <a:lnTo>
                  <a:pt x="4557" y="5552"/>
                </a:lnTo>
                <a:lnTo>
                  <a:pt x="4710" y="5552"/>
                </a:lnTo>
                <a:lnTo>
                  <a:pt x="4787" y="5533"/>
                </a:lnTo>
                <a:lnTo>
                  <a:pt x="4844" y="5495"/>
                </a:lnTo>
                <a:lnTo>
                  <a:pt x="4902" y="5457"/>
                </a:lnTo>
                <a:lnTo>
                  <a:pt x="4940" y="5399"/>
                </a:lnTo>
                <a:lnTo>
                  <a:pt x="4978" y="5323"/>
                </a:lnTo>
                <a:lnTo>
                  <a:pt x="4997" y="5265"/>
                </a:lnTo>
                <a:lnTo>
                  <a:pt x="5016" y="5189"/>
                </a:lnTo>
                <a:lnTo>
                  <a:pt x="4997" y="5112"/>
                </a:lnTo>
                <a:lnTo>
                  <a:pt x="4978" y="5035"/>
                </a:lnTo>
                <a:lnTo>
                  <a:pt x="4940" y="4978"/>
                </a:lnTo>
                <a:lnTo>
                  <a:pt x="4902" y="4921"/>
                </a:lnTo>
                <a:lnTo>
                  <a:pt x="4844" y="4882"/>
                </a:lnTo>
                <a:lnTo>
                  <a:pt x="4787" y="4844"/>
                </a:lnTo>
                <a:lnTo>
                  <a:pt x="4710" y="4825"/>
                </a:lnTo>
                <a:lnTo>
                  <a:pt x="4634" y="4806"/>
                </a:lnTo>
                <a:close/>
                <a:moveTo>
                  <a:pt x="8903" y="4806"/>
                </a:moveTo>
                <a:lnTo>
                  <a:pt x="8826" y="4825"/>
                </a:lnTo>
                <a:lnTo>
                  <a:pt x="8750" y="4844"/>
                </a:lnTo>
                <a:lnTo>
                  <a:pt x="8692" y="4882"/>
                </a:lnTo>
                <a:lnTo>
                  <a:pt x="8635" y="4921"/>
                </a:lnTo>
                <a:lnTo>
                  <a:pt x="8578" y="4978"/>
                </a:lnTo>
                <a:lnTo>
                  <a:pt x="8558" y="5035"/>
                </a:lnTo>
                <a:lnTo>
                  <a:pt x="8539" y="5112"/>
                </a:lnTo>
                <a:lnTo>
                  <a:pt x="8520" y="5189"/>
                </a:lnTo>
                <a:lnTo>
                  <a:pt x="8539" y="5265"/>
                </a:lnTo>
                <a:lnTo>
                  <a:pt x="8558" y="5323"/>
                </a:lnTo>
                <a:lnTo>
                  <a:pt x="8578" y="5399"/>
                </a:lnTo>
                <a:lnTo>
                  <a:pt x="8635" y="5457"/>
                </a:lnTo>
                <a:lnTo>
                  <a:pt x="8692" y="5495"/>
                </a:lnTo>
                <a:lnTo>
                  <a:pt x="8750" y="5533"/>
                </a:lnTo>
                <a:lnTo>
                  <a:pt x="8826" y="5552"/>
                </a:lnTo>
                <a:lnTo>
                  <a:pt x="8980" y="5552"/>
                </a:lnTo>
                <a:lnTo>
                  <a:pt x="9037" y="5533"/>
                </a:lnTo>
                <a:lnTo>
                  <a:pt x="9114" y="5495"/>
                </a:lnTo>
                <a:lnTo>
                  <a:pt x="9171" y="5457"/>
                </a:lnTo>
                <a:lnTo>
                  <a:pt x="9209" y="5399"/>
                </a:lnTo>
                <a:lnTo>
                  <a:pt x="9248" y="5323"/>
                </a:lnTo>
                <a:lnTo>
                  <a:pt x="9267" y="5265"/>
                </a:lnTo>
                <a:lnTo>
                  <a:pt x="9267" y="5189"/>
                </a:lnTo>
                <a:lnTo>
                  <a:pt x="9267" y="5112"/>
                </a:lnTo>
                <a:lnTo>
                  <a:pt x="9248" y="5035"/>
                </a:lnTo>
                <a:lnTo>
                  <a:pt x="9209" y="4978"/>
                </a:lnTo>
                <a:lnTo>
                  <a:pt x="9171" y="4921"/>
                </a:lnTo>
                <a:lnTo>
                  <a:pt x="9114" y="4882"/>
                </a:lnTo>
                <a:lnTo>
                  <a:pt x="9037" y="4844"/>
                </a:lnTo>
                <a:lnTo>
                  <a:pt x="8980" y="4825"/>
                </a:lnTo>
                <a:lnTo>
                  <a:pt x="8903" y="4806"/>
                </a:lnTo>
                <a:close/>
                <a:moveTo>
                  <a:pt x="13153" y="4806"/>
                </a:moveTo>
                <a:lnTo>
                  <a:pt x="13077" y="4825"/>
                </a:lnTo>
                <a:lnTo>
                  <a:pt x="13019" y="4844"/>
                </a:lnTo>
                <a:lnTo>
                  <a:pt x="12943" y="4882"/>
                </a:lnTo>
                <a:lnTo>
                  <a:pt x="12885" y="4921"/>
                </a:lnTo>
                <a:lnTo>
                  <a:pt x="12847" y="4978"/>
                </a:lnTo>
                <a:lnTo>
                  <a:pt x="12809" y="5035"/>
                </a:lnTo>
                <a:lnTo>
                  <a:pt x="12790" y="5112"/>
                </a:lnTo>
                <a:lnTo>
                  <a:pt x="12790" y="5189"/>
                </a:lnTo>
                <a:lnTo>
                  <a:pt x="12790" y="5265"/>
                </a:lnTo>
                <a:lnTo>
                  <a:pt x="12809" y="5323"/>
                </a:lnTo>
                <a:lnTo>
                  <a:pt x="12847" y="5399"/>
                </a:lnTo>
                <a:lnTo>
                  <a:pt x="12885" y="5457"/>
                </a:lnTo>
                <a:lnTo>
                  <a:pt x="12943" y="5495"/>
                </a:lnTo>
                <a:lnTo>
                  <a:pt x="13019" y="5533"/>
                </a:lnTo>
                <a:lnTo>
                  <a:pt x="13077" y="5552"/>
                </a:lnTo>
                <a:lnTo>
                  <a:pt x="13230" y="5552"/>
                </a:lnTo>
                <a:lnTo>
                  <a:pt x="13307" y="5533"/>
                </a:lnTo>
                <a:lnTo>
                  <a:pt x="13364" y="5495"/>
                </a:lnTo>
                <a:lnTo>
                  <a:pt x="13421" y="5457"/>
                </a:lnTo>
                <a:lnTo>
                  <a:pt x="13479" y="5399"/>
                </a:lnTo>
                <a:lnTo>
                  <a:pt x="13498" y="5323"/>
                </a:lnTo>
                <a:lnTo>
                  <a:pt x="13536" y="5265"/>
                </a:lnTo>
                <a:lnTo>
                  <a:pt x="13536" y="5189"/>
                </a:lnTo>
                <a:lnTo>
                  <a:pt x="13536" y="5112"/>
                </a:lnTo>
                <a:lnTo>
                  <a:pt x="13498" y="5035"/>
                </a:lnTo>
                <a:lnTo>
                  <a:pt x="13479" y="4978"/>
                </a:lnTo>
                <a:lnTo>
                  <a:pt x="13421" y="4921"/>
                </a:lnTo>
                <a:lnTo>
                  <a:pt x="13364" y="4882"/>
                </a:lnTo>
                <a:lnTo>
                  <a:pt x="13307" y="4844"/>
                </a:lnTo>
                <a:lnTo>
                  <a:pt x="13230" y="4825"/>
                </a:lnTo>
                <a:lnTo>
                  <a:pt x="13153" y="4806"/>
                </a:lnTo>
                <a:close/>
                <a:moveTo>
                  <a:pt x="17423" y="4806"/>
                </a:moveTo>
                <a:lnTo>
                  <a:pt x="17346" y="4825"/>
                </a:lnTo>
                <a:lnTo>
                  <a:pt x="17270" y="4844"/>
                </a:lnTo>
                <a:lnTo>
                  <a:pt x="17212" y="4882"/>
                </a:lnTo>
                <a:lnTo>
                  <a:pt x="17155" y="4921"/>
                </a:lnTo>
                <a:lnTo>
                  <a:pt x="17117" y="4978"/>
                </a:lnTo>
                <a:lnTo>
                  <a:pt x="17078" y="5035"/>
                </a:lnTo>
                <a:lnTo>
                  <a:pt x="17059" y="5112"/>
                </a:lnTo>
                <a:lnTo>
                  <a:pt x="17040" y="5189"/>
                </a:lnTo>
                <a:lnTo>
                  <a:pt x="17059" y="5265"/>
                </a:lnTo>
                <a:lnTo>
                  <a:pt x="17078" y="5323"/>
                </a:lnTo>
                <a:lnTo>
                  <a:pt x="17117" y="5399"/>
                </a:lnTo>
                <a:lnTo>
                  <a:pt x="17155" y="5457"/>
                </a:lnTo>
                <a:lnTo>
                  <a:pt x="17212" y="5495"/>
                </a:lnTo>
                <a:lnTo>
                  <a:pt x="17270" y="5533"/>
                </a:lnTo>
                <a:lnTo>
                  <a:pt x="17346" y="5552"/>
                </a:lnTo>
                <a:lnTo>
                  <a:pt x="17499" y="5552"/>
                </a:lnTo>
                <a:lnTo>
                  <a:pt x="17576" y="5533"/>
                </a:lnTo>
                <a:lnTo>
                  <a:pt x="17633" y="5495"/>
                </a:lnTo>
                <a:lnTo>
                  <a:pt x="17691" y="5457"/>
                </a:lnTo>
                <a:lnTo>
                  <a:pt x="17729" y="5399"/>
                </a:lnTo>
                <a:lnTo>
                  <a:pt x="17767" y="5323"/>
                </a:lnTo>
                <a:lnTo>
                  <a:pt x="17787" y="5265"/>
                </a:lnTo>
                <a:lnTo>
                  <a:pt x="17806" y="5189"/>
                </a:lnTo>
                <a:lnTo>
                  <a:pt x="17787" y="5112"/>
                </a:lnTo>
                <a:lnTo>
                  <a:pt x="17767" y="5035"/>
                </a:lnTo>
                <a:lnTo>
                  <a:pt x="17729" y="4978"/>
                </a:lnTo>
                <a:lnTo>
                  <a:pt x="17691" y="4921"/>
                </a:lnTo>
                <a:lnTo>
                  <a:pt x="17633" y="4882"/>
                </a:lnTo>
                <a:lnTo>
                  <a:pt x="17576" y="4844"/>
                </a:lnTo>
                <a:lnTo>
                  <a:pt x="17499" y="4825"/>
                </a:lnTo>
                <a:lnTo>
                  <a:pt x="17423" y="4806"/>
                </a:lnTo>
                <a:close/>
                <a:moveTo>
                  <a:pt x="21692" y="4806"/>
                </a:moveTo>
                <a:lnTo>
                  <a:pt x="21616" y="4825"/>
                </a:lnTo>
                <a:lnTo>
                  <a:pt x="21539" y="4844"/>
                </a:lnTo>
                <a:lnTo>
                  <a:pt x="21482" y="4882"/>
                </a:lnTo>
                <a:lnTo>
                  <a:pt x="21424" y="4921"/>
                </a:lnTo>
                <a:lnTo>
                  <a:pt x="21367" y="4978"/>
                </a:lnTo>
                <a:lnTo>
                  <a:pt x="21329" y="5035"/>
                </a:lnTo>
                <a:lnTo>
                  <a:pt x="21309" y="5112"/>
                </a:lnTo>
                <a:lnTo>
                  <a:pt x="21309" y="5189"/>
                </a:lnTo>
                <a:lnTo>
                  <a:pt x="21309" y="5265"/>
                </a:lnTo>
                <a:lnTo>
                  <a:pt x="21329" y="5323"/>
                </a:lnTo>
                <a:lnTo>
                  <a:pt x="21367" y="5399"/>
                </a:lnTo>
                <a:lnTo>
                  <a:pt x="21424" y="5457"/>
                </a:lnTo>
                <a:lnTo>
                  <a:pt x="21482" y="5495"/>
                </a:lnTo>
                <a:lnTo>
                  <a:pt x="21539" y="5533"/>
                </a:lnTo>
                <a:lnTo>
                  <a:pt x="21616" y="5552"/>
                </a:lnTo>
                <a:lnTo>
                  <a:pt x="21750" y="5552"/>
                </a:lnTo>
                <a:lnTo>
                  <a:pt x="21826" y="5533"/>
                </a:lnTo>
                <a:lnTo>
                  <a:pt x="21903" y="5495"/>
                </a:lnTo>
                <a:lnTo>
                  <a:pt x="21941" y="5457"/>
                </a:lnTo>
                <a:lnTo>
                  <a:pt x="21999" y="5399"/>
                </a:lnTo>
                <a:lnTo>
                  <a:pt x="22037" y="5323"/>
                </a:lnTo>
                <a:lnTo>
                  <a:pt x="22056" y="5265"/>
                </a:lnTo>
                <a:lnTo>
                  <a:pt x="22056" y="5189"/>
                </a:lnTo>
                <a:lnTo>
                  <a:pt x="22056" y="5112"/>
                </a:lnTo>
                <a:lnTo>
                  <a:pt x="22037" y="5035"/>
                </a:lnTo>
                <a:lnTo>
                  <a:pt x="21999" y="4978"/>
                </a:lnTo>
                <a:lnTo>
                  <a:pt x="21941" y="4921"/>
                </a:lnTo>
                <a:lnTo>
                  <a:pt x="21903" y="4882"/>
                </a:lnTo>
                <a:lnTo>
                  <a:pt x="21826" y="4844"/>
                </a:lnTo>
                <a:lnTo>
                  <a:pt x="21750" y="4825"/>
                </a:lnTo>
                <a:lnTo>
                  <a:pt x="21692" y="4806"/>
                </a:lnTo>
                <a:close/>
                <a:moveTo>
                  <a:pt x="25943" y="4806"/>
                </a:moveTo>
                <a:lnTo>
                  <a:pt x="25866" y="4825"/>
                </a:lnTo>
                <a:lnTo>
                  <a:pt x="25790" y="4844"/>
                </a:lnTo>
                <a:lnTo>
                  <a:pt x="25732" y="4882"/>
                </a:lnTo>
                <a:lnTo>
                  <a:pt x="25675" y="4921"/>
                </a:lnTo>
                <a:lnTo>
                  <a:pt x="25636" y="4978"/>
                </a:lnTo>
                <a:lnTo>
                  <a:pt x="25598" y="5035"/>
                </a:lnTo>
                <a:lnTo>
                  <a:pt x="25579" y="5112"/>
                </a:lnTo>
                <a:lnTo>
                  <a:pt x="25560" y="5189"/>
                </a:lnTo>
                <a:lnTo>
                  <a:pt x="25579" y="5265"/>
                </a:lnTo>
                <a:lnTo>
                  <a:pt x="25598" y="5323"/>
                </a:lnTo>
                <a:lnTo>
                  <a:pt x="25636" y="5399"/>
                </a:lnTo>
                <a:lnTo>
                  <a:pt x="25675" y="5457"/>
                </a:lnTo>
                <a:lnTo>
                  <a:pt x="25732" y="5495"/>
                </a:lnTo>
                <a:lnTo>
                  <a:pt x="25790" y="5533"/>
                </a:lnTo>
                <a:lnTo>
                  <a:pt x="25866" y="5552"/>
                </a:lnTo>
                <a:lnTo>
                  <a:pt x="26019" y="5552"/>
                </a:lnTo>
                <a:lnTo>
                  <a:pt x="26096" y="5533"/>
                </a:lnTo>
                <a:lnTo>
                  <a:pt x="26153" y="5495"/>
                </a:lnTo>
                <a:lnTo>
                  <a:pt x="26211" y="5457"/>
                </a:lnTo>
                <a:lnTo>
                  <a:pt x="26249" y="5399"/>
                </a:lnTo>
                <a:lnTo>
                  <a:pt x="26287" y="5323"/>
                </a:lnTo>
                <a:lnTo>
                  <a:pt x="26306" y="5265"/>
                </a:lnTo>
                <a:lnTo>
                  <a:pt x="26326" y="5189"/>
                </a:lnTo>
                <a:lnTo>
                  <a:pt x="26306" y="5112"/>
                </a:lnTo>
                <a:lnTo>
                  <a:pt x="26287" y="5035"/>
                </a:lnTo>
                <a:lnTo>
                  <a:pt x="26249" y="4978"/>
                </a:lnTo>
                <a:lnTo>
                  <a:pt x="26211" y="4921"/>
                </a:lnTo>
                <a:lnTo>
                  <a:pt x="26153" y="4882"/>
                </a:lnTo>
                <a:lnTo>
                  <a:pt x="26096" y="4844"/>
                </a:lnTo>
                <a:lnTo>
                  <a:pt x="26019" y="4825"/>
                </a:lnTo>
                <a:lnTo>
                  <a:pt x="25943" y="4806"/>
                </a:lnTo>
                <a:close/>
                <a:moveTo>
                  <a:pt x="30212" y="4806"/>
                </a:moveTo>
                <a:lnTo>
                  <a:pt x="30136" y="4825"/>
                </a:lnTo>
                <a:lnTo>
                  <a:pt x="30059" y="4844"/>
                </a:lnTo>
                <a:lnTo>
                  <a:pt x="30002" y="4882"/>
                </a:lnTo>
                <a:lnTo>
                  <a:pt x="29944" y="4921"/>
                </a:lnTo>
                <a:lnTo>
                  <a:pt x="29887" y="4978"/>
                </a:lnTo>
                <a:lnTo>
                  <a:pt x="29868" y="5035"/>
                </a:lnTo>
                <a:lnTo>
                  <a:pt x="29829" y="5112"/>
                </a:lnTo>
                <a:lnTo>
                  <a:pt x="29829" y="5189"/>
                </a:lnTo>
                <a:lnTo>
                  <a:pt x="29829" y="5265"/>
                </a:lnTo>
                <a:lnTo>
                  <a:pt x="29868" y="5323"/>
                </a:lnTo>
                <a:lnTo>
                  <a:pt x="29887" y="5399"/>
                </a:lnTo>
                <a:lnTo>
                  <a:pt x="29944" y="5457"/>
                </a:lnTo>
                <a:lnTo>
                  <a:pt x="30002" y="5495"/>
                </a:lnTo>
                <a:lnTo>
                  <a:pt x="30059" y="5533"/>
                </a:lnTo>
                <a:lnTo>
                  <a:pt x="30136" y="5552"/>
                </a:lnTo>
                <a:lnTo>
                  <a:pt x="30289" y="5552"/>
                </a:lnTo>
                <a:lnTo>
                  <a:pt x="30346" y="5533"/>
                </a:lnTo>
                <a:lnTo>
                  <a:pt x="30423" y="5495"/>
                </a:lnTo>
                <a:lnTo>
                  <a:pt x="30480" y="5457"/>
                </a:lnTo>
                <a:lnTo>
                  <a:pt x="30519" y="5399"/>
                </a:lnTo>
                <a:lnTo>
                  <a:pt x="30557" y="5323"/>
                </a:lnTo>
                <a:lnTo>
                  <a:pt x="30576" y="5265"/>
                </a:lnTo>
                <a:lnTo>
                  <a:pt x="30576" y="5189"/>
                </a:lnTo>
                <a:lnTo>
                  <a:pt x="30576" y="5112"/>
                </a:lnTo>
                <a:lnTo>
                  <a:pt x="30557" y="5035"/>
                </a:lnTo>
                <a:lnTo>
                  <a:pt x="30519" y="4978"/>
                </a:lnTo>
                <a:lnTo>
                  <a:pt x="30480" y="4921"/>
                </a:lnTo>
                <a:lnTo>
                  <a:pt x="30423" y="4882"/>
                </a:lnTo>
                <a:lnTo>
                  <a:pt x="30346" y="4844"/>
                </a:lnTo>
                <a:lnTo>
                  <a:pt x="30289" y="4825"/>
                </a:lnTo>
                <a:lnTo>
                  <a:pt x="30212" y="4806"/>
                </a:lnTo>
                <a:close/>
                <a:moveTo>
                  <a:pt x="383" y="9611"/>
                </a:moveTo>
                <a:lnTo>
                  <a:pt x="307" y="9630"/>
                </a:lnTo>
                <a:lnTo>
                  <a:pt x="230" y="9650"/>
                </a:lnTo>
                <a:lnTo>
                  <a:pt x="173" y="9669"/>
                </a:lnTo>
                <a:lnTo>
                  <a:pt x="115" y="9726"/>
                </a:lnTo>
                <a:lnTo>
                  <a:pt x="58" y="9784"/>
                </a:lnTo>
                <a:lnTo>
                  <a:pt x="19" y="9841"/>
                </a:lnTo>
                <a:lnTo>
                  <a:pt x="0" y="9918"/>
                </a:lnTo>
                <a:lnTo>
                  <a:pt x="0" y="9994"/>
                </a:lnTo>
                <a:lnTo>
                  <a:pt x="0" y="10071"/>
                </a:lnTo>
                <a:lnTo>
                  <a:pt x="19" y="10128"/>
                </a:lnTo>
                <a:lnTo>
                  <a:pt x="58" y="10205"/>
                </a:lnTo>
                <a:lnTo>
                  <a:pt x="115" y="10262"/>
                </a:lnTo>
                <a:lnTo>
                  <a:pt x="173" y="10301"/>
                </a:lnTo>
                <a:lnTo>
                  <a:pt x="230" y="10339"/>
                </a:lnTo>
                <a:lnTo>
                  <a:pt x="307" y="10358"/>
                </a:lnTo>
                <a:lnTo>
                  <a:pt x="460" y="10358"/>
                </a:lnTo>
                <a:lnTo>
                  <a:pt x="517" y="10339"/>
                </a:lnTo>
                <a:lnTo>
                  <a:pt x="594" y="10301"/>
                </a:lnTo>
                <a:lnTo>
                  <a:pt x="632" y="10262"/>
                </a:lnTo>
                <a:lnTo>
                  <a:pt x="689" y="10205"/>
                </a:lnTo>
                <a:lnTo>
                  <a:pt x="728" y="10128"/>
                </a:lnTo>
                <a:lnTo>
                  <a:pt x="747" y="10071"/>
                </a:lnTo>
                <a:lnTo>
                  <a:pt x="747" y="9994"/>
                </a:lnTo>
                <a:lnTo>
                  <a:pt x="747" y="9918"/>
                </a:lnTo>
                <a:lnTo>
                  <a:pt x="728" y="9841"/>
                </a:lnTo>
                <a:lnTo>
                  <a:pt x="689" y="9784"/>
                </a:lnTo>
                <a:lnTo>
                  <a:pt x="632" y="9726"/>
                </a:lnTo>
                <a:lnTo>
                  <a:pt x="594" y="9669"/>
                </a:lnTo>
                <a:lnTo>
                  <a:pt x="517" y="9650"/>
                </a:lnTo>
                <a:lnTo>
                  <a:pt x="460" y="9630"/>
                </a:lnTo>
                <a:lnTo>
                  <a:pt x="383" y="9611"/>
                </a:lnTo>
                <a:close/>
                <a:moveTo>
                  <a:pt x="4634" y="9611"/>
                </a:moveTo>
                <a:lnTo>
                  <a:pt x="4557" y="9630"/>
                </a:lnTo>
                <a:lnTo>
                  <a:pt x="4499" y="9650"/>
                </a:lnTo>
                <a:lnTo>
                  <a:pt x="4423" y="9669"/>
                </a:lnTo>
                <a:lnTo>
                  <a:pt x="4365" y="9726"/>
                </a:lnTo>
                <a:lnTo>
                  <a:pt x="4327" y="9784"/>
                </a:lnTo>
                <a:lnTo>
                  <a:pt x="4289" y="9841"/>
                </a:lnTo>
                <a:lnTo>
                  <a:pt x="4270" y="9918"/>
                </a:lnTo>
                <a:lnTo>
                  <a:pt x="4270" y="9994"/>
                </a:lnTo>
                <a:lnTo>
                  <a:pt x="4270" y="10071"/>
                </a:lnTo>
                <a:lnTo>
                  <a:pt x="4289" y="10128"/>
                </a:lnTo>
                <a:lnTo>
                  <a:pt x="4327" y="10205"/>
                </a:lnTo>
                <a:lnTo>
                  <a:pt x="4365" y="10262"/>
                </a:lnTo>
                <a:lnTo>
                  <a:pt x="4423" y="10301"/>
                </a:lnTo>
                <a:lnTo>
                  <a:pt x="4499" y="10339"/>
                </a:lnTo>
                <a:lnTo>
                  <a:pt x="4557" y="10358"/>
                </a:lnTo>
                <a:lnTo>
                  <a:pt x="4710" y="10358"/>
                </a:lnTo>
                <a:lnTo>
                  <a:pt x="4787" y="10339"/>
                </a:lnTo>
                <a:lnTo>
                  <a:pt x="4844" y="10301"/>
                </a:lnTo>
                <a:lnTo>
                  <a:pt x="4902" y="10262"/>
                </a:lnTo>
                <a:lnTo>
                  <a:pt x="4940" y="10205"/>
                </a:lnTo>
                <a:lnTo>
                  <a:pt x="4978" y="10128"/>
                </a:lnTo>
                <a:lnTo>
                  <a:pt x="4997" y="10071"/>
                </a:lnTo>
                <a:lnTo>
                  <a:pt x="5016" y="9994"/>
                </a:lnTo>
                <a:lnTo>
                  <a:pt x="4997" y="9918"/>
                </a:lnTo>
                <a:lnTo>
                  <a:pt x="4978" y="9841"/>
                </a:lnTo>
                <a:lnTo>
                  <a:pt x="4940" y="9784"/>
                </a:lnTo>
                <a:lnTo>
                  <a:pt x="4902" y="9726"/>
                </a:lnTo>
                <a:lnTo>
                  <a:pt x="4844" y="9669"/>
                </a:lnTo>
                <a:lnTo>
                  <a:pt x="4787" y="9650"/>
                </a:lnTo>
                <a:lnTo>
                  <a:pt x="4710" y="9630"/>
                </a:lnTo>
                <a:lnTo>
                  <a:pt x="4634" y="9611"/>
                </a:lnTo>
                <a:close/>
                <a:moveTo>
                  <a:pt x="8903" y="9611"/>
                </a:moveTo>
                <a:lnTo>
                  <a:pt x="8826" y="9630"/>
                </a:lnTo>
                <a:lnTo>
                  <a:pt x="8750" y="9650"/>
                </a:lnTo>
                <a:lnTo>
                  <a:pt x="8692" y="9669"/>
                </a:lnTo>
                <a:lnTo>
                  <a:pt x="8635" y="9726"/>
                </a:lnTo>
                <a:lnTo>
                  <a:pt x="8578" y="9784"/>
                </a:lnTo>
                <a:lnTo>
                  <a:pt x="8558" y="9841"/>
                </a:lnTo>
                <a:lnTo>
                  <a:pt x="8539" y="9918"/>
                </a:lnTo>
                <a:lnTo>
                  <a:pt x="8520" y="9994"/>
                </a:lnTo>
                <a:lnTo>
                  <a:pt x="8539" y="10071"/>
                </a:lnTo>
                <a:lnTo>
                  <a:pt x="8558" y="10128"/>
                </a:lnTo>
                <a:lnTo>
                  <a:pt x="8578" y="10205"/>
                </a:lnTo>
                <a:lnTo>
                  <a:pt x="8635" y="10262"/>
                </a:lnTo>
                <a:lnTo>
                  <a:pt x="8692" y="10301"/>
                </a:lnTo>
                <a:lnTo>
                  <a:pt x="8750" y="10339"/>
                </a:lnTo>
                <a:lnTo>
                  <a:pt x="8826" y="10358"/>
                </a:lnTo>
                <a:lnTo>
                  <a:pt x="8980" y="10358"/>
                </a:lnTo>
                <a:lnTo>
                  <a:pt x="9037" y="10339"/>
                </a:lnTo>
                <a:lnTo>
                  <a:pt x="9114" y="10301"/>
                </a:lnTo>
                <a:lnTo>
                  <a:pt x="9171" y="10262"/>
                </a:lnTo>
                <a:lnTo>
                  <a:pt x="9209" y="10205"/>
                </a:lnTo>
                <a:lnTo>
                  <a:pt x="9248" y="10128"/>
                </a:lnTo>
                <a:lnTo>
                  <a:pt x="9267" y="10071"/>
                </a:lnTo>
                <a:lnTo>
                  <a:pt x="9267" y="9994"/>
                </a:lnTo>
                <a:lnTo>
                  <a:pt x="9267" y="9918"/>
                </a:lnTo>
                <a:lnTo>
                  <a:pt x="9248" y="9841"/>
                </a:lnTo>
                <a:lnTo>
                  <a:pt x="9209" y="9784"/>
                </a:lnTo>
                <a:lnTo>
                  <a:pt x="9171" y="9726"/>
                </a:lnTo>
                <a:lnTo>
                  <a:pt x="9114" y="9669"/>
                </a:lnTo>
                <a:lnTo>
                  <a:pt x="9037" y="9650"/>
                </a:lnTo>
                <a:lnTo>
                  <a:pt x="8980" y="9630"/>
                </a:lnTo>
                <a:lnTo>
                  <a:pt x="8903" y="9611"/>
                </a:lnTo>
                <a:close/>
                <a:moveTo>
                  <a:pt x="13153" y="9611"/>
                </a:moveTo>
                <a:lnTo>
                  <a:pt x="13077" y="9630"/>
                </a:lnTo>
                <a:lnTo>
                  <a:pt x="13019" y="9650"/>
                </a:lnTo>
                <a:lnTo>
                  <a:pt x="12943" y="9669"/>
                </a:lnTo>
                <a:lnTo>
                  <a:pt x="12885" y="9726"/>
                </a:lnTo>
                <a:lnTo>
                  <a:pt x="12847" y="9784"/>
                </a:lnTo>
                <a:lnTo>
                  <a:pt x="12809" y="9841"/>
                </a:lnTo>
                <a:lnTo>
                  <a:pt x="12790" y="9918"/>
                </a:lnTo>
                <a:lnTo>
                  <a:pt x="12790" y="9994"/>
                </a:lnTo>
                <a:lnTo>
                  <a:pt x="12790" y="10071"/>
                </a:lnTo>
                <a:lnTo>
                  <a:pt x="12809" y="10128"/>
                </a:lnTo>
                <a:lnTo>
                  <a:pt x="12847" y="10205"/>
                </a:lnTo>
                <a:lnTo>
                  <a:pt x="12885" y="10262"/>
                </a:lnTo>
                <a:lnTo>
                  <a:pt x="12943" y="10301"/>
                </a:lnTo>
                <a:lnTo>
                  <a:pt x="13019" y="10339"/>
                </a:lnTo>
                <a:lnTo>
                  <a:pt x="13077" y="10358"/>
                </a:lnTo>
                <a:lnTo>
                  <a:pt x="13230" y="10358"/>
                </a:lnTo>
                <a:lnTo>
                  <a:pt x="13307" y="10339"/>
                </a:lnTo>
                <a:lnTo>
                  <a:pt x="13364" y="10301"/>
                </a:lnTo>
                <a:lnTo>
                  <a:pt x="13421" y="10262"/>
                </a:lnTo>
                <a:lnTo>
                  <a:pt x="13479" y="10205"/>
                </a:lnTo>
                <a:lnTo>
                  <a:pt x="13498" y="10128"/>
                </a:lnTo>
                <a:lnTo>
                  <a:pt x="13536" y="10071"/>
                </a:lnTo>
                <a:lnTo>
                  <a:pt x="13536" y="9994"/>
                </a:lnTo>
                <a:lnTo>
                  <a:pt x="13536" y="9918"/>
                </a:lnTo>
                <a:lnTo>
                  <a:pt x="13498" y="9841"/>
                </a:lnTo>
                <a:lnTo>
                  <a:pt x="13479" y="9784"/>
                </a:lnTo>
                <a:lnTo>
                  <a:pt x="13421" y="9726"/>
                </a:lnTo>
                <a:lnTo>
                  <a:pt x="13364" y="9669"/>
                </a:lnTo>
                <a:lnTo>
                  <a:pt x="13307" y="9650"/>
                </a:lnTo>
                <a:lnTo>
                  <a:pt x="13230" y="9630"/>
                </a:lnTo>
                <a:lnTo>
                  <a:pt x="13153" y="9611"/>
                </a:lnTo>
                <a:close/>
                <a:moveTo>
                  <a:pt x="17423" y="9611"/>
                </a:moveTo>
                <a:lnTo>
                  <a:pt x="17346" y="9630"/>
                </a:lnTo>
                <a:lnTo>
                  <a:pt x="17270" y="9650"/>
                </a:lnTo>
                <a:lnTo>
                  <a:pt x="17212" y="9669"/>
                </a:lnTo>
                <a:lnTo>
                  <a:pt x="17155" y="9726"/>
                </a:lnTo>
                <a:lnTo>
                  <a:pt x="17117" y="9784"/>
                </a:lnTo>
                <a:lnTo>
                  <a:pt x="17078" y="9841"/>
                </a:lnTo>
                <a:lnTo>
                  <a:pt x="17059" y="9918"/>
                </a:lnTo>
                <a:lnTo>
                  <a:pt x="17040" y="9994"/>
                </a:lnTo>
                <a:lnTo>
                  <a:pt x="17059" y="10071"/>
                </a:lnTo>
                <a:lnTo>
                  <a:pt x="17078" y="10128"/>
                </a:lnTo>
                <a:lnTo>
                  <a:pt x="17117" y="10205"/>
                </a:lnTo>
                <a:lnTo>
                  <a:pt x="17155" y="10262"/>
                </a:lnTo>
                <a:lnTo>
                  <a:pt x="17212" y="10301"/>
                </a:lnTo>
                <a:lnTo>
                  <a:pt x="17270" y="10339"/>
                </a:lnTo>
                <a:lnTo>
                  <a:pt x="17346" y="10358"/>
                </a:lnTo>
                <a:lnTo>
                  <a:pt x="17499" y="10358"/>
                </a:lnTo>
                <a:lnTo>
                  <a:pt x="17576" y="10339"/>
                </a:lnTo>
                <a:lnTo>
                  <a:pt x="17633" y="10301"/>
                </a:lnTo>
                <a:lnTo>
                  <a:pt x="17691" y="10262"/>
                </a:lnTo>
                <a:lnTo>
                  <a:pt x="17729" y="10205"/>
                </a:lnTo>
                <a:lnTo>
                  <a:pt x="17767" y="10128"/>
                </a:lnTo>
                <a:lnTo>
                  <a:pt x="17787" y="10071"/>
                </a:lnTo>
                <a:lnTo>
                  <a:pt x="17806" y="9994"/>
                </a:lnTo>
                <a:lnTo>
                  <a:pt x="17787" y="9918"/>
                </a:lnTo>
                <a:lnTo>
                  <a:pt x="17767" y="9841"/>
                </a:lnTo>
                <a:lnTo>
                  <a:pt x="17729" y="9784"/>
                </a:lnTo>
                <a:lnTo>
                  <a:pt x="17691" y="9726"/>
                </a:lnTo>
                <a:lnTo>
                  <a:pt x="17633" y="9669"/>
                </a:lnTo>
                <a:lnTo>
                  <a:pt x="17576" y="9650"/>
                </a:lnTo>
                <a:lnTo>
                  <a:pt x="17499" y="9630"/>
                </a:lnTo>
                <a:lnTo>
                  <a:pt x="17423" y="9611"/>
                </a:lnTo>
                <a:close/>
                <a:moveTo>
                  <a:pt x="21692" y="9611"/>
                </a:moveTo>
                <a:lnTo>
                  <a:pt x="21616" y="9630"/>
                </a:lnTo>
                <a:lnTo>
                  <a:pt x="21539" y="9650"/>
                </a:lnTo>
                <a:lnTo>
                  <a:pt x="21482" y="9669"/>
                </a:lnTo>
                <a:lnTo>
                  <a:pt x="21424" y="9726"/>
                </a:lnTo>
                <a:lnTo>
                  <a:pt x="21367" y="9784"/>
                </a:lnTo>
                <a:lnTo>
                  <a:pt x="21329" y="9841"/>
                </a:lnTo>
                <a:lnTo>
                  <a:pt x="21309" y="9918"/>
                </a:lnTo>
                <a:lnTo>
                  <a:pt x="21309" y="9994"/>
                </a:lnTo>
                <a:lnTo>
                  <a:pt x="21309" y="10071"/>
                </a:lnTo>
                <a:lnTo>
                  <a:pt x="21329" y="10128"/>
                </a:lnTo>
                <a:lnTo>
                  <a:pt x="21367" y="10205"/>
                </a:lnTo>
                <a:lnTo>
                  <a:pt x="21424" y="10262"/>
                </a:lnTo>
                <a:lnTo>
                  <a:pt x="21482" y="10301"/>
                </a:lnTo>
                <a:lnTo>
                  <a:pt x="21539" y="10339"/>
                </a:lnTo>
                <a:lnTo>
                  <a:pt x="21616" y="10358"/>
                </a:lnTo>
                <a:lnTo>
                  <a:pt x="21750" y="10358"/>
                </a:lnTo>
                <a:lnTo>
                  <a:pt x="21826" y="10339"/>
                </a:lnTo>
                <a:lnTo>
                  <a:pt x="21903" y="10301"/>
                </a:lnTo>
                <a:lnTo>
                  <a:pt x="21941" y="10262"/>
                </a:lnTo>
                <a:lnTo>
                  <a:pt x="21999" y="10205"/>
                </a:lnTo>
                <a:lnTo>
                  <a:pt x="22037" y="10128"/>
                </a:lnTo>
                <a:lnTo>
                  <a:pt x="22056" y="10071"/>
                </a:lnTo>
                <a:lnTo>
                  <a:pt x="22056" y="9994"/>
                </a:lnTo>
                <a:lnTo>
                  <a:pt x="22056" y="9918"/>
                </a:lnTo>
                <a:lnTo>
                  <a:pt x="22037" y="9841"/>
                </a:lnTo>
                <a:lnTo>
                  <a:pt x="21999" y="9784"/>
                </a:lnTo>
                <a:lnTo>
                  <a:pt x="21941" y="9726"/>
                </a:lnTo>
                <a:lnTo>
                  <a:pt x="21903" y="9669"/>
                </a:lnTo>
                <a:lnTo>
                  <a:pt x="21826" y="9650"/>
                </a:lnTo>
                <a:lnTo>
                  <a:pt x="21750" y="9630"/>
                </a:lnTo>
                <a:lnTo>
                  <a:pt x="21692" y="9611"/>
                </a:lnTo>
                <a:close/>
                <a:moveTo>
                  <a:pt x="25943" y="9611"/>
                </a:moveTo>
                <a:lnTo>
                  <a:pt x="25866" y="9630"/>
                </a:lnTo>
                <a:lnTo>
                  <a:pt x="25790" y="9650"/>
                </a:lnTo>
                <a:lnTo>
                  <a:pt x="25732" y="9669"/>
                </a:lnTo>
                <a:lnTo>
                  <a:pt x="25675" y="9726"/>
                </a:lnTo>
                <a:lnTo>
                  <a:pt x="25636" y="9784"/>
                </a:lnTo>
                <a:lnTo>
                  <a:pt x="25598" y="9841"/>
                </a:lnTo>
                <a:lnTo>
                  <a:pt x="25579" y="9918"/>
                </a:lnTo>
                <a:lnTo>
                  <a:pt x="25560" y="9994"/>
                </a:lnTo>
                <a:lnTo>
                  <a:pt x="25579" y="10071"/>
                </a:lnTo>
                <a:lnTo>
                  <a:pt x="25598" y="10128"/>
                </a:lnTo>
                <a:lnTo>
                  <a:pt x="25636" y="10205"/>
                </a:lnTo>
                <a:lnTo>
                  <a:pt x="25675" y="10262"/>
                </a:lnTo>
                <a:lnTo>
                  <a:pt x="25732" y="10301"/>
                </a:lnTo>
                <a:lnTo>
                  <a:pt x="25790" y="10339"/>
                </a:lnTo>
                <a:lnTo>
                  <a:pt x="25866" y="10358"/>
                </a:lnTo>
                <a:lnTo>
                  <a:pt x="26019" y="10358"/>
                </a:lnTo>
                <a:lnTo>
                  <a:pt x="26096" y="10339"/>
                </a:lnTo>
                <a:lnTo>
                  <a:pt x="26153" y="10301"/>
                </a:lnTo>
                <a:lnTo>
                  <a:pt x="26211" y="10262"/>
                </a:lnTo>
                <a:lnTo>
                  <a:pt x="26249" y="10205"/>
                </a:lnTo>
                <a:lnTo>
                  <a:pt x="26287" y="10128"/>
                </a:lnTo>
                <a:lnTo>
                  <a:pt x="26306" y="10071"/>
                </a:lnTo>
                <a:lnTo>
                  <a:pt x="26326" y="9994"/>
                </a:lnTo>
                <a:lnTo>
                  <a:pt x="26306" y="9918"/>
                </a:lnTo>
                <a:lnTo>
                  <a:pt x="26287" y="9841"/>
                </a:lnTo>
                <a:lnTo>
                  <a:pt x="26249" y="9784"/>
                </a:lnTo>
                <a:lnTo>
                  <a:pt x="26211" y="9726"/>
                </a:lnTo>
                <a:lnTo>
                  <a:pt x="26153" y="9669"/>
                </a:lnTo>
                <a:lnTo>
                  <a:pt x="26096" y="9650"/>
                </a:lnTo>
                <a:lnTo>
                  <a:pt x="26019" y="9630"/>
                </a:lnTo>
                <a:lnTo>
                  <a:pt x="25943" y="9611"/>
                </a:lnTo>
                <a:close/>
                <a:moveTo>
                  <a:pt x="30212" y="9611"/>
                </a:moveTo>
                <a:lnTo>
                  <a:pt x="30136" y="9630"/>
                </a:lnTo>
                <a:lnTo>
                  <a:pt x="30059" y="9650"/>
                </a:lnTo>
                <a:lnTo>
                  <a:pt x="30002" y="9669"/>
                </a:lnTo>
                <a:lnTo>
                  <a:pt x="29944" y="9726"/>
                </a:lnTo>
                <a:lnTo>
                  <a:pt x="29887" y="9784"/>
                </a:lnTo>
                <a:lnTo>
                  <a:pt x="29868" y="9841"/>
                </a:lnTo>
                <a:lnTo>
                  <a:pt x="29829" y="9918"/>
                </a:lnTo>
                <a:lnTo>
                  <a:pt x="29829" y="9994"/>
                </a:lnTo>
                <a:lnTo>
                  <a:pt x="29829" y="10071"/>
                </a:lnTo>
                <a:lnTo>
                  <a:pt x="29868" y="10128"/>
                </a:lnTo>
                <a:lnTo>
                  <a:pt x="29887" y="10205"/>
                </a:lnTo>
                <a:lnTo>
                  <a:pt x="29944" y="10262"/>
                </a:lnTo>
                <a:lnTo>
                  <a:pt x="30002" y="10301"/>
                </a:lnTo>
                <a:lnTo>
                  <a:pt x="30059" y="10339"/>
                </a:lnTo>
                <a:lnTo>
                  <a:pt x="30136" y="10358"/>
                </a:lnTo>
                <a:lnTo>
                  <a:pt x="30289" y="10358"/>
                </a:lnTo>
                <a:lnTo>
                  <a:pt x="30346" y="10339"/>
                </a:lnTo>
                <a:lnTo>
                  <a:pt x="30423" y="10301"/>
                </a:lnTo>
                <a:lnTo>
                  <a:pt x="30480" y="10262"/>
                </a:lnTo>
                <a:lnTo>
                  <a:pt x="30519" y="10205"/>
                </a:lnTo>
                <a:lnTo>
                  <a:pt x="30557" y="10128"/>
                </a:lnTo>
                <a:lnTo>
                  <a:pt x="30576" y="10071"/>
                </a:lnTo>
                <a:lnTo>
                  <a:pt x="30576" y="9994"/>
                </a:lnTo>
                <a:lnTo>
                  <a:pt x="30576" y="9918"/>
                </a:lnTo>
                <a:lnTo>
                  <a:pt x="30557" y="9841"/>
                </a:lnTo>
                <a:lnTo>
                  <a:pt x="30519" y="9784"/>
                </a:lnTo>
                <a:lnTo>
                  <a:pt x="30480" y="9726"/>
                </a:lnTo>
                <a:lnTo>
                  <a:pt x="30423" y="9669"/>
                </a:lnTo>
                <a:lnTo>
                  <a:pt x="30346" y="9650"/>
                </a:lnTo>
                <a:lnTo>
                  <a:pt x="30289" y="9630"/>
                </a:lnTo>
                <a:lnTo>
                  <a:pt x="30212" y="9611"/>
                </a:lnTo>
                <a:close/>
                <a:moveTo>
                  <a:pt x="307" y="14417"/>
                </a:moveTo>
                <a:lnTo>
                  <a:pt x="230" y="14455"/>
                </a:lnTo>
                <a:lnTo>
                  <a:pt x="173" y="14474"/>
                </a:lnTo>
                <a:lnTo>
                  <a:pt x="115" y="14532"/>
                </a:lnTo>
                <a:lnTo>
                  <a:pt x="58" y="14589"/>
                </a:lnTo>
                <a:lnTo>
                  <a:pt x="19" y="14647"/>
                </a:lnTo>
                <a:lnTo>
                  <a:pt x="0" y="14723"/>
                </a:lnTo>
                <a:lnTo>
                  <a:pt x="0" y="14800"/>
                </a:lnTo>
                <a:lnTo>
                  <a:pt x="0" y="14876"/>
                </a:lnTo>
                <a:lnTo>
                  <a:pt x="19" y="14934"/>
                </a:lnTo>
                <a:lnTo>
                  <a:pt x="58" y="15010"/>
                </a:lnTo>
                <a:lnTo>
                  <a:pt x="115" y="15068"/>
                </a:lnTo>
                <a:lnTo>
                  <a:pt x="173" y="15106"/>
                </a:lnTo>
                <a:lnTo>
                  <a:pt x="230" y="15144"/>
                </a:lnTo>
                <a:lnTo>
                  <a:pt x="307" y="15164"/>
                </a:lnTo>
                <a:lnTo>
                  <a:pt x="460" y="15164"/>
                </a:lnTo>
                <a:lnTo>
                  <a:pt x="517" y="15144"/>
                </a:lnTo>
                <a:lnTo>
                  <a:pt x="594" y="15106"/>
                </a:lnTo>
                <a:lnTo>
                  <a:pt x="632" y="15068"/>
                </a:lnTo>
                <a:lnTo>
                  <a:pt x="689" y="15010"/>
                </a:lnTo>
                <a:lnTo>
                  <a:pt x="728" y="14934"/>
                </a:lnTo>
                <a:lnTo>
                  <a:pt x="747" y="14876"/>
                </a:lnTo>
                <a:lnTo>
                  <a:pt x="747" y="14800"/>
                </a:lnTo>
                <a:lnTo>
                  <a:pt x="747" y="14723"/>
                </a:lnTo>
                <a:lnTo>
                  <a:pt x="728" y="14647"/>
                </a:lnTo>
                <a:lnTo>
                  <a:pt x="689" y="14589"/>
                </a:lnTo>
                <a:lnTo>
                  <a:pt x="632" y="14532"/>
                </a:lnTo>
                <a:lnTo>
                  <a:pt x="594" y="14474"/>
                </a:lnTo>
                <a:lnTo>
                  <a:pt x="517" y="14455"/>
                </a:lnTo>
                <a:lnTo>
                  <a:pt x="460" y="14417"/>
                </a:lnTo>
                <a:close/>
                <a:moveTo>
                  <a:pt x="4557" y="14417"/>
                </a:moveTo>
                <a:lnTo>
                  <a:pt x="4499" y="14455"/>
                </a:lnTo>
                <a:lnTo>
                  <a:pt x="4423" y="14474"/>
                </a:lnTo>
                <a:lnTo>
                  <a:pt x="4365" y="14532"/>
                </a:lnTo>
                <a:lnTo>
                  <a:pt x="4327" y="14589"/>
                </a:lnTo>
                <a:lnTo>
                  <a:pt x="4289" y="14647"/>
                </a:lnTo>
                <a:lnTo>
                  <a:pt x="4270" y="14723"/>
                </a:lnTo>
                <a:lnTo>
                  <a:pt x="4270" y="14800"/>
                </a:lnTo>
                <a:lnTo>
                  <a:pt x="4270" y="14876"/>
                </a:lnTo>
                <a:lnTo>
                  <a:pt x="4289" y="14934"/>
                </a:lnTo>
                <a:lnTo>
                  <a:pt x="4327" y="15010"/>
                </a:lnTo>
                <a:lnTo>
                  <a:pt x="4365" y="15068"/>
                </a:lnTo>
                <a:lnTo>
                  <a:pt x="4423" y="15106"/>
                </a:lnTo>
                <a:lnTo>
                  <a:pt x="4499" y="15144"/>
                </a:lnTo>
                <a:lnTo>
                  <a:pt x="4557" y="15164"/>
                </a:lnTo>
                <a:lnTo>
                  <a:pt x="4710" y="15164"/>
                </a:lnTo>
                <a:lnTo>
                  <a:pt x="4787" y="15144"/>
                </a:lnTo>
                <a:lnTo>
                  <a:pt x="4844" y="15106"/>
                </a:lnTo>
                <a:lnTo>
                  <a:pt x="4902" y="15068"/>
                </a:lnTo>
                <a:lnTo>
                  <a:pt x="4940" y="15010"/>
                </a:lnTo>
                <a:lnTo>
                  <a:pt x="4978" y="14934"/>
                </a:lnTo>
                <a:lnTo>
                  <a:pt x="4997" y="14876"/>
                </a:lnTo>
                <a:lnTo>
                  <a:pt x="5016" y="14800"/>
                </a:lnTo>
                <a:lnTo>
                  <a:pt x="4997" y="14723"/>
                </a:lnTo>
                <a:lnTo>
                  <a:pt x="4978" y="14647"/>
                </a:lnTo>
                <a:lnTo>
                  <a:pt x="4940" y="14589"/>
                </a:lnTo>
                <a:lnTo>
                  <a:pt x="4902" y="14532"/>
                </a:lnTo>
                <a:lnTo>
                  <a:pt x="4844" y="14474"/>
                </a:lnTo>
                <a:lnTo>
                  <a:pt x="4787" y="14455"/>
                </a:lnTo>
                <a:lnTo>
                  <a:pt x="4710" y="14417"/>
                </a:lnTo>
                <a:close/>
                <a:moveTo>
                  <a:pt x="8826" y="14417"/>
                </a:moveTo>
                <a:lnTo>
                  <a:pt x="8750" y="14455"/>
                </a:lnTo>
                <a:lnTo>
                  <a:pt x="8692" y="14474"/>
                </a:lnTo>
                <a:lnTo>
                  <a:pt x="8635" y="14532"/>
                </a:lnTo>
                <a:lnTo>
                  <a:pt x="8578" y="14589"/>
                </a:lnTo>
                <a:lnTo>
                  <a:pt x="8558" y="14647"/>
                </a:lnTo>
                <a:lnTo>
                  <a:pt x="8539" y="14723"/>
                </a:lnTo>
                <a:lnTo>
                  <a:pt x="8520" y="14800"/>
                </a:lnTo>
                <a:lnTo>
                  <a:pt x="8539" y="14876"/>
                </a:lnTo>
                <a:lnTo>
                  <a:pt x="8558" y="14934"/>
                </a:lnTo>
                <a:lnTo>
                  <a:pt x="8578" y="15010"/>
                </a:lnTo>
                <a:lnTo>
                  <a:pt x="8635" y="15068"/>
                </a:lnTo>
                <a:lnTo>
                  <a:pt x="8692" y="15106"/>
                </a:lnTo>
                <a:lnTo>
                  <a:pt x="8750" y="15144"/>
                </a:lnTo>
                <a:lnTo>
                  <a:pt x="8826" y="15164"/>
                </a:lnTo>
                <a:lnTo>
                  <a:pt x="8980" y="15164"/>
                </a:lnTo>
                <a:lnTo>
                  <a:pt x="9037" y="15144"/>
                </a:lnTo>
                <a:lnTo>
                  <a:pt x="9114" y="15106"/>
                </a:lnTo>
                <a:lnTo>
                  <a:pt x="9171" y="15068"/>
                </a:lnTo>
                <a:lnTo>
                  <a:pt x="9209" y="15010"/>
                </a:lnTo>
                <a:lnTo>
                  <a:pt x="9248" y="14934"/>
                </a:lnTo>
                <a:lnTo>
                  <a:pt x="9267" y="14876"/>
                </a:lnTo>
                <a:lnTo>
                  <a:pt x="9267" y="14800"/>
                </a:lnTo>
                <a:lnTo>
                  <a:pt x="9267" y="14723"/>
                </a:lnTo>
                <a:lnTo>
                  <a:pt x="9248" y="14647"/>
                </a:lnTo>
                <a:lnTo>
                  <a:pt x="9209" y="14589"/>
                </a:lnTo>
                <a:lnTo>
                  <a:pt x="9171" y="14532"/>
                </a:lnTo>
                <a:lnTo>
                  <a:pt x="9114" y="14474"/>
                </a:lnTo>
                <a:lnTo>
                  <a:pt x="9037" y="14455"/>
                </a:lnTo>
                <a:lnTo>
                  <a:pt x="8980" y="14417"/>
                </a:lnTo>
                <a:close/>
                <a:moveTo>
                  <a:pt x="13077" y="14417"/>
                </a:moveTo>
                <a:lnTo>
                  <a:pt x="13019" y="14455"/>
                </a:lnTo>
                <a:lnTo>
                  <a:pt x="12943" y="14474"/>
                </a:lnTo>
                <a:lnTo>
                  <a:pt x="12885" y="14532"/>
                </a:lnTo>
                <a:lnTo>
                  <a:pt x="12847" y="14589"/>
                </a:lnTo>
                <a:lnTo>
                  <a:pt x="12809" y="14647"/>
                </a:lnTo>
                <a:lnTo>
                  <a:pt x="12790" y="14723"/>
                </a:lnTo>
                <a:lnTo>
                  <a:pt x="12790" y="14800"/>
                </a:lnTo>
                <a:lnTo>
                  <a:pt x="12790" y="14876"/>
                </a:lnTo>
                <a:lnTo>
                  <a:pt x="12809" y="14934"/>
                </a:lnTo>
                <a:lnTo>
                  <a:pt x="12847" y="15010"/>
                </a:lnTo>
                <a:lnTo>
                  <a:pt x="12885" y="15068"/>
                </a:lnTo>
                <a:lnTo>
                  <a:pt x="12943" y="15106"/>
                </a:lnTo>
                <a:lnTo>
                  <a:pt x="13019" y="15144"/>
                </a:lnTo>
                <a:lnTo>
                  <a:pt x="13077" y="15164"/>
                </a:lnTo>
                <a:lnTo>
                  <a:pt x="13230" y="15164"/>
                </a:lnTo>
                <a:lnTo>
                  <a:pt x="13307" y="15144"/>
                </a:lnTo>
                <a:lnTo>
                  <a:pt x="13364" y="15106"/>
                </a:lnTo>
                <a:lnTo>
                  <a:pt x="13421" y="15068"/>
                </a:lnTo>
                <a:lnTo>
                  <a:pt x="13479" y="15010"/>
                </a:lnTo>
                <a:lnTo>
                  <a:pt x="13498" y="14934"/>
                </a:lnTo>
                <a:lnTo>
                  <a:pt x="13536" y="14876"/>
                </a:lnTo>
                <a:lnTo>
                  <a:pt x="13536" y="14800"/>
                </a:lnTo>
                <a:lnTo>
                  <a:pt x="13536" y="14723"/>
                </a:lnTo>
                <a:lnTo>
                  <a:pt x="13498" y="14647"/>
                </a:lnTo>
                <a:lnTo>
                  <a:pt x="13479" y="14589"/>
                </a:lnTo>
                <a:lnTo>
                  <a:pt x="13421" y="14532"/>
                </a:lnTo>
                <a:lnTo>
                  <a:pt x="13364" y="14474"/>
                </a:lnTo>
                <a:lnTo>
                  <a:pt x="13307" y="14455"/>
                </a:lnTo>
                <a:lnTo>
                  <a:pt x="13230" y="14417"/>
                </a:lnTo>
                <a:close/>
                <a:moveTo>
                  <a:pt x="17346" y="14417"/>
                </a:moveTo>
                <a:lnTo>
                  <a:pt x="17270" y="14455"/>
                </a:lnTo>
                <a:lnTo>
                  <a:pt x="17212" y="14474"/>
                </a:lnTo>
                <a:lnTo>
                  <a:pt x="17155" y="14532"/>
                </a:lnTo>
                <a:lnTo>
                  <a:pt x="17117" y="14589"/>
                </a:lnTo>
                <a:lnTo>
                  <a:pt x="17078" y="14647"/>
                </a:lnTo>
                <a:lnTo>
                  <a:pt x="17059" y="14723"/>
                </a:lnTo>
                <a:lnTo>
                  <a:pt x="17040" y="14800"/>
                </a:lnTo>
                <a:lnTo>
                  <a:pt x="17059" y="14876"/>
                </a:lnTo>
                <a:lnTo>
                  <a:pt x="17078" y="14934"/>
                </a:lnTo>
                <a:lnTo>
                  <a:pt x="17117" y="15010"/>
                </a:lnTo>
                <a:lnTo>
                  <a:pt x="17155" y="15068"/>
                </a:lnTo>
                <a:lnTo>
                  <a:pt x="17212" y="15106"/>
                </a:lnTo>
                <a:lnTo>
                  <a:pt x="17270" y="15144"/>
                </a:lnTo>
                <a:lnTo>
                  <a:pt x="17346" y="15164"/>
                </a:lnTo>
                <a:lnTo>
                  <a:pt x="17499" y="15164"/>
                </a:lnTo>
                <a:lnTo>
                  <a:pt x="17576" y="15144"/>
                </a:lnTo>
                <a:lnTo>
                  <a:pt x="17633" y="15106"/>
                </a:lnTo>
                <a:lnTo>
                  <a:pt x="17691" y="15068"/>
                </a:lnTo>
                <a:lnTo>
                  <a:pt x="17729" y="15010"/>
                </a:lnTo>
                <a:lnTo>
                  <a:pt x="17767" y="14934"/>
                </a:lnTo>
                <a:lnTo>
                  <a:pt x="17787" y="14876"/>
                </a:lnTo>
                <a:lnTo>
                  <a:pt x="17806" y="14800"/>
                </a:lnTo>
                <a:lnTo>
                  <a:pt x="17787" y="14723"/>
                </a:lnTo>
                <a:lnTo>
                  <a:pt x="17767" y="14647"/>
                </a:lnTo>
                <a:lnTo>
                  <a:pt x="17729" y="14589"/>
                </a:lnTo>
                <a:lnTo>
                  <a:pt x="17691" y="14532"/>
                </a:lnTo>
                <a:lnTo>
                  <a:pt x="17633" y="14474"/>
                </a:lnTo>
                <a:lnTo>
                  <a:pt x="17576" y="14455"/>
                </a:lnTo>
                <a:lnTo>
                  <a:pt x="17499" y="14417"/>
                </a:lnTo>
                <a:close/>
                <a:moveTo>
                  <a:pt x="21616" y="14417"/>
                </a:moveTo>
                <a:lnTo>
                  <a:pt x="21539" y="14455"/>
                </a:lnTo>
                <a:lnTo>
                  <a:pt x="21482" y="14474"/>
                </a:lnTo>
                <a:lnTo>
                  <a:pt x="21424" y="14532"/>
                </a:lnTo>
                <a:lnTo>
                  <a:pt x="21367" y="14589"/>
                </a:lnTo>
                <a:lnTo>
                  <a:pt x="21329" y="14647"/>
                </a:lnTo>
                <a:lnTo>
                  <a:pt x="21309" y="14723"/>
                </a:lnTo>
                <a:lnTo>
                  <a:pt x="21309" y="14800"/>
                </a:lnTo>
                <a:lnTo>
                  <a:pt x="21309" y="14876"/>
                </a:lnTo>
                <a:lnTo>
                  <a:pt x="21329" y="14934"/>
                </a:lnTo>
                <a:lnTo>
                  <a:pt x="21367" y="15010"/>
                </a:lnTo>
                <a:lnTo>
                  <a:pt x="21424" y="15068"/>
                </a:lnTo>
                <a:lnTo>
                  <a:pt x="21482" y="15106"/>
                </a:lnTo>
                <a:lnTo>
                  <a:pt x="21539" y="15144"/>
                </a:lnTo>
                <a:lnTo>
                  <a:pt x="21616" y="15164"/>
                </a:lnTo>
                <a:lnTo>
                  <a:pt x="21750" y="15164"/>
                </a:lnTo>
                <a:lnTo>
                  <a:pt x="21826" y="15144"/>
                </a:lnTo>
                <a:lnTo>
                  <a:pt x="21903" y="15106"/>
                </a:lnTo>
                <a:lnTo>
                  <a:pt x="21941" y="15068"/>
                </a:lnTo>
                <a:lnTo>
                  <a:pt x="21999" y="15010"/>
                </a:lnTo>
                <a:lnTo>
                  <a:pt x="22037" y="14934"/>
                </a:lnTo>
                <a:lnTo>
                  <a:pt x="22056" y="14876"/>
                </a:lnTo>
                <a:lnTo>
                  <a:pt x="22056" y="14800"/>
                </a:lnTo>
                <a:lnTo>
                  <a:pt x="22056" y="14723"/>
                </a:lnTo>
                <a:lnTo>
                  <a:pt x="22037" y="14647"/>
                </a:lnTo>
                <a:lnTo>
                  <a:pt x="21999" y="14589"/>
                </a:lnTo>
                <a:lnTo>
                  <a:pt x="21941" y="14532"/>
                </a:lnTo>
                <a:lnTo>
                  <a:pt x="21903" y="14474"/>
                </a:lnTo>
                <a:lnTo>
                  <a:pt x="21826" y="14455"/>
                </a:lnTo>
                <a:lnTo>
                  <a:pt x="21750" y="14417"/>
                </a:lnTo>
                <a:close/>
                <a:moveTo>
                  <a:pt x="25866" y="14417"/>
                </a:moveTo>
                <a:lnTo>
                  <a:pt x="25790" y="14455"/>
                </a:lnTo>
                <a:lnTo>
                  <a:pt x="25732" y="14474"/>
                </a:lnTo>
                <a:lnTo>
                  <a:pt x="25675" y="14532"/>
                </a:lnTo>
                <a:lnTo>
                  <a:pt x="25636" y="14589"/>
                </a:lnTo>
                <a:lnTo>
                  <a:pt x="25598" y="14647"/>
                </a:lnTo>
                <a:lnTo>
                  <a:pt x="25579" y="14723"/>
                </a:lnTo>
                <a:lnTo>
                  <a:pt x="25560" y="14800"/>
                </a:lnTo>
                <a:lnTo>
                  <a:pt x="25579" y="14876"/>
                </a:lnTo>
                <a:lnTo>
                  <a:pt x="25598" y="14934"/>
                </a:lnTo>
                <a:lnTo>
                  <a:pt x="25636" y="15010"/>
                </a:lnTo>
                <a:lnTo>
                  <a:pt x="25675" y="15068"/>
                </a:lnTo>
                <a:lnTo>
                  <a:pt x="25732" y="15106"/>
                </a:lnTo>
                <a:lnTo>
                  <a:pt x="25790" y="15144"/>
                </a:lnTo>
                <a:lnTo>
                  <a:pt x="25866" y="15164"/>
                </a:lnTo>
                <a:lnTo>
                  <a:pt x="26019" y="15164"/>
                </a:lnTo>
                <a:lnTo>
                  <a:pt x="26096" y="15144"/>
                </a:lnTo>
                <a:lnTo>
                  <a:pt x="26153" y="15106"/>
                </a:lnTo>
                <a:lnTo>
                  <a:pt x="26211" y="15068"/>
                </a:lnTo>
                <a:lnTo>
                  <a:pt x="26249" y="15010"/>
                </a:lnTo>
                <a:lnTo>
                  <a:pt x="26287" y="14934"/>
                </a:lnTo>
                <a:lnTo>
                  <a:pt x="26306" y="14876"/>
                </a:lnTo>
                <a:lnTo>
                  <a:pt x="26326" y="14800"/>
                </a:lnTo>
                <a:lnTo>
                  <a:pt x="26306" y="14723"/>
                </a:lnTo>
                <a:lnTo>
                  <a:pt x="26287" y="14647"/>
                </a:lnTo>
                <a:lnTo>
                  <a:pt x="26249" y="14589"/>
                </a:lnTo>
                <a:lnTo>
                  <a:pt x="26211" y="14532"/>
                </a:lnTo>
                <a:lnTo>
                  <a:pt x="26153" y="14474"/>
                </a:lnTo>
                <a:lnTo>
                  <a:pt x="26096" y="14455"/>
                </a:lnTo>
                <a:lnTo>
                  <a:pt x="26019" y="14417"/>
                </a:lnTo>
                <a:close/>
                <a:moveTo>
                  <a:pt x="30136" y="14417"/>
                </a:moveTo>
                <a:lnTo>
                  <a:pt x="30059" y="14455"/>
                </a:lnTo>
                <a:lnTo>
                  <a:pt x="30002" y="14474"/>
                </a:lnTo>
                <a:lnTo>
                  <a:pt x="29944" y="14532"/>
                </a:lnTo>
                <a:lnTo>
                  <a:pt x="29887" y="14589"/>
                </a:lnTo>
                <a:lnTo>
                  <a:pt x="29868" y="14647"/>
                </a:lnTo>
                <a:lnTo>
                  <a:pt x="29829" y="14723"/>
                </a:lnTo>
                <a:lnTo>
                  <a:pt x="29829" y="14800"/>
                </a:lnTo>
                <a:lnTo>
                  <a:pt x="29829" y="14876"/>
                </a:lnTo>
                <a:lnTo>
                  <a:pt x="29868" y="14934"/>
                </a:lnTo>
                <a:lnTo>
                  <a:pt x="29887" y="15010"/>
                </a:lnTo>
                <a:lnTo>
                  <a:pt x="29944" y="15068"/>
                </a:lnTo>
                <a:lnTo>
                  <a:pt x="30002" y="15106"/>
                </a:lnTo>
                <a:lnTo>
                  <a:pt x="30059" y="15144"/>
                </a:lnTo>
                <a:lnTo>
                  <a:pt x="30136" y="15164"/>
                </a:lnTo>
                <a:lnTo>
                  <a:pt x="30289" y="15164"/>
                </a:lnTo>
                <a:lnTo>
                  <a:pt x="30346" y="15144"/>
                </a:lnTo>
                <a:lnTo>
                  <a:pt x="30423" y="15106"/>
                </a:lnTo>
                <a:lnTo>
                  <a:pt x="30480" y="15068"/>
                </a:lnTo>
                <a:lnTo>
                  <a:pt x="30519" y="15010"/>
                </a:lnTo>
                <a:lnTo>
                  <a:pt x="30557" y="14934"/>
                </a:lnTo>
                <a:lnTo>
                  <a:pt x="30576" y="14876"/>
                </a:lnTo>
                <a:lnTo>
                  <a:pt x="30576" y="14800"/>
                </a:lnTo>
                <a:lnTo>
                  <a:pt x="30576" y="14723"/>
                </a:lnTo>
                <a:lnTo>
                  <a:pt x="30557" y="14647"/>
                </a:lnTo>
                <a:lnTo>
                  <a:pt x="30519" y="14589"/>
                </a:lnTo>
                <a:lnTo>
                  <a:pt x="30480" y="14532"/>
                </a:lnTo>
                <a:lnTo>
                  <a:pt x="30423" y="14474"/>
                </a:lnTo>
                <a:lnTo>
                  <a:pt x="30346" y="14455"/>
                </a:lnTo>
                <a:lnTo>
                  <a:pt x="30289" y="14417"/>
                </a:lnTo>
                <a:close/>
                <a:moveTo>
                  <a:pt x="307" y="19222"/>
                </a:moveTo>
                <a:lnTo>
                  <a:pt x="230" y="19261"/>
                </a:lnTo>
                <a:lnTo>
                  <a:pt x="173" y="19280"/>
                </a:lnTo>
                <a:lnTo>
                  <a:pt x="115" y="19337"/>
                </a:lnTo>
                <a:lnTo>
                  <a:pt x="58" y="19395"/>
                </a:lnTo>
                <a:lnTo>
                  <a:pt x="19" y="19452"/>
                </a:lnTo>
                <a:lnTo>
                  <a:pt x="0" y="19529"/>
                </a:lnTo>
                <a:lnTo>
                  <a:pt x="0" y="19605"/>
                </a:lnTo>
                <a:lnTo>
                  <a:pt x="0" y="19682"/>
                </a:lnTo>
                <a:lnTo>
                  <a:pt x="19" y="19739"/>
                </a:lnTo>
                <a:lnTo>
                  <a:pt x="58" y="19816"/>
                </a:lnTo>
                <a:lnTo>
                  <a:pt x="115" y="19873"/>
                </a:lnTo>
                <a:lnTo>
                  <a:pt x="173" y="19912"/>
                </a:lnTo>
                <a:lnTo>
                  <a:pt x="230" y="19950"/>
                </a:lnTo>
                <a:lnTo>
                  <a:pt x="307" y="19969"/>
                </a:lnTo>
                <a:lnTo>
                  <a:pt x="460" y="19969"/>
                </a:lnTo>
                <a:lnTo>
                  <a:pt x="517" y="19950"/>
                </a:lnTo>
                <a:lnTo>
                  <a:pt x="594" y="19912"/>
                </a:lnTo>
                <a:lnTo>
                  <a:pt x="632" y="19873"/>
                </a:lnTo>
                <a:lnTo>
                  <a:pt x="689" y="19816"/>
                </a:lnTo>
                <a:lnTo>
                  <a:pt x="728" y="19739"/>
                </a:lnTo>
                <a:lnTo>
                  <a:pt x="747" y="19682"/>
                </a:lnTo>
                <a:lnTo>
                  <a:pt x="747" y="19605"/>
                </a:lnTo>
                <a:lnTo>
                  <a:pt x="747" y="19529"/>
                </a:lnTo>
                <a:lnTo>
                  <a:pt x="728" y="19452"/>
                </a:lnTo>
                <a:lnTo>
                  <a:pt x="689" y="19395"/>
                </a:lnTo>
                <a:lnTo>
                  <a:pt x="632" y="19337"/>
                </a:lnTo>
                <a:lnTo>
                  <a:pt x="594" y="19280"/>
                </a:lnTo>
                <a:lnTo>
                  <a:pt x="517" y="19261"/>
                </a:lnTo>
                <a:lnTo>
                  <a:pt x="460" y="19222"/>
                </a:lnTo>
                <a:close/>
                <a:moveTo>
                  <a:pt x="4557" y="19222"/>
                </a:moveTo>
                <a:lnTo>
                  <a:pt x="4499" y="19261"/>
                </a:lnTo>
                <a:lnTo>
                  <a:pt x="4423" y="19280"/>
                </a:lnTo>
                <a:lnTo>
                  <a:pt x="4365" y="19337"/>
                </a:lnTo>
                <a:lnTo>
                  <a:pt x="4327" y="19395"/>
                </a:lnTo>
                <a:lnTo>
                  <a:pt x="4289" y="19452"/>
                </a:lnTo>
                <a:lnTo>
                  <a:pt x="4270" y="19529"/>
                </a:lnTo>
                <a:lnTo>
                  <a:pt x="4270" y="19605"/>
                </a:lnTo>
                <a:lnTo>
                  <a:pt x="4270" y="19682"/>
                </a:lnTo>
                <a:lnTo>
                  <a:pt x="4289" y="19739"/>
                </a:lnTo>
                <a:lnTo>
                  <a:pt x="4327" y="19816"/>
                </a:lnTo>
                <a:lnTo>
                  <a:pt x="4365" y="19873"/>
                </a:lnTo>
                <a:lnTo>
                  <a:pt x="4423" y="19912"/>
                </a:lnTo>
                <a:lnTo>
                  <a:pt x="4499" y="19950"/>
                </a:lnTo>
                <a:lnTo>
                  <a:pt x="4557" y="19969"/>
                </a:lnTo>
                <a:lnTo>
                  <a:pt x="4710" y="19969"/>
                </a:lnTo>
                <a:lnTo>
                  <a:pt x="4787" y="19950"/>
                </a:lnTo>
                <a:lnTo>
                  <a:pt x="4844" y="19912"/>
                </a:lnTo>
                <a:lnTo>
                  <a:pt x="4902" y="19873"/>
                </a:lnTo>
                <a:lnTo>
                  <a:pt x="4940" y="19816"/>
                </a:lnTo>
                <a:lnTo>
                  <a:pt x="4978" y="19739"/>
                </a:lnTo>
                <a:lnTo>
                  <a:pt x="4997" y="19682"/>
                </a:lnTo>
                <a:lnTo>
                  <a:pt x="5016" y="19605"/>
                </a:lnTo>
                <a:lnTo>
                  <a:pt x="4997" y="19529"/>
                </a:lnTo>
                <a:lnTo>
                  <a:pt x="4978" y="19452"/>
                </a:lnTo>
                <a:lnTo>
                  <a:pt x="4940" y="19395"/>
                </a:lnTo>
                <a:lnTo>
                  <a:pt x="4902" y="19337"/>
                </a:lnTo>
                <a:lnTo>
                  <a:pt x="4844" y="19280"/>
                </a:lnTo>
                <a:lnTo>
                  <a:pt x="4787" y="19261"/>
                </a:lnTo>
                <a:lnTo>
                  <a:pt x="4710" y="19222"/>
                </a:lnTo>
                <a:close/>
                <a:moveTo>
                  <a:pt x="8826" y="19222"/>
                </a:moveTo>
                <a:lnTo>
                  <a:pt x="8750" y="19261"/>
                </a:lnTo>
                <a:lnTo>
                  <a:pt x="8692" y="19280"/>
                </a:lnTo>
                <a:lnTo>
                  <a:pt x="8635" y="19337"/>
                </a:lnTo>
                <a:lnTo>
                  <a:pt x="8578" y="19395"/>
                </a:lnTo>
                <a:lnTo>
                  <a:pt x="8558" y="19452"/>
                </a:lnTo>
                <a:lnTo>
                  <a:pt x="8539" y="19529"/>
                </a:lnTo>
                <a:lnTo>
                  <a:pt x="8520" y="19605"/>
                </a:lnTo>
                <a:lnTo>
                  <a:pt x="8539" y="19682"/>
                </a:lnTo>
                <a:lnTo>
                  <a:pt x="8558" y="19739"/>
                </a:lnTo>
                <a:lnTo>
                  <a:pt x="8578" y="19816"/>
                </a:lnTo>
                <a:lnTo>
                  <a:pt x="8635" y="19873"/>
                </a:lnTo>
                <a:lnTo>
                  <a:pt x="8692" y="19912"/>
                </a:lnTo>
                <a:lnTo>
                  <a:pt x="8750" y="19950"/>
                </a:lnTo>
                <a:lnTo>
                  <a:pt x="8826" y="19969"/>
                </a:lnTo>
                <a:lnTo>
                  <a:pt x="8980" y="19969"/>
                </a:lnTo>
                <a:lnTo>
                  <a:pt x="9037" y="19950"/>
                </a:lnTo>
                <a:lnTo>
                  <a:pt x="9114" y="19912"/>
                </a:lnTo>
                <a:lnTo>
                  <a:pt x="9171" y="19873"/>
                </a:lnTo>
                <a:lnTo>
                  <a:pt x="9209" y="19816"/>
                </a:lnTo>
                <a:lnTo>
                  <a:pt x="9248" y="19739"/>
                </a:lnTo>
                <a:lnTo>
                  <a:pt x="9267" y="19682"/>
                </a:lnTo>
                <a:lnTo>
                  <a:pt x="9267" y="19605"/>
                </a:lnTo>
                <a:lnTo>
                  <a:pt x="9267" y="19529"/>
                </a:lnTo>
                <a:lnTo>
                  <a:pt x="9248" y="19452"/>
                </a:lnTo>
                <a:lnTo>
                  <a:pt x="9209" y="19395"/>
                </a:lnTo>
                <a:lnTo>
                  <a:pt x="9171" y="19337"/>
                </a:lnTo>
                <a:lnTo>
                  <a:pt x="9114" y="19280"/>
                </a:lnTo>
                <a:lnTo>
                  <a:pt x="9037" y="19261"/>
                </a:lnTo>
                <a:lnTo>
                  <a:pt x="8980" y="19222"/>
                </a:lnTo>
                <a:close/>
                <a:moveTo>
                  <a:pt x="13077" y="19222"/>
                </a:moveTo>
                <a:lnTo>
                  <a:pt x="13019" y="19261"/>
                </a:lnTo>
                <a:lnTo>
                  <a:pt x="12943" y="19280"/>
                </a:lnTo>
                <a:lnTo>
                  <a:pt x="12885" y="19337"/>
                </a:lnTo>
                <a:lnTo>
                  <a:pt x="12847" y="19395"/>
                </a:lnTo>
                <a:lnTo>
                  <a:pt x="12809" y="19452"/>
                </a:lnTo>
                <a:lnTo>
                  <a:pt x="12790" y="19529"/>
                </a:lnTo>
                <a:lnTo>
                  <a:pt x="12790" y="19605"/>
                </a:lnTo>
                <a:lnTo>
                  <a:pt x="12790" y="19682"/>
                </a:lnTo>
                <a:lnTo>
                  <a:pt x="12809" y="19739"/>
                </a:lnTo>
                <a:lnTo>
                  <a:pt x="12847" y="19816"/>
                </a:lnTo>
                <a:lnTo>
                  <a:pt x="12885" y="19873"/>
                </a:lnTo>
                <a:lnTo>
                  <a:pt x="12943" y="19912"/>
                </a:lnTo>
                <a:lnTo>
                  <a:pt x="13019" y="19950"/>
                </a:lnTo>
                <a:lnTo>
                  <a:pt x="13077" y="19969"/>
                </a:lnTo>
                <a:lnTo>
                  <a:pt x="13230" y="19969"/>
                </a:lnTo>
                <a:lnTo>
                  <a:pt x="13307" y="19950"/>
                </a:lnTo>
                <a:lnTo>
                  <a:pt x="13364" y="19912"/>
                </a:lnTo>
                <a:lnTo>
                  <a:pt x="13421" y="19873"/>
                </a:lnTo>
                <a:lnTo>
                  <a:pt x="13479" y="19816"/>
                </a:lnTo>
                <a:lnTo>
                  <a:pt x="13498" y="19739"/>
                </a:lnTo>
                <a:lnTo>
                  <a:pt x="13536" y="19682"/>
                </a:lnTo>
                <a:lnTo>
                  <a:pt x="13536" y="19605"/>
                </a:lnTo>
                <a:lnTo>
                  <a:pt x="13536" y="19529"/>
                </a:lnTo>
                <a:lnTo>
                  <a:pt x="13498" y="19452"/>
                </a:lnTo>
                <a:lnTo>
                  <a:pt x="13479" y="19395"/>
                </a:lnTo>
                <a:lnTo>
                  <a:pt x="13421" y="19337"/>
                </a:lnTo>
                <a:lnTo>
                  <a:pt x="13364" y="19280"/>
                </a:lnTo>
                <a:lnTo>
                  <a:pt x="13307" y="19261"/>
                </a:lnTo>
                <a:lnTo>
                  <a:pt x="13230" y="19222"/>
                </a:lnTo>
                <a:close/>
                <a:moveTo>
                  <a:pt x="17346" y="19222"/>
                </a:moveTo>
                <a:lnTo>
                  <a:pt x="17270" y="19261"/>
                </a:lnTo>
                <a:lnTo>
                  <a:pt x="17212" y="19280"/>
                </a:lnTo>
                <a:lnTo>
                  <a:pt x="17155" y="19337"/>
                </a:lnTo>
                <a:lnTo>
                  <a:pt x="17117" y="19395"/>
                </a:lnTo>
                <a:lnTo>
                  <a:pt x="17078" y="19452"/>
                </a:lnTo>
                <a:lnTo>
                  <a:pt x="17059" y="19529"/>
                </a:lnTo>
                <a:lnTo>
                  <a:pt x="17040" y="19605"/>
                </a:lnTo>
                <a:lnTo>
                  <a:pt x="17059" y="19682"/>
                </a:lnTo>
                <a:lnTo>
                  <a:pt x="17078" y="19739"/>
                </a:lnTo>
                <a:lnTo>
                  <a:pt x="17117" y="19816"/>
                </a:lnTo>
                <a:lnTo>
                  <a:pt x="17155" y="19873"/>
                </a:lnTo>
                <a:lnTo>
                  <a:pt x="17212" y="19912"/>
                </a:lnTo>
                <a:lnTo>
                  <a:pt x="17270" y="19950"/>
                </a:lnTo>
                <a:lnTo>
                  <a:pt x="17346" y="19969"/>
                </a:lnTo>
                <a:lnTo>
                  <a:pt x="17499" y="19969"/>
                </a:lnTo>
                <a:lnTo>
                  <a:pt x="17576" y="19950"/>
                </a:lnTo>
                <a:lnTo>
                  <a:pt x="17633" y="19912"/>
                </a:lnTo>
                <a:lnTo>
                  <a:pt x="17691" y="19873"/>
                </a:lnTo>
                <a:lnTo>
                  <a:pt x="17729" y="19816"/>
                </a:lnTo>
                <a:lnTo>
                  <a:pt x="17767" y="19739"/>
                </a:lnTo>
                <a:lnTo>
                  <a:pt x="17787" y="19682"/>
                </a:lnTo>
                <a:lnTo>
                  <a:pt x="17806" y="19605"/>
                </a:lnTo>
                <a:lnTo>
                  <a:pt x="17787" y="19529"/>
                </a:lnTo>
                <a:lnTo>
                  <a:pt x="17767" y="19452"/>
                </a:lnTo>
                <a:lnTo>
                  <a:pt x="17729" y="19395"/>
                </a:lnTo>
                <a:lnTo>
                  <a:pt x="17691" y="19337"/>
                </a:lnTo>
                <a:lnTo>
                  <a:pt x="17633" y="19280"/>
                </a:lnTo>
                <a:lnTo>
                  <a:pt x="17576" y="19261"/>
                </a:lnTo>
                <a:lnTo>
                  <a:pt x="17499" y="19222"/>
                </a:lnTo>
                <a:close/>
                <a:moveTo>
                  <a:pt x="21616" y="19222"/>
                </a:moveTo>
                <a:lnTo>
                  <a:pt x="21539" y="19261"/>
                </a:lnTo>
                <a:lnTo>
                  <a:pt x="21482" y="19280"/>
                </a:lnTo>
                <a:lnTo>
                  <a:pt x="21424" y="19337"/>
                </a:lnTo>
                <a:lnTo>
                  <a:pt x="21367" y="19395"/>
                </a:lnTo>
                <a:lnTo>
                  <a:pt x="21329" y="19452"/>
                </a:lnTo>
                <a:lnTo>
                  <a:pt x="21309" y="19529"/>
                </a:lnTo>
                <a:lnTo>
                  <a:pt x="21309" y="19605"/>
                </a:lnTo>
                <a:lnTo>
                  <a:pt x="21309" y="19682"/>
                </a:lnTo>
                <a:lnTo>
                  <a:pt x="21329" y="19739"/>
                </a:lnTo>
                <a:lnTo>
                  <a:pt x="21367" y="19816"/>
                </a:lnTo>
                <a:lnTo>
                  <a:pt x="21424" y="19873"/>
                </a:lnTo>
                <a:lnTo>
                  <a:pt x="21482" y="19912"/>
                </a:lnTo>
                <a:lnTo>
                  <a:pt x="21539" y="19950"/>
                </a:lnTo>
                <a:lnTo>
                  <a:pt x="21616" y="19969"/>
                </a:lnTo>
                <a:lnTo>
                  <a:pt x="21750" y="19969"/>
                </a:lnTo>
                <a:lnTo>
                  <a:pt x="21826" y="19950"/>
                </a:lnTo>
                <a:lnTo>
                  <a:pt x="21903" y="19912"/>
                </a:lnTo>
                <a:lnTo>
                  <a:pt x="21941" y="19873"/>
                </a:lnTo>
                <a:lnTo>
                  <a:pt x="21999" y="19816"/>
                </a:lnTo>
                <a:lnTo>
                  <a:pt x="22037" y="19739"/>
                </a:lnTo>
                <a:lnTo>
                  <a:pt x="22056" y="19682"/>
                </a:lnTo>
                <a:lnTo>
                  <a:pt x="22056" y="19605"/>
                </a:lnTo>
                <a:lnTo>
                  <a:pt x="22056" y="19529"/>
                </a:lnTo>
                <a:lnTo>
                  <a:pt x="22037" y="19452"/>
                </a:lnTo>
                <a:lnTo>
                  <a:pt x="21999" y="19395"/>
                </a:lnTo>
                <a:lnTo>
                  <a:pt x="21941" y="19337"/>
                </a:lnTo>
                <a:lnTo>
                  <a:pt x="21903" y="19280"/>
                </a:lnTo>
                <a:lnTo>
                  <a:pt x="21826" y="19261"/>
                </a:lnTo>
                <a:lnTo>
                  <a:pt x="21750" y="19222"/>
                </a:lnTo>
                <a:close/>
                <a:moveTo>
                  <a:pt x="25866" y="19222"/>
                </a:moveTo>
                <a:lnTo>
                  <a:pt x="25790" y="19261"/>
                </a:lnTo>
                <a:lnTo>
                  <a:pt x="25732" y="19280"/>
                </a:lnTo>
                <a:lnTo>
                  <a:pt x="25675" y="19337"/>
                </a:lnTo>
                <a:lnTo>
                  <a:pt x="25636" y="19395"/>
                </a:lnTo>
                <a:lnTo>
                  <a:pt x="25598" y="19452"/>
                </a:lnTo>
                <a:lnTo>
                  <a:pt x="25579" y="19529"/>
                </a:lnTo>
                <a:lnTo>
                  <a:pt x="25560" y="19605"/>
                </a:lnTo>
                <a:lnTo>
                  <a:pt x="25579" y="19682"/>
                </a:lnTo>
                <a:lnTo>
                  <a:pt x="25598" y="19739"/>
                </a:lnTo>
                <a:lnTo>
                  <a:pt x="25636" y="19816"/>
                </a:lnTo>
                <a:lnTo>
                  <a:pt x="25675" y="19873"/>
                </a:lnTo>
                <a:lnTo>
                  <a:pt x="25732" y="19912"/>
                </a:lnTo>
                <a:lnTo>
                  <a:pt x="25790" y="19950"/>
                </a:lnTo>
                <a:lnTo>
                  <a:pt x="25866" y="19969"/>
                </a:lnTo>
                <a:lnTo>
                  <a:pt x="26019" y="19969"/>
                </a:lnTo>
                <a:lnTo>
                  <a:pt x="26096" y="19950"/>
                </a:lnTo>
                <a:lnTo>
                  <a:pt x="26153" y="19912"/>
                </a:lnTo>
                <a:lnTo>
                  <a:pt x="26211" y="19873"/>
                </a:lnTo>
                <a:lnTo>
                  <a:pt x="26249" y="19816"/>
                </a:lnTo>
                <a:lnTo>
                  <a:pt x="26287" y="19739"/>
                </a:lnTo>
                <a:lnTo>
                  <a:pt x="26306" y="19682"/>
                </a:lnTo>
                <a:lnTo>
                  <a:pt x="26326" y="19605"/>
                </a:lnTo>
                <a:lnTo>
                  <a:pt x="26306" y="19529"/>
                </a:lnTo>
                <a:lnTo>
                  <a:pt x="26287" y="19452"/>
                </a:lnTo>
                <a:lnTo>
                  <a:pt x="26249" y="19395"/>
                </a:lnTo>
                <a:lnTo>
                  <a:pt x="26211" y="19337"/>
                </a:lnTo>
                <a:lnTo>
                  <a:pt x="26153" y="19280"/>
                </a:lnTo>
                <a:lnTo>
                  <a:pt x="26096" y="19261"/>
                </a:lnTo>
                <a:lnTo>
                  <a:pt x="26019" y="19222"/>
                </a:lnTo>
                <a:close/>
                <a:moveTo>
                  <a:pt x="30136" y="19222"/>
                </a:moveTo>
                <a:lnTo>
                  <a:pt x="30059" y="19261"/>
                </a:lnTo>
                <a:lnTo>
                  <a:pt x="30002" y="19280"/>
                </a:lnTo>
                <a:lnTo>
                  <a:pt x="29944" y="19337"/>
                </a:lnTo>
                <a:lnTo>
                  <a:pt x="29887" y="19395"/>
                </a:lnTo>
                <a:lnTo>
                  <a:pt x="29868" y="19452"/>
                </a:lnTo>
                <a:lnTo>
                  <a:pt x="29829" y="19529"/>
                </a:lnTo>
                <a:lnTo>
                  <a:pt x="29829" y="19605"/>
                </a:lnTo>
                <a:lnTo>
                  <a:pt x="29829" y="19682"/>
                </a:lnTo>
                <a:lnTo>
                  <a:pt x="29868" y="19739"/>
                </a:lnTo>
                <a:lnTo>
                  <a:pt x="29887" y="19816"/>
                </a:lnTo>
                <a:lnTo>
                  <a:pt x="29944" y="19873"/>
                </a:lnTo>
                <a:lnTo>
                  <a:pt x="30002" y="19912"/>
                </a:lnTo>
                <a:lnTo>
                  <a:pt x="30059" y="19950"/>
                </a:lnTo>
                <a:lnTo>
                  <a:pt x="30136" y="19969"/>
                </a:lnTo>
                <a:lnTo>
                  <a:pt x="30289" y="19969"/>
                </a:lnTo>
                <a:lnTo>
                  <a:pt x="30346" y="19950"/>
                </a:lnTo>
                <a:lnTo>
                  <a:pt x="30423" y="19912"/>
                </a:lnTo>
                <a:lnTo>
                  <a:pt x="30480" y="19873"/>
                </a:lnTo>
                <a:lnTo>
                  <a:pt x="30519" y="19816"/>
                </a:lnTo>
                <a:lnTo>
                  <a:pt x="30557" y="19739"/>
                </a:lnTo>
                <a:lnTo>
                  <a:pt x="30576" y="19682"/>
                </a:lnTo>
                <a:lnTo>
                  <a:pt x="30576" y="19605"/>
                </a:lnTo>
                <a:lnTo>
                  <a:pt x="30576" y="19529"/>
                </a:lnTo>
                <a:lnTo>
                  <a:pt x="30557" y="19452"/>
                </a:lnTo>
                <a:lnTo>
                  <a:pt x="30519" y="19395"/>
                </a:lnTo>
                <a:lnTo>
                  <a:pt x="30480" y="19337"/>
                </a:lnTo>
                <a:lnTo>
                  <a:pt x="30423" y="19280"/>
                </a:lnTo>
                <a:lnTo>
                  <a:pt x="30346" y="19261"/>
                </a:lnTo>
                <a:lnTo>
                  <a:pt x="30289" y="19222"/>
                </a:lnTo>
                <a:close/>
                <a:moveTo>
                  <a:pt x="307" y="24028"/>
                </a:moveTo>
                <a:lnTo>
                  <a:pt x="230" y="24066"/>
                </a:lnTo>
                <a:lnTo>
                  <a:pt x="173" y="24085"/>
                </a:lnTo>
                <a:lnTo>
                  <a:pt x="115" y="24143"/>
                </a:lnTo>
                <a:lnTo>
                  <a:pt x="58" y="24200"/>
                </a:lnTo>
                <a:lnTo>
                  <a:pt x="19" y="24258"/>
                </a:lnTo>
                <a:lnTo>
                  <a:pt x="0" y="24334"/>
                </a:lnTo>
                <a:lnTo>
                  <a:pt x="0" y="24411"/>
                </a:lnTo>
                <a:lnTo>
                  <a:pt x="0" y="24488"/>
                </a:lnTo>
                <a:lnTo>
                  <a:pt x="19" y="24545"/>
                </a:lnTo>
                <a:lnTo>
                  <a:pt x="58" y="24622"/>
                </a:lnTo>
                <a:lnTo>
                  <a:pt x="115" y="24679"/>
                </a:lnTo>
                <a:lnTo>
                  <a:pt x="173" y="24717"/>
                </a:lnTo>
                <a:lnTo>
                  <a:pt x="230" y="24756"/>
                </a:lnTo>
                <a:lnTo>
                  <a:pt x="307" y="24775"/>
                </a:lnTo>
                <a:lnTo>
                  <a:pt x="460" y="24775"/>
                </a:lnTo>
                <a:lnTo>
                  <a:pt x="517" y="24756"/>
                </a:lnTo>
                <a:lnTo>
                  <a:pt x="594" y="24717"/>
                </a:lnTo>
                <a:lnTo>
                  <a:pt x="632" y="24679"/>
                </a:lnTo>
                <a:lnTo>
                  <a:pt x="689" y="24622"/>
                </a:lnTo>
                <a:lnTo>
                  <a:pt x="728" y="24545"/>
                </a:lnTo>
                <a:lnTo>
                  <a:pt x="747" y="24488"/>
                </a:lnTo>
                <a:lnTo>
                  <a:pt x="747" y="24411"/>
                </a:lnTo>
                <a:lnTo>
                  <a:pt x="747" y="24334"/>
                </a:lnTo>
                <a:lnTo>
                  <a:pt x="728" y="24258"/>
                </a:lnTo>
                <a:lnTo>
                  <a:pt x="689" y="24200"/>
                </a:lnTo>
                <a:lnTo>
                  <a:pt x="632" y="24143"/>
                </a:lnTo>
                <a:lnTo>
                  <a:pt x="594" y="24085"/>
                </a:lnTo>
                <a:lnTo>
                  <a:pt x="517" y="24066"/>
                </a:lnTo>
                <a:lnTo>
                  <a:pt x="460" y="24028"/>
                </a:lnTo>
                <a:close/>
                <a:moveTo>
                  <a:pt x="4557" y="24028"/>
                </a:moveTo>
                <a:lnTo>
                  <a:pt x="4499" y="24066"/>
                </a:lnTo>
                <a:lnTo>
                  <a:pt x="4423" y="24085"/>
                </a:lnTo>
                <a:lnTo>
                  <a:pt x="4365" y="24143"/>
                </a:lnTo>
                <a:lnTo>
                  <a:pt x="4327" y="24200"/>
                </a:lnTo>
                <a:lnTo>
                  <a:pt x="4289" y="24258"/>
                </a:lnTo>
                <a:lnTo>
                  <a:pt x="4270" y="24334"/>
                </a:lnTo>
                <a:lnTo>
                  <a:pt x="4270" y="24411"/>
                </a:lnTo>
                <a:lnTo>
                  <a:pt x="4270" y="24488"/>
                </a:lnTo>
                <a:lnTo>
                  <a:pt x="4289" y="24545"/>
                </a:lnTo>
                <a:lnTo>
                  <a:pt x="4327" y="24622"/>
                </a:lnTo>
                <a:lnTo>
                  <a:pt x="4365" y="24679"/>
                </a:lnTo>
                <a:lnTo>
                  <a:pt x="4423" y="24717"/>
                </a:lnTo>
                <a:lnTo>
                  <a:pt x="4499" y="24756"/>
                </a:lnTo>
                <a:lnTo>
                  <a:pt x="4557" y="24775"/>
                </a:lnTo>
                <a:lnTo>
                  <a:pt x="4710" y="24775"/>
                </a:lnTo>
                <a:lnTo>
                  <a:pt x="4787" y="24756"/>
                </a:lnTo>
                <a:lnTo>
                  <a:pt x="4844" y="24717"/>
                </a:lnTo>
                <a:lnTo>
                  <a:pt x="4902" y="24679"/>
                </a:lnTo>
                <a:lnTo>
                  <a:pt x="4940" y="24622"/>
                </a:lnTo>
                <a:lnTo>
                  <a:pt x="4978" y="24545"/>
                </a:lnTo>
                <a:lnTo>
                  <a:pt x="4997" y="24488"/>
                </a:lnTo>
                <a:lnTo>
                  <a:pt x="5016" y="24411"/>
                </a:lnTo>
                <a:lnTo>
                  <a:pt x="4997" y="24334"/>
                </a:lnTo>
                <a:lnTo>
                  <a:pt x="4978" y="24258"/>
                </a:lnTo>
                <a:lnTo>
                  <a:pt x="4940" y="24200"/>
                </a:lnTo>
                <a:lnTo>
                  <a:pt x="4902" y="24143"/>
                </a:lnTo>
                <a:lnTo>
                  <a:pt x="4844" y="24085"/>
                </a:lnTo>
                <a:lnTo>
                  <a:pt x="4787" y="24066"/>
                </a:lnTo>
                <a:lnTo>
                  <a:pt x="4710" y="24028"/>
                </a:lnTo>
                <a:close/>
                <a:moveTo>
                  <a:pt x="8826" y="24028"/>
                </a:moveTo>
                <a:lnTo>
                  <a:pt x="8750" y="24066"/>
                </a:lnTo>
                <a:lnTo>
                  <a:pt x="8692" y="24085"/>
                </a:lnTo>
                <a:lnTo>
                  <a:pt x="8635" y="24143"/>
                </a:lnTo>
                <a:lnTo>
                  <a:pt x="8578" y="24200"/>
                </a:lnTo>
                <a:lnTo>
                  <a:pt x="8558" y="24258"/>
                </a:lnTo>
                <a:lnTo>
                  <a:pt x="8539" y="24334"/>
                </a:lnTo>
                <a:lnTo>
                  <a:pt x="8520" y="24411"/>
                </a:lnTo>
                <a:lnTo>
                  <a:pt x="8539" y="24488"/>
                </a:lnTo>
                <a:lnTo>
                  <a:pt x="8558" y="24545"/>
                </a:lnTo>
                <a:lnTo>
                  <a:pt x="8578" y="24622"/>
                </a:lnTo>
                <a:lnTo>
                  <a:pt x="8635" y="24679"/>
                </a:lnTo>
                <a:lnTo>
                  <a:pt x="8692" y="24717"/>
                </a:lnTo>
                <a:lnTo>
                  <a:pt x="8750" y="24756"/>
                </a:lnTo>
                <a:lnTo>
                  <a:pt x="8826" y="24775"/>
                </a:lnTo>
                <a:lnTo>
                  <a:pt x="8980" y="24775"/>
                </a:lnTo>
                <a:lnTo>
                  <a:pt x="9037" y="24756"/>
                </a:lnTo>
                <a:lnTo>
                  <a:pt x="9114" y="24717"/>
                </a:lnTo>
                <a:lnTo>
                  <a:pt x="9171" y="24679"/>
                </a:lnTo>
                <a:lnTo>
                  <a:pt x="9209" y="24622"/>
                </a:lnTo>
                <a:lnTo>
                  <a:pt x="9248" y="24545"/>
                </a:lnTo>
                <a:lnTo>
                  <a:pt x="9267" y="24488"/>
                </a:lnTo>
                <a:lnTo>
                  <a:pt x="9267" y="24411"/>
                </a:lnTo>
                <a:lnTo>
                  <a:pt x="9267" y="24334"/>
                </a:lnTo>
                <a:lnTo>
                  <a:pt x="9248" y="24258"/>
                </a:lnTo>
                <a:lnTo>
                  <a:pt x="9209" y="24200"/>
                </a:lnTo>
                <a:lnTo>
                  <a:pt x="9171" y="24143"/>
                </a:lnTo>
                <a:lnTo>
                  <a:pt x="9114" y="24085"/>
                </a:lnTo>
                <a:lnTo>
                  <a:pt x="9037" y="24066"/>
                </a:lnTo>
                <a:lnTo>
                  <a:pt x="8980" y="24028"/>
                </a:lnTo>
                <a:close/>
                <a:moveTo>
                  <a:pt x="13077" y="24028"/>
                </a:moveTo>
                <a:lnTo>
                  <a:pt x="13019" y="24066"/>
                </a:lnTo>
                <a:lnTo>
                  <a:pt x="12943" y="24085"/>
                </a:lnTo>
                <a:lnTo>
                  <a:pt x="12885" y="24143"/>
                </a:lnTo>
                <a:lnTo>
                  <a:pt x="12847" y="24200"/>
                </a:lnTo>
                <a:lnTo>
                  <a:pt x="12809" y="24258"/>
                </a:lnTo>
                <a:lnTo>
                  <a:pt x="12790" y="24334"/>
                </a:lnTo>
                <a:lnTo>
                  <a:pt x="12790" y="24411"/>
                </a:lnTo>
                <a:lnTo>
                  <a:pt x="12790" y="24488"/>
                </a:lnTo>
                <a:lnTo>
                  <a:pt x="12809" y="24545"/>
                </a:lnTo>
                <a:lnTo>
                  <a:pt x="12847" y="24622"/>
                </a:lnTo>
                <a:lnTo>
                  <a:pt x="12885" y="24679"/>
                </a:lnTo>
                <a:lnTo>
                  <a:pt x="12943" y="24717"/>
                </a:lnTo>
                <a:lnTo>
                  <a:pt x="13019" y="24756"/>
                </a:lnTo>
                <a:lnTo>
                  <a:pt x="13077" y="24775"/>
                </a:lnTo>
                <a:lnTo>
                  <a:pt x="13230" y="24775"/>
                </a:lnTo>
                <a:lnTo>
                  <a:pt x="13307" y="24756"/>
                </a:lnTo>
                <a:lnTo>
                  <a:pt x="13364" y="24717"/>
                </a:lnTo>
                <a:lnTo>
                  <a:pt x="13421" y="24679"/>
                </a:lnTo>
                <a:lnTo>
                  <a:pt x="13479" y="24622"/>
                </a:lnTo>
                <a:lnTo>
                  <a:pt x="13498" y="24545"/>
                </a:lnTo>
                <a:lnTo>
                  <a:pt x="13536" y="24488"/>
                </a:lnTo>
                <a:lnTo>
                  <a:pt x="13536" y="24411"/>
                </a:lnTo>
                <a:lnTo>
                  <a:pt x="13536" y="24334"/>
                </a:lnTo>
                <a:lnTo>
                  <a:pt x="13498" y="24258"/>
                </a:lnTo>
                <a:lnTo>
                  <a:pt x="13479" y="24200"/>
                </a:lnTo>
                <a:lnTo>
                  <a:pt x="13421" y="24143"/>
                </a:lnTo>
                <a:lnTo>
                  <a:pt x="13364" y="24085"/>
                </a:lnTo>
                <a:lnTo>
                  <a:pt x="13307" y="24066"/>
                </a:lnTo>
                <a:lnTo>
                  <a:pt x="13230" y="24028"/>
                </a:lnTo>
                <a:close/>
                <a:moveTo>
                  <a:pt x="17346" y="24028"/>
                </a:moveTo>
                <a:lnTo>
                  <a:pt x="17270" y="24066"/>
                </a:lnTo>
                <a:lnTo>
                  <a:pt x="17212" y="24085"/>
                </a:lnTo>
                <a:lnTo>
                  <a:pt x="17155" y="24143"/>
                </a:lnTo>
                <a:lnTo>
                  <a:pt x="17117" y="24200"/>
                </a:lnTo>
                <a:lnTo>
                  <a:pt x="17078" y="24258"/>
                </a:lnTo>
                <a:lnTo>
                  <a:pt x="17059" y="24334"/>
                </a:lnTo>
                <a:lnTo>
                  <a:pt x="17040" y="24411"/>
                </a:lnTo>
                <a:lnTo>
                  <a:pt x="17059" y="24488"/>
                </a:lnTo>
                <a:lnTo>
                  <a:pt x="17078" y="24545"/>
                </a:lnTo>
                <a:lnTo>
                  <a:pt x="17117" y="24622"/>
                </a:lnTo>
                <a:lnTo>
                  <a:pt x="17155" y="24679"/>
                </a:lnTo>
                <a:lnTo>
                  <a:pt x="17212" y="24717"/>
                </a:lnTo>
                <a:lnTo>
                  <a:pt x="17270" y="24756"/>
                </a:lnTo>
                <a:lnTo>
                  <a:pt x="17346" y="24775"/>
                </a:lnTo>
                <a:lnTo>
                  <a:pt x="17499" y="24775"/>
                </a:lnTo>
                <a:lnTo>
                  <a:pt x="17576" y="24756"/>
                </a:lnTo>
                <a:lnTo>
                  <a:pt x="17633" y="24717"/>
                </a:lnTo>
                <a:lnTo>
                  <a:pt x="17691" y="24679"/>
                </a:lnTo>
                <a:lnTo>
                  <a:pt x="17729" y="24622"/>
                </a:lnTo>
                <a:lnTo>
                  <a:pt x="17767" y="24545"/>
                </a:lnTo>
                <a:lnTo>
                  <a:pt x="17787" y="24488"/>
                </a:lnTo>
                <a:lnTo>
                  <a:pt x="17806" y="24411"/>
                </a:lnTo>
                <a:lnTo>
                  <a:pt x="17787" y="24334"/>
                </a:lnTo>
                <a:lnTo>
                  <a:pt x="17767" y="24258"/>
                </a:lnTo>
                <a:lnTo>
                  <a:pt x="17729" y="24200"/>
                </a:lnTo>
                <a:lnTo>
                  <a:pt x="17691" y="24143"/>
                </a:lnTo>
                <a:lnTo>
                  <a:pt x="17633" y="24085"/>
                </a:lnTo>
                <a:lnTo>
                  <a:pt x="17576" y="24066"/>
                </a:lnTo>
                <a:lnTo>
                  <a:pt x="17499" y="24028"/>
                </a:lnTo>
                <a:close/>
                <a:moveTo>
                  <a:pt x="21616" y="24028"/>
                </a:moveTo>
                <a:lnTo>
                  <a:pt x="21539" y="24066"/>
                </a:lnTo>
                <a:lnTo>
                  <a:pt x="21482" y="24085"/>
                </a:lnTo>
                <a:lnTo>
                  <a:pt x="21424" y="24143"/>
                </a:lnTo>
                <a:lnTo>
                  <a:pt x="21367" y="24200"/>
                </a:lnTo>
                <a:lnTo>
                  <a:pt x="21329" y="24258"/>
                </a:lnTo>
                <a:lnTo>
                  <a:pt x="21309" y="24334"/>
                </a:lnTo>
                <a:lnTo>
                  <a:pt x="21309" y="24411"/>
                </a:lnTo>
                <a:lnTo>
                  <a:pt x="21309" y="24488"/>
                </a:lnTo>
                <a:lnTo>
                  <a:pt x="21329" y="24545"/>
                </a:lnTo>
                <a:lnTo>
                  <a:pt x="21367" y="24622"/>
                </a:lnTo>
                <a:lnTo>
                  <a:pt x="21424" y="24679"/>
                </a:lnTo>
                <a:lnTo>
                  <a:pt x="21482" y="24717"/>
                </a:lnTo>
                <a:lnTo>
                  <a:pt x="21539" y="24756"/>
                </a:lnTo>
                <a:lnTo>
                  <a:pt x="21616" y="24775"/>
                </a:lnTo>
                <a:lnTo>
                  <a:pt x="21750" y="24775"/>
                </a:lnTo>
                <a:lnTo>
                  <a:pt x="21826" y="24756"/>
                </a:lnTo>
                <a:lnTo>
                  <a:pt x="21903" y="24717"/>
                </a:lnTo>
                <a:lnTo>
                  <a:pt x="21941" y="24679"/>
                </a:lnTo>
                <a:lnTo>
                  <a:pt x="21999" y="24622"/>
                </a:lnTo>
                <a:lnTo>
                  <a:pt x="22037" y="24545"/>
                </a:lnTo>
                <a:lnTo>
                  <a:pt x="22056" y="24488"/>
                </a:lnTo>
                <a:lnTo>
                  <a:pt x="22056" y="24411"/>
                </a:lnTo>
                <a:lnTo>
                  <a:pt x="22056" y="24334"/>
                </a:lnTo>
                <a:lnTo>
                  <a:pt x="22037" y="24258"/>
                </a:lnTo>
                <a:lnTo>
                  <a:pt x="21999" y="24200"/>
                </a:lnTo>
                <a:lnTo>
                  <a:pt x="21941" y="24143"/>
                </a:lnTo>
                <a:lnTo>
                  <a:pt x="21903" y="24085"/>
                </a:lnTo>
                <a:lnTo>
                  <a:pt x="21826" y="24066"/>
                </a:lnTo>
                <a:lnTo>
                  <a:pt x="21750" y="24028"/>
                </a:lnTo>
                <a:close/>
                <a:moveTo>
                  <a:pt x="25866" y="24028"/>
                </a:moveTo>
                <a:lnTo>
                  <a:pt x="25790" y="24066"/>
                </a:lnTo>
                <a:lnTo>
                  <a:pt x="25732" y="24085"/>
                </a:lnTo>
                <a:lnTo>
                  <a:pt x="25675" y="24143"/>
                </a:lnTo>
                <a:lnTo>
                  <a:pt x="25636" y="24200"/>
                </a:lnTo>
                <a:lnTo>
                  <a:pt x="25598" y="24258"/>
                </a:lnTo>
                <a:lnTo>
                  <a:pt x="25579" y="24334"/>
                </a:lnTo>
                <a:lnTo>
                  <a:pt x="25560" y="24411"/>
                </a:lnTo>
                <a:lnTo>
                  <a:pt x="25579" y="24488"/>
                </a:lnTo>
                <a:lnTo>
                  <a:pt x="25598" y="24545"/>
                </a:lnTo>
                <a:lnTo>
                  <a:pt x="25636" y="24622"/>
                </a:lnTo>
                <a:lnTo>
                  <a:pt x="25675" y="24679"/>
                </a:lnTo>
                <a:lnTo>
                  <a:pt x="25732" y="24717"/>
                </a:lnTo>
                <a:lnTo>
                  <a:pt x="25790" y="24756"/>
                </a:lnTo>
                <a:lnTo>
                  <a:pt x="25866" y="24775"/>
                </a:lnTo>
                <a:lnTo>
                  <a:pt x="26019" y="24775"/>
                </a:lnTo>
                <a:lnTo>
                  <a:pt x="26096" y="24756"/>
                </a:lnTo>
                <a:lnTo>
                  <a:pt x="26153" y="24717"/>
                </a:lnTo>
                <a:lnTo>
                  <a:pt x="26211" y="24679"/>
                </a:lnTo>
                <a:lnTo>
                  <a:pt x="26249" y="24622"/>
                </a:lnTo>
                <a:lnTo>
                  <a:pt x="26287" y="24545"/>
                </a:lnTo>
                <a:lnTo>
                  <a:pt x="26306" y="24488"/>
                </a:lnTo>
                <a:lnTo>
                  <a:pt x="26326" y="24411"/>
                </a:lnTo>
                <a:lnTo>
                  <a:pt x="26306" y="24334"/>
                </a:lnTo>
                <a:lnTo>
                  <a:pt x="26287" y="24258"/>
                </a:lnTo>
                <a:lnTo>
                  <a:pt x="26249" y="24200"/>
                </a:lnTo>
                <a:lnTo>
                  <a:pt x="26211" y="24143"/>
                </a:lnTo>
                <a:lnTo>
                  <a:pt x="26153" y="24085"/>
                </a:lnTo>
                <a:lnTo>
                  <a:pt x="26096" y="24066"/>
                </a:lnTo>
                <a:lnTo>
                  <a:pt x="26019" y="24028"/>
                </a:lnTo>
                <a:close/>
                <a:moveTo>
                  <a:pt x="30136" y="24028"/>
                </a:moveTo>
                <a:lnTo>
                  <a:pt x="30059" y="24066"/>
                </a:lnTo>
                <a:lnTo>
                  <a:pt x="30002" y="24085"/>
                </a:lnTo>
                <a:lnTo>
                  <a:pt x="29944" y="24143"/>
                </a:lnTo>
                <a:lnTo>
                  <a:pt x="29887" y="24200"/>
                </a:lnTo>
                <a:lnTo>
                  <a:pt x="29868" y="24258"/>
                </a:lnTo>
                <a:lnTo>
                  <a:pt x="29829" y="24334"/>
                </a:lnTo>
                <a:lnTo>
                  <a:pt x="29829" y="24411"/>
                </a:lnTo>
                <a:lnTo>
                  <a:pt x="29829" y="24488"/>
                </a:lnTo>
                <a:lnTo>
                  <a:pt x="29868" y="24545"/>
                </a:lnTo>
                <a:lnTo>
                  <a:pt x="29887" y="24622"/>
                </a:lnTo>
                <a:lnTo>
                  <a:pt x="29944" y="24679"/>
                </a:lnTo>
                <a:lnTo>
                  <a:pt x="30002" y="24717"/>
                </a:lnTo>
                <a:lnTo>
                  <a:pt x="30059" y="24756"/>
                </a:lnTo>
                <a:lnTo>
                  <a:pt x="30136" y="24775"/>
                </a:lnTo>
                <a:lnTo>
                  <a:pt x="30289" y="24775"/>
                </a:lnTo>
                <a:lnTo>
                  <a:pt x="30346" y="24756"/>
                </a:lnTo>
                <a:lnTo>
                  <a:pt x="30423" y="24717"/>
                </a:lnTo>
                <a:lnTo>
                  <a:pt x="30480" y="24679"/>
                </a:lnTo>
                <a:lnTo>
                  <a:pt x="30519" y="24622"/>
                </a:lnTo>
                <a:lnTo>
                  <a:pt x="30557" y="24545"/>
                </a:lnTo>
                <a:lnTo>
                  <a:pt x="30576" y="24488"/>
                </a:lnTo>
                <a:lnTo>
                  <a:pt x="30576" y="24411"/>
                </a:lnTo>
                <a:lnTo>
                  <a:pt x="30576" y="24334"/>
                </a:lnTo>
                <a:lnTo>
                  <a:pt x="30557" y="24258"/>
                </a:lnTo>
                <a:lnTo>
                  <a:pt x="30519" y="24200"/>
                </a:lnTo>
                <a:lnTo>
                  <a:pt x="30480" y="24143"/>
                </a:lnTo>
                <a:lnTo>
                  <a:pt x="30423" y="24085"/>
                </a:lnTo>
                <a:lnTo>
                  <a:pt x="30346" y="24066"/>
                </a:lnTo>
                <a:lnTo>
                  <a:pt x="30289" y="24028"/>
                </a:lnTo>
                <a:close/>
                <a:moveTo>
                  <a:pt x="307" y="28834"/>
                </a:moveTo>
                <a:lnTo>
                  <a:pt x="230" y="28872"/>
                </a:lnTo>
                <a:lnTo>
                  <a:pt x="173" y="28891"/>
                </a:lnTo>
                <a:lnTo>
                  <a:pt x="115" y="28948"/>
                </a:lnTo>
                <a:lnTo>
                  <a:pt x="58" y="29006"/>
                </a:lnTo>
                <a:lnTo>
                  <a:pt x="19" y="29063"/>
                </a:lnTo>
                <a:lnTo>
                  <a:pt x="0" y="29140"/>
                </a:lnTo>
                <a:lnTo>
                  <a:pt x="0" y="29217"/>
                </a:lnTo>
                <a:lnTo>
                  <a:pt x="0" y="29293"/>
                </a:lnTo>
                <a:lnTo>
                  <a:pt x="19" y="29351"/>
                </a:lnTo>
                <a:lnTo>
                  <a:pt x="58" y="29427"/>
                </a:lnTo>
                <a:lnTo>
                  <a:pt x="115" y="29465"/>
                </a:lnTo>
                <a:lnTo>
                  <a:pt x="173" y="29523"/>
                </a:lnTo>
                <a:lnTo>
                  <a:pt x="230" y="29561"/>
                </a:lnTo>
                <a:lnTo>
                  <a:pt x="307" y="29580"/>
                </a:lnTo>
                <a:lnTo>
                  <a:pt x="460" y="29580"/>
                </a:lnTo>
                <a:lnTo>
                  <a:pt x="517" y="29561"/>
                </a:lnTo>
                <a:lnTo>
                  <a:pt x="594" y="29523"/>
                </a:lnTo>
                <a:lnTo>
                  <a:pt x="632" y="29465"/>
                </a:lnTo>
                <a:lnTo>
                  <a:pt x="689" y="29427"/>
                </a:lnTo>
                <a:lnTo>
                  <a:pt x="728" y="29351"/>
                </a:lnTo>
                <a:lnTo>
                  <a:pt x="747" y="29293"/>
                </a:lnTo>
                <a:lnTo>
                  <a:pt x="747" y="29217"/>
                </a:lnTo>
                <a:lnTo>
                  <a:pt x="747" y="29140"/>
                </a:lnTo>
                <a:lnTo>
                  <a:pt x="728" y="29063"/>
                </a:lnTo>
                <a:lnTo>
                  <a:pt x="689" y="29006"/>
                </a:lnTo>
                <a:lnTo>
                  <a:pt x="632" y="28948"/>
                </a:lnTo>
                <a:lnTo>
                  <a:pt x="594" y="28891"/>
                </a:lnTo>
                <a:lnTo>
                  <a:pt x="517" y="28872"/>
                </a:lnTo>
                <a:lnTo>
                  <a:pt x="460" y="28834"/>
                </a:lnTo>
                <a:close/>
                <a:moveTo>
                  <a:pt x="4557" y="28834"/>
                </a:moveTo>
                <a:lnTo>
                  <a:pt x="4499" y="28872"/>
                </a:lnTo>
                <a:lnTo>
                  <a:pt x="4423" y="28891"/>
                </a:lnTo>
                <a:lnTo>
                  <a:pt x="4365" y="28948"/>
                </a:lnTo>
                <a:lnTo>
                  <a:pt x="4327" y="29006"/>
                </a:lnTo>
                <a:lnTo>
                  <a:pt x="4289" y="29063"/>
                </a:lnTo>
                <a:lnTo>
                  <a:pt x="4270" y="29140"/>
                </a:lnTo>
                <a:lnTo>
                  <a:pt x="4270" y="29217"/>
                </a:lnTo>
                <a:lnTo>
                  <a:pt x="4270" y="29293"/>
                </a:lnTo>
                <a:lnTo>
                  <a:pt x="4289" y="29351"/>
                </a:lnTo>
                <a:lnTo>
                  <a:pt x="4327" y="29427"/>
                </a:lnTo>
                <a:lnTo>
                  <a:pt x="4365" y="29465"/>
                </a:lnTo>
                <a:lnTo>
                  <a:pt x="4423" y="29523"/>
                </a:lnTo>
                <a:lnTo>
                  <a:pt x="4499" y="29561"/>
                </a:lnTo>
                <a:lnTo>
                  <a:pt x="4557" y="29580"/>
                </a:lnTo>
                <a:lnTo>
                  <a:pt x="4710" y="29580"/>
                </a:lnTo>
                <a:lnTo>
                  <a:pt x="4787" y="29561"/>
                </a:lnTo>
                <a:lnTo>
                  <a:pt x="4844" y="29523"/>
                </a:lnTo>
                <a:lnTo>
                  <a:pt x="4902" y="29465"/>
                </a:lnTo>
                <a:lnTo>
                  <a:pt x="4940" y="29427"/>
                </a:lnTo>
                <a:lnTo>
                  <a:pt x="4978" y="29351"/>
                </a:lnTo>
                <a:lnTo>
                  <a:pt x="4997" y="29293"/>
                </a:lnTo>
                <a:lnTo>
                  <a:pt x="5016" y="29217"/>
                </a:lnTo>
                <a:lnTo>
                  <a:pt x="4997" y="29140"/>
                </a:lnTo>
                <a:lnTo>
                  <a:pt x="4978" y="29063"/>
                </a:lnTo>
                <a:lnTo>
                  <a:pt x="4940" y="29006"/>
                </a:lnTo>
                <a:lnTo>
                  <a:pt x="4902" y="28948"/>
                </a:lnTo>
                <a:lnTo>
                  <a:pt x="4844" y="28891"/>
                </a:lnTo>
                <a:lnTo>
                  <a:pt x="4787" y="28872"/>
                </a:lnTo>
                <a:lnTo>
                  <a:pt x="4710" y="28834"/>
                </a:lnTo>
                <a:close/>
                <a:moveTo>
                  <a:pt x="8826" y="28834"/>
                </a:moveTo>
                <a:lnTo>
                  <a:pt x="8750" y="28872"/>
                </a:lnTo>
                <a:lnTo>
                  <a:pt x="8692" y="28891"/>
                </a:lnTo>
                <a:lnTo>
                  <a:pt x="8635" y="28948"/>
                </a:lnTo>
                <a:lnTo>
                  <a:pt x="8578" y="29006"/>
                </a:lnTo>
                <a:lnTo>
                  <a:pt x="8558" y="29063"/>
                </a:lnTo>
                <a:lnTo>
                  <a:pt x="8539" y="29140"/>
                </a:lnTo>
                <a:lnTo>
                  <a:pt x="8520" y="29217"/>
                </a:lnTo>
                <a:lnTo>
                  <a:pt x="8539" y="29293"/>
                </a:lnTo>
                <a:lnTo>
                  <a:pt x="8558" y="29351"/>
                </a:lnTo>
                <a:lnTo>
                  <a:pt x="8578" y="29427"/>
                </a:lnTo>
                <a:lnTo>
                  <a:pt x="8635" y="29465"/>
                </a:lnTo>
                <a:lnTo>
                  <a:pt x="8692" y="29523"/>
                </a:lnTo>
                <a:lnTo>
                  <a:pt x="8750" y="29561"/>
                </a:lnTo>
                <a:lnTo>
                  <a:pt x="8826" y="29580"/>
                </a:lnTo>
                <a:lnTo>
                  <a:pt x="8980" y="29580"/>
                </a:lnTo>
                <a:lnTo>
                  <a:pt x="9037" y="29561"/>
                </a:lnTo>
                <a:lnTo>
                  <a:pt x="9114" y="29523"/>
                </a:lnTo>
                <a:lnTo>
                  <a:pt x="9171" y="29465"/>
                </a:lnTo>
                <a:lnTo>
                  <a:pt x="9209" y="29427"/>
                </a:lnTo>
                <a:lnTo>
                  <a:pt x="9248" y="29351"/>
                </a:lnTo>
                <a:lnTo>
                  <a:pt x="9267" y="29293"/>
                </a:lnTo>
                <a:lnTo>
                  <a:pt x="9267" y="29217"/>
                </a:lnTo>
                <a:lnTo>
                  <a:pt x="9267" y="29140"/>
                </a:lnTo>
                <a:lnTo>
                  <a:pt x="9248" y="29063"/>
                </a:lnTo>
                <a:lnTo>
                  <a:pt x="9209" y="29006"/>
                </a:lnTo>
                <a:lnTo>
                  <a:pt x="9171" y="28948"/>
                </a:lnTo>
                <a:lnTo>
                  <a:pt x="9114" y="28891"/>
                </a:lnTo>
                <a:lnTo>
                  <a:pt x="9037" y="28872"/>
                </a:lnTo>
                <a:lnTo>
                  <a:pt x="8980" y="28834"/>
                </a:lnTo>
                <a:close/>
                <a:moveTo>
                  <a:pt x="13077" y="28834"/>
                </a:moveTo>
                <a:lnTo>
                  <a:pt x="13019" y="28872"/>
                </a:lnTo>
                <a:lnTo>
                  <a:pt x="12943" y="28891"/>
                </a:lnTo>
                <a:lnTo>
                  <a:pt x="12885" y="28948"/>
                </a:lnTo>
                <a:lnTo>
                  <a:pt x="12847" y="29006"/>
                </a:lnTo>
                <a:lnTo>
                  <a:pt x="12809" y="29063"/>
                </a:lnTo>
                <a:lnTo>
                  <a:pt x="12790" y="29140"/>
                </a:lnTo>
                <a:lnTo>
                  <a:pt x="12790" y="29217"/>
                </a:lnTo>
                <a:lnTo>
                  <a:pt x="12790" y="29293"/>
                </a:lnTo>
                <a:lnTo>
                  <a:pt x="12809" y="29351"/>
                </a:lnTo>
                <a:lnTo>
                  <a:pt x="12847" y="29427"/>
                </a:lnTo>
                <a:lnTo>
                  <a:pt x="12885" y="29465"/>
                </a:lnTo>
                <a:lnTo>
                  <a:pt x="12943" y="29523"/>
                </a:lnTo>
                <a:lnTo>
                  <a:pt x="13019" y="29561"/>
                </a:lnTo>
                <a:lnTo>
                  <a:pt x="13077" y="29580"/>
                </a:lnTo>
                <a:lnTo>
                  <a:pt x="13230" y="29580"/>
                </a:lnTo>
                <a:lnTo>
                  <a:pt x="13307" y="29561"/>
                </a:lnTo>
                <a:lnTo>
                  <a:pt x="13364" y="29523"/>
                </a:lnTo>
                <a:lnTo>
                  <a:pt x="13421" y="29465"/>
                </a:lnTo>
                <a:lnTo>
                  <a:pt x="13479" y="29427"/>
                </a:lnTo>
                <a:lnTo>
                  <a:pt x="13498" y="29351"/>
                </a:lnTo>
                <a:lnTo>
                  <a:pt x="13536" y="29293"/>
                </a:lnTo>
                <a:lnTo>
                  <a:pt x="13536" y="29217"/>
                </a:lnTo>
                <a:lnTo>
                  <a:pt x="13536" y="29140"/>
                </a:lnTo>
                <a:lnTo>
                  <a:pt x="13498" y="29063"/>
                </a:lnTo>
                <a:lnTo>
                  <a:pt x="13479" y="29006"/>
                </a:lnTo>
                <a:lnTo>
                  <a:pt x="13421" y="28948"/>
                </a:lnTo>
                <a:lnTo>
                  <a:pt x="13364" y="28891"/>
                </a:lnTo>
                <a:lnTo>
                  <a:pt x="13307" y="28872"/>
                </a:lnTo>
                <a:lnTo>
                  <a:pt x="13230" y="28834"/>
                </a:lnTo>
                <a:close/>
                <a:moveTo>
                  <a:pt x="17346" y="28834"/>
                </a:moveTo>
                <a:lnTo>
                  <a:pt x="17270" y="28872"/>
                </a:lnTo>
                <a:lnTo>
                  <a:pt x="17212" y="28891"/>
                </a:lnTo>
                <a:lnTo>
                  <a:pt x="17155" y="28948"/>
                </a:lnTo>
                <a:lnTo>
                  <a:pt x="17117" y="29006"/>
                </a:lnTo>
                <a:lnTo>
                  <a:pt x="17078" y="29063"/>
                </a:lnTo>
                <a:lnTo>
                  <a:pt x="17059" y="29140"/>
                </a:lnTo>
                <a:lnTo>
                  <a:pt x="17040" y="29217"/>
                </a:lnTo>
                <a:lnTo>
                  <a:pt x="17059" y="29293"/>
                </a:lnTo>
                <a:lnTo>
                  <a:pt x="17078" y="29351"/>
                </a:lnTo>
                <a:lnTo>
                  <a:pt x="17117" y="29427"/>
                </a:lnTo>
                <a:lnTo>
                  <a:pt x="17155" y="29465"/>
                </a:lnTo>
                <a:lnTo>
                  <a:pt x="17212" y="29523"/>
                </a:lnTo>
                <a:lnTo>
                  <a:pt x="17270" y="29561"/>
                </a:lnTo>
                <a:lnTo>
                  <a:pt x="17346" y="29580"/>
                </a:lnTo>
                <a:lnTo>
                  <a:pt x="17499" y="29580"/>
                </a:lnTo>
                <a:lnTo>
                  <a:pt x="17576" y="29561"/>
                </a:lnTo>
                <a:lnTo>
                  <a:pt x="17633" y="29523"/>
                </a:lnTo>
                <a:lnTo>
                  <a:pt x="17691" y="29465"/>
                </a:lnTo>
                <a:lnTo>
                  <a:pt x="17729" y="29427"/>
                </a:lnTo>
                <a:lnTo>
                  <a:pt x="17767" y="29351"/>
                </a:lnTo>
                <a:lnTo>
                  <a:pt x="17787" y="29293"/>
                </a:lnTo>
                <a:lnTo>
                  <a:pt x="17806" y="29217"/>
                </a:lnTo>
                <a:lnTo>
                  <a:pt x="17787" y="29140"/>
                </a:lnTo>
                <a:lnTo>
                  <a:pt x="17767" y="29063"/>
                </a:lnTo>
                <a:lnTo>
                  <a:pt x="17729" y="29006"/>
                </a:lnTo>
                <a:lnTo>
                  <a:pt x="17691" y="28948"/>
                </a:lnTo>
                <a:lnTo>
                  <a:pt x="17633" y="28891"/>
                </a:lnTo>
                <a:lnTo>
                  <a:pt x="17576" y="28872"/>
                </a:lnTo>
                <a:lnTo>
                  <a:pt x="17499" y="28834"/>
                </a:lnTo>
                <a:close/>
                <a:moveTo>
                  <a:pt x="21616" y="28834"/>
                </a:moveTo>
                <a:lnTo>
                  <a:pt x="21539" y="28872"/>
                </a:lnTo>
                <a:lnTo>
                  <a:pt x="21482" y="28891"/>
                </a:lnTo>
                <a:lnTo>
                  <a:pt x="21424" y="28948"/>
                </a:lnTo>
                <a:lnTo>
                  <a:pt x="21367" y="29006"/>
                </a:lnTo>
                <a:lnTo>
                  <a:pt x="21329" y="29063"/>
                </a:lnTo>
                <a:lnTo>
                  <a:pt x="21309" y="29140"/>
                </a:lnTo>
                <a:lnTo>
                  <a:pt x="21309" y="29217"/>
                </a:lnTo>
                <a:lnTo>
                  <a:pt x="21309" y="29293"/>
                </a:lnTo>
                <a:lnTo>
                  <a:pt x="21329" y="29351"/>
                </a:lnTo>
                <a:lnTo>
                  <a:pt x="21367" y="29427"/>
                </a:lnTo>
                <a:lnTo>
                  <a:pt x="21424" y="29465"/>
                </a:lnTo>
                <a:lnTo>
                  <a:pt x="21482" y="29523"/>
                </a:lnTo>
                <a:lnTo>
                  <a:pt x="21539" y="29561"/>
                </a:lnTo>
                <a:lnTo>
                  <a:pt x="21616" y="29580"/>
                </a:lnTo>
                <a:lnTo>
                  <a:pt x="21750" y="29580"/>
                </a:lnTo>
                <a:lnTo>
                  <a:pt x="21826" y="29561"/>
                </a:lnTo>
                <a:lnTo>
                  <a:pt x="21903" y="29523"/>
                </a:lnTo>
                <a:lnTo>
                  <a:pt x="21941" y="29465"/>
                </a:lnTo>
                <a:lnTo>
                  <a:pt x="21999" y="29427"/>
                </a:lnTo>
                <a:lnTo>
                  <a:pt x="22037" y="29351"/>
                </a:lnTo>
                <a:lnTo>
                  <a:pt x="22056" y="29293"/>
                </a:lnTo>
                <a:lnTo>
                  <a:pt x="22056" y="29217"/>
                </a:lnTo>
                <a:lnTo>
                  <a:pt x="22056" y="29140"/>
                </a:lnTo>
                <a:lnTo>
                  <a:pt x="22037" y="29063"/>
                </a:lnTo>
                <a:lnTo>
                  <a:pt x="21999" y="29006"/>
                </a:lnTo>
                <a:lnTo>
                  <a:pt x="21941" y="28948"/>
                </a:lnTo>
                <a:lnTo>
                  <a:pt x="21903" y="28891"/>
                </a:lnTo>
                <a:lnTo>
                  <a:pt x="21826" y="28872"/>
                </a:lnTo>
                <a:lnTo>
                  <a:pt x="21750" y="28834"/>
                </a:lnTo>
                <a:close/>
                <a:moveTo>
                  <a:pt x="25866" y="28834"/>
                </a:moveTo>
                <a:lnTo>
                  <a:pt x="25790" y="28872"/>
                </a:lnTo>
                <a:lnTo>
                  <a:pt x="25732" y="28891"/>
                </a:lnTo>
                <a:lnTo>
                  <a:pt x="25675" y="28948"/>
                </a:lnTo>
                <a:lnTo>
                  <a:pt x="25636" y="29006"/>
                </a:lnTo>
                <a:lnTo>
                  <a:pt x="25598" y="29063"/>
                </a:lnTo>
                <a:lnTo>
                  <a:pt x="25579" y="29140"/>
                </a:lnTo>
                <a:lnTo>
                  <a:pt x="25560" y="29217"/>
                </a:lnTo>
                <a:lnTo>
                  <a:pt x="25579" y="29293"/>
                </a:lnTo>
                <a:lnTo>
                  <a:pt x="25598" y="29351"/>
                </a:lnTo>
                <a:lnTo>
                  <a:pt x="25636" y="29427"/>
                </a:lnTo>
                <a:lnTo>
                  <a:pt x="25675" y="29465"/>
                </a:lnTo>
                <a:lnTo>
                  <a:pt x="25732" y="29523"/>
                </a:lnTo>
                <a:lnTo>
                  <a:pt x="25790" y="29561"/>
                </a:lnTo>
                <a:lnTo>
                  <a:pt x="25866" y="29580"/>
                </a:lnTo>
                <a:lnTo>
                  <a:pt x="26019" y="29580"/>
                </a:lnTo>
                <a:lnTo>
                  <a:pt x="26096" y="29561"/>
                </a:lnTo>
                <a:lnTo>
                  <a:pt x="26153" y="29523"/>
                </a:lnTo>
                <a:lnTo>
                  <a:pt x="26211" y="29465"/>
                </a:lnTo>
                <a:lnTo>
                  <a:pt x="26249" y="29427"/>
                </a:lnTo>
                <a:lnTo>
                  <a:pt x="26287" y="29351"/>
                </a:lnTo>
                <a:lnTo>
                  <a:pt x="26306" y="29293"/>
                </a:lnTo>
                <a:lnTo>
                  <a:pt x="26326" y="29217"/>
                </a:lnTo>
                <a:lnTo>
                  <a:pt x="26306" y="29140"/>
                </a:lnTo>
                <a:lnTo>
                  <a:pt x="26287" y="29063"/>
                </a:lnTo>
                <a:lnTo>
                  <a:pt x="26249" y="29006"/>
                </a:lnTo>
                <a:lnTo>
                  <a:pt x="26211" y="28948"/>
                </a:lnTo>
                <a:lnTo>
                  <a:pt x="26153" y="28891"/>
                </a:lnTo>
                <a:lnTo>
                  <a:pt x="26096" y="28872"/>
                </a:lnTo>
                <a:lnTo>
                  <a:pt x="26019" y="28834"/>
                </a:lnTo>
                <a:close/>
                <a:moveTo>
                  <a:pt x="30136" y="28834"/>
                </a:moveTo>
                <a:lnTo>
                  <a:pt x="30059" y="28872"/>
                </a:lnTo>
                <a:lnTo>
                  <a:pt x="30002" y="28891"/>
                </a:lnTo>
                <a:lnTo>
                  <a:pt x="29944" y="28948"/>
                </a:lnTo>
                <a:lnTo>
                  <a:pt x="29887" y="29006"/>
                </a:lnTo>
                <a:lnTo>
                  <a:pt x="29868" y="29063"/>
                </a:lnTo>
                <a:lnTo>
                  <a:pt x="29829" y="29140"/>
                </a:lnTo>
                <a:lnTo>
                  <a:pt x="29829" y="29217"/>
                </a:lnTo>
                <a:lnTo>
                  <a:pt x="29829" y="29293"/>
                </a:lnTo>
                <a:lnTo>
                  <a:pt x="29868" y="29351"/>
                </a:lnTo>
                <a:lnTo>
                  <a:pt x="29887" y="29427"/>
                </a:lnTo>
                <a:lnTo>
                  <a:pt x="29944" y="29465"/>
                </a:lnTo>
                <a:lnTo>
                  <a:pt x="30002" y="29523"/>
                </a:lnTo>
                <a:lnTo>
                  <a:pt x="30059" y="29561"/>
                </a:lnTo>
                <a:lnTo>
                  <a:pt x="30136" y="29580"/>
                </a:lnTo>
                <a:lnTo>
                  <a:pt x="30289" y="29580"/>
                </a:lnTo>
                <a:lnTo>
                  <a:pt x="30346" y="29561"/>
                </a:lnTo>
                <a:lnTo>
                  <a:pt x="30423" y="29523"/>
                </a:lnTo>
                <a:lnTo>
                  <a:pt x="30480" y="29465"/>
                </a:lnTo>
                <a:lnTo>
                  <a:pt x="30519" y="29427"/>
                </a:lnTo>
                <a:lnTo>
                  <a:pt x="30557" y="29351"/>
                </a:lnTo>
                <a:lnTo>
                  <a:pt x="30576" y="29293"/>
                </a:lnTo>
                <a:lnTo>
                  <a:pt x="30576" y="29217"/>
                </a:lnTo>
                <a:lnTo>
                  <a:pt x="30576" y="29140"/>
                </a:lnTo>
                <a:lnTo>
                  <a:pt x="30557" y="29063"/>
                </a:lnTo>
                <a:lnTo>
                  <a:pt x="30519" y="29006"/>
                </a:lnTo>
                <a:lnTo>
                  <a:pt x="30480" y="28948"/>
                </a:lnTo>
                <a:lnTo>
                  <a:pt x="30423" y="28891"/>
                </a:lnTo>
                <a:lnTo>
                  <a:pt x="30346" y="28872"/>
                </a:lnTo>
                <a:lnTo>
                  <a:pt x="30289" y="28834"/>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35" name="Google Shape;2096;p73">
            <a:extLst>
              <a:ext uri="{FF2B5EF4-FFF2-40B4-BE49-F238E27FC236}">
                <a16:creationId xmlns:a16="http://schemas.microsoft.com/office/drawing/2014/main" id="{8216EABE-E744-CBEA-00D2-90F5F9304F02}"/>
              </a:ext>
            </a:extLst>
          </p:cNvPr>
          <p:cNvGrpSpPr/>
          <p:nvPr/>
        </p:nvGrpSpPr>
        <p:grpSpPr>
          <a:xfrm>
            <a:off x="7209717" y="4836960"/>
            <a:ext cx="853318" cy="674947"/>
            <a:chOff x="2492225" y="4085925"/>
            <a:chExt cx="386800" cy="297500"/>
          </a:xfrm>
          <a:solidFill>
            <a:srgbClr val="8A9AA8"/>
          </a:solidFill>
        </p:grpSpPr>
        <p:sp>
          <p:nvSpPr>
            <p:cNvPr id="36" name="Google Shape;2097;p73">
              <a:extLst>
                <a:ext uri="{FF2B5EF4-FFF2-40B4-BE49-F238E27FC236}">
                  <a16:creationId xmlns:a16="http://schemas.microsoft.com/office/drawing/2014/main" id="{800F4705-A87D-D644-DB9C-8E899A1F4204}"/>
                </a:ext>
              </a:extLst>
            </p:cNvPr>
            <p:cNvSpPr/>
            <p:nvPr/>
          </p:nvSpPr>
          <p:spPr>
            <a:xfrm>
              <a:off x="2492225" y="4085925"/>
              <a:ext cx="386800" cy="297500"/>
            </a:xfrm>
            <a:custGeom>
              <a:avLst/>
              <a:gdLst/>
              <a:ahLst/>
              <a:cxnLst/>
              <a:rect l="l" t="t" r="r" b="b"/>
              <a:pathLst>
                <a:path w="15472" h="11900" extrusionOk="0">
                  <a:moveTo>
                    <a:pt x="4970" y="1"/>
                  </a:moveTo>
                  <a:lnTo>
                    <a:pt x="4567" y="55"/>
                  </a:lnTo>
                  <a:lnTo>
                    <a:pt x="4164" y="135"/>
                  </a:lnTo>
                  <a:lnTo>
                    <a:pt x="3788" y="216"/>
                  </a:lnTo>
                  <a:lnTo>
                    <a:pt x="3412" y="350"/>
                  </a:lnTo>
                  <a:lnTo>
                    <a:pt x="3063" y="484"/>
                  </a:lnTo>
                  <a:lnTo>
                    <a:pt x="2740" y="672"/>
                  </a:lnTo>
                  <a:lnTo>
                    <a:pt x="2418" y="860"/>
                  </a:lnTo>
                  <a:lnTo>
                    <a:pt x="2123" y="1102"/>
                  </a:lnTo>
                  <a:lnTo>
                    <a:pt x="1854" y="1398"/>
                  </a:lnTo>
                  <a:lnTo>
                    <a:pt x="1612" y="1693"/>
                  </a:lnTo>
                  <a:lnTo>
                    <a:pt x="1397" y="2015"/>
                  </a:lnTo>
                  <a:lnTo>
                    <a:pt x="1236" y="2338"/>
                  </a:lnTo>
                  <a:lnTo>
                    <a:pt x="1129" y="2714"/>
                  </a:lnTo>
                  <a:lnTo>
                    <a:pt x="1048" y="3090"/>
                  </a:lnTo>
                  <a:lnTo>
                    <a:pt x="995" y="3493"/>
                  </a:lnTo>
                  <a:lnTo>
                    <a:pt x="968" y="3654"/>
                  </a:lnTo>
                  <a:lnTo>
                    <a:pt x="941" y="3788"/>
                  </a:lnTo>
                  <a:lnTo>
                    <a:pt x="833" y="4003"/>
                  </a:lnTo>
                  <a:lnTo>
                    <a:pt x="780" y="4137"/>
                  </a:lnTo>
                  <a:lnTo>
                    <a:pt x="753" y="4245"/>
                  </a:lnTo>
                  <a:lnTo>
                    <a:pt x="726" y="4406"/>
                  </a:lnTo>
                  <a:lnTo>
                    <a:pt x="780" y="4567"/>
                  </a:lnTo>
                  <a:lnTo>
                    <a:pt x="833" y="4728"/>
                  </a:lnTo>
                  <a:lnTo>
                    <a:pt x="914" y="4862"/>
                  </a:lnTo>
                  <a:lnTo>
                    <a:pt x="1021" y="5024"/>
                  </a:lnTo>
                  <a:lnTo>
                    <a:pt x="1021" y="5077"/>
                  </a:lnTo>
                  <a:lnTo>
                    <a:pt x="1021" y="5104"/>
                  </a:lnTo>
                  <a:lnTo>
                    <a:pt x="887" y="5292"/>
                  </a:lnTo>
                  <a:lnTo>
                    <a:pt x="753" y="5480"/>
                  </a:lnTo>
                  <a:lnTo>
                    <a:pt x="592" y="5641"/>
                  </a:lnTo>
                  <a:lnTo>
                    <a:pt x="377" y="5829"/>
                  </a:lnTo>
                  <a:lnTo>
                    <a:pt x="242" y="5910"/>
                  </a:lnTo>
                  <a:lnTo>
                    <a:pt x="135" y="6044"/>
                  </a:lnTo>
                  <a:lnTo>
                    <a:pt x="28" y="6205"/>
                  </a:lnTo>
                  <a:lnTo>
                    <a:pt x="1" y="6313"/>
                  </a:lnTo>
                  <a:lnTo>
                    <a:pt x="1" y="6420"/>
                  </a:lnTo>
                  <a:lnTo>
                    <a:pt x="1" y="6554"/>
                  </a:lnTo>
                  <a:lnTo>
                    <a:pt x="54" y="6689"/>
                  </a:lnTo>
                  <a:lnTo>
                    <a:pt x="108" y="6769"/>
                  </a:lnTo>
                  <a:lnTo>
                    <a:pt x="189" y="6877"/>
                  </a:lnTo>
                  <a:lnTo>
                    <a:pt x="269" y="6957"/>
                  </a:lnTo>
                  <a:lnTo>
                    <a:pt x="377" y="7038"/>
                  </a:lnTo>
                  <a:lnTo>
                    <a:pt x="672" y="7145"/>
                  </a:lnTo>
                  <a:lnTo>
                    <a:pt x="565" y="7253"/>
                  </a:lnTo>
                  <a:lnTo>
                    <a:pt x="430" y="7360"/>
                  </a:lnTo>
                  <a:lnTo>
                    <a:pt x="377" y="7414"/>
                  </a:lnTo>
                  <a:lnTo>
                    <a:pt x="323" y="7548"/>
                  </a:lnTo>
                  <a:lnTo>
                    <a:pt x="296" y="7683"/>
                  </a:lnTo>
                  <a:lnTo>
                    <a:pt x="323" y="7763"/>
                  </a:lnTo>
                  <a:lnTo>
                    <a:pt x="350" y="7844"/>
                  </a:lnTo>
                  <a:lnTo>
                    <a:pt x="404" y="7924"/>
                  </a:lnTo>
                  <a:lnTo>
                    <a:pt x="484" y="8005"/>
                  </a:lnTo>
                  <a:lnTo>
                    <a:pt x="592" y="8085"/>
                  </a:lnTo>
                  <a:lnTo>
                    <a:pt x="511" y="8247"/>
                  </a:lnTo>
                  <a:lnTo>
                    <a:pt x="484" y="8408"/>
                  </a:lnTo>
                  <a:lnTo>
                    <a:pt x="511" y="8542"/>
                  </a:lnTo>
                  <a:lnTo>
                    <a:pt x="565" y="8649"/>
                  </a:lnTo>
                  <a:lnTo>
                    <a:pt x="645" y="8703"/>
                  </a:lnTo>
                  <a:lnTo>
                    <a:pt x="699" y="8757"/>
                  </a:lnTo>
                  <a:lnTo>
                    <a:pt x="860" y="8811"/>
                  </a:lnTo>
                  <a:lnTo>
                    <a:pt x="780" y="8918"/>
                  </a:lnTo>
                  <a:lnTo>
                    <a:pt x="753" y="9079"/>
                  </a:lnTo>
                  <a:lnTo>
                    <a:pt x="726" y="9267"/>
                  </a:lnTo>
                  <a:lnTo>
                    <a:pt x="753" y="9482"/>
                  </a:lnTo>
                  <a:lnTo>
                    <a:pt x="807" y="9643"/>
                  </a:lnTo>
                  <a:lnTo>
                    <a:pt x="887" y="9804"/>
                  </a:lnTo>
                  <a:lnTo>
                    <a:pt x="968" y="9939"/>
                  </a:lnTo>
                  <a:lnTo>
                    <a:pt x="1102" y="10046"/>
                  </a:lnTo>
                  <a:lnTo>
                    <a:pt x="1236" y="10127"/>
                  </a:lnTo>
                  <a:lnTo>
                    <a:pt x="1397" y="10207"/>
                  </a:lnTo>
                  <a:lnTo>
                    <a:pt x="1585" y="10288"/>
                  </a:lnTo>
                  <a:lnTo>
                    <a:pt x="1800" y="10315"/>
                  </a:lnTo>
                  <a:lnTo>
                    <a:pt x="2015" y="10342"/>
                  </a:lnTo>
                  <a:lnTo>
                    <a:pt x="2284" y="10315"/>
                  </a:lnTo>
                  <a:lnTo>
                    <a:pt x="2955" y="10234"/>
                  </a:lnTo>
                  <a:lnTo>
                    <a:pt x="3197" y="10207"/>
                  </a:lnTo>
                  <a:lnTo>
                    <a:pt x="3439" y="10180"/>
                  </a:lnTo>
                  <a:lnTo>
                    <a:pt x="3654" y="10234"/>
                  </a:lnTo>
                  <a:lnTo>
                    <a:pt x="3868" y="10315"/>
                  </a:lnTo>
                  <a:lnTo>
                    <a:pt x="4056" y="10449"/>
                  </a:lnTo>
                  <a:lnTo>
                    <a:pt x="4137" y="10503"/>
                  </a:lnTo>
                  <a:lnTo>
                    <a:pt x="4298" y="10503"/>
                  </a:lnTo>
                  <a:lnTo>
                    <a:pt x="4379" y="10422"/>
                  </a:lnTo>
                  <a:lnTo>
                    <a:pt x="4432" y="10368"/>
                  </a:lnTo>
                  <a:lnTo>
                    <a:pt x="4432" y="10261"/>
                  </a:lnTo>
                  <a:lnTo>
                    <a:pt x="4406" y="10180"/>
                  </a:lnTo>
                  <a:lnTo>
                    <a:pt x="4352" y="10127"/>
                  </a:lnTo>
                  <a:lnTo>
                    <a:pt x="4218" y="10019"/>
                  </a:lnTo>
                  <a:lnTo>
                    <a:pt x="4083" y="9912"/>
                  </a:lnTo>
                  <a:lnTo>
                    <a:pt x="3949" y="9858"/>
                  </a:lnTo>
                  <a:lnTo>
                    <a:pt x="3788" y="9804"/>
                  </a:lnTo>
                  <a:lnTo>
                    <a:pt x="3654" y="9751"/>
                  </a:lnTo>
                  <a:lnTo>
                    <a:pt x="3492" y="9751"/>
                  </a:lnTo>
                  <a:lnTo>
                    <a:pt x="3304" y="9724"/>
                  </a:lnTo>
                  <a:lnTo>
                    <a:pt x="3143" y="9751"/>
                  </a:lnTo>
                  <a:lnTo>
                    <a:pt x="2875" y="9778"/>
                  </a:lnTo>
                  <a:lnTo>
                    <a:pt x="2284" y="9858"/>
                  </a:lnTo>
                  <a:lnTo>
                    <a:pt x="2042" y="9885"/>
                  </a:lnTo>
                  <a:lnTo>
                    <a:pt x="1854" y="9885"/>
                  </a:lnTo>
                  <a:lnTo>
                    <a:pt x="1693" y="9831"/>
                  </a:lnTo>
                  <a:lnTo>
                    <a:pt x="1559" y="9778"/>
                  </a:lnTo>
                  <a:lnTo>
                    <a:pt x="1451" y="9724"/>
                  </a:lnTo>
                  <a:lnTo>
                    <a:pt x="1344" y="9670"/>
                  </a:lnTo>
                  <a:lnTo>
                    <a:pt x="1290" y="9589"/>
                  </a:lnTo>
                  <a:lnTo>
                    <a:pt x="1236" y="9509"/>
                  </a:lnTo>
                  <a:lnTo>
                    <a:pt x="1183" y="9375"/>
                  </a:lnTo>
                  <a:lnTo>
                    <a:pt x="1183" y="9267"/>
                  </a:lnTo>
                  <a:lnTo>
                    <a:pt x="1183" y="9160"/>
                  </a:lnTo>
                  <a:lnTo>
                    <a:pt x="1236" y="9052"/>
                  </a:lnTo>
                  <a:lnTo>
                    <a:pt x="1290" y="8972"/>
                  </a:lnTo>
                  <a:lnTo>
                    <a:pt x="1317" y="8837"/>
                  </a:lnTo>
                  <a:lnTo>
                    <a:pt x="1317" y="8676"/>
                  </a:lnTo>
                  <a:lnTo>
                    <a:pt x="1263" y="8569"/>
                  </a:lnTo>
                  <a:lnTo>
                    <a:pt x="1156" y="8461"/>
                  </a:lnTo>
                  <a:lnTo>
                    <a:pt x="1048" y="8381"/>
                  </a:lnTo>
                  <a:lnTo>
                    <a:pt x="941" y="8354"/>
                  </a:lnTo>
                  <a:lnTo>
                    <a:pt x="1021" y="8273"/>
                  </a:lnTo>
                  <a:lnTo>
                    <a:pt x="1075" y="8193"/>
                  </a:lnTo>
                  <a:lnTo>
                    <a:pt x="1129" y="8112"/>
                  </a:lnTo>
                  <a:lnTo>
                    <a:pt x="1102" y="8032"/>
                  </a:lnTo>
                  <a:lnTo>
                    <a:pt x="1075" y="7951"/>
                  </a:lnTo>
                  <a:lnTo>
                    <a:pt x="995" y="7871"/>
                  </a:lnTo>
                  <a:lnTo>
                    <a:pt x="780" y="7656"/>
                  </a:lnTo>
                  <a:lnTo>
                    <a:pt x="914" y="7548"/>
                  </a:lnTo>
                  <a:lnTo>
                    <a:pt x="1021" y="7414"/>
                  </a:lnTo>
                  <a:lnTo>
                    <a:pt x="1129" y="7253"/>
                  </a:lnTo>
                  <a:lnTo>
                    <a:pt x="1129" y="7145"/>
                  </a:lnTo>
                  <a:lnTo>
                    <a:pt x="1129" y="7065"/>
                  </a:lnTo>
                  <a:lnTo>
                    <a:pt x="1102" y="6957"/>
                  </a:lnTo>
                  <a:lnTo>
                    <a:pt x="1048" y="6877"/>
                  </a:lnTo>
                  <a:lnTo>
                    <a:pt x="914" y="6769"/>
                  </a:lnTo>
                  <a:lnTo>
                    <a:pt x="753" y="6689"/>
                  </a:lnTo>
                  <a:lnTo>
                    <a:pt x="565" y="6608"/>
                  </a:lnTo>
                  <a:lnTo>
                    <a:pt x="484" y="6554"/>
                  </a:lnTo>
                  <a:lnTo>
                    <a:pt x="457" y="6474"/>
                  </a:lnTo>
                  <a:lnTo>
                    <a:pt x="457" y="6420"/>
                  </a:lnTo>
                  <a:lnTo>
                    <a:pt x="457" y="6366"/>
                  </a:lnTo>
                  <a:lnTo>
                    <a:pt x="484" y="6313"/>
                  </a:lnTo>
                  <a:lnTo>
                    <a:pt x="645" y="6178"/>
                  </a:lnTo>
                  <a:lnTo>
                    <a:pt x="833" y="6017"/>
                  </a:lnTo>
                  <a:lnTo>
                    <a:pt x="1048" y="5829"/>
                  </a:lnTo>
                  <a:lnTo>
                    <a:pt x="1236" y="5614"/>
                  </a:lnTo>
                  <a:lnTo>
                    <a:pt x="1424" y="5319"/>
                  </a:lnTo>
                  <a:lnTo>
                    <a:pt x="1451" y="5212"/>
                  </a:lnTo>
                  <a:lnTo>
                    <a:pt x="1478" y="5104"/>
                  </a:lnTo>
                  <a:lnTo>
                    <a:pt x="1478" y="4970"/>
                  </a:lnTo>
                  <a:lnTo>
                    <a:pt x="1451" y="4862"/>
                  </a:lnTo>
                  <a:lnTo>
                    <a:pt x="1317" y="4621"/>
                  </a:lnTo>
                  <a:lnTo>
                    <a:pt x="1209" y="4459"/>
                  </a:lnTo>
                  <a:lnTo>
                    <a:pt x="1183" y="4406"/>
                  </a:lnTo>
                  <a:lnTo>
                    <a:pt x="1183" y="4352"/>
                  </a:lnTo>
                  <a:lnTo>
                    <a:pt x="1236" y="4191"/>
                  </a:lnTo>
                  <a:lnTo>
                    <a:pt x="1371" y="3922"/>
                  </a:lnTo>
                  <a:lnTo>
                    <a:pt x="1424" y="3734"/>
                  </a:lnTo>
                  <a:lnTo>
                    <a:pt x="1451" y="3519"/>
                  </a:lnTo>
                  <a:lnTo>
                    <a:pt x="1478" y="3117"/>
                  </a:lnTo>
                  <a:lnTo>
                    <a:pt x="1585" y="2767"/>
                  </a:lnTo>
                  <a:lnTo>
                    <a:pt x="1693" y="2445"/>
                  </a:lnTo>
                  <a:lnTo>
                    <a:pt x="1854" y="2150"/>
                  </a:lnTo>
                  <a:lnTo>
                    <a:pt x="2042" y="1854"/>
                  </a:lnTo>
                  <a:lnTo>
                    <a:pt x="2257" y="1612"/>
                  </a:lnTo>
                  <a:lnTo>
                    <a:pt x="2499" y="1398"/>
                  </a:lnTo>
                  <a:lnTo>
                    <a:pt x="2767" y="1183"/>
                  </a:lnTo>
                  <a:lnTo>
                    <a:pt x="3063" y="1022"/>
                  </a:lnTo>
                  <a:lnTo>
                    <a:pt x="3358" y="860"/>
                  </a:lnTo>
                  <a:lnTo>
                    <a:pt x="3680" y="726"/>
                  </a:lnTo>
                  <a:lnTo>
                    <a:pt x="4003" y="619"/>
                  </a:lnTo>
                  <a:lnTo>
                    <a:pt x="4352" y="538"/>
                  </a:lnTo>
                  <a:lnTo>
                    <a:pt x="4701" y="484"/>
                  </a:lnTo>
                  <a:lnTo>
                    <a:pt x="5050" y="458"/>
                  </a:lnTo>
                  <a:lnTo>
                    <a:pt x="5802" y="458"/>
                  </a:lnTo>
                  <a:lnTo>
                    <a:pt x="6232" y="511"/>
                  </a:lnTo>
                  <a:lnTo>
                    <a:pt x="6635" y="565"/>
                  </a:lnTo>
                  <a:lnTo>
                    <a:pt x="7038" y="646"/>
                  </a:lnTo>
                  <a:lnTo>
                    <a:pt x="6742" y="807"/>
                  </a:lnTo>
                  <a:lnTo>
                    <a:pt x="6447" y="968"/>
                  </a:lnTo>
                  <a:lnTo>
                    <a:pt x="6017" y="1263"/>
                  </a:lnTo>
                  <a:lnTo>
                    <a:pt x="5641" y="1612"/>
                  </a:lnTo>
                  <a:lnTo>
                    <a:pt x="5319" y="1988"/>
                  </a:lnTo>
                  <a:lnTo>
                    <a:pt x="5077" y="2391"/>
                  </a:lnTo>
                  <a:lnTo>
                    <a:pt x="4862" y="2821"/>
                  </a:lnTo>
                  <a:lnTo>
                    <a:pt x="4728" y="3305"/>
                  </a:lnTo>
                  <a:lnTo>
                    <a:pt x="4620" y="3788"/>
                  </a:lnTo>
                  <a:lnTo>
                    <a:pt x="4594" y="4298"/>
                  </a:lnTo>
                  <a:lnTo>
                    <a:pt x="4620" y="4889"/>
                  </a:lnTo>
                  <a:lnTo>
                    <a:pt x="4647" y="5400"/>
                  </a:lnTo>
                  <a:lnTo>
                    <a:pt x="4755" y="5856"/>
                  </a:lnTo>
                  <a:lnTo>
                    <a:pt x="4808" y="6098"/>
                  </a:lnTo>
                  <a:lnTo>
                    <a:pt x="4889" y="6313"/>
                  </a:lnTo>
                  <a:lnTo>
                    <a:pt x="4996" y="6501"/>
                  </a:lnTo>
                  <a:lnTo>
                    <a:pt x="5131" y="6716"/>
                  </a:lnTo>
                  <a:lnTo>
                    <a:pt x="5426" y="7145"/>
                  </a:lnTo>
                  <a:lnTo>
                    <a:pt x="5802" y="7575"/>
                  </a:lnTo>
                  <a:lnTo>
                    <a:pt x="6313" y="8059"/>
                  </a:lnTo>
                  <a:lnTo>
                    <a:pt x="6339" y="8085"/>
                  </a:lnTo>
                  <a:lnTo>
                    <a:pt x="6393" y="8193"/>
                  </a:lnTo>
                  <a:lnTo>
                    <a:pt x="6420" y="8327"/>
                  </a:lnTo>
                  <a:lnTo>
                    <a:pt x="6420" y="8515"/>
                  </a:lnTo>
                  <a:lnTo>
                    <a:pt x="6420" y="8784"/>
                  </a:lnTo>
                  <a:lnTo>
                    <a:pt x="6339" y="9133"/>
                  </a:lnTo>
                  <a:lnTo>
                    <a:pt x="6232" y="9563"/>
                  </a:lnTo>
                  <a:lnTo>
                    <a:pt x="6044" y="10100"/>
                  </a:lnTo>
                  <a:lnTo>
                    <a:pt x="6017" y="10234"/>
                  </a:lnTo>
                  <a:lnTo>
                    <a:pt x="6017" y="10368"/>
                  </a:lnTo>
                  <a:lnTo>
                    <a:pt x="6044" y="10530"/>
                  </a:lnTo>
                  <a:lnTo>
                    <a:pt x="6098" y="10664"/>
                  </a:lnTo>
                  <a:lnTo>
                    <a:pt x="6178" y="10771"/>
                  </a:lnTo>
                  <a:lnTo>
                    <a:pt x="6286" y="10879"/>
                  </a:lnTo>
                  <a:lnTo>
                    <a:pt x="6393" y="10959"/>
                  </a:lnTo>
                  <a:lnTo>
                    <a:pt x="6527" y="11013"/>
                  </a:lnTo>
                  <a:lnTo>
                    <a:pt x="6823" y="11067"/>
                  </a:lnTo>
                  <a:lnTo>
                    <a:pt x="5372" y="11443"/>
                  </a:lnTo>
                  <a:lnTo>
                    <a:pt x="5211" y="11443"/>
                  </a:lnTo>
                  <a:lnTo>
                    <a:pt x="5158" y="11389"/>
                  </a:lnTo>
                  <a:lnTo>
                    <a:pt x="5104" y="11308"/>
                  </a:lnTo>
                  <a:lnTo>
                    <a:pt x="4996" y="11067"/>
                  </a:lnTo>
                  <a:lnTo>
                    <a:pt x="4943" y="10986"/>
                  </a:lnTo>
                  <a:lnTo>
                    <a:pt x="4862" y="10932"/>
                  </a:lnTo>
                  <a:lnTo>
                    <a:pt x="4782" y="10932"/>
                  </a:lnTo>
                  <a:lnTo>
                    <a:pt x="4701" y="10959"/>
                  </a:lnTo>
                  <a:lnTo>
                    <a:pt x="4620" y="11013"/>
                  </a:lnTo>
                  <a:lnTo>
                    <a:pt x="4594" y="11067"/>
                  </a:lnTo>
                  <a:lnTo>
                    <a:pt x="4567" y="11147"/>
                  </a:lnTo>
                  <a:lnTo>
                    <a:pt x="4594" y="11255"/>
                  </a:lnTo>
                  <a:lnTo>
                    <a:pt x="4674" y="11470"/>
                  </a:lnTo>
                  <a:lnTo>
                    <a:pt x="4728" y="11577"/>
                  </a:lnTo>
                  <a:lnTo>
                    <a:pt x="4782" y="11658"/>
                  </a:lnTo>
                  <a:lnTo>
                    <a:pt x="4943" y="11792"/>
                  </a:lnTo>
                  <a:lnTo>
                    <a:pt x="5131" y="11872"/>
                  </a:lnTo>
                  <a:lnTo>
                    <a:pt x="5319" y="11899"/>
                  </a:lnTo>
                  <a:lnTo>
                    <a:pt x="5507" y="11899"/>
                  </a:lnTo>
                  <a:lnTo>
                    <a:pt x="7736" y="11308"/>
                  </a:lnTo>
                  <a:lnTo>
                    <a:pt x="9965" y="11899"/>
                  </a:lnTo>
                  <a:lnTo>
                    <a:pt x="10126" y="11899"/>
                  </a:lnTo>
                  <a:lnTo>
                    <a:pt x="10341" y="11872"/>
                  </a:lnTo>
                  <a:lnTo>
                    <a:pt x="10529" y="11792"/>
                  </a:lnTo>
                  <a:lnTo>
                    <a:pt x="10664" y="11658"/>
                  </a:lnTo>
                  <a:lnTo>
                    <a:pt x="10744" y="11577"/>
                  </a:lnTo>
                  <a:lnTo>
                    <a:pt x="10771" y="11470"/>
                  </a:lnTo>
                  <a:lnTo>
                    <a:pt x="10905" y="11201"/>
                  </a:lnTo>
                  <a:lnTo>
                    <a:pt x="11013" y="10959"/>
                  </a:lnTo>
                  <a:lnTo>
                    <a:pt x="11174" y="10718"/>
                  </a:lnTo>
                  <a:lnTo>
                    <a:pt x="11335" y="10530"/>
                  </a:lnTo>
                  <a:lnTo>
                    <a:pt x="11523" y="10368"/>
                  </a:lnTo>
                  <a:lnTo>
                    <a:pt x="11738" y="10261"/>
                  </a:lnTo>
                  <a:lnTo>
                    <a:pt x="11845" y="10207"/>
                  </a:lnTo>
                  <a:lnTo>
                    <a:pt x="11980" y="10207"/>
                  </a:lnTo>
                  <a:lnTo>
                    <a:pt x="12114" y="10180"/>
                  </a:lnTo>
                  <a:lnTo>
                    <a:pt x="12275" y="10207"/>
                  </a:lnTo>
                  <a:lnTo>
                    <a:pt x="12517" y="10234"/>
                  </a:lnTo>
                  <a:lnTo>
                    <a:pt x="13188" y="10315"/>
                  </a:lnTo>
                  <a:lnTo>
                    <a:pt x="13457" y="10342"/>
                  </a:lnTo>
                  <a:lnTo>
                    <a:pt x="13672" y="10315"/>
                  </a:lnTo>
                  <a:lnTo>
                    <a:pt x="13887" y="10288"/>
                  </a:lnTo>
                  <a:lnTo>
                    <a:pt x="14075" y="10207"/>
                  </a:lnTo>
                  <a:lnTo>
                    <a:pt x="14236" y="10127"/>
                  </a:lnTo>
                  <a:lnTo>
                    <a:pt x="14370" y="10046"/>
                  </a:lnTo>
                  <a:lnTo>
                    <a:pt x="14478" y="9939"/>
                  </a:lnTo>
                  <a:lnTo>
                    <a:pt x="14585" y="9804"/>
                  </a:lnTo>
                  <a:lnTo>
                    <a:pt x="14666" y="9643"/>
                  </a:lnTo>
                  <a:lnTo>
                    <a:pt x="14719" y="9482"/>
                  </a:lnTo>
                  <a:lnTo>
                    <a:pt x="14746" y="9267"/>
                  </a:lnTo>
                  <a:lnTo>
                    <a:pt x="14719" y="9079"/>
                  </a:lnTo>
                  <a:lnTo>
                    <a:pt x="14666" y="8918"/>
                  </a:lnTo>
                  <a:lnTo>
                    <a:pt x="14612" y="8811"/>
                  </a:lnTo>
                  <a:lnTo>
                    <a:pt x="14746" y="8757"/>
                  </a:lnTo>
                  <a:lnTo>
                    <a:pt x="14827" y="8703"/>
                  </a:lnTo>
                  <a:lnTo>
                    <a:pt x="14880" y="8649"/>
                  </a:lnTo>
                  <a:lnTo>
                    <a:pt x="14934" y="8542"/>
                  </a:lnTo>
                  <a:lnTo>
                    <a:pt x="14961" y="8408"/>
                  </a:lnTo>
                  <a:lnTo>
                    <a:pt x="14961" y="8247"/>
                  </a:lnTo>
                  <a:lnTo>
                    <a:pt x="14880" y="8085"/>
                  </a:lnTo>
                  <a:lnTo>
                    <a:pt x="14988" y="8005"/>
                  </a:lnTo>
                  <a:lnTo>
                    <a:pt x="15068" y="7924"/>
                  </a:lnTo>
                  <a:lnTo>
                    <a:pt x="15122" y="7844"/>
                  </a:lnTo>
                  <a:lnTo>
                    <a:pt x="15149" y="7763"/>
                  </a:lnTo>
                  <a:lnTo>
                    <a:pt x="15176" y="7683"/>
                  </a:lnTo>
                  <a:lnTo>
                    <a:pt x="15149" y="7548"/>
                  </a:lnTo>
                  <a:lnTo>
                    <a:pt x="15095" y="7414"/>
                  </a:lnTo>
                  <a:lnTo>
                    <a:pt x="15042" y="7360"/>
                  </a:lnTo>
                  <a:lnTo>
                    <a:pt x="14880" y="7253"/>
                  </a:lnTo>
                  <a:lnTo>
                    <a:pt x="14800" y="7145"/>
                  </a:lnTo>
                  <a:lnTo>
                    <a:pt x="14854" y="7118"/>
                  </a:lnTo>
                  <a:lnTo>
                    <a:pt x="14988" y="7065"/>
                  </a:lnTo>
                  <a:lnTo>
                    <a:pt x="15122" y="7011"/>
                  </a:lnTo>
                  <a:lnTo>
                    <a:pt x="15230" y="6930"/>
                  </a:lnTo>
                  <a:lnTo>
                    <a:pt x="15310" y="6850"/>
                  </a:lnTo>
                  <a:lnTo>
                    <a:pt x="15391" y="6769"/>
                  </a:lnTo>
                  <a:lnTo>
                    <a:pt x="15418" y="6662"/>
                  </a:lnTo>
                  <a:lnTo>
                    <a:pt x="15445" y="6554"/>
                  </a:lnTo>
                  <a:lnTo>
                    <a:pt x="15471" y="6420"/>
                  </a:lnTo>
                  <a:lnTo>
                    <a:pt x="15445" y="6313"/>
                  </a:lnTo>
                  <a:lnTo>
                    <a:pt x="15418" y="6205"/>
                  </a:lnTo>
                  <a:lnTo>
                    <a:pt x="15337" y="6044"/>
                  </a:lnTo>
                  <a:lnTo>
                    <a:pt x="15203" y="5910"/>
                  </a:lnTo>
                  <a:lnTo>
                    <a:pt x="15095" y="5829"/>
                  </a:lnTo>
                  <a:lnTo>
                    <a:pt x="14880" y="5641"/>
                  </a:lnTo>
                  <a:lnTo>
                    <a:pt x="14692" y="5480"/>
                  </a:lnTo>
                  <a:lnTo>
                    <a:pt x="14558" y="5292"/>
                  </a:lnTo>
                  <a:lnTo>
                    <a:pt x="14451" y="5104"/>
                  </a:lnTo>
                  <a:lnTo>
                    <a:pt x="14424" y="5077"/>
                  </a:lnTo>
                  <a:lnTo>
                    <a:pt x="14451" y="5024"/>
                  </a:lnTo>
                  <a:lnTo>
                    <a:pt x="14531" y="4862"/>
                  </a:lnTo>
                  <a:lnTo>
                    <a:pt x="14612" y="4728"/>
                  </a:lnTo>
                  <a:lnTo>
                    <a:pt x="14692" y="4567"/>
                  </a:lnTo>
                  <a:lnTo>
                    <a:pt x="14719" y="4406"/>
                  </a:lnTo>
                  <a:lnTo>
                    <a:pt x="14719" y="4245"/>
                  </a:lnTo>
                  <a:lnTo>
                    <a:pt x="14692" y="4137"/>
                  </a:lnTo>
                  <a:lnTo>
                    <a:pt x="14639" y="4003"/>
                  </a:lnTo>
                  <a:lnTo>
                    <a:pt x="14531" y="3788"/>
                  </a:lnTo>
                  <a:lnTo>
                    <a:pt x="14504" y="3654"/>
                  </a:lnTo>
                  <a:lnTo>
                    <a:pt x="14478" y="3493"/>
                  </a:lnTo>
                  <a:lnTo>
                    <a:pt x="14424" y="3036"/>
                  </a:lnTo>
                  <a:lnTo>
                    <a:pt x="14316" y="2633"/>
                  </a:lnTo>
                  <a:lnTo>
                    <a:pt x="14182" y="2230"/>
                  </a:lnTo>
                  <a:lnTo>
                    <a:pt x="13967" y="1854"/>
                  </a:lnTo>
                  <a:lnTo>
                    <a:pt x="13726" y="1532"/>
                  </a:lnTo>
                  <a:lnTo>
                    <a:pt x="13457" y="1210"/>
                  </a:lnTo>
                  <a:lnTo>
                    <a:pt x="13108" y="941"/>
                  </a:lnTo>
                  <a:lnTo>
                    <a:pt x="12759" y="672"/>
                  </a:lnTo>
                  <a:lnTo>
                    <a:pt x="12651" y="646"/>
                  </a:lnTo>
                  <a:lnTo>
                    <a:pt x="12571" y="646"/>
                  </a:lnTo>
                  <a:lnTo>
                    <a:pt x="12490" y="699"/>
                  </a:lnTo>
                  <a:lnTo>
                    <a:pt x="12436" y="753"/>
                  </a:lnTo>
                  <a:lnTo>
                    <a:pt x="12409" y="834"/>
                  </a:lnTo>
                  <a:lnTo>
                    <a:pt x="12409" y="941"/>
                  </a:lnTo>
                  <a:lnTo>
                    <a:pt x="12436" y="995"/>
                  </a:lnTo>
                  <a:lnTo>
                    <a:pt x="12517" y="1075"/>
                  </a:lnTo>
                  <a:lnTo>
                    <a:pt x="12759" y="1236"/>
                  </a:lnTo>
                  <a:lnTo>
                    <a:pt x="13000" y="1424"/>
                  </a:lnTo>
                  <a:lnTo>
                    <a:pt x="13242" y="1666"/>
                  </a:lnTo>
                  <a:lnTo>
                    <a:pt x="13484" y="1935"/>
                  </a:lnTo>
                  <a:lnTo>
                    <a:pt x="13672" y="2257"/>
                  </a:lnTo>
                  <a:lnTo>
                    <a:pt x="13833" y="2633"/>
                  </a:lnTo>
                  <a:lnTo>
                    <a:pt x="13967" y="3036"/>
                  </a:lnTo>
                  <a:lnTo>
                    <a:pt x="13994" y="3278"/>
                  </a:lnTo>
                  <a:lnTo>
                    <a:pt x="14021" y="3519"/>
                  </a:lnTo>
                  <a:lnTo>
                    <a:pt x="14048" y="3734"/>
                  </a:lnTo>
                  <a:lnTo>
                    <a:pt x="14102" y="3922"/>
                  </a:lnTo>
                  <a:lnTo>
                    <a:pt x="14209" y="4191"/>
                  </a:lnTo>
                  <a:lnTo>
                    <a:pt x="14290" y="4352"/>
                  </a:lnTo>
                  <a:lnTo>
                    <a:pt x="14263" y="4406"/>
                  </a:lnTo>
                  <a:lnTo>
                    <a:pt x="14236" y="4459"/>
                  </a:lnTo>
                  <a:lnTo>
                    <a:pt x="14155" y="4621"/>
                  </a:lnTo>
                  <a:lnTo>
                    <a:pt x="14021" y="4862"/>
                  </a:lnTo>
                  <a:lnTo>
                    <a:pt x="13994" y="4970"/>
                  </a:lnTo>
                  <a:lnTo>
                    <a:pt x="13967" y="5104"/>
                  </a:lnTo>
                  <a:lnTo>
                    <a:pt x="13994" y="5212"/>
                  </a:lnTo>
                  <a:lnTo>
                    <a:pt x="14048" y="5319"/>
                  </a:lnTo>
                  <a:lnTo>
                    <a:pt x="14236" y="5614"/>
                  </a:lnTo>
                  <a:lnTo>
                    <a:pt x="14424" y="5829"/>
                  </a:lnTo>
                  <a:lnTo>
                    <a:pt x="14612" y="6017"/>
                  </a:lnTo>
                  <a:lnTo>
                    <a:pt x="14800" y="6178"/>
                  </a:lnTo>
                  <a:lnTo>
                    <a:pt x="14961" y="6313"/>
                  </a:lnTo>
                  <a:lnTo>
                    <a:pt x="15015" y="6366"/>
                  </a:lnTo>
                  <a:lnTo>
                    <a:pt x="15015" y="6420"/>
                  </a:lnTo>
                  <a:lnTo>
                    <a:pt x="15015" y="6474"/>
                  </a:lnTo>
                  <a:lnTo>
                    <a:pt x="14988" y="6554"/>
                  </a:lnTo>
                  <a:lnTo>
                    <a:pt x="14880" y="6608"/>
                  </a:lnTo>
                  <a:lnTo>
                    <a:pt x="14719" y="6689"/>
                  </a:lnTo>
                  <a:lnTo>
                    <a:pt x="14531" y="6769"/>
                  </a:lnTo>
                  <a:lnTo>
                    <a:pt x="14424" y="6877"/>
                  </a:lnTo>
                  <a:lnTo>
                    <a:pt x="14343" y="6957"/>
                  </a:lnTo>
                  <a:lnTo>
                    <a:pt x="14316" y="7065"/>
                  </a:lnTo>
                  <a:lnTo>
                    <a:pt x="14316" y="7145"/>
                  </a:lnTo>
                  <a:lnTo>
                    <a:pt x="14343" y="7253"/>
                  </a:lnTo>
                  <a:lnTo>
                    <a:pt x="14424" y="7414"/>
                  </a:lnTo>
                  <a:lnTo>
                    <a:pt x="14558" y="7548"/>
                  </a:lnTo>
                  <a:lnTo>
                    <a:pt x="14692" y="7656"/>
                  </a:lnTo>
                  <a:lnTo>
                    <a:pt x="14478" y="7871"/>
                  </a:lnTo>
                  <a:lnTo>
                    <a:pt x="14397" y="7951"/>
                  </a:lnTo>
                  <a:lnTo>
                    <a:pt x="14343" y="8032"/>
                  </a:lnTo>
                  <a:lnTo>
                    <a:pt x="14343" y="8112"/>
                  </a:lnTo>
                  <a:lnTo>
                    <a:pt x="14370" y="8193"/>
                  </a:lnTo>
                  <a:lnTo>
                    <a:pt x="14451" y="8273"/>
                  </a:lnTo>
                  <a:lnTo>
                    <a:pt x="14504" y="8354"/>
                  </a:lnTo>
                  <a:lnTo>
                    <a:pt x="14424" y="8381"/>
                  </a:lnTo>
                  <a:lnTo>
                    <a:pt x="14316" y="8461"/>
                  </a:lnTo>
                  <a:lnTo>
                    <a:pt x="14209" y="8569"/>
                  </a:lnTo>
                  <a:lnTo>
                    <a:pt x="14155" y="8676"/>
                  </a:lnTo>
                  <a:lnTo>
                    <a:pt x="14128" y="8837"/>
                  </a:lnTo>
                  <a:lnTo>
                    <a:pt x="14182" y="8972"/>
                  </a:lnTo>
                  <a:lnTo>
                    <a:pt x="14263" y="9133"/>
                  </a:lnTo>
                  <a:lnTo>
                    <a:pt x="14290" y="9240"/>
                  </a:lnTo>
                  <a:lnTo>
                    <a:pt x="14263" y="9375"/>
                  </a:lnTo>
                  <a:lnTo>
                    <a:pt x="14209" y="9509"/>
                  </a:lnTo>
                  <a:lnTo>
                    <a:pt x="14182" y="9589"/>
                  </a:lnTo>
                  <a:lnTo>
                    <a:pt x="14102" y="9670"/>
                  </a:lnTo>
                  <a:lnTo>
                    <a:pt x="14021" y="9724"/>
                  </a:lnTo>
                  <a:lnTo>
                    <a:pt x="13914" y="9778"/>
                  </a:lnTo>
                  <a:lnTo>
                    <a:pt x="13779" y="9831"/>
                  </a:lnTo>
                  <a:lnTo>
                    <a:pt x="13591" y="9885"/>
                  </a:lnTo>
                  <a:lnTo>
                    <a:pt x="13430" y="9885"/>
                  </a:lnTo>
                  <a:lnTo>
                    <a:pt x="13188" y="9858"/>
                  </a:lnTo>
                  <a:lnTo>
                    <a:pt x="12571" y="9778"/>
                  </a:lnTo>
                  <a:lnTo>
                    <a:pt x="12329" y="9751"/>
                  </a:lnTo>
                  <a:lnTo>
                    <a:pt x="12087" y="9724"/>
                  </a:lnTo>
                  <a:lnTo>
                    <a:pt x="11872" y="9751"/>
                  </a:lnTo>
                  <a:lnTo>
                    <a:pt x="11684" y="9778"/>
                  </a:lnTo>
                  <a:lnTo>
                    <a:pt x="11523" y="9858"/>
                  </a:lnTo>
                  <a:lnTo>
                    <a:pt x="11362" y="9939"/>
                  </a:lnTo>
                  <a:lnTo>
                    <a:pt x="11201" y="10019"/>
                  </a:lnTo>
                  <a:lnTo>
                    <a:pt x="11067" y="10154"/>
                  </a:lnTo>
                  <a:lnTo>
                    <a:pt x="10959" y="10261"/>
                  </a:lnTo>
                  <a:lnTo>
                    <a:pt x="10744" y="10530"/>
                  </a:lnTo>
                  <a:lnTo>
                    <a:pt x="10583" y="10825"/>
                  </a:lnTo>
                  <a:lnTo>
                    <a:pt x="10449" y="11094"/>
                  </a:lnTo>
                  <a:lnTo>
                    <a:pt x="10368" y="11308"/>
                  </a:lnTo>
                  <a:lnTo>
                    <a:pt x="10315" y="11389"/>
                  </a:lnTo>
                  <a:lnTo>
                    <a:pt x="10234" y="11443"/>
                  </a:lnTo>
                  <a:lnTo>
                    <a:pt x="10073" y="11443"/>
                  </a:lnTo>
                  <a:lnTo>
                    <a:pt x="8649" y="11067"/>
                  </a:lnTo>
                  <a:lnTo>
                    <a:pt x="8945" y="11013"/>
                  </a:lnTo>
                  <a:lnTo>
                    <a:pt x="9079" y="10959"/>
                  </a:lnTo>
                  <a:lnTo>
                    <a:pt x="9186" y="10879"/>
                  </a:lnTo>
                  <a:lnTo>
                    <a:pt x="9294" y="10771"/>
                  </a:lnTo>
                  <a:lnTo>
                    <a:pt x="9374" y="10664"/>
                  </a:lnTo>
                  <a:lnTo>
                    <a:pt x="9428" y="10530"/>
                  </a:lnTo>
                  <a:lnTo>
                    <a:pt x="9455" y="10368"/>
                  </a:lnTo>
                  <a:lnTo>
                    <a:pt x="9455" y="10234"/>
                  </a:lnTo>
                  <a:lnTo>
                    <a:pt x="9401" y="10100"/>
                  </a:lnTo>
                  <a:lnTo>
                    <a:pt x="9240" y="9563"/>
                  </a:lnTo>
                  <a:lnTo>
                    <a:pt x="9106" y="9133"/>
                  </a:lnTo>
                  <a:lnTo>
                    <a:pt x="9052" y="8784"/>
                  </a:lnTo>
                  <a:lnTo>
                    <a:pt x="9025" y="8515"/>
                  </a:lnTo>
                  <a:lnTo>
                    <a:pt x="9052" y="8327"/>
                  </a:lnTo>
                  <a:lnTo>
                    <a:pt x="9079" y="8193"/>
                  </a:lnTo>
                  <a:lnTo>
                    <a:pt x="9133" y="8085"/>
                  </a:lnTo>
                  <a:lnTo>
                    <a:pt x="9160" y="8059"/>
                  </a:lnTo>
                  <a:lnTo>
                    <a:pt x="9697" y="7521"/>
                  </a:lnTo>
                  <a:lnTo>
                    <a:pt x="10100" y="7065"/>
                  </a:lnTo>
                  <a:lnTo>
                    <a:pt x="10126" y="6984"/>
                  </a:lnTo>
                  <a:lnTo>
                    <a:pt x="10153" y="6904"/>
                  </a:lnTo>
                  <a:lnTo>
                    <a:pt x="10126" y="6823"/>
                  </a:lnTo>
                  <a:lnTo>
                    <a:pt x="10046" y="6769"/>
                  </a:lnTo>
                  <a:lnTo>
                    <a:pt x="9965" y="6716"/>
                  </a:lnTo>
                  <a:lnTo>
                    <a:pt x="9885" y="6716"/>
                  </a:lnTo>
                  <a:lnTo>
                    <a:pt x="9804" y="6742"/>
                  </a:lnTo>
                  <a:lnTo>
                    <a:pt x="9750" y="6796"/>
                  </a:lnTo>
                  <a:lnTo>
                    <a:pt x="9374" y="7226"/>
                  </a:lnTo>
                  <a:lnTo>
                    <a:pt x="8864" y="7709"/>
                  </a:lnTo>
                  <a:lnTo>
                    <a:pt x="8730" y="7871"/>
                  </a:lnTo>
                  <a:lnTo>
                    <a:pt x="8649" y="8085"/>
                  </a:lnTo>
                  <a:lnTo>
                    <a:pt x="8596" y="8327"/>
                  </a:lnTo>
                  <a:lnTo>
                    <a:pt x="8596" y="8623"/>
                  </a:lnTo>
                  <a:lnTo>
                    <a:pt x="8622" y="8945"/>
                  </a:lnTo>
                  <a:lnTo>
                    <a:pt x="8703" y="9348"/>
                  </a:lnTo>
                  <a:lnTo>
                    <a:pt x="8810" y="9778"/>
                  </a:lnTo>
                  <a:lnTo>
                    <a:pt x="8972" y="10261"/>
                  </a:lnTo>
                  <a:lnTo>
                    <a:pt x="8998" y="10342"/>
                  </a:lnTo>
                  <a:lnTo>
                    <a:pt x="8972" y="10449"/>
                  </a:lnTo>
                  <a:lnTo>
                    <a:pt x="8918" y="10530"/>
                  </a:lnTo>
                  <a:lnTo>
                    <a:pt x="8810" y="10556"/>
                  </a:lnTo>
                  <a:lnTo>
                    <a:pt x="7736" y="10852"/>
                  </a:lnTo>
                  <a:lnTo>
                    <a:pt x="6635" y="10556"/>
                  </a:lnTo>
                  <a:lnTo>
                    <a:pt x="6554" y="10530"/>
                  </a:lnTo>
                  <a:lnTo>
                    <a:pt x="6501" y="10449"/>
                  </a:lnTo>
                  <a:lnTo>
                    <a:pt x="6474" y="10342"/>
                  </a:lnTo>
                  <a:lnTo>
                    <a:pt x="6474" y="10261"/>
                  </a:lnTo>
                  <a:lnTo>
                    <a:pt x="6635" y="9778"/>
                  </a:lnTo>
                  <a:lnTo>
                    <a:pt x="6769" y="9348"/>
                  </a:lnTo>
                  <a:lnTo>
                    <a:pt x="6850" y="8945"/>
                  </a:lnTo>
                  <a:lnTo>
                    <a:pt x="6877" y="8623"/>
                  </a:lnTo>
                  <a:lnTo>
                    <a:pt x="6877" y="8327"/>
                  </a:lnTo>
                  <a:lnTo>
                    <a:pt x="6823" y="8085"/>
                  </a:lnTo>
                  <a:lnTo>
                    <a:pt x="6742" y="7871"/>
                  </a:lnTo>
                  <a:lnTo>
                    <a:pt x="6608" y="7709"/>
                  </a:lnTo>
                  <a:lnTo>
                    <a:pt x="6151" y="7280"/>
                  </a:lnTo>
                  <a:lnTo>
                    <a:pt x="5802" y="6877"/>
                  </a:lnTo>
                  <a:lnTo>
                    <a:pt x="5507" y="6501"/>
                  </a:lnTo>
                  <a:lnTo>
                    <a:pt x="5319" y="6125"/>
                  </a:lnTo>
                  <a:lnTo>
                    <a:pt x="5184" y="5749"/>
                  </a:lnTo>
                  <a:lnTo>
                    <a:pt x="5104" y="5319"/>
                  </a:lnTo>
                  <a:lnTo>
                    <a:pt x="5050" y="4836"/>
                  </a:lnTo>
                  <a:lnTo>
                    <a:pt x="5050" y="4298"/>
                  </a:lnTo>
                  <a:lnTo>
                    <a:pt x="5077" y="3842"/>
                  </a:lnTo>
                  <a:lnTo>
                    <a:pt x="5158" y="3412"/>
                  </a:lnTo>
                  <a:lnTo>
                    <a:pt x="5292" y="2982"/>
                  </a:lnTo>
                  <a:lnTo>
                    <a:pt x="5453" y="2606"/>
                  </a:lnTo>
                  <a:lnTo>
                    <a:pt x="5695" y="2257"/>
                  </a:lnTo>
                  <a:lnTo>
                    <a:pt x="5963" y="1935"/>
                  </a:lnTo>
                  <a:lnTo>
                    <a:pt x="6313" y="1612"/>
                  </a:lnTo>
                  <a:lnTo>
                    <a:pt x="6689" y="1344"/>
                  </a:lnTo>
                  <a:lnTo>
                    <a:pt x="6930" y="1210"/>
                  </a:lnTo>
                  <a:lnTo>
                    <a:pt x="7172" y="1075"/>
                  </a:lnTo>
                  <a:lnTo>
                    <a:pt x="7736" y="834"/>
                  </a:lnTo>
                  <a:lnTo>
                    <a:pt x="8273" y="1075"/>
                  </a:lnTo>
                  <a:lnTo>
                    <a:pt x="8542" y="1210"/>
                  </a:lnTo>
                  <a:lnTo>
                    <a:pt x="8784" y="1344"/>
                  </a:lnTo>
                  <a:lnTo>
                    <a:pt x="9160" y="1612"/>
                  </a:lnTo>
                  <a:lnTo>
                    <a:pt x="9482" y="1935"/>
                  </a:lnTo>
                  <a:lnTo>
                    <a:pt x="9777" y="2257"/>
                  </a:lnTo>
                  <a:lnTo>
                    <a:pt x="9992" y="2606"/>
                  </a:lnTo>
                  <a:lnTo>
                    <a:pt x="10180" y="2982"/>
                  </a:lnTo>
                  <a:lnTo>
                    <a:pt x="10315" y="3412"/>
                  </a:lnTo>
                  <a:lnTo>
                    <a:pt x="10395" y="3842"/>
                  </a:lnTo>
                  <a:lnTo>
                    <a:pt x="10422" y="4298"/>
                  </a:lnTo>
                  <a:lnTo>
                    <a:pt x="10395" y="4836"/>
                  </a:lnTo>
                  <a:lnTo>
                    <a:pt x="10368" y="5265"/>
                  </a:lnTo>
                  <a:lnTo>
                    <a:pt x="10315" y="5641"/>
                  </a:lnTo>
                  <a:lnTo>
                    <a:pt x="10207" y="5964"/>
                  </a:lnTo>
                  <a:lnTo>
                    <a:pt x="10207" y="6044"/>
                  </a:lnTo>
                  <a:lnTo>
                    <a:pt x="10234" y="6125"/>
                  </a:lnTo>
                  <a:lnTo>
                    <a:pt x="10261" y="6205"/>
                  </a:lnTo>
                  <a:lnTo>
                    <a:pt x="10341" y="6232"/>
                  </a:lnTo>
                  <a:lnTo>
                    <a:pt x="10449" y="6259"/>
                  </a:lnTo>
                  <a:lnTo>
                    <a:pt x="10529" y="6232"/>
                  </a:lnTo>
                  <a:lnTo>
                    <a:pt x="10583" y="6178"/>
                  </a:lnTo>
                  <a:lnTo>
                    <a:pt x="10637" y="6098"/>
                  </a:lnTo>
                  <a:lnTo>
                    <a:pt x="10744" y="5749"/>
                  </a:lnTo>
                  <a:lnTo>
                    <a:pt x="10825" y="5346"/>
                  </a:lnTo>
                  <a:lnTo>
                    <a:pt x="10852" y="4862"/>
                  </a:lnTo>
                  <a:lnTo>
                    <a:pt x="10879" y="4298"/>
                  </a:lnTo>
                  <a:lnTo>
                    <a:pt x="10825" y="3788"/>
                  </a:lnTo>
                  <a:lnTo>
                    <a:pt x="10744" y="3305"/>
                  </a:lnTo>
                  <a:lnTo>
                    <a:pt x="10610" y="2821"/>
                  </a:lnTo>
                  <a:lnTo>
                    <a:pt x="10395" y="2391"/>
                  </a:lnTo>
                  <a:lnTo>
                    <a:pt x="10126" y="1988"/>
                  </a:lnTo>
                  <a:lnTo>
                    <a:pt x="9831" y="1612"/>
                  </a:lnTo>
                  <a:lnTo>
                    <a:pt x="9455" y="1263"/>
                  </a:lnTo>
                  <a:lnTo>
                    <a:pt x="9025" y="968"/>
                  </a:lnTo>
                  <a:lnTo>
                    <a:pt x="8730" y="807"/>
                  </a:lnTo>
                  <a:lnTo>
                    <a:pt x="8434" y="646"/>
                  </a:lnTo>
                  <a:lnTo>
                    <a:pt x="8837" y="565"/>
                  </a:lnTo>
                  <a:lnTo>
                    <a:pt x="9240" y="511"/>
                  </a:lnTo>
                  <a:lnTo>
                    <a:pt x="9643" y="458"/>
                  </a:lnTo>
                  <a:lnTo>
                    <a:pt x="10476" y="458"/>
                  </a:lnTo>
                  <a:lnTo>
                    <a:pt x="10852" y="511"/>
                  </a:lnTo>
                  <a:lnTo>
                    <a:pt x="11228" y="565"/>
                  </a:lnTo>
                  <a:lnTo>
                    <a:pt x="11577" y="672"/>
                  </a:lnTo>
                  <a:lnTo>
                    <a:pt x="11684" y="672"/>
                  </a:lnTo>
                  <a:lnTo>
                    <a:pt x="11765" y="646"/>
                  </a:lnTo>
                  <a:lnTo>
                    <a:pt x="11819" y="592"/>
                  </a:lnTo>
                  <a:lnTo>
                    <a:pt x="11872" y="511"/>
                  </a:lnTo>
                  <a:lnTo>
                    <a:pt x="11872" y="431"/>
                  </a:lnTo>
                  <a:lnTo>
                    <a:pt x="11845" y="350"/>
                  </a:lnTo>
                  <a:lnTo>
                    <a:pt x="11792" y="270"/>
                  </a:lnTo>
                  <a:lnTo>
                    <a:pt x="11711" y="243"/>
                  </a:lnTo>
                  <a:lnTo>
                    <a:pt x="11335" y="135"/>
                  </a:lnTo>
                  <a:lnTo>
                    <a:pt x="10932" y="55"/>
                  </a:lnTo>
                  <a:lnTo>
                    <a:pt x="10503" y="1"/>
                  </a:lnTo>
                  <a:lnTo>
                    <a:pt x="10073" y="1"/>
                  </a:lnTo>
                  <a:lnTo>
                    <a:pt x="9482" y="28"/>
                  </a:lnTo>
                  <a:lnTo>
                    <a:pt x="8864" y="82"/>
                  </a:lnTo>
                  <a:lnTo>
                    <a:pt x="8300" y="216"/>
                  </a:lnTo>
                  <a:lnTo>
                    <a:pt x="7736" y="377"/>
                  </a:lnTo>
                  <a:lnTo>
                    <a:pt x="7172" y="216"/>
                  </a:lnTo>
                  <a:lnTo>
                    <a:pt x="6581" y="82"/>
                  </a:lnTo>
                  <a:lnTo>
                    <a:pt x="5990" y="28"/>
                  </a:lnTo>
                  <a:lnTo>
                    <a:pt x="53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2098;p73">
              <a:extLst>
                <a:ext uri="{FF2B5EF4-FFF2-40B4-BE49-F238E27FC236}">
                  <a16:creationId xmlns:a16="http://schemas.microsoft.com/office/drawing/2014/main" id="{2679783F-EE87-ADB4-5A69-B9C832019342}"/>
                </a:ext>
              </a:extLst>
            </p:cNvPr>
            <p:cNvSpPr/>
            <p:nvPr/>
          </p:nvSpPr>
          <p:spPr>
            <a:xfrm>
              <a:off x="2648000" y="4143000"/>
              <a:ext cx="74575" cy="121575"/>
            </a:xfrm>
            <a:custGeom>
              <a:avLst/>
              <a:gdLst/>
              <a:ahLst/>
              <a:cxnLst/>
              <a:rect l="l" t="t" r="r" b="b"/>
              <a:pathLst>
                <a:path w="2983" h="4863" extrusionOk="0">
                  <a:moveTo>
                    <a:pt x="995" y="1"/>
                  </a:moveTo>
                  <a:lnTo>
                    <a:pt x="860" y="28"/>
                  </a:lnTo>
                  <a:lnTo>
                    <a:pt x="753" y="82"/>
                  </a:lnTo>
                  <a:lnTo>
                    <a:pt x="646" y="189"/>
                  </a:lnTo>
                  <a:lnTo>
                    <a:pt x="592" y="323"/>
                  </a:lnTo>
                  <a:lnTo>
                    <a:pt x="458" y="860"/>
                  </a:lnTo>
                  <a:lnTo>
                    <a:pt x="431" y="968"/>
                  </a:lnTo>
                  <a:lnTo>
                    <a:pt x="458" y="1048"/>
                  </a:lnTo>
                  <a:lnTo>
                    <a:pt x="511" y="1102"/>
                  </a:lnTo>
                  <a:lnTo>
                    <a:pt x="592" y="1156"/>
                  </a:lnTo>
                  <a:lnTo>
                    <a:pt x="699" y="1156"/>
                  </a:lnTo>
                  <a:lnTo>
                    <a:pt x="780" y="1129"/>
                  </a:lnTo>
                  <a:lnTo>
                    <a:pt x="834" y="1075"/>
                  </a:lnTo>
                  <a:lnTo>
                    <a:pt x="887" y="995"/>
                  </a:lnTo>
                  <a:lnTo>
                    <a:pt x="1048" y="458"/>
                  </a:lnTo>
                  <a:lnTo>
                    <a:pt x="1989" y="458"/>
                  </a:lnTo>
                  <a:lnTo>
                    <a:pt x="1478" y="1854"/>
                  </a:lnTo>
                  <a:lnTo>
                    <a:pt x="1478" y="1962"/>
                  </a:lnTo>
                  <a:lnTo>
                    <a:pt x="1505" y="2096"/>
                  </a:lnTo>
                  <a:lnTo>
                    <a:pt x="1612" y="2176"/>
                  </a:lnTo>
                  <a:lnTo>
                    <a:pt x="1747" y="2203"/>
                  </a:lnTo>
                  <a:lnTo>
                    <a:pt x="2499" y="2230"/>
                  </a:lnTo>
                  <a:lnTo>
                    <a:pt x="2526" y="2230"/>
                  </a:lnTo>
                  <a:lnTo>
                    <a:pt x="2553" y="2257"/>
                  </a:lnTo>
                  <a:lnTo>
                    <a:pt x="1612" y="4110"/>
                  </a:lnTo>
                  <a:lnTo>
                    <a:pt x="1612" y="4110"/>
                  </a:lnTo>
                  <a:lnTo>
                    <a:pt x="1801" y="2821"/>
                  </a:lnTo>
                  <a:lnTo>
                    <a:pt x="1774" y="2714"/>
                  </a:lnTo>
                  <a:lnTo>
                    <a:pt x="1720" y="2606"/>
                  </a:lnTo>
                  <a:lnTo>
                    <a:pt x="1639" y="2526"/>
                  </a:lnTo>
                  <a:lnTo>
                    <a:pt x="1532" y="2499"/>
                  </a:lnTo>
                  <a:lnTo>
                    <a:pt x="458" y="2499"/>
                  </a:lnTo>
                  <a:lnTo>
                    <a:pt x="458" y="2472"/>
                  </a:lnTo>
                  <a:lnTo>
                    <a:pt x="592" y="2015"/>
                  </a:lnTo>
                  <a:lnTo>
                    <a:pt x="592" y="1908"/>
                  </a:lnTo>
                  <a:lnTo>
                    <a:pt x="565" y="1827"/>
                  </a:lnTo>
                  <a:lnTo>
                    <a:pt x="511" y="1774"/>
                  </a:lnTo>
                  <a:lnTo>
                    <a:pt x="431" y="1720"/>
                  </a:lnTo>
                  <a:lnTo>
                    <a:pt x="350" y="1720"/>
                  </a:lnTo>
                  <a:lnTo>
                    <a:pt x="270" y="1747"/>
                  </a:lnTo>
                  <a:lnTo>
                    <a:pt x="189" y="1800"/>
                  </a:lnTo>
                  <a:lnTo>
                    <a:pt x="162" y="1881"/>
                  </a:lnTo>
                  <a:lnTo>
                    <a:pt x="28" y="2338"/>
                  </a:lnTo>
                  <a:lnTo>
                    <a:pt x="1" y="2472"/>
                  </a:lnTo>
                  <a:lnTo>
                    <a:pt x="28" y="2579"/>
                  </a:lnTo>
                  <a:lnTo>
                    <a:pt x="55" y="2687"/>
                  </a:lnTo>
                  <a:lnTo>
                    <a:pt x="108" y="2767"/>
                  </a:lnTo>
                  <a:lnTo>
                    <a:pt x="189" y="2848"/>
                  </a:lnTo>
                  <a:lnTo>
                    <a:pt x="270" y="2929"/>
                  </a:lnTo>
                  <a:lnTo>
                    <a:pt x="377" y="2955"/>
                  </a:lnTo>
                  <a:lnTo>
                    <a:pt x="1317" y="2955"/>
                  </a:lnTo>
                  <a:lnTo>
                    <a:pt x="1102" y="4406"/>
                  </a:lnTo>
                  <a:lnTo>
                    <a:pt x="1102" y="4513"/>
                  </a:lnTo>
                  <a:lnTo>
                    <a:pt x="1129" y="4647"/>
                  </a:lnTo>
                  <a:lnTo>
                    <a:pt x="1236" y="4755"/>
                  </a:lnTo>
                  <a:lnTo>
                    <a:pt x="1344" y="4835"/>
                  </a:lnTo>
                  <a:lnTo>
                    <a:pt x="1478" y="4862"/>
                  </a:lnTo>
                  <a:lnTo>
                    <a:pt x="1586" y="4862"/>
                  </a:lnTo>
                  <a:lnTo>
                    <a:pt x="1693" y="4809"/>
                  </a:lnTo>
                  <a:lnTo>
                    <a:pt x="1774" y="4728"/>
                  </a:lnTo>
                  <a:lnTo>
                    <a:pt x="1827" y="4647"/>
                  </a:lnTo>
                  <a:lnTo>
                    <a:pt x="2955" y="2445"/>
                  </a:lnTo>
                  <a:lnTo>
                    <a:pt x="2982" y="2338"/>
                  </a:lnTo>
                  <a:lnTo>
                    <a:pt x="2982" y="2230"/>
                  </a:lnTo>
                  <a:lnTo>
                    <a:pt x="2982" y="2096"/>
                  </a:lnTo>
                  <a:lnTo>
                    <a:pt x="2929" y="1988"/>
                  </a:lnTo>
                  <a:lnTo>
                    <a:pt x="2848" y="1908"/>
                  </a:lnTo>
                  <a:lnTo>
                    <a:pt x="2741" y="1827"/>
                  </a:lnTo>
                  <a:lnTo>
                    <a:pt x="2633" y="1774"/>
                  </a:lnTo>
                  <a:lnTo>
                    <a:pt x="2499" y="1774"/>
                  </a:lnTo>
                  <a:lnTo>
                    <a:pt x="1989" y="1747"/>
                  </a:lnTo>
                  <a:lnTo>
                    <a:pt x="2472" y="511"/>
                  </a:lnTo>
                  <a:lnTo>
                    <a:pt x="2472" y="404"/>
                  </a:lnTo>
                  <a:lnTo>
                    <a:pt x="2472" y="323"/>
                  </a:lnTo>
                  <a:lnTo>
                    <a:pt x="2445" y="243"/>
                  </a:lnTo>
                  <a:lnTo>
                    <a:pt x="2391" y="162"/>
                  </a:lnTo>
                  <a:lnTo>
                    <a:pt x="2311" y="82"/>
                  </a:lnTo>
                  <a:lnTo>
                    <a:pt x="2257" y="28"/>
                  </a:lnTo>
                  <a:lnTo>
                    <a:pt x="21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36386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Google Shape;781;p44">
            <a:extLst>
              <a:ext uri="{FF2B5EF4-FFF2-40B4-BE49-F238E27FC236}">
                <a16:creationId xmlns:a16="http://schemas.microsoft.com/office/drawing/2014/main" id="{466E9B0C-9345-71B9-0D89-04B789234F19}"/>
              </a:ext>
            </a:extLst>
          </p:cNvPr>
          <p:cNvSpPr txBox="1">
            <a:spLocks/>
          </p:cNvSpPr>
          <p:nvPr/>
        </p:nvSpPr>
        <p:spPr>
          <a:xfrm>
            <a:off x="2699296" y="2735340"/>
            <a:ext cx="4423118" cy="11509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500"/>
              <a:buFont typeface="Kumbh Sans Black"/>
              <a:buNone/>
              <a:tabLst/>
              <a:defRPr/>
            </a:pPr>
            <a:r>
              <a:rPr kumimoji="0" lang="en-US" sz="2500" b="0" i="0" u="none" strike="noStrike" kern="0" cap="none" spc="0" normalizeH="0" baseline="0" noProof="0" dirty="0">
                <a:ln>
                  <a:noFill/>
                </a:ln>
                <a:solidFill>
                  <a:srgbClr val="000000"/>
                </a:solidFill>
                <a:effectLst/>
                <a:uLnTx/>
                <a:uFillTx/>
                <a:latin typeface="Kumbh Sans Black"/>
                <a:cs typeface="Kumbh Sans Black"/>
                <a:sym typeface="Kumbh Sans Black"/>
              </a:rPr>
              <a:t>The most complex organ of our body and therefore, the most important.</a:t>
            </a:r>
          </a:p>
        </p:txBody>
      </p:sp>
      <p:sp>
        <p:nvSpPr>
          <p:cNvPr id="33" name="Google Shape;782;p44">
            <a:extLst>
              <a:ext uri="{FF2B5EF4-FFF2-40B4-BE49-F238E27FC236}">
                <a16:creationId xmlns:a16="http://schemas.microsoft.com/office/drawing/2014/main" id="{1F62CACC-EFB3-DCBA-0EA6-D5963DE39AEF}"/>
              </a:ext>
            </a:extLst>
          </p:cNvPr>
          <p:cNvSpPr txBox="1">
            <a:spLocks/>
          </p:cNvSpPr>
          <p:nvPr/>
        </p:nvSpPr>
        <p:spPr>
          <a:xfrm>
            <a:off x="1153551" y="1448785"/>
            <a:ext cx="8215532" cy="5305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4000" b="0" i="1" u="none" strike="noStrike" kern="0" cap="none" spc="0" normalizeH="0" baseline="0" noProof="0" dirty="0">
                <a:ln>
                  <a:noFill/>
                </a:ln>
                <a:solidFill>
                  <a:srgbClr val="000000"/>
                </a:solidFill>
                <a:effectLst/>
                <a:uLnTx/>
                <a:uFillTx/>
                <a:latin typeface="Kumbh Sans Black"/>
                <a:cs typeface="Kumbh Sans Black"/>
                <a:sym typeface="Kumbh Sans Black"/>
              </a:rPr>
              <a:t>Our Brain</a:t>
            </a:r>
          </a:p>
        </p:txBody>
      </p:sp>
      <p:sp>
        <p:nvSpPr>
          <p:cNvPr id="34" name="Google Shape;783;p44">
            <a:extLst>
              <a:ext uri="{FF2B5EF4-FFF2-40B4-BE49-F238E27FC236}">
                <a16:creationId xmlns:a16="http://schemas.microsoft.com/office/drawing/2014/main" id="{E2DEABB2-6C03-3FC5-2A25-05D9463E5A24}"/>
              </a:ext>
            </a:extLst>
          </p:cNvPr>
          <p:cNvSpPr txBox="1">
            <a:spLocks/>
          </p:cNvSpPr>
          <p:nvPr/>
        </p:nvSpPr>
        <p:spPr>
          <a:xfrm flipH="1">
            <a:off x="2630001" y="4539454"/>
            <a:ext cx="5358066" cy="1273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Kumbh Sans Black"/>
              <a:buNone/>
              <a:defRPr sz="2500" b="0" i="0" u="none" strike="noStrike" cap="none">
                <a:solidFill>
                  <a:schemeClr val="dk1"/>
                </a:solidFill>
                <a:latin typeface="Kumbh Sans Black"/>
                <a:ea typeface="Kumbh Sans Black"/>
                <a:cs typeface="Kumbh Sans Black"/>
                <a:sym typeface="Kumbh Sans Black"/>
              </a:defRPr>
            </a:lvl1pPr>
            <a:lvl2pPr marR="0" lvl="1"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l" defTabSz="914400" rtl="0" eaLnBrk="1" fontAlgn="auto" latinLnBrk="0" hangingPunct="1">
              <a:lnSpc>
                <a:spcPct val="100000"/>
              </a:lnSpc>
              <a:spcBef>
                <a:spcPts val="0"/>
              </a:spcBef>
              <a:spcAft>
                <a:spcPts val="0"/>
              </a:spcAft>
              <a:buClr>
                <a:srgbClr val="000000"/>
              </a:buClr>
              <a:buSzPts val="3500"/>
              <a:buFont typeface="Kumbh Sans Black"/>
              <a:buNone/>
              <a:tabLst/>
              <a:defRPr/>
            </a:pPr>
            <a:r>
              <a:rPr kumimoji="0" lang="en-US" sz="2500" b="0" i="0" u="none" strike="noStrike" kern="0" cap="none" spc="0" normalizeH="0" baseline="0" noProof="0" dirty="0">
                <a:ln>
                  <a:noFill/>
                </a:ln>
                <a:solidFill>
                  <a:srgbClr val="000000"/>
                </a:solidFill>
                <a:effectLst/>
                <a:uLnTx/>
                <a:uFillTx/>
                <a:latin typeface="Kumbh Sans Black"/>
                <a:cs typeface="Kumbh Sans Black"/>
                <a:sym typeface="Kumbh Sans Black"/>
              </a:rPr>
              <a:t>Contains billions of neural networks that interact to create human behavior.</a:t>
            </a:r>
          </a:p>
        </p:txBody>
      </p:sp>
      <p:sp>
        <p:nvSpPr>
          <p:cNvPr id="37" name="Google Shape;786;p44">
            <a:extLst>
              <a:ext uri="{FF2B5EF4-FFF2-40B4-BE49-F238E27FC236}">
                <a16:creationId xmlns:a16="http://schemas.microsoft.com/office/drawing/2014/main" id="{C370ABB5-C847-DE5F-4E8F-4BB5D4D2356A}"/>
              </a:ext>
            </a:extLst>
          </p:cNvPr>
          <p:cNvSpPr/>
          <p:nvPr/>
        </p:nvSpPr>
        <p:spPr>
          <a:xfrm>
            <a:off x="1367832" y="2694803"/>
            <a:ext cx="1170265" cy="1273455"/>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38" name="Google Shape;787;p44">
            <a:extLst>
              <a:ext uri="{FF2B5EF4-FFF2-40B4-BE49-F238E27FC236}">
                <a16:creationId xmlns:a16="http://schemas.microsoft.com/office/drawing/2014/main" id="{89636843-D2DF-5284-E4AF-FC3BA6791EB0}"/>
              </a:ext>
            </a:extLst>
          </p:cNvPr>
          <p:cNvSpPr/>
          <p:nvPr/>
        </p:nvSpPr>
        <p:spPr>
          <a:xfrm flipH="1">
            <a:off x="1367832" y="4438029"/>
            <a:ext cx="1170265" cy="1273455"/>
          </a:xfrm>
          <a:prstGeom prst="ellipse">
            <a:avLst/>
          </a:pr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nvGrpSpPr>
          <p:cNvPr id="39" name="Google Shape;788;p44">
            <a:extLst>
              <a:ext uri="{FF2B5EF4-FFF2-40B4-BE49-F238E27FC236}">
                <a16:creationId xmlns:a16="http://schemas.microsoft.com/office/drawing/2014/main" id="{DD541EEB-5DD3-733E-B51F-5ADFF5BC5D95}"/>
              </a:ext>
            </a:extLst>
          </p:cNvPr>
          <p:cNvGrpSpPr/>
          <p:nvPr/>
        </p:nvGrpSpPr>
        <p:grpSpPr>
          <a:xfrm>
            <a:off x="1619232" y="2965869"/>
            <a:ext cx="667465" cy="731324"/>
            <a:chOff x="1429450" y="238125"/>
            <a:chExt cx="980275" cy="980275"/>
          </a:xfrm>
        </p:grpSpPr>
        <p:sp>
          <p:nvSpPr>
            <p:cNvPr id="40" name="Google Shape;789;p44">
              <a:extLst>
                <a:ext uri="{FF2B5EF4-FFF2-40B4-BE49-F238E27FC236}">
                  <a16:creationId xmlns:a16="http://schemas.microsoft.com/office/drawing/2014/main" id="{B8500FEA-2660-C34B-7E52-B7EB344A1926}"/>
                </a:ext>
              </a:extLst>
            </p:cNvPr>
            <p:cNvSpPr/>
            <p:nvPr/>
          </p:nvSpPr>
          <p:spPr>
            <a:xfrm>
              <a:off x="2008125" y="709575"/>
              <a:ext cx="152700" cy="316400"/>
            </a:xfrm>
            <a:custGeom>
              <a:avLst/>
              <a:gdLst/>
              <a:ahLst/>
              <a:cxnLst/>
              <a:rect l="l" t="t" r="r" b="b"/>
              <a:pathLst>
                <a:path w="6108" h="12656" extrusionOk="0">
                  <a:moveTo>
                    <a:pt x="5419" y="1"/>
                  </a:moveTo>
                  <a:lnTo>
                    <a:pt x="5323" y="39"/>
                  </a:lnTo>
                  <a:lnTo>
                    <a:pt x="5227" y="96"/>
                  </a:lnTo>
                  <a:lnTo>
                    <a:pt x="5132" y="154"/>
                  </a:lnTo>
                  <a:lnTo>
                    <a:pt x="5055" y="230"/>
                  </a:lnTo>
                  <a:lnTo>
                    <a:pt x="4998" y="345"/>
                  </a:lnTo>
                  <a:lnTo>
                    <a:pt x="4978" y="441"/>
                  </a:lnTo>
                  <a:lnTo>
                    <a:pt x="4959" y="556"/>
                  </a:lnTo>
                  <a:lnTo>
                    <a:pt x="4940" y="1226"/>
                  </a:lnTo>
                  <a:lnTo>
                    <a:pt x="4902" y="1839"/>
                  </a:lnTo>
                  <a:lnTo>
                    <a:pt x="4844" y="2432"/>
                  </a:lnTo>
                  <a:lnTo>
                    <a:pt x="4768" y="2987"/>
                  </a:lnTo>
                  <a:lnTo>
                    <a:pt x="4653" y="3504"/>
                  </a:lnTo>
                  <a:lnTo>
                    <a:pt x="4519" y="4021"/>
                  </a:lnTo>
                  <a:lnTo>
                    <a:pt x="4347" y="4519"/>
                  </a:lnTo>
                  <a:lnTo>
                    <a:pt x="4155" y="4998"/>
                  </a:lnTo>
                  <a:lnTo>
                    <a:pt x="3906" y="5476"/>
                  </a:lnTo>
                  <a:lnTo>
                    <a:pt x="3619" y="5974"/>
                  </a:lnTo>
                  <a:lnTo>
                    <a:pt x="3274" y="6453"/>
                  </a:lnTo>
                  <a:lnTo>
                    <a:pt x="2892" y="6950"/>
                  </a:lnTo>
                  <a:lnTo>
                    <a:pt x="2451" y="7448"/>
                  </a:lnTo>
                  <a:lnTo>
                    <a:pt x="1934" y="7984"/>
                  </a:lnTo>
                  <a:lnTo>
                    <a:pt x="1379" y="8540"/>
                  </a:lnTo>
                  <a:lnTo>
                    <a:pt x="747" y="9114"/>
                  </a:lnTo>
                  <a:lnTo>
                    <a:pt x="632" y="9229"/>
                  </a:lnTo>
                  <a:lnTo>
                    <a:pt x="537" y="9344"/>
                  </a:lnTo>
                  <a:lnTo>
                    <a:pt x="441" y="9478"/>
                  </a:lnTo>
                  <a:lnTo>
                    <a:pt x="345" y="9631"/>
                  </a:lnTo>
                  <a:lnTo>
                    <a:pt x="269" y="9784"/>
                  </a:lnTo>
                  <a:lnTo>
                    <a:pt x="211" y="9937"/>
                  </a:lnTo>
                  <a:lnTo>
                    <a:pt x="154" y="10129"/>
                  </a:lnTo>
                  <a:lnTo>
                    <a:pt x="96" y="10301"/>
                  </a:lnTo>
                  <a:lnTo>
                    <a:pt x="39" y="10703"/>
                  </a:lnTo>
                  <a:lnTo>
                    <a:pt x="1" y="11143"/>
                  </a:lnTo>
                  <a:lnTo>
                    <a:pt x="20" y="11622"/>
                  </a:lnTo>
                  <a:lnTo>
                    <a:pt x="77" y="12158"/>
                  </a:lnTo>
                  <a:lnTo>
                    <a:pt x="96" y="12254"/>
                  </a:lnTo>
                  <a:lnTo>
                    <a:pt x="135" y="12350"/>
                  </a:lnTo>
                  <a:lnTo>
                    <a:pt x="192" y="12445"/>
                  </a:lnTo>
                  <a:lnTo>
                    <a:pt x="269" y="12522"/>
                  </a:lnTo>
                  <a:lnTo>
                    <a:pt x="345" y="12579"/>
                  </a:lnTo>
                  <a:lnTo>
                    <a:pt x="441" y="12618"/>
                  </a:lnTo>
                  <a:lnTo>
                    <a:pt x="537" y="12637"/>
                  </a:lnTo>
                  <a:lnTo>
                    <a:pt x="651" y="12656"/>
                  </a:lnTo>
                  <a:lnTo>
                    <a:pt x="728" y="12656"/>
                  </a:lnTo>
                  <a:lnTo>
                    <a:pt x="843" y="12618"/>
                  </a:lnTo>
                  <a:lnTo>
                    <a:pt x="939" y="12579"/>
                  </a:lnTo>
                  <a:lnTo>
                    <a:pt x="1034" y="12503"/>
                  </a:lnTo>
                  <a:lnTo>
                    <a:pt x="1092" y="12426"/>
                  </a:lnTo>
                  <a:lnTo>
                    <a:pt x="1168" y="12330"/>
                  </a:lnTo>
                  <a:lnTo>
                    <a:pt x="1207" y="12235"/>
                  </a:lnTo>
                  <a:lnTo>
                    <a:pt x="1226" y="12120"/>
                  </a:lnTo>
                  <a:lnTo>
                    <a:pt x="1207" y="12005"/>
                  </a:lnTo>
                  <a:lnTo>
                    <a:pt x="1168" y="11641"/>
                  </a:lnTo>
                  <a:lnTo>
                    <a:pt x="1168" y="11297"/>
                  </a:lnTo>
                  <a:lnTo>
                    <a:pt x="1168" y="10990"/>
                  </a:lnTo>
                  <a:lnTo>
                    <a:pt x="1188" y="10722"/>
                  </a:lnTo>
                  <a:lnTo>
                    <a:pt x="1245" y="10473"/>
                  </a:lnTo>
                  <a:lnTo>
                    <a:pt x="1322" y="10263"/>
                  </a:lnTo>
                  <a:lnTo>
                    <a:pt x="1417" y="10090"/>
                  </a:lnTo>
                  <a:lnTo>
                    <a:pt x="1532" y="9956"/>
                  </a:lnTo>
                  <a:lnTo>
                    <a:pt x="2202" y="9344"/>
                  </a:lnTo>
                  <a:lnTo>
                    <a:pt x="2796" y="8750"/>
                  </a:lnTo>
                  <a:lnTo>
                    <a:pt x="3332" y="8195"/>
                  </a:lnTo>
                  <a:lnTo>
                    <a:pt x="3791" y="7640"/>
                  </a:lnTo>
                  <a:lnTo>
                    <a:pt x="4213" y="7123"/>
                  </a:lnTo>
                  <a:lnTo>
                    <a:pt x="4576" y="6587"/>
                  </a:lnTo>
                  <a:lnTo>
                    <a:pt x="4883" y="6089"/>
                  </a:lnTo>
                  <a:lnTo>
                    <a:pt x="5151" y="5572"/>
                  </a:lnTo>
                  <a:lnTo>
                    <a:pt x="5380" y="5055"/>
                  </a:lnTo>
                  <a:lnTo>
                    <a:pt x="5572" y="4538"/>
                  </a:lnTo>
                  <a:lnTo>
                    <a:pt x="5725" y="3983"/>
                  </a:lnTo>
                  <a:lnTo>
                    <a:pt x="5859" y="3408"/>
                  </a:lnTo>
                  <a:lnTo>
                    <a:pt x="5955" y="2777"/>
                  </a:lnTo>
                  <a:lnTo>
                    <a:pt x="6031" y="2107"/>
                  </a:lnTo>
                  <a:lnTo>
                    <a:pt x="6070" y="1379"/>
                  </a:lnTo>
                  <a:lnTo>
                    <a:pt x="6108" y="575"/>
                  </a:lnTo>
                  <a:lnTo>
                    <a:pt x="6089" y="460"/>
                  </a:lnTo>
                  <a:lnTo>
                    <a:pt x="6070" y="364"/>
                  </a:lnTo>
                  <a:lnTo>
                    <a:pt x="6012" y="249"/>
                  </a:lnTo>
                  <a:lnTo>
                    <a:pt x="5936" y="173"/>
                  </a:lnTo>
                  <a:lnTo>
                    <a:pt x="5859" y="96"/>
                  </a:lnTo>
                  <a:lnTo>
                    <a:pt x="5763" y="39"/>
                  </a:lnTo>
                  <a:lnTo>
                    <a:pt x="564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1" name="Google Shape;790;p44">
              <a:extLst>
                <a:ext uri="{FF2B5EF4-FFF2-40B4-BE49-F238E27FC236}">
                  <a16:creationId xmlns:a16="http://schemas.microsoft.com/office/drawing/2014/main" id="{C3AF8373-02AA-D34F-7B8D-252BD647BEA5}"/>
                </a:ext>
              </a:extLst>
            </p:cNvPr>
            <p:cNvSpPr/>
            <p:nvPr/>
          </p:nvSpPr>
          <p:spPr>
            <a:xfrm>
              <a:off x="1429450" y="516675"/>
              <a:ext cx="635650" cy="701725"/>
            </a:xfrm>
            <a:custGeom>
              <a:avLst/>
              <a:gdLst/>
              <a:ahLst/>
              <a:cxnLst/>
              <a:rect l="l" t="t" r="r" b="b"/>
              <a:pathLst>
                <a:path w="25426" h="28069" extrusionOk="0">
                  <a:moveTo>
                    <a:pt x="4997" y="1"/>
                  </a:moveTo>
                  <a:lnTo>
                    <a:pt x="4902" y="20"/>
                  </a:lnTo>
                  <a:lnTo>
                    <a:pt x="4787" y="58"/>
                  </a:lnTo>
                  <a:lnTo>
                    <a:pt x="4710" y="135"/>
                  </a:lnTo>
                  <a:lnTo>
                    <a:pt x="4614" y="211"/>
                  </a:lnTo>
                  <a:lnTo>
                    <a:pt x="4404" y="499"/>
                  </a:lnTo>
                  <a:lnTo>
                    <a:pt x="4212" y="767"/>
                  </a:lnTo>
                  <a:lnTo>
                    <a:pt x="4021" y="1073"/>
                  </a:lnTo>
                  <a:lnTo>
                    <a:pt x="3849" y="1360"/>
                  </a:lnTo>
                  <a:lnTo>
                    <a:pt x="3676" y="1666"/>
                  </a:lnTo>
                  <a:lnTo>
                    <a:pt x="3523" y="1973"/>
                  </a:lnTo>
                  <a:lnTo>
                    <a:pt x="3389" y="2298"/>
                  </a:lnTo>
                  <a:lnTo>
                    <a:pt x="3255" y="2624"/>
                  </a:lnTo>
                  <a:lnTo>
                    <a:pt x="3140" y="2949"/>
                  </a:lnTo>
                  <a:lnTo>
                    <a:pt x="3045" y="3275"/>
                  </a:lnTo>
                  <a:lnTo>
                    <a:pt x="2949" y="3619"/>
                  </a:lnTo>
                  <a:lnTo>
                    <a:pt x="2872" y="3964"/>
                  </a:lnTo>
                  <a:lnTo>
                    <a:pt x="2796" y="4309"/>
                  </a:lnTo>
                  <a:lnTo>
                    <a:pt x="2738" y="4672"/>
                  </a:lnTo>
                  <a:lnTo>
                    <a:pt x="2700" y="5036"/>
                  </a:lnTo>
                  <a:lnTo>
                    <a:pt x="2681" y="5400"/>
                  </a:lnTo>
                  <a:lnTo>
                    <a:pt x="2642" y="5630"/>
                  </a:lnTo>
                  <a:lnTo>
                    <a:pt x="2623" y="5859"/>
                  </a:lnTo>
                  <a:lnTo>
                    <a:pt x="2566" y="6051"/>
                  </a:lnTo>
                  <a:lnTo>
                    <a:pt x="2508" y="6223"/>
                  </a:lnTo>
                  <a:lnTo>
                    <a:pt x="2394" y="6549"/>
                  </a:lnTo>
                  <a:lnTo>
                    <a:pt x="2260" y="6836"/>
                  </a:lnTo>
                  <a:lnTo>
                    <a:pt x="2126" y="7161"/>
                  </a:lnTo>
                  <a:lnTo>
                    <a:pt x="2049" y="7314"/>
                  </a:lnTo>
                  <a:lnTo>
                    <a:pt x="2011" y="7468"/>
                  </a:lnTo>
                  <a:lnTo>
                    <a:pt x="1972" y="7697"/>
                  </a:lnTo>
                  <a:lnTo>
                    <a:pt x="1992" y="7927"/>
                  </a:lnTo>
                  <a:lnTo>
                    <a:pt x="2030" y="8138"/>
                  </a:lnTo>
                  <a:lnTo>
                    <a:pt x="2087" y="8348"/>
                  </a:lnTo>
                  <a:lnTo>
                    <a:pt x="2183" y="8540"/>
                  </a:lnTo>
                  <a:lnTo>
                    <a:pt x="2279" y="8731"/>
                  </a:lnTo>
                  <a:lnTo>
                    <a:pt x="2489" y="9095"/>
                  </a:lnTo>
                  <a:lnTo>
                    <a:pt x="2642" y="9344"/>
                  </a:lnTo>
                  <a:lnTo>
                    <a:pt x="2776" y="9574"/>
                  </a:lnTo>
                  <a:lnTo>
                    <a:pt x="2776" y="9631"/>
                  </a:lnTo>
                  <a:lnTo>
                    <a:pt x="2796" y="9689"/>
                  </a:lnTo>
                  <a:lnTo>
                    <a:pt x="2776" y="9746"/>
                  </a:lnTo>
                  <a:lnTo>
                    <a:pt x="2757" y="9803"/>
                  </a:lnTo>
                  <a:lnTo>
                    <a:pt x="2604" y="10071"/>
                  </a:lnTo>
                  <a:lnTo>
                    <a:pt x="2432" y="10320"/>
                  </a:lnTo>
                  <a:lnTo>
                    <a:pt x="2240" y="10550"/>
                  </a:lnTo>
                  <a:lnTo>
                    <a:pt x="2049" y="10799"/>
                  </a:lnTo>
                  <a:lnTo>
                    <a:pt x="1819" y="11029"/>
                  </a:lnTo>
                  <a:lnTo>
                    <a:pt x="1570" y="11259"/>
                  </a:lnTo>
                  <a:lnTo>
                    <a:pt x="1302" y="11488"/>
                  </a:lnTo>
                  <a:lnTo>
                    <a:pt x="996" y="11718"/>
                  </a:lnTo>
                  <a:lnTo>
                    <a:pt x="670" y="11986"/>
                  </a:lnTo>
                  <a:lnTo>
                    <a:pt x="517" y="12139"/>
                  </a:lnTo>
                  <a:lnTo>
                    <a:pt x="345" y="12331"/>
                  </a:lnTo>
                  <a:lnTo>
                    <a:pt x="211" y="12541"/>
                  </a:lnTo>
                  <a:lnTo>
                    <a:pt x="96" y="12771"/>
                  </a:lnTo>
                  <a:lnTo>
                    <a:pt x="58" y="12905"/>
                  </a:lnTo>
                  <a:lnTo>
                    <a:pt x="19" y="13039"/>
                  </a:lnTo>
                  <a:lnTo>
                    <a:pt x="0" y="13192"/>
                  </a:lnTo>
                  <a:lnTo>
                    <a:pt x="0" y="13345"/>
                  </a:lnTo>
                  <a:lnTo>
                    <a:pt x="0" y="13518"/>
                  </a:lnTo>
                  <a:lnTo>
                    <a:pt x="19" y="13671"/>
                  </a:lnTo>
                  <a:lnTo>
                    <a:pt x="58" y="13824"/>
                  </a:lnTo>
                  <a:lnTo>
                    <a:pt x="115" y="13958"/>
                  </a:lnTo>
                  <a:lnTo>
                    <a:pt x="173" y="14092"/>
                  </a:lnTo>
                  <a:lnTo>
                    <a:pt x="230" y="14226"/>
                  </a:lnTo>
                  <a:lnTo>
                    <a:pt x="326" y="14360"/>
                  </a:lnTo>
                  <a:lnTo>
                    <a:pt x="422" y="14475"/>
                  </a:lnTo>
                  <a:lnTo>
                    <a:pt x="517" y="14571"/>
                  </a:lnTo>
                  <a:lnTo>
                    <a:pt x="632" y="14686"/>
                  </a:lnTo>
                  <a:lnTo>
                    <a:pt x="766" y="14781"/>
                  </a:lnTo>
                  <a:lnTo>
                    <a:pt x="919" y="14877"/>
                  </a:lnTo>
                  <a:lnTo>
                    <a:pt x="1245" y="15030"/>
                  </a:lnTo>
                  <a:lnTo>
                    <a:pt x="1628" y="15183"/>
                  </a:lnTo>
                  <a:lnTo>
                    <a:pt x="1743" y="15222"/>
                  </a:lnTo>
                  <a:lnTo>
                    <a:pt x="1819" y="15260"/>
                  </a:lnTo>
                  <a:lnTo>
                    <a:pt x="1723" y="15394"/>
                  </a:lnTo>
                  <a:lnTo>
                    <a:pt x="1551" y="15566"/>
                  </a:lnTo>
                  <a:lnTo>
                    <a:pt x="1360" y="15719"/>
                  </a:lnTo>
                  <a:lnTo>
                    <a:pt x="1149" y="15873"/>
                  </a:lnTo>
                  <a:lnTo>
                    <a:pt x="1073" y="15949"/>
                  </a:lnTo>
                  <a:lnTo>
                    <a:pt x="996" y="16026"/>
                  </a:lnTo>
                  <a:lnTo>
                    <a:pt x="919" y="16179"/>
                  </a:lnTo>
                  <a:lnTo>
                    <a:pt x="843" y="16332"/>
                  </a:lnTo>
                  <a:lnTo>
                    <a:pt x="824" y="16524"/>
                  </a:lnTo>
                  <a:lnTo>
                    <a:pt x="804" y="16715"/>
                  </a:lnTo>
                  <a:lnTo>
                    <a:pt x="843" y="16926"/>
                  </a:lnTo>
                  <a:lnTo>
                    <a:pt x="881" y="17041"/>
                  </a:lnTo>
                  <a:lnTo>
                    <a:pt x="938" y="17136"/>
                  </a:lnTo>
                  <a:lnTo>
                    <a:pt x="996" y="17251"/>
                  </a:lnTo>
                  <a:lnTo>
                    <a:pt x="1073" y="17347"/>
                  </a:lnTo>
                  <a:lnTo>
                    <a:pt x="1168" y="17443"/>
                  </a:lnTo>
                  <a:lnTo>
                    <a:pt x="1283" y="17538"/>
                  </a:lnTo>
                  <a:lnTo>
                    <a:pt x="1589" y="17806"/>
                  </a:lnTo>
                  <a:lnTo>
                    <a:pt x="1455" y="18017"/>
                  </a:lnTo>
                  <a:lnTo>
                    <a:pt x="1379" y="18228"/>
                  </a:lnTo>
                  <a:lnTo>
                    <a:pt x="1341" y="18438"/>
                  </a:lnTo>
                  <a:lnTo>
                    <a:pt x="1321" y="18649"/>
                  </a:lnTo>
                  <a:lnTo>
                    <a:pt x="1360" y="18840"/>
                  </a:lnTo>
                  <a:lnTo>
                    <a:pt x="1398" y="19013"/>
                  </a:lnTo>
                  <a:lnTo>
                    <a:pt x="1475" y="19185"/>
                  </a:lnTo>
                  <a:lnTo>
                    <a:pt x="1551" y="19319"/>
                  </a:lnTo>
                  <a:lnTo>
                    <a:pt x="1609" y="19395"/>
                  </a:lnTo>
                  <a:lnTo>
                    <a:pt x="1685" y="19453"/>
                  </a:lnTo>
                  <a:lnTo>
                    <a:pt x="1762" y="19491"/>
                  </a:lnTo>
                  <a:lnTo>
                    <a:pt x="1838" y="19529"/>
                  </a:lnTo>
                  <a:lnTo>
                    <a:pt x="2049" y="19606"/>
                  </a:lnTo>
                  <a:lnTo>
                    <a:pt x="2317" y="19702"/>
                  </a:lnTo>
                  <a:lnTo>
                    <a:pt x="2145" y="20046"/>
                  </a:lnTo>
                  <a:lnTo>
                    <a:pt x="2068" y="20238"/>
                  </a:lnTo>
                  <a:lnTo>
                    <a:pt x="2011" y="20448"/>
                  </a:lnTo>
                  <a:lnTo>
                    <a:pt x="1972" y="20697"/>
                  </a:lnTo>
                  <a:lnTo>
                    <a:pt x="1953" y="20965"/>
                  </a:lnTo>
                  <a:lnTo>
                    <a:pt x="1972" y="21253"/>
                  </a:lnTo>
                  <a:lnTo>
                    <a:pt x="2049" y="21578"/>
                  </a:lnTo>
                  <a:lnTo>
                    <a:pt x="2106" y="21789"/>
                  </a:lnTo>
                  <a:lnTo>
                    <a:pt x="2183" y="21999"/>
                  </a:lnTo>
                  <a:lnTo>
                    <a:pt x="2279" y="22210"/>
                  </a:lnTo>
                  <a:lnTo>
                    <a:pt x="2394" y="22401"/>
                  </a:lnTo>
                  <a:lnTo>
                    <a:pt x="2508" y="22574"/>
                  </a:lnTo>
                  <a:lnTo>
                    <a:pt x="2642" y="22746"/>
                  </a:lnTo>
                  <a:lnTo>
                    <a:pt x="2796" y="22899"/>
                  </a:lnTo>
                  <a:lnTo>
                    <a:pt x="2968" y="23052"/>
                  </a:lnTo>
                  <a:lnTo>
                    <a:pt x="3140" y="23186"/>
                  </a:lnTo>
                  <a:lnTo>
                    <a:pt x="3332" y="23301"/>
                  </a:lnTo>
                  <a:lnTo>
                    <a:pt x="3542" y="23416"/>
                  </a:lnTo>
                  <a:lnTo>
                    <a:pt x="3772" y="23512"/>
                  </a:lnTo>
                  <a:lnTo>
                    <a:pt x="4002" y="23607"/>
                  </a:lnTo>
                  <a:lnTo>
                    <a:pt x="4251" y="23665"/>
                  </a:lnTo>
                  <a:lnTo>
                    <a:pt x="4519" y="23742"/>
                  </a:lnTo>
                  <a:lnTo>
                    <a:pt x="4806" y="23799"/>
                  </a:lnTo>
                  <a:lnTo>
                    <a:pt x="5131" y="23818"/>
                  </a:lnTo>
                  <a:lnTo>
                    <a:pt x="5514" y="23818"/>
                  </a:lnTo>
                  <a:lnTo>
                    <a:pt x="5974" y="23799"/>
                  </a:lnTo>
                  <a:lnTo>
                    <a:pt x="6491" y="23742"/>
                  </a:lnTo>
                  <a:lnTo>
                    <a:pt x="7544" y="23607"/>
                  </a:lnTo>
                  <a:lnTo>
                    <a:pt x="8597" y="23473"/>
                  </a:lnTo>
                  <a:lnTo>
                    <a:pt x="8999" y="23435"/>
                  </a:lnTo>
                  <a:lnTo>
                    <a:pt x="9190" y="23435"/>
                  </a:lnTo>
                  <a:lnTo>
                    <a:pt x="9363" y="23454"/>
                  </a:lnTo>
                  <a:lnTo>
                    <a:pt x="9726" y="23512"/>
                  </a:lnTo>
                  <a:lnTo>
                    <a:pt x="10052" y="23607"/>
                  </a:lnTo>
                  <a:lnTo>
                    <a:pt x="10339" y="23742"/>
                  </a:lnTo>
                  <a:lnTo>
                    <a:pt x="10626" y="23914"/>
                  </a:lnTo>
                  <a:lnTo>
                    <a:pt x="10894" y="24105"/>
                  </a:lnTo>
                  <a:lnTo>
                    <a:pt x="11143" y="24335"/>
                  </a:lnTo>
                  <a:lnTo>
                    <a:pt x="11373" y="24603"/>
                  </a:lnTo>
                  <a:lnTo>
                    <a:pt x="11584" y="24890"/>
                  </a:lnTo>
                  <a:lnTo>
                    <a:pt x="11794" y="25197"/>
                  </a:lnTo>
                  <a:lnTo>
                    <a:pt x="11986" y="25503"/>
                  </a:lnTo>
                  <a:lnTo>
                    <a:pt x="12158" y="25848"/>
                  </a:lnTo>
                  <a:lnTo>
                    <a:pt x="12330" y="26192"/>
                  </a:lnTo>
                  <a:lnTo>
                    <a:pt x="12637" y="26920"/>
                  </a:lnTo>
                  <a:lnTo>
                    <a:pt x="12771" y="27169"/>
                  </a:lnTo>
                  <a:lnTo>
                    <a:pt x="12924" y="27398"/>
                  </a:lnTo>
                  <a:lnTo>
                    <a:pt x="13115" y="27590"/>
                  </a:lnTo>
                  <a:lnTo>
                    <a:pt x="13326" y="27762"/>
                  </a:lnTo>
                  <a:lnTo>
                    <a:pt x="13556" y="27896"/>
                  </a:lnTo>
                  <a:lnTo>
                    <a:pt x="13804" y="27992"/>
                  </a:lnTo>
                  <a:lnTo>
                    <a:pt x="14072" y="28049"/>
                  </a:lnTo>
                  <a:lnTo>
                    <a:pt x="14340" y="28068"/>
                  </a:lnTo>
                  <a:lnTo>
                    <a:pt x="14570" y="28049"/>
                  </a:lnTo>
                  <a:lnTo>
                    <a:pt x="14800" y="28011"/>
                  </a:lnTo>
                  <a:lnTo>
                    <a:pt x="24066" y="25618"/>
                  </a:lnTo>
                  <a:lnTo>
                    <a:pt x="24258" y="25560"/>
                  </a:lnTo>
                  <a:lnTo>
                    <a:pt x="24430" y="25484"/>
                  </a:lnTo>
                  <a:lnTo>
                    <a:pt x="24583" y="25388"/>
                  </a:lnTo>
                  <a:lnTo>
                    <a:pt x="24737" y="25273"/>
                  </a:lnTo>
                  <a:lnTo>
                    <a:pt x="24890" y="25158"/>
                  </a:lnTo>
                  <a:lnTo>
                    <a:pt x="25024" y="25024"/>
                  </a:lnTo>
                  <a:lnTo>
                    <a:pt x="25139" y="24871"/>
                  </a:lnTo>
                  <a:lnTo>
                    <a:pt x="25234" y="24699"/>
                  </a:lnTo>
                  <a:lnTo>
                    <a:pt x="25311" y="24526"/>
                  </a:lnTo>
                  <a:lnTo>
                    <a:pt x="25368" y="24335"/>
                  </a:lnTo>
                  <a:lnTo>
                    <a:pt x="25407" y="24163"/>
                  </a:lnTo>
                  <a:lnTo>
                    <a:pt x="25426" y="23971"/>
                  </a:lnTo>
                  <a:lnTo>
                    <a:pt x="25426" y="23780"/>
                  </a:lnTo>
                  <a:lnTo>
                    <a:pt x="25426" y="23588"/>
                  </a:lnTo>
                  <a:lnTo>
                    <a:pt x="25388" y="23397"/>
                  </a:lnTo>
                  <a:lnTo>
                    <a:pt x="25330" y="23205"/>
                  </a:lnTo>
                  <a:lnTo>
                    <a:pt x="24985" y="22229"/>
                  </a:lnTo>
                  <a:lnTo>
                    <a:pt x="24928" y="22133"/>
                  </a:lnTo>
                  <a:lnTo>
                    <a:pt x="24871" y="22038"/>
                  </a:lnTo>
                  <a:lnTo>
                    <a:pt x="24794" y="21961"/>
                  </a:lnTo>
                  <a:lnTo>
                    <a:pt x="24698" y="21904"/>
                  </a:lnTo>
                  <a:lnTo>
                    <a:pt x="24583" y="21865"/>
                  </a:lnTo>
                  <a:lnTo>
                    <a:pt x="24488" y="21846"/>
                  </a:lnTo>
                  <a:lnTo>
                    <a:pt x="24373" y="21846"/>
                  </a:lnTo>
                  <a:lnTo>
                    <a:pt x="24258" y="21865"/>
                  </a:lnTo>
                  <a:lnTo>
                    <a:pt x="24143" y="21923"/>
                  </a:lnTo>
                  <a:lnTo>
                    <a:pt x="24047" y="21980"/>
                  </a:lnTo>
                  <a:lnTo>
                    <a:pt x="23971" y="22057"/>
                  </a:lnTo>
                  <a:lnTo>
                    <a:pt x="23913" y="22152"/>
                  </a:lnTo>
                  <a:lnTo>
                    <a:pt x="23875" y="22267"/>
                  </a:lnTo>
                  <a:lnTo>
                    <a:pt x="23856" y="22363"/>
                  </a:lnTo>
                  <a:lnTo>
                    <a:pt x="23856" y="22478"/>
                  </a:lnTo>
                  <a:lnTo>
                    <a:pt x="23894" y="22593"/>
                  </a:lnTo>
                  <a:lnTo>
                    <a:pt x="24239" y="23607"/>
                  </a:lnTo>
                  <a:lnTo>
                    <a:pt x="24277" y="23761"/>
                  </a:lnTo>
                  <a:lnTo>
                    <a:pt x="24296" y="23895"/>
                  </a:lnTo>
                  <a:lnTo>
                    <a:pt x="24258" y="24029"/>
                  </a:lnTo>
                  <a:lnTo>
                    <a:pt x="24220" y="24163"/>
                  </a:lnTo>
                  <a:lnTo>
                    <a:pt x="24124" y="24278"/>
                  </a:lnTo>
                  <a:lnTo>
                    <a:pt x="24028" y="24373"/>
                  </a:lnTo>
                  <a:lnTo>
                    <a:pt x="23913" y="24450"/>
                  </a:lnTo>
                  <a:lnTo>
                    <a:pt x="23779" y="24507"/>
                  </a:lnTo>
                  <a:lnTo>
                    <a:pt x="14513" y="26901"/>
                  </a:lnTo>
                  <a:lnTo>
                    <a:pt x="14379" y="26920"/>
                  </a:lnTo>
                  <a:lnTo>
                    <a:pt x="14264" y="26920"/>
                  </a:lnTo>
                  <a:lnTo>
                    <a:pt x="14149" y="26881"/>
                  </a:lnTo>
                  <a:lnTo>
                    <a:pt x="14034" y="26843"/>
                  </a:lnTo>
                  <a:lnTo>
                    <a:pt x="13919" y="26786"/>
                  </a:lnTo>
                  <a:lnTo>
                    <a:pt x="13843" y="26709"/>
                  </a:lnTo>
                  <a:lnTo>
                    <a:pt x="13766" y="26594"/>
                  </a:lnTo>
                  <a:lnTo>
                    <a:pt x="13709" y="26499"/>
                  </a:lnTo>
                  <a:lnTo>
                    <a:pt x="13460" y="25905"/>
                  </a:lnTo>
                  <a:lnTo>
                    <a:pt x="13307" y="25560"/>
                  </a:lnTo>
                  <a:lnTo>
                    <a:pt x="13115" y="25197"/>
                  </a:lnTo>
                  <a:lnTo>
                    <a:pt x="12924" y="24814"/>
                  </a:lnTo>
                  <a:lnTo>
                    <a:pt x="12694" y="24450"/>
                  </a:lnTo>
                  <a:lnTo>
                    <a:pt x="12426" y="24067"/>
                  </a:lnTo>
                  <a:lnTo>
                    <a:pt x="12139" y="23722"/>
                  </a:lnTo>
                  <a:lnTo>
                    <a:pt x="11813" y="23378"/>
                  </a:lnTo>
                  <a:lnTo>
                    <a:pt x="11641" y="23225"/>
                  </a:lnTo>
                  <a:lnTo>
                    <a:pt x="11449" y="23071"/>
                  </a:lnTo>
                  <a:lnTo>
                    <a:pt x="11258" y="22937"/>
                  </a:lnTo>
                  <a:lnTo>
                    <a:pt x="11047" y="22803"/>
                  </a:lnTo>
                  <a:lnTo>
                    <a:pt x="10837" y="22689"/>
                  </a:lnTo>
                  <a:lnTo>
                    <a:pt x="10607" y="22593"/>
                  </a:lnTo>
                  <a:lnTo>
                    <a:pt x="10377" y="22497"/>
                  </a:lnTo>
                  <a:lnTo>
                    <a:pt x="10148" y="22420"/>
                  </a:lnTo>
                  <a:lnTo>
                    <a:pt x="9880" y="22363"/>
                  </a:lnTo>
                  <a:lnTo>
                    <a:pt x="9611" y="22325"/>
                  </a:lnTo>
                  <a:lnTo>
                    <a:pt x="9343" y="22286"/>
                  </a:lnTo>
                  <a:lnTo>
                    <a:pt x="8750" y="22286"/>
                  </a:lnTo>
                  <a:lnTo>
                    <a:pt x="8444" y="22325"/>
                  </a:lnTo>
                  <a:lnTo>
                    <a:pt x="7582" y="22440"/>
                  </a:lnTo>
                  <a:lnTo>
                    <a:pt x="6567" y="22574"/>
                  </a:lnTo>
                  <a:lnTo>
                    <a:pt x="6070" y="22631"/>
                  </a:lnTo>
                  <a:lnTo>
                    <a:pt x="5610" y="22669"/>
                  </a:lnTo>
                  <a:lnTo>
                    <a:pt x="5093" y="22669"/>
                  </a:lnTo>
                  <a:lnTo>
                    <a:pt x="4978" y="22650"/>
                  </a:lnTo>
                  <a:lnTo>
                    <a:pt x="4729" y="22612"/>
                  </a:lnTo>
                  <a:lnTo>
                    <a:pt x="4500" y="22554"/>
                  </a:lnTo>
                  <a:lnTo>
                    <a:pt x="4308" y="22497"/>
                  </a:lnTo>
                  <a:lnTo>
                    <a:pt x="4117" y="22420"/>
                  </a:lnTo>
                  <a:lnTo>
                    <a:pt x="3964" y="22344"/>
                  </a:lnTo>
                  <a:lnTo>
                    <a:pt x="3829" y="22248"/>
                  </a:lnTo>
                  <a:lnTo>
                    <a:pt x="3695" y="22172"/>
                  </a:lnTo>
                  <a:lnTo>
                    <a:pt x="3600" y="22076"/>
                  </a:lnTo>
                  <a:lnTo>
                    <a:pt x="3504" y="21980"/>
                  </a:lnTo>
                  <a:lnTo>
                    <a:pt x="3427" y="21884"/>
                  </a:lnTo>
                  <a:lnTo>
                    <a:pt x="3293" y="21674"/>
                  </a:lnTo>
                  <a:lnTo>
                    <a:pt x="3217" y="21482"/>
                  </a:lnTo>
                  <a:lnTo>
                    <a:pt x="3159" y="21291"/>
                  </a:lnTo>
                  <a:lnTo>
                    <a:pt x="3121" y="21138"/>
                  </a:lnTo>
                  <a:lnTo>
                    <a:pt x="3121" y="20985"/>
                  </a:lnTo>
                  <a:lnTo>
                    <a:pt x="3121" y="20831"/>
                  </a:lnTo>
                  <a:lnTo>
                    <a:pt x="3159" y="20678"/>
                  </a:lnTo>
                  <a:lnTo>
                    <a:pt x="3198" y="20544"/>
                  </a:lnTo>
                  <a:lnTo>
                    <a:pt x="3255" y="20410"/>
                  </a:lnTo>
                  <a:lnTo>
                    <a:pt x="3389" y="20142"/>
                  </a:lnTo>
                  <a:lnTo>
                    <a:pt x="3466" y="19970"/>
                  </a:lnTo>
                  <a:lnTo>
                    <a:pt x="3504" y="19797"/>
                  </a:lnTo>
                  <a:lnTo>
                    <a:pt x="3504" y="19606"/>
                  </a:lnTo>
                  <a:lnTo>
                    <a:pt x="3485" y="19434"/>
                  </a:lnTo>
                  <a:lnTo>
                    <a:pt x="3427" y="19261"/>
                  </a:lnTo>
                  <a:lnTo>
                    <a:pt x="3332" y="19089"/>
                  </a:lnTo>
                  <a:lnTo>
                    <a:pt x="3217" y="18955"/>
                  </a:lnTo>
                  <a:lnTo>
                    <a:pt x="3064" y="18821"/>
                  </a:lnTo>
                  <a:lnTo>
                    <a:pt x="2930" y="18725"/>
                  </a:lnTo>
                  <a:lnTo>
                    <a:pt x="2776" y="18649"/>
                  </a:lnTo>
                  <a:lnTo>
                    <a:pt x="2489" y="18534"/>
                  </a:lnTo>
                  <a:lnTo>
                    <a:pt x="2508" y="18476"/>
                  </a:lnTo>
                  <a:lnTo>
                    <a:pt x="2547" y="18419"/>
                  </a:lnTo>
                  <a:lnTo>
                    <a:pt x="2623" y="18342"/>
                  </a:lnTo>
                  <a:lnTo>
                    <a:pt x="2719" y="18266"/>
                  </a:lnTo>
                  <a:lnTo>
                    <a:pt x="2796" y="18189"/>
                  </a:lnTo>
                  <a:lnTo>
                    <a:pt x="2872" y="18094"/>
                  </a:lnTo>
                  <a:lnTo>
                    <a:pt x="2910" y="17998"/>
                  </a:lnTo>
                  <a:lnTo>
                    <a:pt x="2949" y="17883"/>
                  </a:lnTo>
                  <a:lnTo>
                    <a:pt x="2949" y="17768"/>
                  </a:lnTo>
                  <a:lnTo>
                    <a:pt x="2930" y="17653"/>
                  </a:lnTo>
                  <a:lnTo>
                    <a:pt x="2891" y="17557"/>
                  </a:lnTo>
                  <a:lnTo>
                    <a:pt x="2834" y="17443"/>
                  </a:lnTo>
                  <a:lnTo>
                    <a:pt x="2776" y="17366"/>
                  </a:lnTo>
                  <a:lnTo>
                    <a:pt x="2623" y="17213"/>
                  </a:lnTo>
                  <a:lnTo>
                    <a:pt x="2374" y="16964"/>
                  </a:lnTo>
                  <a:lnTo>
                    <a:pt x="2030" y="16677"/>
                  </a:lnTo>
                  <a:lnTo>
                    <a:pt x="2183" y="16543"/>
                  </a:lnTo>
                  <a:lnTo>
                    <a:pt x="2374" y="16370"/>
                  </a:lnTo>
                  <a:lnTo>
                    <a:pt x="2547" y="16198"/>
                  </a:lnTo>
                  <a:lnTo>
                    <a:pt x="2700" y="16007"/>
                  </a:lnTo>
                  <a:lnTo>
                    <a:pt x="2834" y="15777"/>
                  </a:lnTo>
                  <a:lnTo>
                    <a:pt x="2949" y="15547"/>
                  </a:lnTo>
                  <a:lnTo>
                    <a:pt x="2968" y="15432"/>
                  </a:lnTo>
                  <a:lnTo>
                    <a:pt x="2987" y="15317"/>
                  </a:lnTo>
                  <a:lnTo>
                    <a:pt x="3006" y="15183"/>
                  </a:lnTo>
                  <a:lnTo>
                    <a:pt x="2987" y="15069"/>
                  </a:lnTo>
                  <a:lnTo>
                    <a:pt x="2968" y="14934"/>
                  </a:lnTo>
                  <a:lnTo>
                    <a:pt x="2930" y="14800"/>
                  </a:lnTo>
                  <a:lnTo>
                    <a:pt x="2853" y="14666"/>
                  </a:lnTo>
                  <a:lnTo>
                    <a:pt x="2757" y="14532"/>
                  </a:lnTo>
                  <a:lnTo>
                    <a:pt x="2623" y="14398"/>
                  </a:lnTo>
                  <a:lnTo>
                    <a:pt x="2451" y="14284"/>
                  </a:lnTo>
                  <a:lnTo>
                    <a:pt x="2221" y="14169"/>
                  </a:lnTo>
                  <a:lnTo>
                    <a:pt x="1972" y="14073"/>
                  </a:lnTo>
                  <a:lnTo>
                    <a:pt x="1704" y="13977"/>
                  </a:lnTo>
                  <a:lnTo>
                    <a:pt x="1494" y="13881"/>
                  </a:lnTo>
                  <a:lnTo>
                    <a:pt x="1360" y="13786"/>
                  </a:lnTo>
                  <a:lnTo>
                    <a:pt x="1245" y="13690"/>
                  </a:lnTo>
                  <a:lnTo>
                    <a:pt x="1187" y="13594"/>
                  </a:lnTo>
                  <a:lnTo>
                    <a:pt x="1168" y="13499"/>
                  </a:lnTo>
                  <a:lnTo>
                    <a:pt x="1149" y="13422"/>
                  </a:lnTo>
                  <a:lnTo>
                    <a:pt x="1149" y="13345"/>
                  </a:lnTo>
                  <a:lnTo>
                    <a:pt x="1149" y="13269"/>
                  </a:lnTo>
                  <a:lnTo>
                    <a:pt x="1168" y="13192"/>
                  </a:lnTo>
                  <a:lnTo>
                    <a:pt x="1207" y="13116"/>
                  </a:lnTo>
                  <a:lnTo>
                    <a:pt x="1264" y="13039"/>
                  </a:lnTo>
                  <a:lnTo>
                    <a:pt x="1436" y="12848"/>
                  </a:lnTo>
                  <a:lnTo>
                    <a:pt x="1704" y="12637"/>
                  </a:lnTo>
                  <a:lnTo>
                    <a:pt x="2221" y="12216"/>
                  </a:lnTo>
                  <a:lnTo>
                    <a:pt x="2489" y="11967"/>
                  </a:lnTo>
                  <a:lnTo>
                    <a:pt x="2757" y="11699"/>
                  </a:lnTo>
                  <a:lnTo>
                    <a:pt x="3025" y="11412"/>
                  </a:lnTo>
                  <a:lnTo>
                    <a:pt x="3274" y="11105"/>
                  </a:lnTo>
                  <a:lnTo>
                    <a:pt x="3523" y="10742"/>
                  </a:lnTo>
                  <a:lnTo>
                    <a:pt x="3753" y="10359"/>
                  </a:lnTo>
                  <a:lnTo>
                    <a:pt x="3829" y="10225"/>
                  </a:lnTo>
                  <a:lnTo>
                    <a:pt x="3887" y="10071"/>
                  </a:lnTo>
                  <a:lnTo>
                    <a:pt x="3925" y="9899"/>
                  </a:lnTo>
                  <a:lnTo>
                    <a:pt x="3944" y="9746"/>
                  </a:lnTo>
                  <a:lnTo>
                    <a:pt x="3944" y="9593"/>
                  </a:lnTo>
                  <a:lnTo>
                    <a:pt x="3925" y="9421"/>
                  </a:lnTo>
                  <a:lnTo>
                    <a:pt x="3887" y="9267"/>
                  </a:lnTo>
                  <a:lnTo>
                    <a:pt x="3829" y="9114"/>
                  </a:lnTo>
                  <a:lnTo>
                    <a:pt x="3753" y="8942"/>
                  </a:lnTo>
                  <a:lnTo>
                    <a:pt x="3657" y="8789"/>
                  </a:lnTo>
                  <a:lnTo>
                    <a:pt x="3466" y="8482"/>
                  </a:lnTo>
                  <a:lnTo>
                    <a:pt x="3332" y="8272"/>
                  </a:lnTo>
                  <a:lnTo>
                    <a:pt x="3217" y="8061"/>
                  </a:lnTo>
                  <a:lnTo>
                    <a:pt x="3140" y="7870"/>
                  </a:lnTo>
                  <a:lnTo>
                    <a:pt x="3121" y="7793"/>
                  </a:lnTo>
                  <a:lnTo>
                    <a:pt x="3140" y="7736"/>
                  </a:lnTo>
                  <a:lnTo>
                    <a:pt x="3198" y="7563"/>
                  </a:lnTo>
                  <a:lnTo>
                    <a:pt x="3293" y="7334"/>
                  </a:lnTo>
                  <a:lnTo>
                    <a:pt x="3447" y="6989"/>
                  </a:lnTo>
                  <a:lnTo>
                    <a:pt x="3619" y="6568"/>
                  </a:lnTo>
                  <a:lnTo>
                    <a:pt x="3676" y="6338"/>
                  </a:lnTo>
                  <a:lnTo>
                    <a:pt x="3734" y="6070"/>
                  </a:lnTo>
                  <a:lnTo>
                    <a:pt x="3791" y="5783"/>
                  </a:lnTo>
                  <a:lnTo>
                    <a:pt x="3829" y="5476"/>
                  </a:lnTo>
                  <a:lnTo>
                    <a:pt x="3887" y="4845"/>
                  </a:lnTo>
                  <a:lnTo>
                    <a:pt x="3983" y="4213"/>
                  </a:lnTo>
                  <a:lnTo>
                    <a:pt x="4059" y="3907"/>
                  </a:lnTo>
                  <a:lnTo>
                    <a:pt x="4136" y="3619"/>
                  </a:lnTo>
                  <a:lnTo>
                    <a:pt x="4232" y="3313"/>
                  </a:lnTo>
                  <a:lnTo>
                    <a:pt x="4327" y="3026"/>
                  </a:lnTo>
                  <a:lnTo>
                    <a:pt x="4442" y="2739"/>
                  </a:lnTo>
                  <a:lnTo>
                    <a:pt x="4557" y="2471"/>
                  </a:lnTo>
                  <a:lnTo>
                    <a:pt x="4691" y="2203"/>
                  </a:lnTo>
                  <a:lnTo>
                    <a:pt x="4844" y="1935"/>
                  </a:lnTo>
                  <a:lnTo>
                    <a:pt x="4997" y="1666"/>
                  </a:lnTo>
                  <a:lnTo>
                    <a:pt x="5170" y="1418"/>
                  </a:lnTo>
                  <a:lnTo>
                    <a:pt x="5342" y="1169"/>
                  </a:lnTo>
                  <a:lnTo>
                    <a:pt x="5514" y="920"/>
                  </a:lnTo>
                  <a:lnTo>
                    <a:pt x="5591" y="824"/>
                  </a:lnTo>
                  <a:lnTo>
                    <a:pt x="5629" y="728"/>
                  </a:lnTo>
                  <a:lnTo>
                    <a:pt x="5648" y="613"/>
                  </a:lnTo>
                  <a:lnTo>
                    <a:pt x="5648" y="499"/>
                  </a:lnTo>
                  <a:lnTo>
                    <a:pt x="5610" y="403"/>
                  </a:lnTo>
                  <a:lnTo>
                    <a:pt x="5572" y="288"/>
                  </a:lnTo>
                  <a:lnTo>
                    <a:pt x="5514" y="192"/>
                  </a:lnTo>
                  <a:lnTo>
                    <a:pt x="5419" y="116"/>
                  </a:lnTo>
                  <a:lnTo>
                    <a:pt x="5323" y="58"/>
                  </a:lnTo>
                  <a:lnTo>
                    <a:pt x="5227" y="20"/>
                  </a:lnTo>
                  <a:lnTo>
                    <a:pt x="5112"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2" name="Google Shape;791;p44">
              <a:extLst>
                <a:ext uri="{FF2B5EF4-FFF2-40B4-BE49-F238E27FC236}">
                  <a16:creationId xmlns:a16="http://schemas.microsoft.com/office/drawing/2014/main" id="{DFF6AF1A-D86B-6B14-2F25-5333D907BDA1}"/>
                </a:ext>
              </a:extLst>
            </p:cNvPr>
            <p:cNvSpPr/>
            <p:nvPr/>
          </p:nvSpPr>
          <p:spPr>
            <a:xfrm>
              <a:off x="1590750" y="418075"/>
              <a:ext cx="242700" cy="81875"/>
            </a:xfrm>
            <a:custGeom>
              <a:avLst/>
              <a:gdLst/>
              <a:ahLst/>
              <a:cxnLst/>
              <a:rect l="l" t="t" r="r" b="b"/>
              <a:pathLst>
                <a:path w="9708" h="3275" extrusionOk="0">
                  <a:moveTo>
                    <a:pt x="7506" y="1"/>
                  </a:moveTo>
                  <a:lnTo>
                    <a:pt x="6950" y="39"/>
                  </a:lnTo>
                  <a:lnTo>
                    <a:pt x="6414" y="77"/>
                  </a:lnTo>
                  <a:lnTo>
                    <a:pt x="5878" y="135"/>
                  </a:lnTo>
                  <a:lnTo>
                    <a:pt x="5342" y="231"/>
                  </a:lnTo>
                  <a:lnTo>
                    <a:pt x="4825" y="326"/>
                  </a:lnTo>
                  <a:lnTo>
                    <a:pt x="4327" y="441"/>
                  </a:lnTo>
                  <a:lnTo>
                    <a:pt x="3810" y="575"/>
                  </a:lnTo>
                  <a:lnTo>
                    <a:pt x="3332" y="728"/>
                  </a:lnTo>
                  <a:lnTo>
                    <a:pt x="2853" y="881"/>
                  </a:lnTo>
                  <a:lnTo>
                    <a:pt x="2375" y="1073"/>
                  </a:lnTo>
                  <a:lnTo>
                    <a:pt x="1934" y="1264"/>
                  </a:lnTo>
                  <a:lnTo>
                    <a:pt x="1494" y="1475"/>
                  </a:lnTo>
                  <a:lnTo>
                    <a:pt x="1053" y="1724"/>
                  </a:lnTo>
                  <a:lnTo>
                    <a:pt x="651" y="1954"/>
                  </a:lnTo>
                  <a:lnTo>
                    <a:pt x="249" y="2222"/>
                  </a:lnTo>
                  <a:lnTo>
                    <a:pt x="154" y="2298"/>
                  </a:lnTo>
                  <a:lnTo>
                    <a:pt x="96" y="2394"/>
                  </a:lnTo>
                  <a:lnTo>
                    <a:pt x="39" y="2490"/>
                  </a:lnTo>
                  <a:lnTo>
                    <a:pt x="0" y="2585"/>
                  </a:lnTo>
                  <a:lnTo>
                    <a:pt x="0" y="2700"/>
                  </a:lnTo>
                  <a:lnTo>
                    <a:pt x="20" y="2815"/>
                  </a:lnTo>
                  <a:lnTo>
                    <a:pt x="39" y="2911"/>
                  </a:lnTo>
                  <a:lnTo>
                    <a:pt x="96" y="3026"/>
                  </a:lnTo>
                  <a:lnTo>
                    <a:pt x="192" y="3122"/>
                  </a:lnTo>
                  <a:lnTo>
                    <a:pt x="307" y="3198"/>
                  </a:lnTo>
                  <a:lnTo>
                    <a:pt x="441" y="3256"/>
                  </a:lnTo>
                  <a:lnTo>
                    <a:pt x="575" y="3275"/>
                  </a:lnTo>
                  <a:lnTo>
                    <a:pt x="651" y="3256"/>
                  </a:lnTo>
                  <a:lnTo>
                    <a:pt x="747" y="3236"/>
                  </a:lnTo>
                  <a:lnTo>
                    <a:pt x="824" y="3217"/>
                  </a:lnTo>
                  <a:lnTo>
                    <a:pt x="900" y="3160"/>
                  </a:lnTo>
                  <a:lnTo>
                    <a:pt x="1264" y="2930"/>
                  </a:lnTo>
                  <a:lnTo>
                    <a:pt x="1647" y="2700"/>
                  </a:lnTo>
                  <a:lnTo>
                    <a:pt x="2030" y="2490"/>
                  </a:lnTo>
                  <a:lnTo>
                    <a:pt x="2432" y="2298"/>
                  </a:lnTo>
                  <a:lnTo>
                    <a:pt x="2853" y="2126"/>
                  </a:lnTo>
                  <a:lnTo>
                    <a:pt x="3274" y="1954"/>
                  </a:lnTo>
                  <a:lnTo>
                    <a:pt x="3715" y="1800"/>
                  </a:lnTo>
                  <a:lnTo>
                    <a:pt x="4155" y="1666"/>
                  </a:lnTo>
                  <a:lnTo>
                    <a:pt x="4615" y="1552"/>
                  </a:lnTo>
                  <a:lnTo>
                    <a:pt x="5093" y="1437"/>
                  </a:lnTo>
                  <a:lnTo>
                    <a:pt x="5572" y="1360"/>
                  </a:lnTo>
                  <a:lnTo>
                    <a:pt x="6050" y="1284"/>
                  </a:lnTo>
                  <a:lnTo>
                    <a:pt x="6548" y="1226"/>
                  </a:lnTo>
                  <a:lnTo>
                    <a:pt x="7046" y="1188"/>
                  </a:lnTo>
                  <a:lnTo>
                    <a:pt x="7544" y="1150"/>
                  </a:lnTo>
                  <a:lnTo>
                    <a:pt x="8578" y="1150"/>
                  </a:lnTo>
                  <a:lnTo>
                    <a:pt x="9095" y="1169"/>
                  </a:lnTo>
                  <a:lnTo>
                    <a:pt x="9210" y="1169"/>
                  </a:lnTo>
                  <a:lnTo>
                    <a:pt x="9324" y="1150"/>
                  </a:lnTo>
                  <a:lnTo>
                    <a:pt x="9420" y="1092"/>
                  </a:lnTo>
                  <a:lnTo>
                    <a:pt x="9516" y="1035"/>
                  </a:lnTo>
                  <a:lnTo>
                    <a:pt x="9592" y="939"/>
                  </a:lnTo>
                  <a:lnTo>
                    <a:pt x="9650" y="843"/>
                  </a:lnTo>
                  <a:lnTo>
                    <a:pt x="9688" y="747"/>
                  </a:lnTo>
                  <a:lnTo>
                    <a:pt x="9707" y="633"/>
                  </a:lnTo>
                  <a:lnTo>
                    <a:pt x="9688" y="518"/>
                  </a:lnTo>
                  <a:lnTo>
                    <a:pt x="9669" y="403"/>
                  </a:lnTo>
                  <a:lnTo>
                    <a:pt x="9612" y="307"/>
                  </a:lnTo>
                  <a:lnTo>
                    <a:pt x="9554" y="211"/>
                  </a:lnTo>
                  <a:lnTo>
                    <a:pt x="9478" y="135"/>
                  </a:lnTo>
                  <a:lnTo>
                    <a:pt x="9382" y="77"/>
                  </a:lnTo>
                  <a:lnTo>
                    <a:pt x="9267" y="39"/>
                  </a:lnTo>
                  <a:lnTo>
                    <a:pt x="9152" y="20"/>
                  </a:lnTo>
                  <a:lnTo>
                    <a:pt x="8597"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3" name="Google Shape;792;p44">
              <a:extLst>
                <a:ext uri="{FF2B5EF4-FFF2-40B4-BE49-F238E27FC236}">
                  <a16:creationId xmlns:a16="http://schemas.microsoft.com/office/drawing/2014/main" id="{DF018C8E-1921-6F7B-9FC1-10DF767AFD41}"/>
                </a:ext>
              </a:extLst>
            </p:cNvPr>
            <p:cNvSpPr/>
            <p:nvPr/>
          </p:nvSpPr>
          <p:spPr>
            <a:xfrm>
              <a:off x="1638125" y="666975"/>
              <a:ext cx="427950" cy="319750"/>
            </a:xfrm>
            <a:custGeom>
              <a:avLst/>
              <a:gdLst/>
              <a:ahLst/>
              <a:cxnLst/>
              <a:rect l="l" t="t" r="r" b="b"/>
              <a:pathLst>
                <a:path w="17118" h="12790" extrusionOk="0">
                  <a:moveTo>
                    <a:pt x="10837" y="7467"/>
                  </a:moveTo>
                  <a:lnTo>
                    <a:pt x="11029" y="7582"/>
                  </a:lnTo>
                  <a:lnTo>
                    <a:pt x="11220" y="7716"/>
                  </a:lnTo>
                  <a:lnTo>
                    <a:pt x="11431" y="7812"/>
                  </a:lnTo>
                  <a:lnTo>
                    <a:pt x="11641" y="7908"/>
                  </a:lnTo>
                  <a:lnTo>
                    <a:pt x="11852" y="7984"/>
                  </a:lnTo>
                  <a:lnTo>
                    <a:pt x="12082" y="8061"/>
                  </a:lnTo>
                  <a:lnTo>
                    <a:pt x="12312" y="8118"/>
                  </a:lnTo>
                  <a:lnTo>
                    <a:pt x="12541" y="8157"/>
                  </a:lnTo>
                  <a:lnTo>
                    <a:pt x="12867" y="8195"/>
                  </a:lnTo>
                  <a:lnTo>
                    <a:pt x="13173" y="8214"/>
                  </a:lnTo>
                  <a:lnTo>
                    <a:pt x="13422" y="8214"/>
                  </a:lnTo>
                  <a:lnTo>
                    <a:pt x="13652" y="8176"/>
                  </a:lnTo>
                  <a:lnTo>
                    <a:pt x="13652" y="8176"/>
                  </a:lnTo>
                  <a:lnTo>
                    <a:pt x="13556" y="8386"/>
                  </a:lnTo>
                  <a:lnTo>
                    <a:pt x="13441" y="8578"/>
                  </a:lnTo>
                  <a:lnTo>
                    <a:pt x="13288" y="8731"/>
                  </a:lnTo>
                  <a:lnTo>
                    <a:pt x="13116" y="8884"/>
                  </a:lnTo>
                  <a:lnTo>
                    <a:pt x="12963" y="8999"/>
                  </a:lnTo>
                  <a:lnTo>
                    <a:pt x="12828" y="9076"/>
                  </a:lnTo>
                  <a:lnTo>
                    <a:pt x="12656" y="9152"/>
                  </a:lnTo>
                  <a:lnTo>
                    <a:pt x="12503" y="9191"/>
                  </a:lnTo>
                  <a:lnTo>
                    <a:pt x="12331" y="9229"/>
                  </a:lnTo>
                  <a:lnTo>
                    <a:pt x="12158" y="9248"/>
                  </a:lnTo>
                  <a:lnTo>
                    <a:pt x="11986" y="9248"/>
                  </a:lnTo>
                  <a:lnTo>
                    <a:pt x="11814" y="9229"/>
                  </a:lnTo>
                  <a:lnTo>
                    <a:pt x="11603" y="9171"/>
                  </a:lnTo>
                  <a:lnTo>
                    <a:pt x="11412" y="9114"/>
                  </a:lnTo>
                  <a:lnTo>
                    <a:pt x="11220" y="9018"/>
                  </a:lnTo>
                  <a:lnTo>
                    <a:pt x="11048" y="8903"/>
                  </a:lnTo>
                  <a:lnTo>
                    <a:pt x="10780" y="8731"/>
                  </a:lnTo>
                  <a:lnTo>
                    <a:pt x="10493" y="8597"/>
                  </a:lnTo>
                  <a:lnTo>
                    <a:pt x="10186" y="8501"/>
                  </a:lnTo>
                  <a:lnTo>
                    <a:pt x="9861" y="8444"/>
                  </a:lnTo>
                  <a:lnTo>
                    <a:pt x="9803" y="8444"/>
                  </a:lnTo>
                  <a:lnTo>
                    <a:pt x="9689" y="8406"/>
                  </a:lnTo>
                  <a:lnTo>
                    <a:pt x="9574" y="8386"/>
                  </a:lnTo>
                  <a:lnTo>
                    <a:pt x="9459" y="8329"/>
                  </a:lnTo>
                  <a:lnTo>
                    <a:pt x="9363" y="8272"/>
                  </a:lnTo>
                  <a:lnTo>
                    <a:pt x="9306" y="8099"/>
                  </a:lnTo>
                  <a:lnTo>
                    <a:pt x="9516" y="8061"/>
                  </a:lnTo>
                  <a:lnTo>
                    <a:pt x="9727" y="8023"/>
                  </a:lnTo>
                  <a:lnTo>
                    <a:pt x="9918" y="7946"/>
                  </a:lnTo>
                  <a:lnTo>
                    <a:pt x="10129" y="7889"/>
                  </a:lnTo>
                  <a:lnTo>
                    <a:pt x="10301" y="7793"/>
                  </a:lnTo>
                  <a:lnTo>
                    <a:pt x="10493" y="7697"/>
                  </a:lnTo>
                  <a:lnTo>
                    <a:pt x="10665" y="7582"/>
                  </a:lnTo>
                  <a:lnTo>
                    <a:pt x="10837" y="7467"/>
                  </a:lnTo>
                  <a:close/>
                  <a:moveTo>
                    <a:pt x="7717" y="7831"/>
                  </a:moveTo>
                  <a:lnTo>
                    <a:pt x="7889" y="7908"/>
                  </a:lnTo>
                  <a:lnTo>
                    <a:pt x="8080" y="7965"/>
                  </a:lnTo>
                  <a:lnTo>
                    <a:pt x="9153" y="11641"/>
                  </a:lnTo>
                  <a:lnTo>
                    <a:pt x="7927" y="11641"/>
                  </a:lnTo>
                  <a:lnTo>
                    <a:pt x="7870" y="11622"/>
                  </a:lnTo>
                  <a:lnTo>
                    <a:pt x="7831" y="11603"/>
                  </a:lnTo>
                  <a:lnTo>
                    <a:pt x="7793" y="11584"/>
                  </a:lnTo>
                  <a:lnTo>
                    <a:pt x="7774" y="11545"/>
                  </a:lnTo>
                  <a:lnTo>
                    <a:pt x="6721" y="8195"/>
                  </a:lnTo>
                  <a:lnTo>
                    <a:pt x="6989" y="8157"/>
                  </a:lnTo>
                  <a:lnTo>
                    <a:pt x="7238" y="8080"/>
                  </a:lnTo>
                  <a:lnTo>
                    <a:pt x="7487" y="7965"/>
                  </a:lnTo>
                  <a:lnTo>
                    <a:pt x="7717" y="7831"/>
                  </a:lnTo>
                  <a:close/>
                  <a:moveTo>
                    <a:pt x="4615" y="1"/>
                  </a:moveTo>
                  <a:lnTo>
                    <a:pt x="4424" y="39"/>
                  </a:lnTo>
                  <a:lnTo>
                    <a:pt x="4251" y="77"/>
                  </a:lnTo>
                  <a:lnTo>
                    <a:pt x="4079" y="135"/>
                  </a:lnTo>
                  <a:lnTo>
                    <a:pt x="3907" y="192"/>
                  </a:lnTo>
                  <a:lnTo>
                    <a:pt x="3734" y="269"/>
                  </a:lnTo>
                  <a:lnTo>
                    <a:pt x="3581" y="364"/>
                  </a:lnTo>
                  <a:lnTo>
                    <a:pt x="3428" y="460"/>
                  </a:lnTo>
                  <a:lnTo>
                    <a:pt x="3275" y="575"/>
                  </a:lnTo>
                  <a:lnTo>
                    <a:pt x="3141" y="690"/>
                  </a:lnTo>
                  <a:lnTo>
                    <a:pt x="3026" y="824"/>
                  </a:lnTo>
                  <a:lnTo>
                    <a:pt x="2892" y="958"/>
                  </a:lnTo>
                  <a:lnTo>
                    <a:pt x="2796" y="1111"/>
                  </a:lnTo>
                  <a:lnTo>
                    <a:pt x="2700" y="1264"/>
                  </a:lnTo>
                  <a:lnTo>
                    <a:pt x="2605" y="1437"/>
                  </a:lnTo>
                  <a:lnTo>
                    <a:pt x="2452" y="1456"/>
                  </a:lnTo>
                  <a:lnTo>
                    <a:pt x="2298" y="1475"/>
                  </a:lnTo>
                  <a:lnTo>
                    <a:pt x="2126" y="1532"/>
                  </a:lnTo>
                  <a:lnTo>
                    <a:pt x="1992" y="1571"/>
                  </a:lnTo>
                  <a:lnTo>
                    <a:pt x="1839" y="1647"/>
                  </a:lnTo>
                  <a:lnTo>
                    <a:pt x="1705" y="1724"/>
                  </a:lnTo>
                  <a:lnTo>
                    <a:pt x="1571" y="1819"/>
                  </a:lnTo>
                  <a:lnTo>
                    <a:pt x="1437" y="1934"/>
                  </a:lnTo>
                  <a:lnTo>
                    <a:pt x="1303" y="2068"/>
                  </a:lnTo>
                  <a:lnTo>
                    <a:pt x="1169" y="2221"/>
                  </a:lnTo>
                  <a:lnTo>
                    <a:pt x="1073" y="2375"/>
                  </a:lnTo>
                  <a:lnTo>
                    <a:pt x="977" y="2528"/>
                  </a:lnTo>
                  <a:lnTo>
                    <a:pt x="901" y="2719"/>
                  </a:lnTo>
                  <a:lnTo>
                    <a:pt x="843" y="2892"/>
                  </a:lnTo>
                  <a:lnTo>
                    <a:pt x="805" y="3083"/>
                  </a:lnTo>
                  <a:lnTo>
                    <a:pt x="786" y="3274"/>
                  </a:lnTo>
                  <a:lnTo>
                    <a:pt x="805" y="3543"/>
                  </a:lnTo>
                  <a:lnTo>
                    <a:pt x="843" y="3811"/>
                  </a:lnTo>
                  <a:lnTo>
                    <a:pt x="920" y="4059"/>
                  </a:lnTo>
                  <a:lnTo>
                    <a:pt x="1016" y="4289"/>
                  </a:lnTo>
                  <a:lnTo>
                    <a:pt x="1169" y="4519"/>
                  </a:lnTo>
                  <a:lnTo>
                    <a:pt x="1322" y="4710"/>
                  </a:lnTo>
                  <a:lnTo>
                    <a:pt x="1513" y="4883"/>
                  </a:lnTo>
                  <a:lnTo>
                    <a:pt x="1724" y="5036"/>
                  </a:lnTo>
                  <a:lnTo>
                    <a:pt x="1456" y="5189"/>
                  </a:lnTo>
                  <a:lnTo>
                    <a:pt x="1188" y="5304"/>
                  </a:lnTo>
                  <a:lnTo>
                    <a:pt x="882" y="5361"/>
                  </a:lnTo>
                  <a:lnTo>
                    <a:pt x="728" y="5381"/>
                  </a:lnTo>
                  <a:lnTo>
                    <a:pt x="575" y="5381"/>
                  </a:lnTo>
                  <a:lnTo>
                    <a:pt x="460" y="5400"/>
                  </a:lnTo>
                  <a:lnTo>
                    <a:pt x="346" y="5438"/>
                  </a:lnTo>
                  <a:lnTo>
                    <a:pt x="250" y="5495"/>
                  </a:lnTo>
                  <a:lnTo>
                    <a:pt x="173" y="5553"/>
                  </a:lnTo>
                  <a:lnTo>
                    <a:pt x="97" y="5649"/>
                  </a:lnTo>
                  <a:lnTo>
                    <a:pt x="39" y="5744"/>
                  </a:lnTo>
                  <a:lnTo>
                    <a:pt x="1" y="5840"/>
                  </a:lnTo>
                  <a:lnTo>
                    <a:pt x="1" y="5955"/>
                  </a:lnTo>
                  <a:lnTo>
                    <a:pt x="1" y="6089"/>
                  </a:lnTo>
                  <a:lnTo>
                    <a:pt x="39" y="6185"/>
                  </a:lnTo>
                  <a:lnTo>
                    <a:pt x="97" y="6280"/>
                  </a:lnTo>
                  <a:lnTo>
                    <a:pt x="154" y="6376"/>
                  </a:lnTo>
                  <a:lnTo>
                    <a:pt x="250" y="6434"/>
                  </a:lnTo>
                  <a:lnTo>
                    <a:pt x="346" y="6491"/>
                  </a:lnTo>
                  <a:lnTo>
                    <a:pt x="460" y="6529"/>
                  </a:lnTo>
                  <a:lnTo>
                    <a:pt x="786" y="6529"/>
                  </a:lnTo>
                  <a:lnTo>
                    <a:pt x="977" y="6510"/>
                  </a:lnTo>
                  <a:lnTo>
                    <a:pt x="1188" y="6472"/>
                  </a:lnTo>
                  <a:lnTo>
                    <a:pt x="1399" y="6434"/>
                  </a:lnTo>
                  <a:lnTo>
                    <a:pt x="1590" y="6376"/>
                  </a:lnTo>
                  <a:lnTo>
                    <a:pt x="1781" y="6300"/>
                  </a:lnTo>
                  <a:lnTo>
                    <a:pt x="1973" y="6223"/>
                  </a:lnTo>
                  <a:lnTo>
                    <a:pt x="2145" y="6127"/>
                  </a:lnTo>
                  <a:lnTo>
                    <a:pt x="2318" y="6395"/>
                  </a:lnTo>
                  <a:lnTo>
                    <a:pt x="2509" y="6644"/>
                  </a:lnTo>
                  <a:lnTo>
                    <a:pt x="2720" y="6874"/>
                  </a:lnTo>
                  <a:lnTo>
                    <a:pt x="2968" y="7084"/>
                  </a:lnTo>
                  <a:lnTo>
                    <a:pt x="3237" y="7257"/>
                  </a:lnTo>
                  <a:lnTo>
                    <a:pt x="3524" y="7391"/>
                  </a:lnTo>
                  <a:lnTo>
                    <a:pt x="3830" y="7506"/>
                  </a:lnTo>
                  <a:lnTo>
                    <a:pt x="4155" y="7582"/>
                  </a:lnTo>
                  <a:lnTo>
                    <a:pt x="4328" y="7601"/>
                  </a:lnTo>
                  <a:lnTo>
                    <a:pt x="4864" y="7601"/>
                  </a:lnTo>
                  <a:lnTo>
                    <a:pt x="4998" y="7716"/>
                  </a:lnTo>
                  <a:lnTo>
                    <a:pt x="5132" y="7812"/>
                  </a:lnTo>
                  <a:lnTo>
                    <a:pt x="5285" y="7908"/>
                  </a:lnTo>
                  <a:lnTo>
                    <a:pt x="5438" y="7984"/>
                  </a:lnTo>
                  <a:lnTo>
                    <a:pt x="6683" y="11890"/>
                  </a:lnTo>
                  <a:lnTo>
                    <a:pt x="6759" y="12082"/>
                  </a:lnTo>
                  <a:lnTo>
                    <a:pt x="6874" y="12254"/>
                  </a:lnTo>
                  <a:lnTo>
                    <a:pt x="7008" y="12407"/>
                  </a:lnTo>
                  <a:lnTo>
                    <a:pt x="7161" y="12541"/>
                  </a:lnTo>
                  <a:lnTo>
                    <a:pt x="7334" y="12637"/>
                  </a:lnTo>
                  <a:lnTo>
                    <a:pt x="7506" y="12713"/>
                  </a:lnTo>
                  <a:lnTo>
                    <a:pt x="7717" y="12771"/>
                  </a:lnTo>
                  <a:lnTo>
                    <a:pt x="7927" y="12790"/>
                  </a:lnTo>
                  <a:lnTo>
                    <a:pt x="9306" y="12790"/>
                  </a:lnTo>
                  <a:lnTo>
                    <a:pt x="9421" y="12771"/>
                  </a:lnTo>
                  <a:lnTo>
                    <a:pt x="9555" y="12752"/>
                  </a:lnTo>
                  <a:lnTo>
                    <a:pt x="9669" y="12732"/>
                  </a:lnTo>
                  <a:lnTo>
                    <a:pt x="9765" y="12675"/>
                  </a:lnTo>
                  <a:lnTo>
                    <a:pt x="9880" y="12618"/>
                  </a:lnTo>
                  <a:lnTo>
                    <a:pt x="9976" y="12541"/>
                  </a:lnTo>
                  <a:lnTo>
                    <a:pt x="10052" y="12464"/>
                  </a:lnTo>
                  <a:lnTo>
                    <a:pt x="10129" y="12369"/>
                  </a:lnTo>
                  <a:lnTo>
                    <a:pt x="10206" y="12273"/>
                  </a:lnTo>
                  <a:lnTo>
                    <a:pt x="10263" y="12158"/>
                  </a:lnTo>
                  <a:lnTo>
                    <a:pt x="10301" y="12043"/>
                  </a:lnTo>
                  <a:lnTo>
                    <a:pt x="10320" y="11928"/>
                  </a:lnTo>
                  <a:lnTo>
                    <a:pt x="10340" y="11813"/>
                  </a:lnTo>
                  <a:lnTo>
                    <a:pt x="10340" y="11699"/>
                  </a:lnTo>
                  <a:lnTo>
                    <a:pt x="10320" y="11584"/>
                  </a:lnTo>
                  <a:lnTo>
                    <a:pt x="10301" y="11469"/>
                  </a:lnTo>
                  <a:lnTo>
                    <a:pt x="9746" y="9593"/>
                  </a:lnTo>
                  <a:lnTo>
                    <a:pt x="9918" y="9612"/>
                  </a:lnTo>
                  <a:lnTo>
                    <a:pt x="10072" y="9669"/>
                  </a:lnTo>
                  <a:lnTo>
                    <a:pt x="10225" y="9727"/>
                  </a:lnTo>
                  <a:lnTo>
                    <a:pt x="10340" y="9803"/>
                  </a:lnTo>
                  <a:lnTo>
                    <a:pt x="10627" y="10014"/>
                  </a:lnTo>
                  <a:lnTo>
                    <a:pt x="10952" y="10167"/>
                  </a:lnTo>
                  <a:lnTo>
                    <a:pt x="11278" y="10282"/>
                  </a:lnTo>
                  <a:lnTo>
                    <a:pt x="11622" y="10358"/>
                  </a:lnTo>
                  <a:lnTo>
                    <a:pt x="11852" y="10378"/>
                  </a:lnTo>
                  <a:lnTo>
                    <a:pt x="12063" y="10397"/>
                  </a:lnTo>
                  <a:lnTo>
                    <a:pt x="12312" y="10378"/>
                  </a:lnTo>
                  <a:lnTo>
                    <a:pt x="12541" y="10358"/>
                  </a:lnTo>
                  <a:lnTo>
                    <a:pt x="12771" y="10301"/>
                  </a:lnTo>
                  <a:lnTo>
                    <a:pt x="13001" y="10244"/>
                  </a:lnTo>
                  <a:lnTo>
                    <a:pt x="13211" y="10148"/>
                  </a:lnTo>
                  <a:lnTo>
                    <a:pt x="13422" y="10052"/>
                  </a:lnTo>
                  <a:lnTo>
                    <a:pt x="13633" y="9937"/>
                  </a:lnTo>
                  <a:lnTo>
                    <a:pt x="13824" y="9803"/>
                  </a:lnTo>
                  <a:lnTo>
                    <a:pt x="14035" y="9612"/>
                  </a:lnTo>
                  <a:lnTo>
                    <a:pt x="14245" y="9401"/>
                  </a:lnTo>
                  <a:lnTo>
                    <a:pt x="14418" y="9171"/>
                  </a:lnTo>
                  <a:lnTo>
                    <a:pt x="14571" y="8922"/>
                  </a:lnTo>
                  <a:lnTo>
                    <a:pt x="14705" y="8654"/>
                  </a:lnTo>
                  <a:lnTo>
                    <a:pt x="14801" y="8386"/>
                  </a:lnTo>
                  <a:lnTo>
                    <a:pt x="14877" y="8099"/>
                  </a:lnTo>
                  <a:lnTo>
                    <a:pt x="14915" y="7812"/>
                  </a:lnTo>
                  <a:lnTo>
                    <a:pt x="15222" y="7640"/>
                  </a:lnTo>
                  <a:lnTo>
                    <a:pt x="15509" y="7448"/>
                  </a:lnTo>
                  <a:lnTo>
                    <a:pt x="15815" y="7199"/>
                  </a:lnTo>
                  <a:lnTo>
                    <a:pt x="16102" y="6931"/>
                  </a:lnTo>
                  <a:lnTo>
                    <a:pt x="16351" y="6625"/>
                  </a:lnTo>
                  <a:lnTo>
                    <a:pt x="16562" y="6319"/>
                  </a:lnTo>
                  <a:lnTo>
                    <a:pt x="16753" y="5974"/>
                  </a:lnTo>
                  <a:lnTo>
                    <a:pt x="16907" y="5610"/>
                  </a:lnTo>
                  <a:lnTo>
                    <a:pt x="17021" y="5247"/>
                  </a:lnTo>
                  <a:lnTo>
                    <a:pt x="17098" y="4844"/>
                  </a:lnTo>
                  <a:lnTo>
                    <a:pt x="17117" y="4730"/>
                  </a:lnTo>
                  <a:lnTo>
                    <a:pt x="17098" y="4615"/>
                  </a:lnTo>
                  <a:lnTo>
                    <a:pt x="17060" y="4519"/>
                  </a:lnTo>
                  <a:lnTo>
                    <a:pt x="17002" y="4423"/>
                  </a:lnTo>
                  <a:lnTo>
                    <a:pt x="16926" y="4347"/>
                  </a:lnTo>
                  <a:lnTo>
                    <a:pt x="16849" y="4270"/>
                  </a:lnTo>
                  <a:lnTo>
                    <a:pt x="16734" y="4213"/>
                  </a:lnTo>
                  <a:lnTo>
                    <a:pt x="16619" y="4193"/>
                  </a:lnTo>
                  <a:lnTo>
                    <a:pt x="16390" y="4193"/>
                  </a:lnTo>
                  <a:lnTo>
                    <a:pt x="16294" y="4232"/>
                  </a:lnTo>
                  <a:lnTo>
                    <a:pt x="16198" y="4289"/>
                  </a:lnTo>
                  <a:lnTo>
                    <a:pt x="16122" y="4366"/>
                  </a:lnTo>
                  <a:lnTo>
                    <a:pt x="16045" y="4462"/>
                  </a:lnTo>
                  <a:lnTo>
                    <a:pt x="16007" y="4557"/>
                  </a:lnTo>
                  <a:lnTo>
                    <a:pt x="15968" y="4672"/>
                  </a:lnTo>
                  <a:lnTo>
                    <a:pt x="15911" y="4940"/>
                  </a:lnTo>
                  <a:lnTo>
                    <a:pt x="15834" y="5208"/>
                  </a:lnTo>
                  <a:lnTo>
                    <a:pt x="15719" y="5476"/>
                  </a:lnTo>
                  <a:lnTo>
                    <a:pt x="15585" y="5706"/>
                  </a:lnTo>
                  <a:lnTo>
                    <a:pt x="15432" y="5936"/>
                  </a:lnTo>
                  <a:lnTo>
                    <a:pt x="15260" y="6146"/>
                  </a:lnTo>
                  <a:lnTo>
                    <a:pt x="15049" y="6338"/>
                  </a:lnTo>
                  <a:lnTo>
                    <a:pt x="14839" y="6529"/>
                  </a:lnTo>
                  <a:lnTo>
                    <a:pt x="14590" y="6682"/>
                  </a:lnTo>
                  <a:lnTo>
                    <a:pt x="14360" y="6797"/>
                  </a:lnTo>
                  <a:lnTo>
                    <a:pt x="14092" y="6912"/>
                  </a:lnTo>
                  <a:lnTo>
                    <a:pt x="13824" y="6989"/>
                  </a:lnTo>
                  <a:lnTo>
                    <a:pt x="13556" y="7046"/>
                  </a:lnTo>
                  <a:lnTo>
                    <a:pt x="13288" y="7065"/>
                  </a:lnTo>
                  <a:lnTo>
                    <a:pt x="13001" y="7065"/>
                  </a:lnTo>
                  <a:lnTo>
                    <a:pt x="12714" y="7027"/>
                  </a:lnTo>
                  <a:lnTo>
                    <a:pt x="12407" y="6970"/>
                  </a:lnTo>
                  <a:lnTo>
                    <a:pt x="12120" y="6855"/>
                  </a:lnTo>
                  <a:lnTo>
                    <a:pt x="11833" y="6740"/>
                  </a:lnTo>
                  <a:lnTo>
                    <a:pt x="11584" y="6568"/>
                  </a:lnTo>
                  <a:lnTo>
                    <a:pt x="11680" y="6357"/>
                  </a:lnTo>
                  <a:lnTo>
                    <a:pt x="11775" y="6108"/>
                  </a:lnTo>
                  <a:lnTo>
                    <a:pt x="11814" y="5993"/>
                  </a:lnTo>
                  <a:lnTo>
                    <a:pt x="11814" y="5897"/>
                  </a:lnTo>
                  <a:lnTo>
                    <a:pt x="11795" y="5783"/>
                  </a:lnTo>
                  <a:lnTo>
                    <a:pt x="11756" y="5668"/>
                  </a:lnTo>
                  <a:lnTo>
                    <a:pt x="11699" y="5572"/>
                  </a:lnTo>
                  <a:lnTo>
                    <a:pt x="11622" y="5495"/>
                  </a:lnTo>
                  <a:lnTo>
                    <a:pt x="11527" y="5438"/>
                  </a:lnTo>
                  <a:lnTo>
                    <a:pt x="11431" y="5381"/>
                  </a:lnTo>
                  <a:lnTo>
                    <a:pt x="11316" y="5361"/>
                  </a:lnTo>
                  <a:lnTo>
                    <a:pt x="11201" y="5361"/>
                  </a:lnTo>
                  <a:lnTo>
                    <a:pt x="11086" y="5381"/>
                  </a:lnTo>
                  <a:lnTo>
                    <a:pt x="10991" y="5419"/>
                  </a:lnTo>
                  <a:lnTo>
                    <a:pt x="10895" y="5476"/>
                  </a:lnTo>
                  <a:lnTo>
                    <a:pt x="10818" y="5534"/>
                  </a:lnTo>
                  <a:lnTo>
                    <a:pt x="10742" y="5629"/>
                  </a:lnTo>
                  <a:lnTo>
                    <a:pt x="10703" y="5744"/>
                  </a:lnTo>
                  <a:lnTo>
                    <a:pt x="10627" y="5897"/>
                  </a:lnTo>
                  <a:lnTo>
                    <a:pt x="10569" y="6031"/>
                  </a:lnTo>
                  <a:lnTo>
                    <a:pt x="10474" y="6165"/>
                  </a:lnTo>
                  <a:lnTo>
                    <a:pt x="10378" y="6300"/>
                  </a:lnTo>
                  <a:lnTo>
                    <a:pt x="10282" y="6414"/>
                  </a:lnTo>
                  <a:lnTo>
                    <a:pt x="10167" y="6529"/>
                  </a:lnTo>
                  <a:lnTo>
                    <a:pt x="10052" y="6625"/>
                  </a:lnTo>
                  <a:lnTo>
                    <a:pt x="9918" y="6702"/>
                  </a:lnTo>
                  <a:lnTo>
                    <a:pt x="9784" y="6778"/>
                  </a:lnTo>
                  <a:lnTo>
                    <a:pt x="9631" y="6836"/>
                  </a:lnTo>
                  <a:lnTo>
                    <a:pt x="9497" y="6893"/>
                  </a:lnTo>
                  <a:lnTo>
                    <a:pt x="9344" y="6931"/>
                  </a:lnTo>
                  <a:lnTo>
                    <a:pt x="9172" y="6950"/>
                  </a:lnTo>
                  <a:lnTo>
                    <a:pt x="8865" y="6950"/>
                  </a:lnTo>
                  <a:lnTo>
                    <a:pt x="8693" y="6931"/>
                  </a:lnTo>
                  <a:lnTo>
                    <a:pt x="8502" y="6893"/>
                  </a:lnTo>
                  <a:lnTo>
                    <a:pt x="8310" y="6836"/>
                  </a:lnTo>
                  <a:lnTo>
                    <a:pt x="8138" y="6759"/>
                  </a:lnTo>
                  <a:lnTo>
                    <a:pt x="7965" y="6644"/>
                  </a:lnTo>
                  <a:lnTo>
                    <a:pt x="7889" y="6606"/>
                  </a:lnTo>
                  <a:lnTo>
                    <a:pt x="7793" y="6568"/>
                  </a:lnTo>
                  <a:lnTo>
                    <a:pt x="7697" y="6548"/>
                  </a:lnTo>
                  <a:lnTo>
                    <a:pt x="7583" y="6568"/>
                  </a:lnTo>
                  <a:lnTo>
                    <a:pt x="7487" y="6587"/>
                  </a:lnTo>
                  <a:lnTo>
                    <a:pt x="7410" y="6606"/>
                  </a:lnTo>
                  <a:lnTo>
                    <a:pt x="7315" y="6663"/>
                  </a:lnTo>
                  <a:lnTo>
                    <a:pt x="7238" y="6721"/>
                  </a:lnTo>
                  <a:lnTo>
                    <a:pt x="7142" y="6816"/>
                  </a:lnTo>
                  <a:lnTo>
                    <a:pt x="7027" y="6893"/>
                  </a:lnTo>
                  <a:lnTo>
                    <a:pt x="6912" y="6970"/>
                  </a:lnTo>
                  <a:lnTo>
                    <a:pt x="6798" y="7008"/>
                  </a:lnTo>
                  <a:lnTo>
                    <a:pt x="6664" y="7046"/>
                  </a:lnTo>
                  <a:lnTo>
                    <a:pt x="6530" y="7065"/>
                  </a:lnTo>
                  <a:lnTo>
                    <a:pt x="6262" y="7065"/>
                  </a:lnTo>
                  <a:lnTo>
                    <a:pt x="6051" y="7008"/>
                  </a:lnTo>
                  <a:lnTo>
                    <a:pt x="5859" y="6912"/>
                  </a:lnTo>
                  <a:lnTo>
                    <a:pt x="5687" y="6778"/>
                  </a:lnTo>
                  <a:lnTo>
                    <a:pt x="5534" y="6625"/>
                  </a:lnTo>
                  <a:lnTo>
                    <a:pt x="5477" y="6568"/>
                  </a:lnTo>
                  <a:lnTo>
                    <a:pt x="5419" y="6510"/>
                  </a:lnTo>
                  <a:lnTo>
                    <a:pt x="5343" y="6472"/>
                  </a:lnTo>
                  <a:lnTo>
                    <a:pt x="5266" y="6434"/>
                  </a:lnTo>
                  <a:lnTo>
                    <a:pt x="5189" y="6414"/>
                  </a:lnTo>
                  <a:lnTo>
                    <a:pt x="5113" y="6395"/>
                  </a:lnTo>
                  <a:lnTo>
                    <a:pt x="5036" y="6395"/>
                  </a:lnTo>
                  <a:lnTo>
                    <a:pt x="4940" y="6414"/>
                  </a:lnTo>
                  <a:lnTo>
                    <a:pt x="4787" y="6453"/>
                  </a:lnTo>
                  <a:lnTo>
                    <a:pt x="4481" y="6453"/>
                  </a:lnTo>
                  <a:lnTo>
                    <a:pt x="4328" y="6434"/>
                  </a:lnTo>
                  <a:lnTo>
                    <a:pt x="4175" y="6414"/>
                  </a:lnTo>
                  <a:lnTo>
                    <a:pt x="4041" y="6357"/>
                  </a:lnTo>
                  <a:lnTo>
                    <a:pt x="3887" y="6300"/>
                  </a:lnTo>
                  <a:lnTo>
                    <a:pt x="3773" y="6242"/>
                  </a:lnTo>
                  <a:lnTo>
                    <a:pt x="3639" y="6165"/>
                  </a:lnTo>
                  <a:lnTo>
                    <a:pt x="3524" y="6070"/>
                  </a:lnTo>
                  <a:lnTo>
                    <a:pt x="3428" y="5955"/>
                  </a:lnTo>
                  <a:lnTo>
                    <a:pt x="3332" y="5859"/>
                  </a:lnTo>
                  <a:lnTo>
                    <a:pt x="3256" y="5744"/>
                  </a:lnTo>
                  <a:lnTo>
                    <a:pt x="3179" y="5610"/>
                  </a:lnTo>
                  <a:lnTo>
                    <a:pt x="3102" y="5476"/>
                  </a:lnTo>
                  <a:lnTo>
                    <a:pt x="3064" y="5342"/>
                  </a:lnTo>
                  <a:lnTo>
                    <a:pt x="3026" y="5208"/>
                  </a:lnTo>
                  <a:lnTo>
                    <a:pt x="3007" y="5055"/>
                  </a:lnTo>
                  <a:lnTo>
                    <a:pt x="2988" y="4902"/>
                  </a:lnTo>
                  <a:lnTo>
                    <a:pt x="2988" y="4749"/>
                  </a:lnTo>
                  <a:lnTo>
                    <a:pt x="2988" y="4653"/>
                  </a:lnTo>
                  <a:lnTo>
                    <a:pt x="2968" y="4538"/>
                  </a:lnTo>
                  <a:lnTo>
                    <a:pt x="2930" y="4442"/>
                  </a:lnTo>
                  <a:lnTo>
                    <a:pt x="2892" y="4366"/>
                  </a:lnTo>
                  <a:lnTo>
                    <a:pt x="2815" y="4289"/>
                  </a:lnTo>
                  <a:lnTo>
                    <a:pt x="2739" y="4232"/>
                  </a:lnTo>
                  <a:lnTo>
                    <a:pt x="2643" y="4174"/>
                  </a:lnTo>
                  <a:lnTo>
                    <a:pt x="2547" y="4136"/>
                  </a:lnTo>
                  <a:lnTo>
                    <a:pt x="2413" y="4098"/>
                  </a:lnTo>
                  <a:lnTo>
                    <a:pt x="2298" y="4040"/>
                  </a:lnTo>
                  <a:lnTo>
                    <a:pt x="2183" y="3945"/>
                  </a:lnTo>
                  <a:lnTo>
                    <a:pt x="2107" y="3849"/>
                  </a:lnTo>
                  <a:lnTo>
                    <a:pt x="2030" y="3734"/>
                  </a:lnTo>
                  <a:lnTo>
                    <a:pt x="1973" y="3600"/>
                  </a:lnTo>
                  <a:lnTo>
                    <a:pt x="1954" y="3466"/>
                  </a:lnTo>
                  <a:lnTo>
                    <a:pt x="1935" y="3332"/>
                  </a:lnTo>
                  <a:lnTo>
                    <a:pt x="1973" y="3179"/>
                  </a:lnTo>
                  <a:lnTo>
                    <a:pt x="2011" y="3026"/>
                  </a:lnTo>
                  <a:lnTo>
                    <a:pt x="2107" y="2892"/>
                  </a:lnTo>
                  <a:lnTo>
                    <a:pt x="2203" y="2777"/>
                  </a:lnTo>
                  <a:lnTo>
                    <a:pt x="2318" y="2700"/>
                  </a:lnTo>
                  <a:lnTo>
                    <a:pt x="2471" y="2624"/>
                  </a:lnTo>
                  <a:lnTo>
                    <a:pt x="2566" y="2604"/>
                  </a:lnTo>
                  <a:lnTo>
                    <a:pt x="2681" y="2585"/>
                  </a:lnTo>
                  <a:lnTo>
                    <a:pt x="2892" y="2585"/>
                  </a:lnTo>
                  <a:lnTo>
                    <a:pt x="3007" y="2604"/>
                  </a:lnTo>
                  <a:lnTo>
                    <a:pt x="3122" y="2604"/>
                  </a:lnTo>
                  <a:lnTo>
                    <a:pt x="3217" y="2566"/>
                  </a:lnTo>
                  <a:lnTo>
                    <a:pt x="3313" y="2509"/>
                  </a:lnTo>
                  <a:lnTo>
                    <a:pt x="3409" y="2451"/>
                  </a:lnTo>
                  <a:lnTo>
                    <a:pt x="3485" y="2375"/>
                  </a:lnTo>
                  <a:lnTo>
                    <a:pt x="3524" y="2279"/>
                  </a:lnTo>
                  <a:lnTo>
                    <a:pt x="3562" y="2164"/>
                  </a:lnTo>
                  <a:lnTo>
                    <a:pt x="3639" y="1934"/>
                  </a:lnTo>
                  <a:lnTo>
                    <a:pt x="3753" y="1743"/>
                  </a:lnTo>
                  <a:lnTo>
                    <a:pt x="3907" y="1551"/>
                  </a:lnTo>
                  <a:lnTo>
                    <a:pt x="4060" y="1417"/>
                  </a:lnTo>
                  <a:lnTo>
                    <a:pt x="4270" y="1283"/>
                  </a:lnTo>
                  <a:lnTo>
                    <a:pt x="4481" y="1207"/>
                  </a:lnTo>
                  <a:lnTo>
                    <a:pt x="4692" y="1149"/>
                  </a:lnTo>
                  <a:lnTo>
                    <a:pt x="4940" y="1149"/>
                  </a:lnTo>
                  <a:lnTo>
                    <a:pt x="5113" y="1168"/>
                  </a:lnTo>
                  <a:lnTo>
                    <a:pt x="5285" y="1207"/>
                  </a:lnTo>
                  <a:lnTo>
                    <a:pt x="5438" y="1283"/>
                  </a:lnTo>
                  <a:lnTo>
                    <a:pt x="5591" y="1360"/>
                  </a:lnTo>
                  <a:lnTo>
                    <a:pt x="5725" y="1417"/>
                  </a:lnTo>
                  <a:lnTo>
                    <a:pt x="5859" y="1456"/>
                  </a:lnTo>
                  <a:lnTo>
                    <a:pt x="5993" y="1456"/>
                  </a:lnTo>
                  <a:lnTo>
                    <a:pt x="6128" y="1417"/>
                  </a:lnTo>
                  <a:lnTo>
                    <a:pt x="6376" y="1341"/>
                  </a:lnTo>
                  <a:lnTo>
                    <a:pt x="6644" y="1283"/>
                  </a:lnTo>
                  <a:lnTo>
                    <a:pt x="6912" y="1283"/>
                  </a:lnTo>
                  <a:lnTo>
                    <a:pt x="7161" y="1302"/>
                  </a:lnTo>
                  <a:lnTo>
                    <a:pt x="7391" y="1341"/>
                  </a:lnTo>
                  <a:lnTo>
                    <a:pt x="7602" y="1417"/>
                  </a:lnTo>
                  <a:lnTo>
                    <a:pt x="7812" y="1532"/>
                  </a:lnTo>
                  <a:lnTo>
                    <a:pt x="8004" y="1647"/>
                  </a:lnTo>
                  <a:lnTo>
                    <a:pt x="7927" y="1800"/>
                  </a:lnTo>
                  <a:lnTo>
                    <a:pt x="7851" y="1973"/>
                  </a:lnTo>
                  <a:lnTo>
                    <a:pt x="7812" y="2164"/>
                  </a:lnTo>
                  <a:lnTo>
                    <a:pt x="7774" y="2336"/>
                  </a:lnTo>
                  <a:lnTo>
                    <a:pt x="7755" y="2451"/>
                  </a:lnTo>
                  <a:lnTo>
                    <a:pt x="7774" y="2566"/>
                  </a:lnTo>
                  <a:lnTo>
                    <a:pt x="7812" y="2662"/>
                  </a:lnTo>
                  <a:lnTo>
                    <a:pt x="7870" y="2758"/>
                  </a:lnTo>
                  <a:lnTo>
                    <a:pt x="7946" y="2853"/>
                  </a:lnTo>
                  <a:lnTo>
                    <a:pt x="8042" y="2911"/>
                  </a:lnTo>
                  <a:lnTo>
                    <a:pt x="8138" y="2968"/>
                  </a:lnTo>
                  <a:lnTo>
                    <a:pt x="8253" y="2987"/>
                  </a:lnTo>
                  <a:lnTo>
                    <a:pt x="8348" y="3006"/>
                  </a:lnTo>
                  <a:lnTo>
                    <a:pt x="8444" y="2987"/>
                  </a:lnTo>
                  <a:lnTo>
                    <a:pt x="8540" y="2968"/>
                  </a:lnTo>
                  <a:lnTo>
                    <a:pt x="8636" y="2930"/>
                  </a:lnTo>
                  <a:lnTo>
                    <a:pt x="8712" y="2872"/>
                  </a:lnTo>
                  <a:lnTo>
                    <a:pt x="8789" y="2796"/>
                  </a:lnTo>
                  <a:lnTo>
                    <a:pt x="8846" y="2719"/>
                  </a:lnTo>
                  <a:lnTo>
                    <a:pt x="8884" y="2624"/>
                  </a:lnTo>
                  <a:lnTo>
                    <a:pt x="8904" y="2509"/>
                  </a:lnTo>
                  <a:lnTo>
                    <a:pt x="8961" y="2336"/>
                  </a:lnTo>
                  <a:lnTo>
                    <a:pt x="9038" y="2164"/>
                  </a:lnTo>
                  <a:lnTo>
                    <a:pt x="9153" y="2011"/>
                  </a:lnTo>
                  <a:lnTo>
                    <a:pt x="9287" y="1877"/>
                  </a:lnTo>
                  <a:lnTo>
                    <a:pt x="9459" y="1781"/>
                  </a:lnTo>
                  <a:lnTo>
                    <a:pt x="9631" y="1724"/>
                  </a:lnTo>
                  <a:lnTo>
                    <a:pt x="9823" y="1705"/>
                  </a:lnTo>
                  <a:lnTo>
                    <a:pt x="10014" y="1705"/>
                  </a:lnTo>
                  <a:lnTo>
                    <a:pt x="10129" y="1743"/>
                  </a:lnTo>
                  <a:lnTo>
                    <a:pt x="10244" y="1781"/>
                  </a:lnTo>
                  <a:lnTo>
                    <a:pt x="10359" y="1839"/>
                  </a:lnTo>
                  <a:lnTo>
                    <a:pt x="10454" y="1896"/>
                  </a:lnTo>
                  <a:lnTo>
                    <a:pt x="10550" y="1973"/>
                  </a:lnTo>
                  <a:lnTo>
                    <a:pt x="10627" y="2068"/>
                  </a:lnTo>
                  <a:lnTo>
                    <a:pt x="10684" y="2164"/>
                  </a:lnTo>
                  <a:lnTo>
                    <a:pt x="10742" y="2279"/>
                  </a:lnTo>
                  <a:lnTo>
                    <a:pt x="10799" y="2394"/>
                  </a:lnTo>
                  <a:lnTo>
                    <a:pt x="10876" y="2470"/>
                  </a:lnTo>
                  <a:lnTo>
                    <a:pt x="10971" y="2547"/>
                  </a:lnTo>
                  <a:lnTo>
                    <a:pt x="11067" y="2585"/>
                  </a:lnTo>
                  <a:lnTo>
                    <a:pt x="11163" y="2624"/>
                  </a:lnTo>
                  <a:lnTo>
                    <a:pt x="11393" y="2624"/>
                  </a:lnTo>
                  <a:lnTo>
                    <a:pt x="11507" y="2585"/>
                  </a:lnTo>
                  <a:lnTo>
                    <a:pt x="11603" y="2528"/>
                  </a:lnTo>
                  <a:lnTo>
                    <a:pt x="11699" y="2451"/>
                  </a:lnTo>
                  <a:lnTo>
                    <a:pt x="11756" y="2355"/>
                  </a:lnTo>
                  <a:lnTo>
                    <a:pt x="11814" y="2260"/>
                  </a:lnTo>
                  <a:lnTo>
                    <a:pt x="11833" y="2164"/>
                  </a:lnTo>
                  <a:lnTo>
                    <a:pt x="11852" y="2049"/>
                  </a:lnTo>
                  <a:lnTo>
                    <a:pt x="11833" y="1934"/>
                  </a:lnTo>
                  <a:lnTo>
                    <a:pt x="11795" y="1819"/>
                  </a:lnTo>
                  <a:lnTo>
                    <a:pt x="11680" y="1590"/>
                  </a:lnTo>
                  <a:lnTo>
                    <a:pt x="11527" y="1360"/>
                  </a:lnTo>
                  <a:lnTo>
                    <a:pt x="11354" y="1168"/>
                  </a:lnTo>
                  <a:lnTo>
                    <a:pt x="11163" y="996"/>
                  </a:lnTo>
                  <a:lnTo>
                    <a:pt x="10933" y="843"/>
                  </a:lnTo>
                  <a:lnTo>
                    <a:pt x="10703" y="728"/>
                  </a:lnTo>
                  <a:lnTo>
                    <a:pt x="10454" y="632"/>
                  </a:lnTo>
                  <a:lnTo>
                    <a:pt x="10186" y="575"/>
                  </a:lnTo>
                  <a:lnTo>
                    <a:pt x="10014" y="556"/>
                  </a:lnTo>
                  <a:lnTo>
                    <a:pt x="9650" y="556"/>
                  </a:lnTo>
                  <a:lnTo>
                    <a:pt x="9478" y="575"/>
                  </a:lnTo>
                  <a:lnTo>
                    <a:pt x="9306" y="613"/>
                  </a:lnTo>
                  <a:lnTo>
                    <a:pt x="9153" y="671"/>
                  </a:lnTo>
                  <a:lnTo>
                    <a:pt x="8980" y="747"/>
                  </a:lnTo>
                  <a:lnTo>
                    <a:pt x="8827" y="824"/>
                  </a:lnTo>
                  <a:lnTo>
                    <a:pt x="8655" y="709"/>
                  </a:lnTo>
                  <a:lnTo>
                    <a:pt x="8482" y="594"/>
                  </a:lnTo>
                  <a:lnTo>
                    <a:pt x="8310" y="479"/>
                  </a:lnTo>
                  <a:lnTo>
                    <a:pt x="8138" y="403"/>
                  </a:lnTo>
                  <a:lnTo>
                    <a:pt x="7946" y="326"/>
                  </a:lnTo>
                  <a:lnTo>
                    <a:pt x="7755" y="249"/>
                  </a:lnTo>
                  <a:lnTo>
                    <a:pt x="7544" y="211"/>
                  </a:lnTo>
                  <a:lnTo>
                    <a:pt x="7353" y="173"/>
                  </a:lnTo>
                  <a:lnTo>
                    <a:pt x="7008" y="135"/>
                  </a:lnTo>
                  <a:lnTo>
                    <a:pt x="6664" y="135"/>
                  </a:lnTo>
                  <a:lnTo>
                    <a:pt x="6319" y="173"/>
                  </a:lnTo>
                  <a:lnTo>
                    <a:pt x="5974" y="249"/>
                  </a:lnTo>
                  <a:lnTo>
                    <a:pt x="5745" y="154"/>
                  </a:lnTo>
                  <a:lnTo>
                    <a:pt x="5496" y="77"/>
                  </a:lnTo>
                  <a:lnTo>
                    <a:pt x="5247" y="20"/>
                  </a:lnTo>
                  <a:lnTo>
                    <a:pt x="4998"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4" name="Google Shape;793;p44">
              <a:extLst>
                <a:ext uri="{FF2B5EF4-FFF2-40B4-BE49-F238E27FC236}">
                  <a16:creationId xmlns:a16="http://schemas.microsoft.com/office/drawing/2014/main" id="{4941238E-BB16-0711-4460-B4691650AD71}"/>
                </a:ext>
              </a:extLst>
            </p:cNvPr>
            <p:cNvSpPr/>
            <p:nvPr/>
          </p:nvSpPr>
          <p:spPr>
            <a:xfrm>
              <a:off x="1571600" y="508075"/>
              <a:ext cx="268550" cy="291025"/>
            </a:xfrm>
            <a:custGeom>
              <a:avLst/>
              <a:gdLst/>
              <a:ahLst/>
              <a:cxnLst/>
              <a:rect l="l" t="t" r="r" b="b"/>
              <a:pathLst>
                <a:path w="10742" h="11641" extrusionOk="0">
                  <a:moveTo>
                    <a:pt x="9305" y="0"/>
                  </a:moveTo>
                  <a:lnTo>
                    <a:pt x="9076" y="38"/>
                  </a:lnTo>
                  <a:lnTo>
                    <a:pt x="8846" y="77"/>
                  </a:lnTo>
                  <a:lnTo>
                    <a:pt x="8616" y="134"/>
                  </a:lnTo>
                  <a:lnTo>
                    <a:pt x="8406" y="192"/>
                  </a:lnTo>
                  <a:lnTo>
                    <a:pt x="8176" y="268"/>
                  </a:lnTo>
                  <a:lnTo>
                    <a:pt x="7965" y="364"/>
                  </a:lnTo>
                  <a:lnTo>
                    <a:pt x="7755" y="460"/>
                  </a:lnTo>
                  <a:lnTo>
                    <a:pt x="7563" y="575"/>
                  </a:lnTo>
                  <a:lnTo>
                    <a:pt x="7372" y="709"/>
                  </a:lnTo>
                  <a:lnTo>
                    <a:pt x="7180" y="843"/>
                  </a:lnTo>
                  <a:lnTo>
                    <a:pt x="7008" y="996"/>
                  </a:lnTo>
                  <a:lnTo>
                    <a:pt x="6836" y="1168"/>
                  </a:lnTo>
                  <a:lnTo>
                    <a:pt x="6529" y="1072"/>
                  </a:lnTo>
                  <a:lnTo>
                    <a:pt x="6242" y="1015"/>
                  </a:lnTo>
                  <a:lnTo>
                    <a:pt x="5955" y="977"/>
                  </a:lnTo>
                  <a:lnTo>
                    <a:pt x="5668" y="977"/>
                  </a:lnTo>
                  <a:lnTo>
                    <a:pt x="5381" y="996"/>
                  </a:lnTo>
                  <a:lnTo>
                    <a:pt x="5093" y="1034"/>
                  </a:lnTo>
                  <a:lnTo>
                    <a:pt x="4825" y="1111"/>
                  </a:lnTo>
                  <a:lnTo>
                    <a:pt x="4576" y="1206"/>
                  </a:lnTo>
                  <a:lnTo>
                    <a:pt x="4328" y="1321"/>
                  </a:lnTo>
                  <a:lnTo>
                    <a:pt x="4079" y="1455"/>
                  </a:lnTo>
                  <a:lnTo>
                    <a:pt x="3849" y="1608"/>
                  </a:lnTo>
                  <a:lnTo>
                    <a:pt x="3638" y="1781"/>
                  </a:lnTo>
                  <a:lnTo>
                    <a:pt x="3447" y="1972"/>
                  </a:lnTo>
                  <a:lnTo>
                    <a:pt x="3255" y="2183"/>
                  </a:lnTo>
                  <a:lnTo>
                    <a:pt x="3102" y="2413"/>
                  </a:lnTo>
                  <a:lnTo>
                    <a:pt x="2949" y="2661"/>
                  </a:lnTo>
                  <a:lnTo>
                    <a:pt x="2834" y="2910"/>
                  </a:lnTo>
                  <a:lnTo>
                    <a:pt x="2738" y="3178"/>
                  </a:lnTo>
                  <a:lnTo>
                    <a:pt x="2490" y="3255"/>
                  </a:lnTo>
                  <a:lnTo>
                    <a:pt x="2241" y="3370"/>
                  </a:lnTo>
                  <a:lnTo>
                    <a:pt x="2011" y="3466"/>
                  </a:lnTo>
                  <a:lnTo>
                    <a:pt x="1800" y="3600"/>
                  </a:lnTo>
                  <a:lnTo>
                    <a:pt x="1590" y="3753"/>
                  </a:lnTo>
                  <a:lnTo>
                    <a:pt x="1398" y="3906"/>
                  </a:lnTo>
                  <a:lnTo>
                    <a:pt x="1207" y="4078"/>
                  </a:lnTo>
                  <a:lnTo>
                    <a:pt x="1034" y="4251"/>
                  </a:lnTo>
                  <a:lnTo>
                    <a:pt x="881" y="4461"/>
                  </a:lnTo>
                  <a:lnTo>
                    <a:pt x="728" y="4653"/>
                  </a:lnTo>
                  <a:lnTo>
                    <a:pt x="594" y="4882"/>
                  </a:lnTo>
                  <a:lnTo>
                    <a:pt x="479" y="5112"/>
                  </a:lnTo>
                  <a:lnTo>
                    <a:pt x="364" y="5342"/>
                  </a:lnTo>
                  <a:lnTo>
                    <a:pt x="288" y="5591"/>
                  </a:lnTo>
                  <a:lnTo>
                    <a:pt x="211" y="5840"/>
                  </a:lnTo>
                  <a:lnTo>
                    <a:pt x="173" y="6089"/>
                  </a:lnTo>
                  <a:lnTo>
                    <a:pt x="135" y="6337"/>
                  </a:lnTo>
                  <a:lnTo>
                    <a:pt x="115" y="6605"/>
                  </a:lnTo>
                  <a:lnTo>
                    <a:pt x="135" y="6854"/>
                  </a:lnTo>
                  <a:lnTo>
                    <a:pt x="154" y="7103"/>
                  </a:lnTo>
                  <a:lnTo>
                    <a:pt x="192" y="7352"/>
                  </a:lnTo>
                  <a:lnTo>
                    <a:pt x="250" y="7601"/>
                  </a:lnTo>
                  <a:lnTo>
                    <a:pt x="326" y="7831"/>
                  </a:lnTo>
                  <a:lnTo>
                    <a:pt x="403" y="8080"/>
                  </a:lnTo>
                  <a:lnTo>
                    <a:pt x="288" y="8329"/>
                  </a:lnTo>
                  <a:lnTo>
                    <a:pt x="173" y="8597"/>
                  </a:lnTo>
                  <a:lnTo>
                    <a:pt x="96" y="8865"/>
                  </a:lnTo>
                  <a:lnTo>
                    <a:pt x="39" y="9152"/>
                  </a:lnTo>
                  <a:lnTo>
                    <a:pt x="1" y="9439"/>
                  </a:lnTo>
                  <a:lnTo>
                    <a:pt x="1" y="9726"/>
                  </a:lnTo>
                  <a:lnTo>
                    <a:pt x="20" y="10013"/>
                  </a:lnTo>
                  <a:lnTo>
                    <a:pt x="58" y="10301"/>
                  </a:lnTo>
                  <a:lnTo>
                    <a:pt x="135" y="10588"/>
                  </a:lnTo>
                  <a:lnTo>
                    <a:pt x="230" y="10856"/>
                  </a:lnTo>
                  <a:lnTo>
                    <a:pt x="345" y="11124"/>
                  </a:lnTo>
                  <a:lnTo>
                    <a:pt x="479" y="11373"/>
                  </a:lnTo>
                  <a:lnTo>
                    <a:pt x="575" y="11488"/>
                  </a:lnTo>
                  <a:lnTo>
                    <a:pt x="690" y="11564"/>
                  </a:lnTo>
                  <a:lnTo>
                    <a:pt x="824" y="11622"/>
                  </a:lnTo>
                  <a:lnTo>
                    <a:pt x="977" y="11641"/>
                  </a:lnTo>
                  <a:lnTo>
                    <a:pt x="1130" y="11622"/>
                  </a:lnTo>
                  <a:lnTo>
                    <a:pt x="1207" y="11603"/>
                  </a:lnTo>
                  <a:lnTo>
                    <a:pt x="1283" y="11564"/>
                  </a:lnTo>
                  <a:lnTo>
                    <a:pt x="1360" y="11488"/>
                  </a:lnTo>
                  <a:lnTo>
                    <a:pt x="1437" y="11392"/>
                  </a:lnTo>
                  <a:lnTo>
                    <a:pt x="1494" y="11296"/>
                  </a:lnTo>
                  <a:lnTo>
                    <a:pt x="1532" y="11200"/>
                  </a:lnTo>
                  <a:lnTo>
                    <a:pt x="1551" y="11086"/>
                  </a:lnTo>
                  <a:lnTo>
                    <a:pt x="1532" y="10971"/>
                  </a:lnTo>
                  <a:lnTo>
                    <a:pt x="1513" y="10875"/>
                  </a:lnTo>
                  <a:lnTo>
                    <a:pt x="1456" y="10760"/>
                  </a:lnTo>
                  <a:lnTo>
                    <a:pt x="1360" y="10607"/>
                  </a:lnTo>
                  <a:lnTo>
                    <a:pt x="1283" y="10435"/>
                  </a:lnTo>
                  <a:lnTo>
                    <a:pt x="1226" y="10262"/>
                  </a:lnTo>
                  <a:lnTo>
                    <a:pt x="1188" y="10071"/>
                  </a:lnTo>
                  <a:lnTo>
                    <a:pt x="1149" y="9899"/>
                  </a:lnTo>
                  <a:lnTo>
                    <a:pt x="1149" y="9707"/>
                  </a:lnTo>
                  <a:lnTo>
                    <a:pt x="1149" y="9516"/>
                  </a:lnTo>
                  <a:lnTo>
                    <a:pt x="1169" y="9324"/>
                  </a:lnTo>
                  <a:lnTo>
                    <a:pt x="1226" y="9094"/>
                  </a:lnTo>
                  <a:lnTo>
                    <a:pt x="1303" y="8865"/>
                  </a:lnTo>
                  <a:lnTo>
                    <a:pt x="1398" y="8654"/>
                  </a:lnTo>
                  <a:lnTo>
                    <a:pt x="1532" y="8443"/>
                  </a:lnTo>
                  <a:lnTo>
                    <a:pt x="1571" y="8367"/>
                  </a:lnTo>
                  <a:lnTo>
                    <a:pt x="1609" y="8309"/>
                  </a:lnTo>
                  <a:lnTo>
                    <a:pt x="1647" y="8137"/>
                  </a:lnTo>
                  <a:lnTo>
                    <a:pt x="1628" y="7984"/>
                  </a:lnTo>
                  <a:lnTo>
                    <a:pt x="1609" y="7907"/>
                  </a:lnTo>
                  <a:lnTo>
                    <a:pt x="1571" y="7831"/>
                  </a:lnTo>
                  <a:lnTo>
                    <a:pt x="1475" y="7658"/>
                  </a:lnTo>
                  <a:lnTo>
                    <a:pt x="1398" y="7467"/>
                  </a:lnTo>
                  <a:lnTo>
                    <a:pt x="1341" y="7276"/>
                  </a:lnTo>
                  <a:lnTo>
                    <a:pt x="1303" y="7084"/>
                  </a:lnTo>
                  <a:lnTo>
                    <a:pt x="1283" y="6874"/>
                  </a:lnTo>
                  <a:lnTo>
                    <a:pt x="1264" y="6682"/>
                  </a:lnTo>
                  <a:lnTo>
                    <a:pt x="1283" y="6471"/>
                  </a:lnTo>
                  <a:lnTo>
                    <a:pt x="1303" y="6280"/>
                  </a:lnTo>
                  <a:lnTo>
                    <a:pt x="1341" y="6089"/>
                  </a:lnTo>
                  <a:lnTo>
                    <a:pt x="1398" y="5897"/>
                  </a:lnTo>
                  <a:lnTo>
                    <a:pt x="1456" y="5706"/>
                  </a:lnTo>
                  <a:lnTo>
                    <a:pt x="1532" y="5533"/>
                  </a:lnTo>
                  <a:lnTo>
                    <a:pt x="1628" y="5380"/>
                  </a:lnTo>
                  <a:lnTo>
                    <a:pt x="1743" y="5208"/>
                  </a:lnTo>
                  <a:lnTo>
                    <a:pt x="1858" y="5074"/>
                  </a:lnTo>
                  <a:lnTo>
                    <a:pt x="1973" y="4921"/>
                  </a:lnTo>
                  <a:lnTo>
                    <a:pt x="2107" y="4806"/>
                  </a:lnTo>
                  <a:lnTo>
                    <a:pt x="2260" y="4672"/>
                  </a:lnTo>
                  <a:lnTo>
                    <a:pt x="2413" y="4576"/>
                  </a:lnTo>
                  <a:lnTo>
                    <a:pt x="2585" y="4480"/>
                  </a:lnTo>
                  <a:lnTo>
                    <a:pt x="2758" y="4385"/>
                  </a:lnTo>
                  <a:lnTo>
                    <a:pt x="2930" y="4327"/>
                  </a:lnTo>
                  <a:lnTo>
                    <a:pt x="3121" y="4270"/>
                  </a:lnTo>
                  <a:lnTo>
                    <a:pt x="3313" y="4231"/>
                  </a:lnTo>
                  <a:lnTo>
                    <a:pt x="3389" y="4212"/>
                  </a:lnTo>
                  <a:lnTo>
                    <a:pt x="3466" y="4174"/>
                  </a:lnTo>
                  <a:lnTo>
                    <a:pt x="3543" y="4117"/>
                  </a:lnTo>
                  <a:lnTo>
                    <a:pt x="3619" y="4059"/>
                  </a:lnTo>
                  <a:lnTo>
                    <a:pt x="3657" y="4002"/>
                  </a:lnTo>
                  <a:lnTo>
                    <a:pt x="3715" y="3925"/>
                  </a:lnTo>
                  <a:lnTo>
                    <a:pt x="3753" y="3848"/>
                  </a:lnTo>
                  <a:lnTo>
                    <a:pt x="3772" y="3772"/>
                  </a:lnTo>
                  <a:lnTo>
                    <a:pt x="3811" y="3561"/>
                  </a:lnTo>
                  <a:lnTo>
                    <a:pt x="3887" y="3389"/>
                  </a:lnTo>
                  <a:lnTo>
                    <a:pt x="3964" y="3198"/>
                  </a:lnTo>
                  <a:lnTo>
                    <a:pt x="4060" y="3044"/>
                  </a:lnTo>
                  <a:lnTo>
                    <a:pt x="4174" y="2891"/>
                  </a:lnTo>
                  <a:lnTo>
                    <a:pt x="4289" y="2738"/>
                  </a:lnTo>
                  <a:lnTo>
                    <a:pt x="4442" y="2604"/>
                  </a:lnTo>
                  <a:lnTo>
                    <a:pt x="4596" y="2489"/>
                  </a:lnTo>
                  <a:lnTo>
                    <a:pt x="4749" y="2393"/>
                  </a:lnTo>
                  <a:lnTo>
                    <a:pt x="4921" y="2298"/>
                  </a:lnTo>
                  <a:lnTo>
                    <a:pt x="5093" y="2221"/>
                  </a:lnTo>
                  <a:lnTo>
                    <a:pt x="5285" y="2183"/>
                  </a:lnTo>
                  <a:lnTo>
                    <a:pt x="5476" y="2145"/>
                  </a:lnTo>
                  <a:lnTo>
                    <a:pt x="5668" y="2125"/>
                  </a:lnTo>
                  <a:lnTo>
                    <a:pt x="5859" y="2125"/>
                  </a:lnTo>
                  <a:lnTo>
                    <a:pt x="6051" y="2145"/>
                  </a:lnTo>
                  <a:lnTo>
                    <a:pt x="6223" y="2183"/>
                  </a:lnTo>
                  <a:lnTo>
                    <a:pt x="6395" y="2221"/>
                  </a:lnTo>
                  <a:lnTo>
                    <a:pt x="6548" y="2279"/>
                  </a:lnTo>
                  <a:lnTo>
                    <a:pt x="6702" y="2355"/>
                  </a:lnTo>
                  <a:lnTo>
                    <a:pt x="6797" y="2393"/>
                  </a:lnTo>
                  <a:lnTo>
                    <a:pt x="6893" y="2432"/>
                  </a:lnTo>
                  <a:lnTo>
                    <a:pt x="6989" y="2432"/>
                  </a:lnTo>
                  <a:lnTo>
                    <a:pt x="7085" y="2413"/>
                  </a:lnTo>
                  <a:lnTo>
                    <a:pt x="7180" y="2393"/>
                  </a:lnTo>
                  <a:lnTo>
                    <a:pt x="7276" y="2336"/>
                  </a:lnTo>
                  <a:lnTo>
                    <a:pt x="7353" y="2279"/>
                  </a:lnTo>
                  <a:lnTo>
                    <a:pt x="7429" y="2202"/>
                  </a:lnTo>
                  <a:lnTo>
                    <a:pt x="7544" y="2068"/>
                  </a:lnTo>
                  <a:lnTo>
                    <a:pt x="7678" y="1934"/>
                  </a:lnTo>
                  <a:lnTo>
                    <a:pt x="7812" y="1800"/>
                  </a:lnTo>
                  <a:lnTo>
                    <a:pt x="7965" y="1685"/>
                  </a:lnTo>
                  <a:lnTo>
                    <a:pt x="8118" y="1589"/>
                  </a:lnTo>
                  <a:lnTo>
                    <a:pt x="8272" y="1494"/>
                  </a:lnTo>
                  <a:lnTo>
                    <a:pt x="8444" y="1417"/>
                  </a:lnTo>
                  <a:lnTo>
                    <a:pt x="8616" y="1340"/>
                  </a:lnTo>
                  <a:lnTo>
                    <a:pt x="8789" y="1283"/>
                  </a:lnTo>
                  <a:lnTo>
                    <a:pt x="8961" y="1226"/>
                  </a:lnTo>
                  <a:lnTo>
                    <a:pt x="9152" y="1187"/>
                  </a:lnTo>
                  <a:lnTo>
                    <a:pt x="9325" y="1168"/>
                  </a:lnTo>
                  <a:lnTo>
                    <a:pt x="9516" y="1149"/>
                  </a:lnTo>
                  <a:lnTo>
                    <a:pt x="9880" y="1149"/>
                  </a:lnTo>
                  <a:lnTo>
                    <a:pt x="10071" y="1168"/>
                  </a:lnTo>
                  <a:lnTo>
                    <a:pt x="10186" y="1187"/>
                  </a:lnTo>
                  <a:lnTo>
                    <a:pt x="10301" y="1168"/>
                  </a:lnTo>
                  <a:lnTo>
                    <a:pt x="10416" y="1130"/>
                  </a:lnTo>
                  <a:lnTo>
                    <a:pt x="10512" y="1072"/>
                  </a:lnTo>
                  <a:lnTo>
                    <a:pt x="10588" y="996"/>
                  </a:lnTo>
                  <a:lnTo>
                    <a:pt x="10646" y="919"/>
                  </a:lnTo>
                  <a:lnTo>
                    <a:pt x="10703" y="804"/>
                  </a:lnTo>
                  <a:lnTo>
                    <a:pt x="10741" y="709"/>
                  </a:lnTo>
                  <a:lnTo>
                    <a:pt x="10741" y="575"/>
                  </a:lnTo>
                  <a:lnTo>
                    <a:pt x="10722" y="479"/>
                  </a:lnTo>
                  <a:lnTo>
                    <a:pt x="10684" y="364"/>
                  </a:lnTo>
                  <a:lnTo>
                    <a:pt x="10626" y="268"/>
                  </a:lnTo>
                  <a:lnTo>
                    <a:pt x="10550" y="192"/>
                  </a:lnTo>
                  <a:lnTo>
                    <a:pt x="10473" y="115"/>
                  </a:lnTo>
                  <a:lnTo>
                    <a:pt x="10378" y="77"/>
                  </a:lnTo>
                  <a:lnTo>
                    <a:pt x="10263" y="38"/>
                  </a:lnTo>
                  <a:lnTo>
                    <a:pt x="10014" y="19"/>
                  </a:lnTo>
                  <a:lnTo>
                    <a:pt x="978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5" name="Google Shape;794;p44">
              <a:extLst>
                <a:ext uri="{FF2B5EF4-FFF2-40B4-BE49-F238E27FC236}">
                  <a16:creationId xmlns:a16="http://schemas.microsoft.com/office/drawing/2014/main" id="{75488BD8-50AC-891C-BD66-EA977E5BDEB9}"/>
                </a:ext>
              </a:extLst>
            </p:cNvPr>
            <p:cNvSpPr/>
            <p:nvPr/>
          </p:nvSpPr>
          <p:spPr>
            <a:xfrm>
              <a:off x="1890850" y="398925"/>
              <a:ext cx="101500" cy="101500"/>
            </a:xfrm>
            <a:custGeom>
              <a:avLst/>
              <a:gdLst/>
              <a:ahLst/>
              <a:cxnLst/>
              <a:rect l="l" t="t" r="r" b="b"/>
              <a:pathLst>
                <a:path w="4060" h="4060" extrusionOk="0">
                  <a:moveTo>
                    <a:pt x="2030" y="1150"/>
                  </a:moveTo>
                  <a:lnTo>
                    <a:pt x="2203" y="1169"/>
                  </a:lnTo>
                  <a:lnTo>
                    <a:pt x="2375" y="1207"/>
                  </a:lnTo>
                  <a:lnTo>
                    <a:pt x="2528" y="1303"/>
                  </a:lnTo>
                  <a:lnTo>
                    <a:pt x="2662" y="1399"/>
                  </a:lnTo>
                  <a:lnTo>
                    <a:pt x="2758" y="1533"/>
                  </a:lnTo>
                  <a:lnTo>
                    <a:pt x="2834" y="1686"/>
                  </a:lnTo>
                  <a:lnTo>
                    <a:pt x="2892" y="1858"/>
                  </a:lnTo>
                  <a:lnTo>
                    <a:pt x="2911" y="2030"/>
                  </a:lnTo>
                  <a:lnTo>
                    <a:pt x="2892" y="2203"/>
                  </a:lnTo>
                  <a:lnTo>
                    <a:pt x="2834" y="2375"/>
                  </a:lnTo>
                  <a:lnTo>
                    <a:pt x="2758" y="2509"/>
                  </a:lnTo>
                  <a:lnTo>
                    <a:pt x="2662" y="2643"/>
                  </a:lnTo>
                  <a:lnTo>
                    <a:pt x="2528" y="2758"/>
                  </a:lnTo>
                  <a:lnTo>
                    <a:pt x="2375" y="2835"/>
                  </a:lnTo>
                  <a:lnTo>
                    <a:pt x="2203" y="2892"/>
                  </a:lnTo>
                  <a:lnTo>
                    <a:pt x="2030" y="2911"/>
                  </a:lnTo>
                  <a:lnTo>
                    <a:pt x="1858" y="2892"/>
                  </a:lnTo>
                  <a:lnTo>
                    <a:pt x="1686" y="2835"/>
                  </a:lnTo>
                  <a:lnTo>
                    <a:pt x="1532" y="2758"/>
                  </a:lnTo>
                  <a:lnTo>
                    <a:pt x="1418" y="2643"/>
                  </a:lnTo>
                  <a:lnTo>
                    <a:pt x="1303" y="2509"/>
                  </a:lnTo>
                  <a:lnTo>
                    <a:pt x="1226" y="2375"/>
                  </a:lnTo>
                  <a:lnTo>
                    <a:pt x="1169" y="2203"/>
                  </a:lnTo>
                  <a:lnTo>
                    <a:pt x="1150" y="2030"/>
                  </a:lnTo>
                  <a:lnTo>
                    <a:pt x="1169" y="1858"/>
                  </a:lnTo>
                  <a:lnTo>
                    <a:pt x="1226" y="1686"/>
                  </a:lnTo>
                  <a:lnTo>
                    <a:pt x="1303" y="1533"/>
                  </a:lnTo>
                  <a:lnTo>
                    <a:pt x="1418" y="1399"/>
                  </a:lnTo>
                  <a:lnTo>
                    <a:pt x="1532" y="1303"/>
                  </a:lnTo>
                  <a:lnTo>
                    <a:pt x="1686" y="1207"/>
                  </a:lnTo>
                  <a:lnTo>
                    <a:pt x="1858" y="1169"/>
                  </a:lnTo>
                  <a:lnTo>
                    <a:pt x="2030" y="1150"/>
                  </a:lnTo>
                  <a:close/>
                  <a:moveTo>
                    <a:pt x="1820" y="1"/>
                  </a:moveTo>
                  <a:lnTo>
                    <a:pt x="1628" y="39"/>
                  </a:lnTo>
                  <a:lnTo>
                    <a:pt x="1437" y="97"/>
                  </a:lnTo>
                  <a:lnTo>
                    <a:pt x="1245" y="154"/>
                  </a:lnTo>
                  <a:lnTo>
                    <a:pt x="1073" y="250"/>
                  </a:lnTo>
                  <a:lnTo>
                    <a:pt x="901" y="346"/>
                  </a:lnTo>
                  <a:lnTo>
                    <a:pt x="747" y="460"/>
                  </a:lnTo>
                  <a:lnTo>
                    <a:pt x="594" y="594"/>
                  </a:lnTo>
                  <a:lnTo>
                    <a:pt x="460" y="729"/>
                  </a:lnTo>
                  <a:lnTo>
                    <a:pt x="345" y="901"/>
                  </a:lnTo>
                  <a:lnTo>
                    <a:pt x="250" y="1054"/>
                  </a:lnTo>
                  <a:lnTo>
                    <a:pt x="154" y="1245"/>
                  </a:lnTo>
                  <a:lnTo>
                    <a:pt x="97" y="1418"/>
                  </a:lnTo>
                  <a:lnTo>
                    <a:pt x="39" y="1609"/>
                  </a:lnTo>
                  <a:lnTo>
                    <a:pt x="20" y="1820"/>
                  </a:lnTo>
                  <a:lnTo>
                    <a:pt x="1" y="2030"/>
                  </a:lnTo>
                  <a:lnTo>
                    <a:pt x="20" y="2241"/>
                  </a:lnTo>
                  <a:lnTo>
                    <a:pt x="39" y="2432"/>
                  </a:lnTo>
                  <a:lnTo>
                    <a:pt x="97" y="2624"/>
                  </a:lnTo>
                  <a:lnTo>
                    <a:pt x="154" y="2815"/>
                  </a:lnTo>
                  <a:lnTo>
                    <a:pt x="250" y="2988"/>
                  </a:lnTo>
                  <a:lnTo>
                    <a:pt x="345" y="3160"/>
                  </a:lnTo>
                  <a:lnTo>
                    <a:pt x="460" y="3313"/>
                  </a:lnTo>
                  <a:lnTo>
                    <a:pt x="594" y="3466"/>
                  </a:lnTo>
                  <a:lnTo>
                    <a:pt x="747" y="3600"/>
                  </a:lnTo>
                  <a:lnTo>
                    <a:pt x="901" y="3715"/>
                  </a:lnTo>
                  <a:lnTo>
                    <a:pt x="1073" y="3811"/>
                  </a:lnTo>
                  <a:lnTo>
                    <a:pt x="1245" y="3888"/>
                  </a:lnTo>
                  <a:lnTo>
                    <a:pt x="1437" y="3964"/>
                  </a:lnTo>
                  <a:lnTo>
                    <a:pt x="1628" y="4022"/>
                  </a:lnTo>
                  <a:lnTo>
                    <a:pt x="1820" y="4041"/>
                  </a:lnTo>
                  <a:lnTo>
                    <a:pt x="2030" y="4060"/>
                  </a:lnTo>
                  <a:lnTo>
                    <a:pt x="2241" y="4041"/>
                  </a:lnTo>
                  <a:lnTo>
                    <a:pt x="2432" y="4022"/>
                  </a:lnTo>
                  <a:lnTo>
                    <a:pt x="2643" y="3964"/>
                  </a:lnTo>
                  <a:lnTo>
                    <a:pt x="2815" y="3888"/>
                  </a:lnTo>
                  <a:lnTo>
                    <a:pt x="3007" y="3811"/>
                  </a:lnTo>
                  <a:lnTo>
                    <a:pt x="3160" y="3715"/>
                  </a:lnTo>
                  <a:lnTo>
                    <a:pt x="3313" y="3600"/>
                  </a:lnTo>
                  <a:lnTo>
                    <a:pt x="3466" y="3466"/>
                  </a:lnTo>
                  <a:lnTo>
                    <a:pt x="3600" y="3313"/>
                  </a:lnTo>
                  <a:lnTo>
                    <a:pt x="3715" y="3160"/>
                  </a:lnTo>
                  <a:lnTo>
                    <a:pt x="3811" y="2988"/>
                  </a:lnTo>
                  <a:lnTo>
                    <a:pt x="3907" y="2815"/>
                  </a:lnTo>
                  <a:lnTo>
                    <a:pt x="3964" y="2624"/>
                  </a:lnTo>
                  <a:lnTo>
                    <a:pt x="4021" y="2432"/>
                  </a:lnTo>
                  <a:lnTo>
                    <a:pt x="4060" y="2241"/>
                  </a:lnTo>
                  <a:lnTo>
                    <a:pt x="4060" y="2030"/>
                  </a:lnTo>
                  <a:lnTo>
                    <a:pt x="4060" y="1820"/>
                  </a:lnTo>
                  <a:lnTo>
                    <a:pt x="4021" y="1609"/>
                  </a:lnTo>
                  <a:lnTo>
                    <a:pt x="3964" y="1418"/>
                  </a:lnTo>
                  <a:lnTo>
                    <a:pt x="3907" y="1245"/>
                  </a:lnTo>
                  <a:lnTo>
                    <a:pt x="3811" y="1054"/>
                  </a:lnTo>
                  <a:lnTo>
                    <a:pt x="3715" y="901"/>
                  </a:lnTo>
                  <a:lnTo>
                    <a:pt x="3600" y="729"/>
                  </a:lnTo>
                  <a:lnTo>
                    <a:pt x="3466" y="594"/>
                  </a:lnTo>
                  <a:lnTo>
                    <a:pt x="3313" y="460"/>
                  </a:lnTo>
                  <a:lnTo>
                    <a:pt x="3160" y="346"/>
                  </a:lnTo>
                  <a:lnTo>
                    <a:pt x="3007" y="250"/>
                  </a:lnTo>
                  <a:lnTo>
                    <a:pt x="2815" y="154"/>
                  </a:lnTo>
                  <a:lnTo>
                    <a:pt x="2643" y="97"/>
                  </a:lnTo>
                  <a:lnTo>
                    <a:pt x="2432" y="39"/>
                  </a:lnTo>
                  <a:lnTo>
                    <a:pt x="224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6" name="Google Shape;795;p44">
              <a:extLst>
                <a:ext uri="{FF2B5EF4-FFF2-40B4-BE49-F238E27FC236}">
                  <a16:creationId xmlns:a16="http://schemas.microsoft.com/office/drawing/2014/main" id="{86DE0602-1D9C-5697-BBDC-E29EADD24C74}"/>
                </a:ext>
              </a:extLst>
            </p:cNvPr>
            <p:cNvSpPr/>
            <p:nvPr/>
          </p:nvSpPr>
          <p:spPr>
            <a:xfrm>
              <a:off x="1990425" y="557850"/>
              <a:ext cx="120625" cy="120650"/>
            </a:xfrm>
            <a:custGeom>
              <a:avLst/>
              <a:gdLst/>
              <a:ahLst/>
              <a:cxnLst/>
              <a:rect l="l" t="t" r="r" b="b"/>
              <a:pathLst>
                <a:path w="4825" h="4826" extrusionOk="0">
                  <a:moveTo>
                    <a:pt x="2546" y="1149"/>
                  </a:moveTo>
                  <a:lnTo>
                    <a:pt x="2661" y="1168"/>
                  </a:lnTo>
                  <a:lnTo>
                    <a:pt x="2795" y="1207"/>
                  </a:lnTo>
                  <a:lnTo>
                    <a:pt x="2910" y="1245"/>
                  </a:lnTo>
                  <a:lnTo>
                    <a:pt x="3025" y="1302"/>
                  </a:lnTo>
                  <a:lnTo>
                    <a:pt x="3121" y="1360"/>
                  </a:lnTo>
                  <a:lnTo>
                    <a:pt x="3217" y="1436"/>
                  </a:lnTo>
                  <a:lnTo>
                    <a:pt x="3312" y="1513"/>
                  </a:lnTo>
                  <a:lnTo>
                    <a:pt x="3389" y="1609"/>
                  </a:lnTo>
                  <a:lnTo>
                    <a:pt x="3465" y="1704"/>
                  </a:lnTo>
                  <a:lnTo>
                    <a:pt x="3523" y="1800"/>
                  </a:lnTo>
                  <a:lnTo>
                    <a:pt x="3580" y="1915"/>
                  </a:lnTo>
                  <a:lnTo>
                    <a:pt x="3619" y="2030"/>
                  </a:lnTo>
                  <a:lnTo>
                    <a:pt x="3657" y="2145"/>
                  </a:lnTo>
                  <a:lnTo>
                    <a:pt x="3676" y="2279"/>
                  </a:lnTo>
                  <a:lnTo>
                    <a:pt x="3676" y="2413"/>
                  </a:lnTo>
                  <a:lnTo>
                    <a:pt x="3676" y="2547"/>
                  </a:lnTo>
                  <a:lnTo>
                    <a:pt x="3657" y="2662"/>
                  </a:lnTo>
                  <a:lnTo>
                    <a:pt x="3619" y="2776"/>
                  </a:lnTo>
                  <a:lnTo>
                    <a:pt x="3580" y="2891"/>
                  </a:lnTo>
                  <a:lnTo>
                    <a:pt x="3523" y="3006"/>
                  </a:lnTo>
                  <a:lnTo>
                    <a:pt x="3465" y="3121"/>
                  </a:lnTo>
                  <a:lnTo>
                    <a:pt x="3389" y="3217"/>
                  </a:lnTo>
                  <a:lnTo>
                    <a:pt x="3312" y="3293"/>
                  </a:lnTo>
                  <a:lnTo>
                    <a:pt x="3217" y="3389"/>
                  </a:lnTo>
                  <a:lnTo>
                    <a:pt x="3121" y="3447"/>
                  </a:lnTo>
                  <a:lnTo>
                    <a:pt x="3025" y="3523"/>
                  </a:lnTo>
                  <a:lnTo>
                    <a:pt x="2910" y="3581"/>
                  </a:lnTo>
                  <a:lnTo>
                    <a:pt x="2795" y="3619"/>
                  </a:lnTo>
                  <a:lnTo>
                    <a:pt x="2661" y="3638"/>
                  </a:lnTo>
                  <a:lnTo>
                    <a:pt x="2546" y="3657"/>
                  </a:lnTo>
                  <a:lnTo>
                    <a:pt x="2412" y="3676"/>
                  </a:lnTo>
                  <a:lnTo>
                    <a:pt x="2278" y="3657"/>
                  </a:lnTo>
                  <a:lnTo>
                    <a:pt x="2164" y="3638"/>
                  </a:lnTo>
                  <a:lnTo>
                    <a:pt x="2030" y="3619"/>
                  </a:lnTo>
                  <a:lnTo>
                    <a:pt x="1915" y="3581"/>
                  </a:lnTo>
                  <a:lnTo>
                    <a:pt x="1819" y="3523"/>
                  </a:lnTo>
                  <a:lnTo>
                    <a:pt x="1704" y="3447"/>
                  </a:lnTo>
                  <a:lnTo>
                    <a:pt x="1608" y="3389"/>
                  </a:lnTo>
                  <a:lnTo>
                    <a:pt x="1513" y="3293"/>
                  </a:lnTo>
                  <a:lnTo>
                    <a:pt x="1436" y="3217"/>
                  </a:lnTo>
                  <a:lnTo>
                    <a:pt x="1359" y="3121"/>
                  </a:lnTo>
                  <a:lnTo>
                    <a:pt x="1302" y="3006"/>
                  </a:lnTo>
                  <a:lnTo>
                    <a:pt x="1245" y="2891"/>
                  </a:lnTo>
                  <a:lnTo>
                    <a:pt x="1206" y="2776"/>
                  </a:lnTo>
                  <a:lnTo>
                    <a:pt x="1168" y="2662"/>
                  </a:lnTo>
                  <a:lnTo>
                    <a:pt x="1149" y="2547"/>
                  </a:lnTo>
                  <a:lnTo>
                    <a:pt x="1149" y="2413"/>
                  </a:lnTo>
                  <a:lnTo>
                    <a:pt x="1149" y="2279"/>
                  </a:lnTo>
                  <a:lnTo>
                    <a:pt x="1168" y="2145"/>
                  </a:lnTo>
                  <a:lnTo>
                    <a:pt x="1206" y="2030"/>
                  </a:lnTo>
                  <a:lnTo>
                    <a:pt x="1245" y="1915"/>
                  </a:lnTo>
                  <a:lnTo>
                    <a:pt x="1302" y="1800"/>
                  </a:lnTo>
                  <a:lnTo>
                    <a:pt x="1359" y="1704"/>
                  </a:lnTo>
                  <a:lnTo>
                    <a:pt x="1436" y="1609"/>
                  </a:lnTo>
                  <a:lnTo>
                    <a:pt x="1513" y="1513"/>
                  </a:lnTo>
                  <a:lnTo>
                    <a:pt x="1608" y="1436"/>
                  </a:lnTo>
                  <a:lnTo>
                    <a:pt x="1704" y="1360"/>
                  </a:lnTo>
                  <a:lnTo>
                    <a:pt x="1819" y="1302"/>
                  </a:lnTo>
                  <a:lnTo>
                    <a:pt x="1915" y="1245"/>
                  </a:lnTo>
                  <a:lnTo>
                    <a:pt x="2030" y="1207"/>
                  </a:lnTo>
                  <a:lnTo>
                    <a:pt x="2164" y="1168"/>
                  </a:lnTo>
                  <a:lnTo>
                    <a:pt x="2278" y="1149"/>
                  </a:lnTo>
                  <a:close/>
                  <a:moveTo>
                    <a:pt x="2164" y="0"/>
                  </a:moveTo>
                  <a:lnTo>
                    <a:pt x="1934" y="39"/>
                  </a:lnTo>
                  <a:lnTo>
                    <a:pt x="1704" y="96"/>
                  </a:lnTo>
                  <a:lnTo>
                    <a:pt x="1474" y="192"/>
                  </a:lnTo>
                  <a:lnTo>
                    <a:pt x="1264" y="288"/>
                  </a:lnTo>
                  <a:lnTo>
                    <a:pt x="1072" y="402"/>
                  </a:lnTo>
                  <a:lnTo>
                    <a:pt x="881" y="556"/>
                  </a:lnTo>
                  <a:lnTo>
                    <a:pt x="709" y="709"/>
                  </a:lnTo>
                  <a:lnTo>
                    <a:pt x="555" y="881"/>
                  </a:lnTo>
                  <a:lnTo>
                    <a:pt x="421" y="1053"/>
                  </a:lnTo>
                  <a:lnTo>
                    <a:pt x="287" y="1264"/>
                  </a:lnTo>
                  <a:lnTo>
                    <a:pt x="192" y="1475"/>
                  </a:lnTo>
                  <a:lnTo>
                    <a:pt x="115" y="1685"/>
                  </a:lnTo>
                  <a:lnTo>
                    <a:pt x="58" y="1915"/>
                  </a:lnTo>
                  <a:lnTo>
                    <a:pt x="19" y="2164"/>
                  </a:lnTo>
                  <a:lnTo>
                    <a:pt x="0" y="2413"/>
                  </a:lnTo>
                  <a:lnTo>
                    <a:pt x="19" y="2662"/>
                  </a:lnTo>
                  <a:lnTo>
                    <a:pt x="58" y="2891"/>
                  </a:lnTo>
                  <a:lnTo>
                    <a:pt x="115" y="3121"/>
                  </a:lnTo>
                  <a:lnTo>
                    <a:pt x="192" y="3351"/>
                  </a:lnTo>
                  <a:lnTo>
                    <a:pt x="287" y="3561"/>
                  </a:lnTo>
                  <a:lnTo>
                    <a:pt x="421" y="3753"/>
                  </a:lnTo>
                  <a:lnTo>
                    <a:pt x="555" y="3944"/>
                  </a:lnTo>
                  <a:lnTo>
                    <a:pt x="709" y="4117"/>
                  </a:lnTo>
                  <a:lnTo>
                    <a:pt x="881" y="4270"/>
                  </a:lnTo>
                  <a:lnTo>
                    <a:pt x="1072" y="4404"/>
                  </a:lnTo>
                  <a:lnTo>
                    <a:pt x="1264" y="4538"/>
                  </a:lnTo>
                  <a:lnTo>
                    <a:pt x="1474" y="4634"/>
                  </a:lnTo>
                  <a:lnTo>
                    <a:pt x="1704" y="4710"/>
                  </a:lnTo>
                  <a:lnTo>
                    <a:pt x="1934" y="4768"/>
                  </a:lnTo>
                  <a:lnTo>
                    <a:pt x="2164" y="4806"/>
                  </a:lnTo>
                  <a:lnTo>
                    <a:pt x="2412" y="4825"/>
                  </a:lnTo>
                  <a:lnTo>
                    <a:pt x="2661" y="4806"/>
                  </a:lnTo>
                  <a:lnTo>
                    <a:pt x="2891" y="4768"/>
                  </a:lnTo>
                  <a:lnTo>
                    <a:pt x="3140" y="4710"/>
                  </a:lnTo>
                  <a:lnTo>
                    <a:pt x="3351" y="4634"/>
                  </a:lnTo>
                  <a:lnTo>
                    <a:pt x="3561" y="4538"/>
                  </a:lnTo>
                  <a:lnTo>
                    <a:pt x="3753" y="4404"/>
                  </a:lnTo>
                  <a:lnTo>
                    <a:pt x="3944" y="4270"/>
                  </a:lnTo>
                  <a:lnTo>
                    <a:pt x="4116" y="4117"/>
                  </a:lnTo>
                  <a:lnTo>
                    <a:pt x="4270" y="3944"/>
                  </a:lnTo>
                  <a:lnTo>
                    <a:pt x="4423" y="3753"/>
                  </a:lnTo>
                  <a:lnTo>
                    <a:pt x="4538" y="3561"/>
                  </a:lnTo>
                  <a:lnTo>
                    <a:pt x="4633" y="3351"/>
                  </a:lnTo>
                  <a:lnTo>
                    <a:pt x="4710" y="3121"/>
                  </a:lnTo>
                  <a:lnTo>
                    <a:pt x="4787" y="2891"/>
                  </a:lnTo>
                  <a:lnTo>
                    <a:pt x="4806" y="2662"/>
                  </a:lnTo>
                  <a:lnTo>
                    <a:pt x="4825" y="2413"/>
                  </a:lnTo>
                  <a:lnTo>
                    <a:pt x="4806" y="2164"/>
                  </a:lnTo>
                  <a:lnTo>
                    <a:pt x="4787" y="1915"/>
                  </a:lnTo>
                  <a:lnTo>
                    <a:pt x="4710" y="1685"/>
                  </a:lnTo>
                  <a:lnTo>
                    <a:pt x="4633" y="1475"/>
                  </a:lnTo>
                  <a:lnTo>
                    <a:pt x="4538" y="1264"/>
                  </a:lnTo>
                  <a:lnTo>
                    <a:pt x="4423" y="1053"/>
                  </a:lnTo>
                  <a:lnTo>
                    <a:pt x="4270" y="881"/>
                  </a:lnTo>
                  <a:lnTo>
                    <a:pt x="4116" y="709"/>
                  </a:lnTo>
                  <a:lnTo>
                    <a:pt x="3944" y="556"/>
                  </a:lnTo>
                  <a:lnTo>
                    <a:pt x="3753" y="402"/>
                  </a:lnTo>
                  <a:lnTo>
                    <a:pt x="3561" y="288"/>
                  </a:lnTo>
                  <a:lnTo>
                    <a:pt x="3351" y="192"/>
                  </a:lnTo>
                  <a:lnTo>
                    <a:pt x="3140" y="96"/>
                  </a:lnTo>
                  <a:lnTo>
                    <a:pt x="2891" y="39"/>
                  </a:lnTo>
                  <a:lnTo>
                    <a:pt x="266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7" name="Google Shape;796;p44">
              <a:extLst>
                <a:ext uri="{FF2B5EF4-FFF2-40B4-BE49-F238E27FC236}">
                  <a16:creationId xmlns:a16="http://schemas.microsoft.com/office/drawing/2014/main" id="{4E40EA0C-A5E0-3DDE-3294-78B0F5B66E94}"/>
                </a:ext>
              </a:extLst>
            </p:cNvPr>
            <p:cNvSpPr/>
            <p:nvPr/>
          </p:nvSpPr>
          <p:spPr>
            <a:xfrm>
              <a:off x="2264200" y="445850"/>
              <a:ext cx="120650" cy="120625"/>
            </a:xfrm>
            <a:custGeom>
              <a:avLst/>
              <a:gdLst/>
              <a:ahLst/>
              <a:cxnLst/>
              <a:rect l="l" t="t" r="r" b="b"/>
              <a:pathLst>
                <a:path w="4826" h="4825" extrusionOk="0">
                  <a:moveTo>
                    <a:pt x="2547" y="1149"/>
                  </a:moveTo>
                  <a:lnTo>
                    <a:pt x="2662" y="1168"/>
                  </a:lnTo>
                  <a:lnTo>
                    <a:pt x="2796" y="1206"/>
                  </a:lnTo>
                  <a:lnTo>
                    <a:pt x="2911" y="1245"/>
                  </a:lnTo>
                  <a:lnTo>
                    <a:pt x="3025" y="1302"/>
                  </a:lnTo>
                  <a:lnTo>
                    <a:pt x="3121" y="1360"/>
                  </a:lnTo>
                  <a:lnTo>
                    <a:pt x="3217" y="1436"/>
                  </a:lnTo>
                  <a:lnTo>
                    <a:pt x="3313" y="1513"/>
                  </a:lnTo>
                  <a:lnTo>
                    <a:pt x="3389" y="1608"/>
                  </a:lnTo>
                  <a:lnTo>
                    <a:pt x="3466" y="1704"/>
                  </a:lnTo>
                  <a:lnTo>
                    <a:pt x="3523" y="1800"/>
                  </a:lnTo>
                  <a:lnTo>
                    <a:pt x="3581" y="1915"/>
                  </a:lnTo>
                  <a:lnTo>
                    <a:pt x="3619" y="2030"/>
                  </a:lnTo>
                  <a:lnTo>
                    <a:pt x="3657" y="2145"/>
                  </a:lnTo>
                  <a:lnTo>
                    <a:pt x="3676" y="2279"/>
                  </a:lnTo>
                  <a:lnTo>
                    <a:pt x="3676" y="2413"/>
                  </a:lnTo>
                  <a:lnTo>
                    <a:pt x="3676" y="2547"/>
                  </a:lnTo>
                  <a:lnTo>
                    <a:pt x="3657" y="2662"/>
                  </a:lnTo>
                  <a:lnTo>
                    <a:pt x="3619" y="2776"/>
                  </a:lnTo>
                  <a:lnTo>
                    <a:pt x="3581" y="2891"/>
                  </a:lnTo>
                  <a:lnTo>
                    <a:pt x="3523" y="3006"/>
                  </a:lnTo>
                  <a:lnTo>
                    <a:pt x="3466" y="3121"/>
                  </a:lnTo>
                  <a:lnTo>
                    <a:pt x="3389" y="3217"/>
                  </a:lnTo>
                  <a:lnTo>
                    <a:pt x="3313" y="3293"/>
                  </a:lnTo>
                  <a:lnTo>
                    <a:pt x="3217" y="3389"/>
                  </a:lnTo>
                  <a:lnTo>
                    <a:pt x="3121" y="3446"/>
                  </a:lnTo>
                  <a:lnTo>
                    <a:pt x="3025" y="3523"/>
                  </a:lnTo>
                  <a:lnTo>
                    <a:pt x="2911" y="3580"/>
                  </a:lnTo>
                  <a:lnTo>
                    <a:pt x="2796" y="3619"/>
                  </a:lnTo>
                  <a:lnTo>
                    <a:pt x="2662" y="3638"/>
                  </a:lnTo>
                  <a:lnTo>
                    <a:pt x="2547" y="3657"/>
                  </a:lnTo>
                  <a:lnTo>
                    <a:pt x="2413" y="3676"/>
                  </a:lnTo>
                  <a:lnTo>
                    <a:pt x="2279" y="3657"/>
                  </a:lnTo>
                  <a:lnTo>
                    <a:pt x="2164" y="3638"/>
                  </a:lnTo>
                  <a:lnTo>
                    <a:pt x="2030" y="3619"/>
                  </a:lnTo>
                  <a:lnTo>
                    <a:pt x="1915" y="3580"/>
                  </a:lnTo>
                  <a:lnTo>
                    <a:pt x="1819" y="3523"/>
                  </a:lnTo>
                  <a:lnTo>
                    <a:pt x="1704" y="3446"/>
                  </a:lnTo>
                  <a:lnTo>
                    <a:pt x="1609" y="3389"/>
                  </a:lnTo>
                  <a:lnTo>
                    <a:pt x="1513" y="3293"/>
                  </a:lnTo>
                  <a:lnTo>
                    <a:pt x="1436" y="3217"/>
                  </a:lnTo>
                  <a:lnTo>
                    <a:pt x="1360" y="3121"/>
                  </a:lnTo>
                  <a:lnTo>
                    <a:pt x="1302" y="3006"/>
                  </a:lnTo>
                  <a:lnTo>
                    <a:pt x="1245" y="2891"/>
                  </a:lnTo>
                  <a:lnTo>
                    <a:pt x="1207" y="2776"/>
                  </a:lnTo>
                  <a:lnTo>
                    <a:pt x="1168" y="2662"/>
                  </a:lnTo>
                  <a:lnTo>
                    <a:pt x="1149" y="2547"/>
                  </a:lnTo>
                  <a:lnTo>
                    <a:pt x="1149" y="2413"/>
                  </a:lnTo>
                  <a:lnTo>
                    <a:pt x="1149" y="2279"/>
                  </a:lnTo>
                  <a:lnTo>
                    <a:pt x="1168" y="2145"/>
                  </a:lnTo>
                  <a:lnTo>
                    <a:pt x="1207" y="2030"/>
                  </a:lnTo>
                  <a:lnTo>
                    <a:pt x="1245" y="1915"/>
                  </a:lnTo>
                  <a:lnTo>
                    <a:pt x="1302" y="1800"/>
                  </a:lnTo>
                  <a:lnTo>
                    <a:pt x="1360" y="1704"/>
                  </a:lnTo>
                  <a:lnTo>
                    <a:pt x="1436" y="1608"/>
                  </a:lnTo>
                  <a:lnTo>
                    <a:pt x="1513" y="1513"/>
                  </a:lnTo>
                  <a:lnTo>
                    <a:pt x="1609" y="1436"/>
                  </a:lnTo>
                  <a:lnTo>
                    <a:pt x="1704" y="1360"/>
                  </a:lnTo>
                  <a:lnTo>
                    <a:pt x="1819" y="1302"/>
                  </a:lnTo>
                  <a:lnTo>
                    <a:pt x="1915" y="1245"/>
                  </a:lnTo>
                  <a:lnTo>
                    <a:pt x="2030" y="1206"/>
                  </a:lnTo>
                  <a:lnTo>
                    <a:pt x="2164" y="1168"/>
                  </a:lnTo>
                  <a:lnTo>
                    <a:pt x="2279" y="1149"/>
                  </a:lnTo>
                  <a:close/>
                  <a:moveTo>
                    <a:pt x="2164" y="0"/>
                  </a:moveTo>
                  <a:lnTo>
                    <a:pt x="1934" y="39"/>
                  </a:lnTo>
                  <a:lnTo>
                    <a:pt x="1704" y="96"/>
                  </a:lnTo>
                  <a:lnTo>
                    <a:pt x="1475" y="192"/>
                  </a:lnTo>
                  <a:lnTo>
                    <a:pt x="1264" y="287"/>
                  </a:lnTo>
                  <a:lnTo>
                    <a:pt x="1073" y="402"/>
                  </a:lnTo>
                  <a:lnTo>
                    <a:pt x="881" y="555"/>
                  </a:lnTo>
                  <a:lnTo>
                    <a:pt x="709" y="709"/>
                  </a:lnTo>
                  <a:lnTo>
                    <a:pt x="556" y="881"/>
                  </a:lnTo>
                  <a:lnTo>
                    <a:pt x="422" y="1053"/>
                  </a:lnTo>
                  <a:lnTo>
                    <a:pt x="288" y="1264"/>
                  </a:lnTo>
                  <a:lnTo>
                    <a:pt x="192" y="1474"/>
                  </a:lnTo>
                  <a:lnTo>
                    <a:pt x="115" y="1685"/>
                  </a:lnTo>
                  <a:lnTo>
                    <a:pt x="58" y="1915"/>
                  </a:lnTo>
                  <a:lnTo>
                    <a:pt x="20" y="2164"/>
                  </a:lnTo>
                  <a:lnTo>
                    <a:pt x="0" y="2413"/>
                  </a:lnTo>
                  <a:lnTo>
                    <a:pt x="20" y="2662"/>
                  </a:lnTo>
                  <a:lnTo>
                    <a:pt x="58" y="2891"/>
                  </a:lnTo>
                  <a:lnTo>
                    <a:pt x="115" y="3121"/>
                  </a:lnTo>
                  <a:lnTo>
                    <a:pt x="192" y="3351"/>
                  </a:lnTo>
                  <a:lnTo>
                    <a:pt x="288" y="3561"/>
                  </a:lnTo>
                  <a:lnTo>
                    <a:pt x="422" y="3753"/>
                  </a:lnTo>
                  <a:lnTo>
                    <a:pt x="556" y="3944"/>
                  </a:lnTo>
                  <a:lnTo>
                    <a:pt x="709" y="4117"/>
                  </a:lnTo>
                  <a:lnTo>
                    <a:pt x="881" y="4270"/>
                  </a:lnTo>
                  <a:lnTo>
                    <a:pt x="1073" y="4404"/>
                  </a:lnTo>
                  <a:lnTo>
                    <a:pt x="1264" y="4538"/>
                  </a:lnTo>
                  <a:lnTo>
                    <a:pt x="1475" y="4634"/>
                  </a:lnTo>
                  <a:lnTo>
                    <a:pt x="1704" y="4710"/>
                  </a:lnTo>
                  <a:lnTo>
                    <a:pt x="1934" y="4768"/>
                  </a:lnTo>
                  <a:lnTo>
                    <a:pt x="2164" y="4806"/>
                  </a:lnTo>
                  <a:lnTo>
                    <a:pt x="2413" y="4825"/>
                  </a:lnTo>
                  <a:lnTo>
                    <a:pt x="2662" y="4806"/>
                  </a:lnTo>
                  <a:lnTo>
                    <a:pt x="2891" y="4768"/>
                  </a:lnTo>
                  <a:lnTo>
                    <a:pt x="3140" y="4710"/>
                  </a:lnTo>
                  <a:lnTo>
                    <a:pt x="3351" y="4634"/>
                  </a:lnTo>
                  <a:lnTo>
                    <a:pt x="3562" y="4538"/>
                  </a:lnTo>
                  <a:lnTo>
                    <a:pt x="3753" y="4404"/>
                  </a:lnTo>
                  <a:lnTo>
                    <a:pt x="3944" y="4270"/>
                  </a:lnTo>
                  <a:lnTo>
                    <a:pt x="4117" y="4117"/>
                  </a:lnTo>
                  <a:lnTo>
                    <a:pt x="4270" y="3944"/>
                  </a:lnTo>
                  <a:lnTo>
                    <a:pt x="4423" y="3753"/>
                  </a:lnTo>
                  <a:lnTo>
                    <a:pt x="4538" y="3561"/>
                  </a:lnTo>
                  <a:lnTo>
                    <a:pt x="4634" y="3351"/>
                  </a:lnTo>
                  <a:lnTo>
                    <a:pt x="4710" y="3121"/>
                  </a:lnTo>
                  <a:lnTo>
                    <a:pt x="4787" y="2891"/>
                  </a:lnTo>
                  <a:lnTo>
                    <a:pt x="4806" y="2662"/>
                  </a:lnTo>
                  <a:lnTo>
                    <a:pt x="4825" y="2413"/>
                  </a:lnTo>
                  <a:lnTo>
                    <a:pt x="4806" y="2164"/>
                  </a:lnTo>
                  <a:lnTo>
                    <a:pt x="4787" y="1915"/>
                  </a:lnTo>
                  <a:lnTo>
                    <a:pt x="4710" y="1685"/>
                  </a:lnTo>
                  <a:lnTo>
                    <a:pt x="4634" y="1474"/>
                  </a:lnTo>
                  <a:lnTo>
                    <a:pt x="4538" y="1264"/>
                  </a:lnTo>
                  <a:lnTo>
                    <a:pt x="4423" y="1053"/>
                  </a:lnTo>
                  <a:lnTo>
                    <a:pt x="4270" y="881"/>
                  </a:lnTo>
                  <a:lnTo>
                    <a:pt x="4117" y="709"/>
                  </a:lnTo>
                  <a:lnTo>
                    <a:pt x="3944" y="555"/>
                  </a:lnTo>
                  <a:lnTo>
                    <a:pt x="3753" y="402"/>
                  </a:lnTo>
                  <a:lnTo>
                    <a:pt x="3562" y="287"/>
                  </a:lnTo>
                  <a:lnTo>
                    <a:pt x="3351" y="192"/>
                  </a:lnTo>
                  <a:lnTo>
                    <a:pt x="3140" y="96"/>
                  </a:lnTo>
                  <a:lnTo>
                    <a:pt x="2891" y="39"/>
                  </a:lnTo>
                  <a:lnTo>
                    <a:pt x="266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8" name="Google Shape;797;p44">
              <a:extLst>
                <a:ext uri="{FF2B5EF4-FFF2-40B4-BE49-F238E27FC236}">
                  <a16:creationId xmlns:a16="http://schemas.microsoft.com/office/drawing/2014/main" id="{482D6631-468E-8072-84FB-E4BA470F8506}"/>
                </a:ext>
              </a:extLst>
            </p:cNvPr>
            <p:cNvSpPr/>
            <p:nvPr/>
          </p:nvSpPr>
          <p:spPr>
            <a:xfrm>
              <a:off x="2019125" y="423825"/>
              <a:ext cx="107250" cy="107250"/>
            </a:xfrm>
            <a:custGeom>
              <a:avLst/>
              <a:gdLst/>
              <a:ahLst/>
              <a:cxnLst/>
              <a:rect l="l" t="t" r="r" b="b"/>
              <a:pathLst>
                <a:path w="4290" h="4290" extrusionOk="0">
                  <a:moveTo>
                    <a:pt x="2145" y="1149"/>
                  </a:moveTo>
                  <a:lnTo>
                    <a:pt x="2356" y="1168"/>
                  </a:lnTo>
                  <a:lnTo>
                    <a:pt x="2528" y="1226"/>
                  </a:lnTo>
                  <a:lnTo>
                    <a:pt x="2700" y="1322"/>
                  </a:lnTo>
                  <a:lnTo>
                    <a:pt x="2854" y="1436"/>
                  </a:lnTo>
                  <a:lnTo>
                    <a:pt x="2968" y="1590"/>
                  </a:lnTo>
                  <a:lnTo>
                    <a:pt x="3064" y="1762"/>
                  </a:lnTo>
                  <a:lnTo>
                    <a:pt x="3122" y="1934"/>
                  </a:lnTo>
                  <a:lnTo>
                    <a:pt x="3141" y="2145"/>
                  </a:lnTo>
                  <a:lnTo>
                    <a:pt x="3122" y="2336"/>
                  </a:lnTo>
                  <a:lnTo>
                    <a:pt x="3064" y="2528"/>
                  </a:lnTo>
                  <a:lnTo>
                    <a:pt x="2968" y="2700"/>
                  </a:lnTo>
                  <a:lnTo>
                    <a:pt x="2854" y="2853"/>
                  </a:lnTo>
                  <a:lnTo>
                    <a:pt x="2700" y="2968"/>
                  </a:lnTo>
                  <a:lnTo>
                    <a:pt x="2528" y="3064"/>
                  </a:lnTo>
                  <a:lnTo>
                    <a:pt x="2356" y="3121"/>
                  </a:lnTo>
                  <a:lnTo>
                    <a:pt x="2145" y="3140"/>
                  </a:lnTo>
                  <a:lnTo>
                    <a:pt x="1954" y="3121"/>
                  </a:lnTo>
                  <a:lnTo>
                    <a:pt x="1762" y="3064"/>
                  </a:lnTo>
                  <a:lnTo>
                    <a:pt x="1590" y="2968"/>
                  </a:lnTo>
                  <a:lnTo>
                    <a:pt x="1437" y="2853"/>
                  </a:lnTo>
                  <a:lnTo>
                    <a:pt x="1322" y="2700"/>
                  </a:lnTo>
                  <a:lnTo>
                    <a:pt x="1226" y="2528"/>
                  </a:lnTo>
                  <a:lnTo>
                    <a:pt x="1169" y="2336"/>
                  </a:lnTo>
                  <a:lnTo>
                    <a:pt x="1150" y="2145"/>
                  </a:lnTo>
                  <a:lnTo>
                    <a:pt x="1169" y="1934"/>
                  </a:lnTo>
                  <a:lnTo>
                    <a:pt x="1226" y="1762"/>
                  </a:lnTo>
                  <a:lnTo>
                    <a:pt x="1322" y="1590"/>
                  </a:lnTo>
                  <a:lnTo>
                    <a:pt x="1437" y="1436"/>
                  </a:lnTo>
                  <a:lnTo>
                    <a:pt x="1590" y="1322"/>
                  </a:lnTo>
                  <a:lnTo>
                    <a:pt x="1762" y="1226"/>
                  </a:lnTo>
                  <a:lnTo>
                    <a:pt x="1954" y="1168"/>
                  </a:lnTo>
                  <a:lnTo>
                    <a:pt x="2145" y="1149"/>
                  </a:lnTo>
                  <a:close/>
                  <a:moveTo>
                    <a:pt x="1935" y="1"/>
                  </a:moveTo>
                  <a:lnTo>
                    <a:pt x="1724" y="39"/>
                  </a:lnTo>
                  <a:lnTo>
                    <a:pt x="1513" y="96"/>
                  </a:lnTo>
                  <a:lnTo>
                    <a:pt x="1322" y="173"/>
                  </a:lnTo>
                  <a:lnTo>
                    <a:pt x="1130" y="249"/>
                  </a:lnTo>
                  <a:lnTo>
                    <a:pt x="958" y="364"/>
                  </a:lnTo>
                  <a:lnTo>
                    <a:pt x="786" y="479"/>
                  </a:lnTo>
                  <a:lnTo>
                    <a:pt x="633" y="632"/>
                  </a:lnTo>
                  <a:lnTo>
                    <a:pt x="499" y="786"/>
                  </a:lnTo>
                  <a:lnTo>
                    <a:pt x="365" y="939"/>
                  </a:lnTo>
                  <a:lnTo>
                    <a:pt x="269" y="1111"/>
                  </a:lnTo>
                  <a:lnTo>
                    <a:pt x="173" y="1302"/>
                  </a:lnTo>
                  <a:lnTo>
                    <a:pt x="97" y="1513"/>
                  </a:lnTo>
                  <a:lnTo>
                    <a:pt x="39" y="1705"/>
                  </a:lnTo>
                  <a:lnTo>
                    <a:pt x="20" y="1915"/>
                  </a:lnTo>
                  <a:lnTo>
                    <a:pt x="1" y="2145"/>
                  </a:lnTo>
                  <a:lnTo>
                    <a:pt x="20" y="2355"/>
                  </a:lnTo>
                  <a:lnTo>
                    <a:pt x="39" y="2566"/>
                  </a:lnTo>
                  <a:lnTo>
                    <a:pt x="97" y="2777"/>
                  </a:lnTo>
                  <a:lnTo>
                    <a:pt x="173" y="2968"/>
                  </a:lnTo>
                  <a:lnTo>
                    <a:pt x="269" y="3160"/>
                  </a:lnTo>
                  <a:lnTo>
                    <a:pt x="365" y="3332"/>
                  </a:lnTo>
                  <a:lnTo>
                    <a:pt x="499" y="3504"/>
                  </a:lnTo>
                  <a:lnTo>
                    <a:pt x="633" y="3657"/>
                  </a:lnTo>
                  <a:lnTo>
                    <a:pt x="786" y="3791"/>
                  </a:lnTo>
                  <a:lnTo>
                    <a:pt x="958" y="3925"/>
                  </a:lnTo>
                  <a:lnTo>
                    <a:pt x="1130" y="4021"/>
                  </a:lnTo>
                  <a:lnTo>
                    <a:pt x="1322" y="4117"/>
                  </a:lnTo>
                  <a:lnTo>
                    <a:pt x="1513" y="4193"/>
                  </a:lnTo>
                  <a:lnTo>
                    <a:pt x="1724" y="4232"/>
                  </a:lnTo>
                  <a:lnTo>
                    <a:pt x="1935" y="4270"/>
                  </a:lnTo>
                  <a:lnTo>
                    <a:pt x="2145" y="4289"/>
                  </a:lnTo>
                  <a:lnTo>
                    <a:pt x="2375" y="4270"/>
                  </a:lnTo>
                  <a:lnTo>
                    <a:pt x="2586" y="4232"/>
                  </a:lnTo>
                  <a:lnTo>
                    <a:pt x="2777" y="4193"/>
                  </a:lnTo>
                  <a:lnTo>
                    <a:pt x="2988" y="4117"/>
                  </a:lnTo>
                  <a:lnTo>
                    <a:pt x="3160" y="4021"/>
                  </a:lnTo>
                  <a:lnTo>
                    <a:pt x="3351" y="3925"/>
                  </a:lnTo>
                  <a:lnTo>
                    <a:pt x="3505" y="3791"/>
                  </a:lnTo>
                  <a:lnTo>
                    <a:pt x="3658" y="3657"/>
                  </a:lnTo>
                  <a:lnTo>
                    <a:pt x="3792" y="3504"/>
                  </a:lnTo>
                  <a:lnTo>
                    <a:pt x="3926" y="3332"/>
                  </a:lnTo>
                  <a:lnTo>
                    <a:pt x="4041" y="3160"/>
                  </a:lnTo>
                  <a:lnTo>
                    <a:pt x="4117" y="2968"/>
                  </a:lnTo>
                  <a:lnTo>
                    <a:pt x="4194" y="2777"/>
                  </a:lnTo>
                  <a:lnTo>
                    <a:pt x="4251" y="2566"/>
                  </a:lnTo>
                  <a:lnTo>
                    <a:pt x="4289" y="2355"/>
                  </a:lnTo>
                  <a:lnTo>
                    <a:pt x="4289" y="2145"/>
                  </a:lnTo>
                  <a:lnTo>
                    <a:pt x="4289" y="1915"/>
                  </a:lnTo>
                  <a:lnTo>
                    <a:pt x="4251" y="1705"/>
                  </a:lnTo>
                  <a:lnTo>
                    <a:pt x="4194" y="1513"/>
                  </a:lnTo>
                  <a:lnTo>
                    <a:pt x="4117" y="1302"/>
                  </a:lnTo>
                  <a:lnTo>
                    <a:pt x="4041" y="1111"/>
                  </a:lnTo>
                  <a:lnTo>
                    <a:pt x="3926" y="939"/>
                  </a:lnTo>
                  <a:lnTo>
                    <a:pt x="3792" y="786"/>
                  </a:lnTo>
                  <a:lnTo>
                    <a:pt x="3658" y="632"/>
                  </a:lnTo>
                  <a:lnTo>
                    <a:pt x="3505" y="479"/>
                  </a:lnTo>
                  <a:lnTo>
                    <a:pt x="3351" y="364"/>
                  </a:lnTo>
                  <a:lnTo>
                    <a:pt x="3160" y="249"/>
                  </a:lnTo>
                  <a:lnTo>
                    <a:pt x="2988" y="173"/>
                  </a:lnTo>
                  <a:lnTo>
                    <a:pt x="2777" y="96"/>
                  </a:lnTo>
                  <a:lnTo>
                    <a:pt x="2586" y="39"/>
                  </a:lnTo>
                  <a:lnTo>
                    <a:pt x="237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49" name="Google Shape;798;p44">
              <a:extLst>
                <a:ext uri="{FF2B5EF4-FFF2-40B4-BE49-F238E27FC236}">
                  <a16:creationId xmlns:a16="http://schemas.microsoft.com/office/drawing/2014/main" id="{9D24E818-E190-EF74-D5F7-B29EA6CA1C66}"/>
                </a:ext>
              </a:extLst>
            </p:cNvPr>
            <p:cNvSpPr/>
            <p:nvPr/>
          </p:nvSpPr>
          <p:spPr>
            <a:xfrm>
              <a:off x="2134000" y="517650"/>
              <a:ext cx="107250" cy="107225"/>
            </a:xfrm>
            <a:custGeom>
              <a:avLst/>
              <a:gdLst/>
              <a:ahLst/>
              <a:cxnLst/>
              <a:rect l="l" t="t" r="r" b="b"/>
              <a:pathLst>
                <a:path w="4290" h="4289" extrusionOk="0">
                  <a:moveTo>
                    <a:pt x="2145" y="1149"/>
                  </a:moveTo>
                  <a:lnTo>
                    <a:pt x="2356" y="1168"/>
                  </a:lnTo>
                  <a:lnTo>
                    <a:pt x="2528" y="1225"/>
                  </a:lnTo>
                  <a:lnTo>
                    <a:pt x="2700" y="1321"/>
                  </a:lnTo>
                  <a:lnTo>
                    <a:pt x="2854" y="1436"/>
                  </a:lnTo>
                  <a:lnTo>
                    <a:pt x="2968" y="1589"/>
                  </a:lnTo>
                  <a:lnTo>
                    <a:pt x="3064" y="1762"/>
                  </a:lnTo>
                  <a:lnTo>
                    <a:pt x="3122" y="1934"/>
                  </a:lnTo>
                  <a:lnTo>
                    <a:pt x="3141" y="2144"/>
                  </a:lnTo>
                  <a:lnTo>
                    <a:pt x="3122" y="2336"/>
                  </a:lnTo>
                  <a:lnTo>
                    <a:pt x="3064" y="2527"/>
                  </a:lnTo>
                  <a:lnTo>
                    <a:pt x="2968" y="2700"/>
                  </a:lnTo>
                  <a:lnTo>
                    <a:pt x="2854" y="2853"/>
                  </a:lnTo>
                  <a:lnTo>
                    <a:pt x="2700" y="2968"/>
                  </a:lnTo>
                  <a:lnTo>
                    <a:pt x="2528" y="3063"/>
                  </a:lnTo>
                  <a:lnTo>
                    <a:pt x="2356" y="3121"/>
                  </a:lnTo>
                  <a:lnTo>
                    <a:pt x="2145" y="3140"/>
                  </a:lnTo>
                  <a:lnTo>
                    <a:pt x="1954" y="3121"/>
                  </a:lnTo>
                  <a:lnTo>
                    <a:pt x="1762" y="3063"/>
                  </a:lnTo>
                  <a:lnTo>
                    <a:pt x="1590" y="2968"/>
                  </a:lnTo>
                  <a:lnTo>
                    <a:pt x="1437" y="2853"/>
                  </a:lnTo>
                  <a:lnTo>
                    <a:pt x="1322" y="2700"/>
                  </a:lnTo>
                  <a:lnTo>
                    <a:pt x="1226" y="2527"/>
                  </a:lnTo>
                  <a:lnTo>
                    <a:pt x="1169" y="2336"/>
                  </a:lnTo>
                  <a:lnTo>
                    <a:pt x="1150" y="2144"/>
                  </a:lnTo>
                  <a:lnTo>
                    <a:pt x="1169" y="1934"/>
                  </a:lnTo>
                  <a:lnTo>
                    <a:pt x="1226" y="1762"/>
                  </a:lnTo>
                  <a:lnTo>
                    <a:pt x="1322" y="1589"/>
                  </a:lnTo>
                  <a:lnTo>
                    <a:pt x="1437" y="1436"/>
                  </a:lnTo>
                  <a:lnTo>
                    <a:pt x="1590" y="1321"/>
                  </a:lnTo>
                  <a:lnTo>
                    <a:pt x="1762" y="1225"/>
                  </a:lnTo>
                  <a:lnTo>
                    <a:pt x="1954" y="1168"/>
                  </a:lnTo>
                  <a:lnTo>
                    <a:pt x="2145" y="1149"/>
                  </a:lnTo>
                  <a:close/>
                  <a:moveTo>
                    <a:pt x="1935" y="0"/>
                  </a:moveTo>
                  <a:lnTo>
                    <a:pt x="1724" y="38"/>
                  </a:lnTo>
                  <a:lnTo>
                    <a:pt x="1513" y="96"/>
                  </a:lnTo>
                  <a:lnTo>
                    <a:pt x="1322" y="172"/>
                  </a:lnTo>
                  <a:lnTo>
                    <a:pt x="1130" y="249"/>
                  </a:lnTo>
                  <a:lnTo>
                    <a:pt x="958" y="364"/>
                  </a:lnTo>
                  <a:lnTo>
                    <a:pt x="786" y="479"/>
                  </a:lnTo>
                  <a:lnTo>
                    <a:pt x="633" y="632"/>
                  </a:lnTo>
                  <a:lnTo>
                    <a:pt x="499" y="785"/>
                  </a:lnTo>
                  <a:lnTo>
                    <a:pt x="365" y="938"/>
                  </a:lnTo>
                  <a:lnTo>
                    <a:pt x="269" y="1111"/>
                  </a:lnTo>
                  <a:lnTo>
                    <a:pt x="173" y="1302"/>
                  </a:lnTo>
                  <a:lnTo>
                    <a:pt x="97" y="1513"/>
                  </a:lnTo>
                  <a:lnTo>
                    <a:pt x="39" y="1704"/>
                  </a:lnTo>
                  <a:lnTo>
                    <a:pt x="20" y="1915"/>
                  </a:lnTo>
                  <a:lnTo>
                    <a:pt x="1" y="2144"/>
                  </a:lnTo>
                  <a:lnTo>
                    <a:pt x="20" y="2355"/>
                  </a:lnTo>
                  <a:lnTo>
                    <a:pt x="39" y="2566"/>
                  </a:lnTo>
                  <a:lnTo>
                    <a:pt x="97" y="2776"/>
                  </a:lnTo>
                  <a:lnTo>
                    <a:pt x="173" y="2968"/>
                  </a:lnTo>
                  <a:lnTo>
                    <a:pt x="269" y="3159"/>
                  </a:lnTo>
                  <a:lnTo>
                    <a:pt x="365" y="3331"/>
                  </a:lnTo>
                  <a:lnTo>
                    <a:pt x="499" y="3504"/>
                  </a:lnTo>
                  <a:lnTo>
                    <a:pt x="633" y="3657"/>
                  </a:lnTo>
                  <a:lnTo>
                    <a:pt x="786" y="3791"/>
                  </a:lnTo>
                  <a:lnTo>
                    <a:pt x="958" y="3925"/>
                  </a:lnTo>
                  <a:lnTo>
                    <a:pt x="1130" y="4021"/>
                  </a:lnTo>
                  <a:lnTo>
                    <a:pt x="1322" y="4116"/>
                  </a:lnTo>
                  <a:lnTo>
                    <a:pt x="1513" y="4193"/>
                  </a:lnTo>
                  <a:lnTo>
                    <a:pt x="1724" y="4231"/>
                  </a:lnTo>
                  <a:lnTo>
                    <a:pt x="1935" y="4270"/>
                  </a:lnTo>
                  <a:lnTo>
                    <a:pt x="2145" y="4289"/>
                  </a:lnTo>
                  <a:lnTo>
                    <a:pt x="2375" y="4270"/>
                  </a:lnTo>
                  <a:lnTo>
                    <a:pt x="2585" y="4231"/>
                  </a:lnTo>
                  <a:lnTo>
                    <a:pt x="2777" y="4193"/>
                  </a:lnTo>
                  <a:lnTo>
                    <a:pt x="2988" y="4116"/>
                  </a:lnTo>
                  <a:lnTo>
                    <a:pt x="3160" y="4021"/>
                  </a:lnTo>
                  <a:lnTo>
                    <a:pt x="3351" y="3925"/>
                  </a:lnTo>
                  <a:lnTo>
                    <a:pt x="3504" y="3791"/>
                  </a:lnTo>
                  <a:lnTo>
                    <a:pt x="3658" y="3657"/>
                  </a:lnTo>
                  <a:lnTo>
                    <a:pt x="3792" y="3504"/>
                  </a:lnTo>
                  <a:lnTo>
                    <a:pt x="3926" y="3331"/>
                  </a:lnTo>
                  <a:lnTo>
                    <a:pt x="4041" y="3159"/>
                  </a:lnTo>
                  <a:lnTo>
                    <a:pt x="4117" y="2968"/>
                  </a:lnTo>
                  <a:lnTo>
                    <a:pt x="4194" y="2776"/>
                  </a:lnTo>
                  <a:lnTo>
                    <a:pt x="4251" y="2566"/>
                  </a:lnTo>
                  <a:lnTo>
                    <a:pt x="4289" y="2355"/>
                  </a:lnTo>
                  <a:lnTo>
                    <a:pt x="4289" y="2144"/>
                  </a:lnTo>
                  <a:lnTo>
                    <a:pt x="4289" y="1915"/>
                  </a:lnTo>
                  <a:lnTo>
                    <a:pt x="4251" y="1704"/>
                  </a:lnTo>
                  <a:lnTo>
                    <a:pt x="4194" y="1513"/>
                  </a:lnTo>
                  <a:lnTo>
                    <a:pt x="4117" y="1302"/>
                  </a:lnTo>
                  <a:lnTo>
                    <a:pt x="4041" y="1111"/>
                  </a:lnTo>
                  <a:lnTo>
                    <a:pt x="3926" y="938"/>
                  </a:lnTo>
                  <a:lnTo>
                    <a:pt x="3792" y="785"/>
                  </a:lnTo>
                  <a:lnTo>
                    <a:pt x="3658" y="632"/>
                  </a:lnTo>
                  <a:lnTo>
                    <a:pt x="3504" y="479"/>
                  </a:lnTo>
                  <a:lnTo>
                    <a:pt x="3351" y="364"/>
                  </a:lnTo>
                  <a:lnTo>
                    <a:pt x="3160" y="249"/>
                  </a:lnTo>
                  <a:lnTo>
                    <a:pt x="2988" y="172"/>
                  </a:lnTo>
                  <a:lnTo>
                    <a:pt x="2777" y="96"/>
                  </a:lnTo>
                  <a:lnTo>
                    <a:pt x="2585" y="38"/>
                  </a:lnTo>
                  <a:lnTo>
                    <a:pt x="237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0" name="Google Shape;799;p44">
              <a:extLst>
                <a:ext uri="{FF2B5EF4-FFF2-40B4-BE49-F238E27FC236}">
                  <a16:creationId xmlns:a16="http://schemas.microsoft.com/office/drawing/2014/main" id="{55B66431-7725-76C8-8860-663E392844B5}"/>
                </a:ext>
              </a:extLst>
            </p:cNvPr>
            <p:cNvSpPr/>
            <p:nvPr/>
          </p:nvSpPr>
          <p:spPr>
            <a:xfrm>
              <a:off x="1967450" y="278325"/>
              <a:ext cx="122550" cy="122550"/>
            </a:xfrm>
            <a:custGeom>
              <a:avLst/>
              <a:gdLst/>
              <a:ahLst/>
              <a:cxnLst/>
              <a:rect l="l" t="t" r="r" b="b"/>
              <a:pathLst>
                <a:path w="4902" h="4902" extrusionOk="0">
                  <a:moveTo>
                    <a:pt x="2585" y="1149"/>
                  </a:moveTo>
                  <a:lnTo>
                    <a:pt x="2719" y="1168"/>
                  </a:lnTo>
                  <a:lnTo>
                    <a:pt x="2834" y="1206"/>
                  </a:lnTo>
                  <a:lnTo>
                    <a:pt x="2968" y="1245"/>
                  </a:lnTo>
                  <a:lnTo>
                    <a:pt x="3063" y="1302"/>
                  </a:lnTo>
                  <a:lnTo>
                    <a:pt x="3178" y="1360"/>
                  </a:lnTo>
                  <a:lnTo>
                    <a:pt x="3274" y="1436"/>
                  </a:lnTo>
                  <a:lnTo>
                    <a:pt x="3370" y="1532"/>
                  </a:lnTo>
                  <a:lnTo>
                    <a:pt x="3465" y="1628"/>
                  </a:lnTo>
                  <a:lnTo>
                    <a:pt x="3523" y="1723"/>
                  </a:lnTo>
                  <a:lnTo>
                    <a:pt x="3600" y="1819"/>
                  </a:lnTo>
                  <a:lnTo>
                    <a:pt x="3657" y="1934"/>
                  </a:lnTo>
                  <a:lnTo>
                    <a:pt x="3695" y="2068"/>
                  </a:lnTo>
                  <a:lnTo>
                    <a:pt x="3734" y="2183"/>
                  </a:lnTo>
                  <a:lnTo>
                    <a:pt x="3753" y="2317"/>
                  </a:lnTo>
                  <a:lnTo>
                    <a:pt x="3753" y="2451"/>
                  </a:lnTo>
                  <a:lnTo>
                    <a:pt x="3753" y="2585"/>
                  </a:lnTo>
                  <a:lnTo>
                    <a:pt x="3734" y="2700"/>
                  </a:lnTo>
                  <a:lnTo>
                    <a:pt x="3695" y="2834"/>
                  </a:lnTo>
                  <a:lnTo>
                    <a:pt x="3657" y="2949"/>
                  </a:lnTo>
                  <a:lnTo>
                    <a:pt x="3600" y="3064"/>
                  </a:lnTo>
                  <a:lnTo>
                    <a:pt x="3523" y="3178"/>
                  </a:lnTo>
                  <a:lnTo>
                    <a:pt x="3465" y="3274"/>
                  </a:lnTo>
                  <a:lnTo>
                    <a:pt x="3370" y="3370"/>
                  </a:lnTo>
                  <a:lnTo>
                    <a:pt x="3274" y="3446"/>
                  </a:lnTo>
                  <a:lnTo>
                    <a:pt x="3178" y="3523"/>
                  </a:lnTo>
                  <a:lnTo>
                    <a:pt x="3063" y="3600"/>
                  </a:lnTo>
                  <a:lnTo>
                    <a:pt x="2968" y="3638"/>
                  </a:lnTo>
                  <a:lnTo>
                    <a:pt x="2834" y="3695"/>
                  </a:lnTo>
                  <a:lnTo>
                    <a:pt x="2719" y="3715"/>
                  </a:lnTo>
                  <a:lnTo>
                    <a:pt x="2585" y="3734"/>
                  </a:lnTo>
                  <a:lnTo>
                    <a:pt x="2451" y="3753"/>
                  </a:lnTo>
                  <a:lnTo>
                    <a:pt x="2317" y="3734"/>
                  </a:lnTo>
                  <a:lnTo>
                    <a:pt x="2183" y="3715"/>
                  </a:lnTo>
                  <a:lnTo>
                    <a:pt x="2068" y="3695"/>
                  </a:lnTo>
                  <a:lnTo>
                    <a:pt x="1953" y="3638"/>
                  </a:lnTo>
                  <a:lnTo>
                    <a:pt x="1838" y="3600"/>
                  </a:lnTo>
                  <a:lnTo>
                    <a:pt x="1723" y="3523"/>
                  </a:lnTo>
                  <a:lnTo>
                    <a:pt x="1628" y="3446"/>
                  </a:lnTo>
                  <a:lnTo>
                    <a:pt x="1532" y="3370"/>
                  </a:lnTo>
                  <a:lnTo>
                    <a:pt x="1455" y="3274"/>
                  </a:lnTo>
                  <a:lnTo>
                    <a:pt x="1379" y="3178"/>
                  </a:lnTo>
                  <a:lnTo>
                    <a:pt x="1302" y="3064"/>
                  </a:lnTo>
                  <a:lnTo>
                    <a:pt x="1245" y="2949"/>
                  </a:lnTo>
                  <a:lnTo>
                    <a:pt x="1206" y="2834"/>
                  </a:lnTo>
                  <a:lnTo>
                    <a:pt x="1168" y="2700"/>
                  </a:lnTo>
                  <a:lnTo>
                    <a:pt x="1149" y="2585"/>
                  </a:lnTo>
                  <a:lnTo>
                    <a:pt x="1149" y="2451"/>
                  </a:lnTo>
                  <a:lnTo>
                    <a:pt x="1149" y="2317"/>
                  </a:lnTo>
                  <a:lnTo>
                    <a:pt x="1168" y="2183"/>
                  </a:lnTo>
                  <a:lnTo>
                    <a:pt x="1206" y="2068"/>
                  </a:lnTo>
                  <a:lnTo>
                    <a:pt x="1245" y="1934"/>
                  </a:lnTo>
                  <a:lnTo>
                    <a:pt x="1302" y="1819"/>
                  </a:lnTo>
                  <a:lnTo>
                    <a:pt x="1379" y="1723"/>
                  </a:lnTo>
                  <a:lnTo>
                    <a:pt x="1455" y="1628"/>
                  </a:lnTo>
                  <a:lnTo>
                    <a:pt x="1532" y="1532"/>
                  </a:lnTo>
                  <a:lnTo>
                    <a:pt x="1628" y="1436"/>
                  </a:lnTo>
                  <a:lnTo>
                    <a:pt x="1723" y="1360"/>
                  </a:lnTo>
                  <a:lnTo>
                    <a:pt x="1838" y="1302"/>
                  </a:lnTo>
                  <a:lnTo>
                    <a:pt x="1953" y="1245"/>
                  </a:lnTo>
                  <a:lnTo>
                    <a:pt x="2068" y="1206"/>
                  </a:lnTo>
                  <a:lnTo>
                    <a:pt x="2183" y="1168"/>
                  </a:lnTo>
                  <a:lnTo>
                    <a:pt x="2317" y="1149"/>
                  </a:lnTo>
                  <a:close/>
                  <a:moveTo>
                    <a:pt x="2202" y="0"/>
                  </a:moveTo>
                  <a:lnTo>
                    <a:pt x="1953" y="39"/>
                  </a:lnTo>
                  <a:lnTo>
                    <a:pt x="1723" y="115"/>
                  </a:lnTo>
                  <a:lnTo>
                    <a:pt x="1493" y="192"/>
                  </a:lnTo>
                  <a:lnTo>
                    <a:pt x="1283" y="287"/>
                  </a:lnTo>
                  <a:lnTo>
                    <a:pt x="1091" y="421"/>
                  </a:lnTo>
                  <a:lnTo>
                    <a:pt x="900" y="555"/>
                  </a:lnTo>
                  <a:lnTo>
                    <a:pt x="728" y="709"/>
                  </a:lnTo>
                  <a:lnTo>
                    <a:pt x="555" y="881"/>
                  </a:lnTo>
                  <a:lnTo>
                    <a:pt x="421" y="1072"/>
                  </a:lnTo>
                  <a:lnTo>
                    <a:pt x="306" y="1283"/>
                  </a:lnTo>
                  <a:lnTo>
                    <a:pt x="192" y="1494"/>
                  </a:lnTo>
                  <a:lnTo>
                    <a:pt x="115" y="1723"/>
                  </a:lnTo>
                  <a:lnTo>
                    <a:pt x="58" y="1953"/>
                  </a:lnTo>
                  <a:lnTo>
                    <a:pt x="19" y="2202"/>
                  </a:lnTo>
                  <a:lnTo>
                    <a:pt x="0" y="2451"/>
                  </a:lnTo>
                  <a:lnTo>
                    <a:pt x="19" y="2700"/>
                  </a:lnTo>
                  <a:lnTo>
                    <a:pt x="58" y="2949"/>
                  </a:lnTo>
                  <a:lnTo>
                    <a:pt x="115" y="3178"/>
                  </a:lnTo>
                  <a:lnTo>
                    <a:pt x="192" y="3408"/>
                  </a:lnTo>
                  <a:lnTo>
                    <a:pt x="306" y="3619"/>
                  </a:lnTo>
                  <a:lnTo>
                    <a:pt x="421" y="3810"/>
                  </a:lnTo>
                  <a:lnTo>
                    <a:pt x="555" y="4002"/>
                  </a:lnTo>
                  <a:lnTo>
                    <a:pt x="728" y="4174"/>
                  </a:lnTo>
                  <a:lnTo>
                    <a:pt x="900" y="4346"/>
                  </a:lnTo>
                  <a:lnTo>
                    <a:pt x="1091" y="4480"/>
                  </a:lnTo>
                  <a:lnTo>
                    <a:pt x="1283" y="4595"/>
                  </a:lnTo>
                  <a:lnTo>
                    <a:pt x="1493" y="4710"/>
                  </a:lnTo>
                  <a:lnTo>
                    <a:pt x="1723" y="4787"/>
                  </a:lnTo>
                  <a:lnTo>
                    <a:pt x="1953" y="4844"/>
                  </a:lnTo>
                  <a:lnTo>
                    <a:pt x="2202" y="4882"/>
                  </a:lnTo>
                  <a:lnTo>
                    <a:pt x="2451" y="4902"/>
                  </a:lnTo>
                  <a:lnTo>
                    <a:pt x="2700" y="4882"/>
                  </a:lnTo>
                  <a:lnTo>
                    <a:pt x="2949" y="4844"/>
                  </a:lnTo>
                  <a:lnTo>
                    <a:pt x="3178" y="4787"/>
                  </a:lnTo>
                  <a:lnTo>
                    <a:pt x="3408" y="4710"/>
                  </a:lnTo>
                  <a:lnTo>
                    <a:pt x="3619" y="4595"/>
                  </a:lnTo>
                  <a:lnTo>
                    <a:pt x="3829" y="4480"/>
                  </a:lnTo>
                  <a:lnTo>
                    <a:pt x="4002" y="4346"/>
                  </a:lnTo>
                  <a:lnTo>
                    <a:pt x="4193" y="4174"/>
                  </a:lnTo>
                  <a:lnTo>
                    <a:pt x="4346" y="4002"/>
                  </a:lnTo>
                  <a:lnTo>
                    <a:pt x="4480" y="3810"/>
                  </a:lnTo>
                  <a:lnTo>
                    <a:pt x="4614" y="3619"/>
                  </a:lnTo>
                  <a:lnTo>
                    <a:pt x="4710" y="3408"/>
                  </a:lnTo>
                  <a:lnTo>
                    <a:pt x="4787" y="3178"/>
                  </a:lnTo>
                  <a:lnTo>
                    <a:pt x="4844" y="2949"/>
                  </a:lnTo>
                  <a:lnTo>
                    <a:pt x="4882" y="2700"/>
                  </a:lnTo>
                  <a:lnTo>
                    <a:pt x="4901" y="2451"/>
                  </a:lnTo>
                  <a:lnTo>
                    <a:pt x="4882" y="2202"/>
                  </a:lnTo>
                  <a:lnTo>
                    <a:pt x="4844" y="1953"/>
                  </a:lnTo>
                  <a:lnTo>
                    <a:pt x="4787" y="1723"/>
                  </a:lnTo>
                  <a:lnTo>
                    <a:pt x="4710" y="1494"/>
                  </a:lnTo>
                  <a:lnTo>
                    <a:pt x="4614" y="1283"/>
                  </a:lnTo>
                  <a:lnTo>
                    <a:pt x="4480" y="1072"/>
                  </a:lnTo>
                  <a:lnTo>
                    <a:pt x="4346" y="881"/>
                  </a:lnTo>
                  <a:lnTo>
                    <a:pt x="4193" y="709"/>
                  </a:lnTo>
                  <a:lnTo>
                    <a:pt x="4002" y="555"/>
                  </a:lnTo>
                  <a:lnTo>
                    <a:pt x="3829" y="421"/>
                  </a:lnTo>
                  <a:lnTo>
                    <a:pt x="3619" y="287"/>
                  </a:lnTo>
                  <a:lnTo>
                    <a:pt x="3408" y="192"/>
                  </a:lnTo>
                  <a:lnTo>
                    <a:pt x="3178" y="115"/>
                  </a:lnTo>
                  <a:lnTo>
                    <a:pt x="2949" y="39"/>
                  </a:lnTo>
                  <a:lnTo>
                    <a:pt x="270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1" name="Google Shape;800;p44">
              <a:extLst>
                <a:ext uri="{FF2B5EF4-FFF2-40B4-BE49-F238E27FC236}">
                  <a16:creationId xmlns:a16="http://schemas.microsoft.com/office/drawing/2014/main" id="{1B75C20A-49C6-CA86-2044-A3475EC892A8}"/>
                </a:ext>
              </a:extLst>
            </p:cNvPr>
            <p:cNvSpPr/>
            <p:nvPr/>
          </p:nvSpPr>
          <p:spPr>
            <a:xfrm>
              <a:off x="2294825" y="238125"/>
              <a:ext cx="114900" cy="114875"/>
            </a:xfrm>
            <a:custGeom>
              <a:avLst/>
              <a:gdLst/>
              <a:ahLst/>
              <a:cxnLst/>
              <a:rect l="l" t="t" r="r" b="b"/>
              <a:pathLst>
                <a:path w="4596" h="4595" extrusionOk="0">
                  <a:moveTo>
                    <a:pt x="2413" y="1149"/>
                  </a:moveTo>
                  <a:lnTo>
                    <a:pt x="2528" y="1168"/>
                  </a:lnTo>
                  <a:lnTo>
                    <a:pt x="2739" y="1225"/>
                  </a:lnTo>
                  <a:lnTo>
                    <a:pt x="2949" y="1340"/>
                  </a:lnTo>
                  <a:lnTo>
                    <a:pt x="3122" y="1474"/>
                  </a:lnTo>
                  <a:lnTo>
                    <a:pt x="3256" y="1647"/>
                  </a:lnTo>
                  <a:lnTo>
                    <a:pt x="3351" y="1838"/>
                  </a:lnTo>
                  <a:lnTo>
                    <a:pt x="3428" y="2068"/>
                  </a:lnTo>
                  <a:lnTo>
                    <a:pt x="3447" y="2183"/>
                  </a:lnTo>
                  <a:lnTo>
                    <a:pt x="3447" y="2297"/>
                  </a:lnTo>
                  <a:lnTo>
                    <a:pt x="3447" y="2412"/>
                  </a:lnTo>
                  <a:lnTo>
                    <a:pt x="3428" y="2527"/>
                  </a:lnTo>
                  <a:lnTo>
                    <a:pt x="3351" y="2738"/>
                  </a:lnTo>
                  <a:lnTo>
                    <a:pt x="3256" y="2929"/>
                  </a:lnTo>
                  <a:lnTo>
                    <a:pt x="3122" y="3102"/>
                  </a:lnTo>
                  <a:lnTo>
                    <a:pt x="2949" y="3255"/>
                  </a:lnTo>
                  <a:lnTo>
                    <a:pt x="2739" y="3351"/>
                  </a:lnTo>
                  <a:lnTo>
                    <a:pt x="2528" y="3427"/>
                  </a:lnTo>
                  <a:lnTo>
                    <a:pt x="2413" y="3427"/>
                  </a:lnTo>
                  <a:lnTo>
                    <a:pt x="2298" y="3446"/>
                  </a:lnTo>
                  <a:lnTo>
                    <a:pt x="2183" y="3427"/>
                  </a:lnTo>
                  <a:lnTo>
                    <a:pt x="2069" y="3427"/>
                  </a:lnTo>
                  <a:lnTo>
                    <a:pt x="1858" y="3351"/>
                  </a:lnTo>
                  <a:lnTo>
                    <a:pt x="1666" y="3255"/>
                  </a:lnTo>
                  <a:lnTo>
                    <a:pt x="1494" y="3102"/>
                  </a:lnTo>
                  <a:lnTo>
                    <a:pt x="1341" y="2929"/>
                  </a:lnTo>
                  <a:lnTo>
                    <a:pt x="1245" y="2738"/>
                  </a:lnTo>
                  <a:lnTo>
                    <a:pt x="1169" y="2527"/>
                  </a:lnTo>
                  <a:lnTo>
                    <a:pt x="1150" y="2412"/>
                  </a:lnTo>
                  <a:lnTo>
                    <a:pt x="1150" y="2297"/>
                  </a:lnTo>
                  <a:lnTo>
                    <a:pt x="1150" y="2183"/>
                  </a:lnTo>
                  <a:lnTo>
                    <a:pt x="1169" y="2068"/>
                  </a:lnTo>
                  <a:lnTo>
                    <a:pt x="1245" y="1838"/>
                  </a:lnTo>
                  <a:lnTo>
                    <a:pt x="1341" y="1647"/>
                  </a:lnTo>
                  <a:lnTo>
                    <a:pt x="1494" y="1474"/>
                  </a:lnTo>
                  <a:lnTo>
                    <a:pt x="1666" y="1340"/>
                  </a:lnTo>
                  <a:lnTo>
                    <a:pt x="1858" y="1225"/>
                  </a:lnTo>
                  <a:lnTo>
                    <a:pt x="2069" y="1168"/>
                  </a:lnTo>
                  <a:lnTo>
                    <a:pt x="2183" y="1149"/>
                  </a:lnTo>
                  <a:close/>
                  <a:moveTo>
                    <a:pt x="2069" y="0"/>
                  </a:moveTo>
                  <a:lnTo>
                    <a:pt x="1839" y="38"/>
                  </a:lnTo>
                  <a:lnTo>
                    <a:pt x="1609" y="96"/>
                  </a:lnTo>
                  <a:lnTo>
                    <a:pt x="1398" y="172"/>
                  </a:lnTo>
                  <a:lnTo>
                    <a:pt x="1207" y="268"/>
                  </a:lnTo>
                  <a:lnTo>
                    <a:pt x="1016" y="383"/>
                  </a:lnTo>
                  <a:lnTo>
                    <a:pt x="843" y="517"/>
                  </a:lnTo>
                  <a:lnTo>
                    <a:pt x="671" y="670"/>
                  </a:lnTo>
                  <a:lnTo>
                    <a:pt x="537" y="823"/>
                  </a:lnTo>
                  <a:lnTo>
                    <a:pt x="403" y="1015"/>
                  </a:lnTo>
                  <a:lnTo>
                    <a:pt x="288" y="1206"/>
                  </a:lnTo>
                  <a:lnTo>
                    <a:pt x="192" y="1398"/>
                  </a:lnTo>
                  <a:lnTo>
                    <a:pt x="116" y="1608"/>
                  </a:lnTo>
                  <a:lnTo>
                    <a:pt x="58" y="1838"/>
                  </a:lnTo>
                  <a:lnTo>
                    <a:pt x="20" y="2068"/>
                  </a:lnTo>
                  <a:lnTo>
                    <a:pt x="1" y="2297"/>
                  </a:lnTo>
                  <a:lnTo>
                    <a:pt x="20" y="2527"/>
                  </a:lnTo>
                  <a:lnTo>
                    <a:pt x="58" y="2757"/>
                  </a:lnTo>
                  <a:lnTo>
                    <a:pt x="116" y="2968"/>
                  </a:lnTo>
                  <a:lnTo>
                    <a:pt x="192" y="3178"/>
                  </a:lnTo>
                  <a:lnTo>
                    <a:pt x="288" y="3389"/>
                  </a:lnTo>
                  <a:lnTo>
                    <a:pt x="403" y="3580"/>
                  </a:lnTo>
                  <a:lnTo>
                    <a:pt x="537" y="3753"/>
                  </a:lnTo>
                  <a:lnTo>
                    <a:pt x="671" y="3925"/>
                  </a:lnTo>
                  <a:lnTo>
                    <a:pt x="843" y="4059"/>
                  </a:lnTo>
                  <a:lnTo>
                    <a:pt x="1016" y="4193"/>
                  </a:lnTo>
                  <a:lnTo>
                    <a:pt x="1207" y="4308"/>
                  </a:lnTo>
                  <a:lnTo>
                    <a:pt x="1398" y="4404"/>
                  </a:lnTo>
                  <a:lnTo>
                    <a:pt x="1609" y="4480"/>
                  </a:lnTo>
                  <a:lnTo>
                    <a:pt x="1839" y="4538"/>
                  </a:lnTo>
                  <a:lnTo>
                    <a:pt x="2069" y="4576"/>
                  </a:lnTo>
                  <a:lnTo>
                    <a:pt x="2298" y="4595"/>
                  </a:lnTo>
                  <a:lnTo>
                    <a:pt x="2528" y="4576"/>
                  </a:lnTo>
                  <a:lnTo>
                    <a:pt x="2758" y="4538"/>
                  </a:lnTo>
                  <a:lnTo>
                    <a:pt x="2988" y="4480"/>
                  </a:lnTo>
                  <a:lnTo>
                    <a:pt x="3198" y="4404"/>
                  </a:lnTo>
                  <a:lnTo>
                    <a:pt x="3390" y="4308"/>
                  </a:lnTo>
                  <a:lnTo>
                    <a:pt x="3581" y="4193"/>
                  </a:lnTo>
                  <a:lnTo>
                    <a:pt x="3753" y="4059"/>
                  </a:lnTo>
                  <a:lnTo>
                    <a:pt x="3926" y="3925"/>
                  </a:lnTo>
                  <a:lnTo>
                    <a:pt x="4079" y="3753"/>
                  </a:lnTo>
                  <a:lnTo>
                    <a:pt x="4213" y="3580"/>
                  </a:lnTo>
                  <a:lnTo>
                    <a:pt x="4328" y="3389"/>
                  </a:lnTo>
                  <a:lnTo>
                    <a:pt x="4423" y="3178"/>
                  </a:lnTo>
                  <a:lnTo>
                    <a:pt x="4500" y="2968"/>
                  </a:lnTo>
                  <a:lnTo>
                    <a:pt x="4557" y="2757"/>
                  </a:lnTo>
                  <a:lnTo>
                    <a:pt x="4577" y="2527"/>
                  </a:lnTo>
                  <a:lnTo>
                    <a:pt x="4596" y="2297"/>
                  </a:lnTo>
                  <a:lnTo>
                    <a:pt x="4577" y="2068"/>
                  </a:lnTo>
                  <a:lnTo>
                    <a:pt x="4557" y="1838"/>
                  </a:lnTo>
                  <a:lnTo>
                    <a:pt x="4500" y="1608"/>
                  </a:lnTo>
                  <a:lnTo>
                    <a:pt x="4423" y="1398"/>
                  </a:lnTo>
                  <a:lnTo>
                    <a:pt x="4328" y="1206"/>
                  </a:lnTo>
                  <a:lnTo>
                    <a:pt x="4213" y="1015"/>
                  </a:lnTo>
                  <a:lnTo>
                    <a:pt x="4079" y="823"/>
                  </a:lnTo>
                  <a:lnTo>
                    <a:pt x="3926" y="670"/>
                  </a:lnTo>
                  <a:lnTo>
                    <a:pt x="3753" y="517"/>
                  </a:lnTo>
                  <a:lnTo>
                    <a:pt x="3581" y="383"/>
                  </a:lnTo>
                  <a:lnTo>
                    <a:pt x="3390" y="268"/>
                  </a:lnTo>
                  <a:lnTo>
                    <a:pt x="3198" y="172"/>
                  </a:lnTo>
                  <a:lnTo>
                    <a:pt x="2988" y="96"/>
                  </a:lnTo>
                  <a:lnTo>
                    <a:pt x="2758" y="38"/>
                  </a:lnTo>
                  <a:lnTo>
                    <a:pt x="252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2" name="Google Shape;801;p44">
              <a:extLst>
                <a:ext uri="{FF2B5EF4-FFF2-40B4-BE49-F238E27FC236}">
                  <a16:creationId xmlns:a16="http://schemas.microsoft.com/office/drawing/2014/main" id="{41338C5A-A791-C913-0089-67E8008F6077}"/>
                </a:ext>
              </a:extLst>
            </p:cNvPr>
            <p:cNvSpPr/>
            <p:nvPr/>
          </p:nvSpPr>
          <p:spPr>
            <a:xfrm>
              <a:off x="2191450" y="657400"/>
              <a:ext cx="86175" cy="86175"/>
            </a:xfrm>
            <a:custGeom>
              <a:avLst/>
              <a:gdLst/>
              <a:ahLst/>
              <a:cxnLst/>
              <a:rect l="l" t="t" r="r" b="b"/>
              <a:pathLst>
                <a:path w="3447" h="3447" extrusionOk="0">
                  <a:moveTo>
                    <a:pt x="1838" y="1149"/>
                  </a:moveTo>
                  <a:lnTo>
                    <a:pt x="1953" y="1188"/>
                  </a:lnTo>
                  <a:lnTo>
                    <a:pt x="2049" y="1245"/>
                  </a:lnTo>
                  <a:lnTo>
                    <a:pt x="2125" y="1322"/>
                  </a:lnTo>
                  <a:lnTo>
                    <a:pt x="2202" y="1398"/>
                  </a:lnTo>
                  <a:lnTo>
                    <a:pt x="2260" y="1494"/>
                  </a:lnTo>
                  <a:lnTo>
                    <a:pt x="2279" y="1609"/>
                  </a:lnTo>
                  <a:lnTo>
                    <a:pt x="2298" y="1724"/>
                  </a:lnTo>
                  <a:lnTo>
                    <a:pt x="2279" y="1839"/>
                  </a:lnTo>
                  <a:lnTo>
                    <a:pt x="2260" y="1934"/>
                  </a:lnTo>
                  <a:lnTo>
                    <a:pt x="2202" y="2049"/>
                  </a:lnTo>
                  <a:lnTo>
                    <a:pt x="2125" y="2126"/>
                  </a:lnTo>
                  <a:lnTo>
                    <a:pt x="2049" y="2202"/>
                  </a:lnTo>
                  <a:lnTo>
                    <a:pt x="1953" y="2241"/>
                  </a:lnTo>
                  <a:lnTo>
                    <a:pt x="1838" y="2279"/>
                  </a:lnTo>
                  <a:lnTo>
                    <a:pt x="1723" y="2298"/>
                  </a:lnTo>
                  <a:lnTo>
                    <a:pt x="1609" y="2279"/>
                  </a:lnTo>
                  <a:lnTo>
                    <a:pt x="1494" y="2241"/>
                  </a:lnTo>
                  <a:lnTo>
                    <a:pt x="1398" y="2202"/>
                  </a:lnTo>
                  <a:lnTo>
                    <a:pt x="1321" y="2126"/>
                  </a:lnTo>
                  <a:lnTo>
                    <a:pt x="1245" y="2049"/>
                  </a:lnTo>
                  <a:lnTo>
                    <a:pt x="1187" y="1934"/>
                  </a:lnTo>
                  <a:lnTo>
                    <a:pt x="1168" y="1839"/>
                  </a:lnTo>
                  <a:lnTo>
                    <a:pt x="1149" y="1724"/>
                  </a:lnTo>
                  <a:lnTo>
                    <a:pt x="1168" y="1609"/>
                  </a:lnTo>
                  <a:lnTo>
                    <a:pt x="1187" y="1494"/>
                  </a:lnTo>
                  <a:lnTo>
                    <a:pt x="1245" y="1398"/>
                  </a:lnTo>
                  <a:lnTo>
                    <a:pt x="1321" y="1322"/>
                  </a:lnTo>
                  <a:lnTo>
                    <a:pt x="1398" y="1245"/>
                  </a:lnTo>
                  <a:lnTo>
                    <a:pt x="1494" y="1188"/>
                  </a:lnTo>
                  <a:lnTo>
                    <a:pt x="1609" y="1149"/>
                  </a:lnTo>
                  <a:close/>
                  <a:moveTo>
                    <a:pt x="1551" y="1"/>
                  </a:moveTo>
                  <a:lnTo>
                    <a:pt x="1379" y="39"/>
                  </a:lnTo>
                  <a:lnTo>
                    <a:pt x="1206" y="77"/>
                  </a:lnTo>
                  <a:lnTo>
                    <a:pt x="1053" y="135"/>
                  </a:lnTo>
                  <a:lnTo>
                    <a:pt x="900" y="211"/>
                  </a:lnTo>
                  <a:lnTo>
                    <a:pt x="766" y="288"/>
                  </a:lnTo>
                  <a:lnTo>
                    <a:pt x="632" y="384"/>
                  </a:lnTo>
                  <a:lnTo>
                    <a:pt x="498" y="498"/>
                  </a:lnTo>
                  <a:lnTo>
                    <a:pt x="402" y="632"/>
                  </a:lnTo>
                  <a:lnTo>
                    <a:pt x="287" y="747"/>
                  </a:lnTo>
                  <a:lnTo>
                    <a:pt x="211" y="901"/>
                  </a:lnTo>
                  <a:lnTo>
                    <a:pt x="134" y="1054"/>
                  </a:lnTo>
                  <a:lnTo>
                    <a:pt x="77" y="1207"/>
                  </a:lnTo>
                  <a:lnTo>
                    <a:pt x="39" y="1379"/>
                  </a:lnTo>
                  <a:lnTo>
                    <a:pt x="19" y="1551"/>
                  </a:lnTo>
                  <a:lnTo>
                    <a:pt x="0" y="1724"/>
                  </a:lnTo>
                  <a:lnTo>
                    <a:pt x="19" y="1896"/>
                  </a:lnTo>
                  <a:lnTo>
                    <a:pt x="39" y="2068"/>
                  </a:lnTo>
                  <a:lnTo>
                    <a:pt x="77" y="2241"/>
                  </a:lnTo>
                  <a:lnTo>
                    <a:pt x="134" y="2394"/>
                  </a:lnTo>
                  <a:lnTo>
                    <a:pt x="211" y="2547"/>
                  </a:lnTo>
                  <a:lnTo>
                    <a:pt x="287" y="2681"/>
                  </a:lnTo>
                  <a:lnTo>
                    <a:pt x="402" y="2815"/>
                  </a:lnTo>
                  <a:lnTo>
                    <a:pt x="498" y="2930"/>
                  </a:lnTo>
                  <a:lnTo>
                    <a:pt x="632" y="3045"/>
                  </a:lnTo>
                  <a:lnTo>
                    <a:pt x="766" y="3141"/>
                  </a:lnTo>
                  <a:lnTo>
                    <a:pt x="900" y="3236"/>
                  </a:lnTo>
                  <a:lnTo>
                    <a:pt x="1053" y="3313"/>
                  </a:lnTo>
                  <a:lnTo>
                    <a:pt x="1206" y="3370"/>
                  </a:lnTo>
                  <a:lnTo>
                    <a:pt x="1379" y="3409"/>
                  </a:lnTo>
                  <a:lnTo>
                    <a:pt x="1551" y="3428"/>
                  </a:lnTo>
                  <a:lnTo>
                    <a:pt x="1723" y="3447"/>
                  </a:lnTo>
                  <a:lnTo>
                    <a:pt x="1896" y="3428"/>
                  </a:lnTo>
                  <a:lnTo>
                    <a:pt x="2068" y="3409"/>
                  </a:lnTo>
                  <a:lnTo>
                    <a:pt x="2240" y="3370"/>
                  </a:lnTo>
                  <a:lnTo>
                    <a:pt x="2394" y="3313"/>
                  </a:lnTo>
                  <a:lnTo>
                    <a:pt x="2547" y="3236"/>
                  </a:lnTo>
                  <a:lnTo>
                    <a:pt x="2681" y="3141"/>
                  </a:lnTo>
                  <a:lnTo>
                    <a:pt x="2815" y="3045"/>
                  </a:lnTo>
                  <a:lnTo>
                    <a:pt x="2949" y="2930"/>
                  </a:lnTo>
                  <a:lnTo>
                    <a:pt x="3064" y="2815"/>
                  </a:lnTo>
                  <a:lnTo>
                    <a:pt x="3159" y="2681"/>
                  </a:lnTo>
                  <a:lnTo>
                    <a:pt x="3236" y="2547"/>
                  </a:lnTo>
                  <a:lnTo>
                    <a:pt x="3313" y="2394"/>
                  </a:lnTo>
                  <a:lnTo>
                    <a:pt x="3370" y="2241"/>
                  </a:lnTo>
                  <a:lnTo>
                    <a:pt x="3408" y="2068"/>
                  </a:lnTo>
                  <a:lnTo>
                    <a:pt x="3447" y="1896"/>
                  </a:lnTo>
                  <a:lnTo>
                    <a:pt x="3447" y="1724"/>
                  </a:lnTo>
                  <a:lnTo>
                    <a:pt x="3447" y="1551"/>
                  </a:lnTo>
                  <a:lnTo>
                    <a:pt x="3408" y="1379"/>
                  </a:lnTo>
                  <a:lnTo>
                    <a:pt x="3370" y="1207"/>
                  </a:lnTo>
                  <a:lnTo>
                    <a:pt x="3313" y="1054"/>
                  </a:lnTo>
                  <a:lnTo>
                    <a:pt x="3236" y="901"/>
                  </a:lnTo>
                  <a:lnTo>
                    <a:pt x="3159" y="747"/>
                  </a:lnTo>
                  <a:lnTo>
                    <a:pt x="3064" y="632"/>
                  </a:lnTo>
                  <a:lnTo>
                    <a:pt x="2949" y="498"/>
                  </a:lnTo>
                  <a:lnTo>
                    <a:pt x="2815" y="384"/>
                  </a:lnTo>
                  <a:lnTo>
                    <a:pt x="2681" y="288"/>
                  </a:lnTo>
                  <a:lnTo>
                    <a:pt x="2547" y="211"/>
                  </a:lnTo>
                  <a:lnTo>
                    <a:pt x="2394" y="135"/>
                  </a:lnTo>
                  <a:lnTo>
                    <a:pt x="2240" y="77"/>
                  </a:lnTo>
                  <a:lnTo>
                    <a:pt x="2068" y="39"/>
                  </a:lnTo>
                  <a:lnTo>
                    <a:pt x="189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3" name="Google Shape;802;p44">
              <a:extLst>
                <a:ext uri="{FF2B5EF4-FFF2-40B4-BE49-F238E27FC236}">
                  <a16:creationId xmlns:a16="http://schemas.microsoft.com/office/drawing/2014/main" id="{5432A6F4-9D80-1DEA-C354-FA9AB404587E}"/>
                </a:ext>
              </a:extLst>
            </p:cNvPr>
            <p:cNvSpPr/>
            <p:nvPr/>
          </p:nvSpPr>
          <p:spPr>
            <a:xfrm>
              <a:off x="1816200" y="303200"/>
              <a:ext cx="86175" cy="86200"/>
            </a:xfrm>
            <a:custGeom>
              <a:avLst/>
              <a:gdLst/>
              <a:ahLst/>
              <a:cxnLst/>
              <a:rect l="l" t="t" r="r" b="b"/>
              <a:pathLst>
                <a:path w="3447" h="3448" extrusionOk="0">
                  <a:moveTo>
                    <a:pt x="1838" y="1150"/>
                  </a:moveTo>
                  <a:lnTo>
                    <a:pt x="1953" y="1188"/>
                  </a:lnTo>
                  <a:lnTo>
                    <a:pt x="2049" y="1245"/>
                  </a:lnTo>
                  <a:lnTo>
                    <a:pt x="2125" y="1322"/>
                  </a:lnTo>
                  <a:lnTo>
                    <a:pt x="2202" y="1398"/>
                  </a:lnTo>
                  <a:lnTo>
                    <a:pt x="2259" y="1494"/>
                  </a:lnTo>
                  <a:lnTo>
                    <a:pt x="2278" y="1609"/>
                  </a:lnTo>
                  <a:lnTo>
                    <a:pt x="2298" y="1724"/>
                  </a:lnTo>
                  <a:lnTo>
                    <a:pt x="2278" y="1839"/>
                  </a:lnTo>
                  <a:lnTo>
                    <a:pt x="2259" y="1935"/>
                  </a:lnTo>
                  <a:lnTo>
                    <a:pt x="2202" y="2049"/>
                  </a:lnTo>
                  <a:lnTo>
                    <a:pt x="2125" y="2126"/>
                  </a:lnTo>
                  <a:lnTo>
                    <a:pt x="2049" y="2203"/>
                  </a:lnTo>
                  <a:lnTo>
                    <a:pt x="1953" y="2241"/>
                  </a:lnTo>
                  <a:lnTo>
                    <a:pt x="1838" y="2279"/>
                  </a:lnTo>
                  <a:lnTo>
                    <a:pt x="1723" y="2298"/>
                  </a:lnTo>
                  <a:lnTo>
                    <a:pt x="1608" y="2279"/>
                  </a:lnTo>
                  <a:lnTo>
                    <a:pt x="1493" y="2241"/>
                  </a:lnTo>
                  <a:lnTo>
                    <a:pt x="1398" y="2203"/>
                  </a:lnTo>
                  <a:lnTo>
                    <a:pt x="1321" y="2126"/>
                  </a:lnTo>
                  <a:lnTo>
                    <a:pt x="1245" y="2049"/>
                  </a:lnTo>
                  <a:lnTo>
                    <a:pt x="1187" y="1935"/>
                  </a:lnTo>
                  <a:lnTo>
                    <a:pt x="1168" y="1839"/>
                  </a:lnTo>
                  <a:lnTo>
                    <a:pt x="1149" y="1724"/>
                  </a:lnTo>
                  <a:lnTo>
                    <a:pt x="1168" y="1609"/>
                  </a:lnTo>
                  <a:lnTo>
                    <a:pt x="1187" y="1494"/>
                  </a:lnTo>
                  <a:lnTo>
                    <a:pt x="1245" y="1398"/>
                  </a:lnTo>
                  <a:lnTo>
                    <a:pt x="1321" y="1322"/>
                  </a:lnTo>
                  <a:lnTo>
                    <a:pt x="1398" y="1245"/>
                  </a:lnTo>
                  <a:lnTo>
                    <a:pt x="1493" y="1188"/>
                  </a:lnTo>
                  <a:lnTo>
                    <a:pt x="1608" y="1150"/>
                  </a:lnTo>
                  <a:close/>
                  <a:moveTo>
                    <a:pt x="1551" y="1"/>
                  </a:moveTo>
                  <a:lnTo>
                    <a:pt x="1379" y="39"/>
                  </a:lnTo>
                  <a:lnTo>
                    <a:pt x="1206" y="77"/>
                  </a:lnTo>
                  <a:lnTo>
                    <a:pt x="1053" y="135"/>
                  </a:lnTo>
                  <a:lnTo>
                    <a:pt x="900" y="211"/>
                  </a:lnTo>
                  <a:lnTo>
                    <a:pt x="766" y="288"/>
                  </a:lnTo>
                  <a:lnTo>
                    <a:pt x="632" y="384"/>
                  </a:lnTo>
                  <a:lnTo>
                    <a:pt x="498" y="499"/>
                  </a:lnTo>
                  <a:lnTo>
                    <a:pt x="402" y="633"/>
                  </a:lnTo>
                  <a:lnTo>
                    <a:pt x="287" y="748"/>
                  </a:lnTo>
                  <a:lnTo>
                    <a:pt x="211" y="901"/>
                  </a:lnTo>
                  <a:lnTo>
                    <a:pt x="134" y="1054"/>
                  </a:lnTo>
                  <a:lnTo>
                    <a:pt x="77" y="1207"/>
                  </a:lnTo>
                  <a:lnTo>
                    <a:pt x="38" y="1379"/>
                  </a:lnTo>
                  <a:lnTo>
                    <a:pt x="19" y="1552"/>
                  </a:lnTo>
                  <a:lnTo>
                    <a:pt x="0" y="1724"/>
                  </a:lnTo>
                  <a:lnTo>
                    <a:pt x="19" y="1896"/>
                  </a:lnTo>
                  <a:lnTo>
                    <a:pt x="38" y="2069"/>
                  </a:lnTo>
                  <a:lnTo>
                    <a:pt x="77" y="2241"/>
                  </a:lnTo>
                  <a:lnTo>
                    <a:pt x="134" y="2394"/>
                  </a:lnTo>
                  <a:lnTo>
                    <a:pt x="211" y="2547"/>
                  </a:lnTo>
                  <a:lnTo>
                    <a:pt x="287" y="2681"/>
                  </a:lnTo>
                  <a:lnTo>
                    <a:pt x="402" y="2815"/>
                  </a:lnTo>
                  <a:lnTo>
                    <a:pt x="498" y="2930"/>
                  </a:lnTo>
                  <a:lnTo>
                    <a:pt x="632" y="3045"/>
                  </a:lnTo>
                  <a:lnTo>
                    <a:pt x="766" y="3141"/>
                  </a:lnTo>
                  <a:lnTo>
                    <a:pt x="900" y="3236"/>
                  </a:lnTo>
                  <a:lnTo>
                    <a:pt x="1053" y="3313"/>
                  </a:lnTo>
                  <a:lnTo>
                    <a:pt x="1206" y="3370"/>
                  </a:lnTo>
                  <a:lnTo>
                    <a:pt x="1379" y="3409"/>
                  </a:lnTo>
                  <a:lnTo>
                    <a:pt x="1551" y="3428"/>
                  </a:lnTo>
                  <a:lnTo>
                    <a:pt x="1723" y="3447"/>
                  </a:lnTo>
                  <a:lnTo>
                    <a:pt x="1896" y="3428"/>
                  </a:lnTo>
                  <a:lnTo>
                    <a:pt x="2068" y="3409"/>
                  </a:lnTo>
                  <a:lnTo>
                    <a:pt x="2240" y="3370"/>
                  </a:lnTo>
                  <a:lnTo>
                    <a:pt x="2393" y="3313"/>
                  </a:lnTo>
                  <a:lnTo>
                    <a:pt x="2546" y="3236"/>
                  </a:lnTo>
                  <a:lnTo>
                    <a:pt x="2680" y="3141"/>
                  </a:lnTo>
                  <a:lnTo>
                    <a:pt x="2814" y="3045"/>
                  </a:lnTo>
                  <a:lnTo>
                    <a:pt x="2949" y="2930"/>
                  </a:lnTo>
                  <a:lnTo>
                    <a:pt x="3063" y="2815"/>
                  </a:lnTo>
                  <a:lnTo>
                    <a:pt x="3159" y="2681"/>
                  </a:lnTo>
                  <a:lnTo>
                    <a:pt x="3236" y="2547"/>
                  </a:lnTo>
                  <a:lnTo>
                    <a:pt x="3312" y="2394"/>
                  </a:lnTo>
                  <a:lnTo>
                    <a:pt x="3370" y="2241"/>
                  </a:lnTo>
                  <a:lnTo>
                    <a:pt x="3408" y="2069"/>
                  </a:lnTo>
                  <a:lnTo>
                    <a:pt x="3446" y="1896"/>
                  </a:lnTo>
                  <a:lnTo>
                    <a:pt x="3446" y="1724"/>
                  </a:lnTo>
                  <a:lnTo>
                    <a:pt x="3446" y="1552"/>
                  </a:lnTo>
                  <a:lnTo>
                    <a:pt x="3408" y="1379"/>
                  </a:lnTo>
                  <a:lnTo>
                    <a:pt x="3370" y="1207"/>
                  </a:lnTo>
                  <a:lnTo>
                    <a:pt x="3312" y="1054"/>
                  </a:lnTo>
                  <a:lnTo>
                    <a:pt x="3236" y="901"/>
                  </a:lnTo>
                  <a:lnTo>
                    <a:pt x="3159" y="748"/>
                  </a:lnTo>
                  <a:lnTo>
                    <a:pt x="3063" y="633"/>
                  </a:lnTo>
                  <a:lnTo>
                    <a:pt x="2949" y="499"/>
                  </a:lnTo>
                  <a:lnTo>
                    <a:pt x="2814" y="384"/>
                  </a:lnTo>
                  <a:lnTo>
                    <a:pt x="2680" y="288"/>
                  </a:lnTo>
                  <a:lnTo>
                    <a:pt x="2546" y="211"/>
                  </a:lnTo>
                  <a:lnTo>
                    <a:pt x="2393" y="135"/>
                  </a:lnTo>
                  <a:lnTo>
                    <a:pt x="2240" y="77"/>
                  </a:lnTo>
                  <a:lnTo>
                    <a:pt x="2068" y="39"/>
                  </a:lnTo>
                  <a:lnTo>
                    <a:pt x="189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4" name="Google Shape;803;p44">
              <a:extLst>
                <a:ext uri="{FF2B5EF4-FFF2-40B4-BE49-F238E27FC236}">
                  <a16:creationId xmlns:a16="http://schemas.microsoft.com/office/drawing/2014/main" id="{2E07D8DB-2104-4231-6260-97968C4CFD97}"/>
                </a:ext>
              </a:extLst>
            </p:cNvPr>
            <p:cNvSpPr/>
            <p:nvPr/>
          </p:nvSpPr>
          <p:spPr>
            <a:xfrm>
              <a:off x="2139275" y="345800"/>
              <a:ext cx="127350" cy="127350"/>
            </a:xfrm>
            <a:custGeom>
              <a:avLst/>
              <a:gdLst/>
              <a:ahLst/>
              <a:cxnLst/>
              <a:rect l="l" t="t" r="r" b="b"/>
              <a:pathLst>
                <a:path w="5094" h="5094" extrusionOk="0">
                  <a:moveTo>
                    <a:pt x="2681" y="1150"/>
                  </a:moveTo>
                  <a:lnTo>
                    <a:pt x="2815" y="1169"/>
                  </a:lnTo>
                  <a:lnTo>
                    <a:pt x="2949" y="1207"/>
                  </a:lnTo>
                  <a:lnTo>
                    <a:pt x="3083" y="1245"/>
                  </a:lnTo>
                  <a:lnTo>
                    <a:pt x="3198" y="1303"/>
                  </a:lnTo>
                  <a:lnTo>
                    <a:pt x="3313" y="1379"/>
                  </a:lnTo>
                  <a:lnTo>
                    <a:pt x="3428" y="1456"/>
                  </a:lnTo>
                  <a:lnTo>
                    <a:pt x="3542" y="1552"/>
                  </a:lnTo>
                  <a:lnTo>
                    <a:pt x="3638" y="1666"/>
                  </a:lnTo>
                  <a:lnTo>
                    <a:pt x="3715" y="1781"/>
                  </a:lnTo>
                  <a:lnTo>
                    <a:pt x="3791" y="1896"/>
                  </a:lnTo>
                  <a:lnTo>
                    <a:pt x="3849" y="2011"/>
                  </a:lnTo>
                  <a:lnTo>
                    <a:pt x="3887" y="2145"/>
                  </a:lnTo>
                  <a:lnTo>
                    <a:pt x="3925" y="2279"/>
                  </a:lnTo>
                  <a:lnTo>
                    <a:pt x="3944" y="2413"/>
                  </a:lnTo>
                  <a:lnTo>
                    <a:pt x="3944" y="2547"/>
                  </a:lnTo>
                  <a:lnTo>
                    <a:pt x="3944" y="2681"/>
                  </a:lnTo>
                  <a:lnTo>
                    <a:pt x="3925" y="2815"/>
                  </a:lnTo>
                  <a:lnTo>
                    <a:pt x="3887" y="2949"/>
                  </a:lnTo>
                  <a:lnTo>
                    <a:pt x="3849" y="3083"/>
                  </a:lnTo>
                  <a:lnTo>
                    <a:pt x="3791" y="3198"/>
                  </a:lnTo>
                  <a:lnTo>
                    <a:pt x="3715" y="3313"/>
                  </a:lnTo>
                  <a:lnTo>
                    <a:pt x="3638" y="3428"/>
                  </a:lnTo>
                  <a:lnTo>
                    <a:pt x="3542" y="3543"/>
                  </a:lnTo>
                  <a:lnTo>
                    <a:pt x="3428" y="3638"/>
                  </a:lnTo>
                  <a:lnTo>
                    <a:pt x="3332" y="3715"/>
                  </a:lnTo>
                  <a:lnTo>
                    <a:pt x="3217" y="3792"/>
                  </a:lnTo>
                  <a:lnTo>
                    <a:pt x="3083" y="3849"/>
                  </a:lnTo>
                  <a:lnTo>
                    <a:pt x="2949" y="3887"/>
                  </a:lnTo>
                  <a:lnTo>
                    <a:pt x="2815" y="3926"/>
                  </a:lnTo>
                  <a:lnTo>
                    <a:pt x="2681" y="3945"/>
                  </a:lnTo>
                  <a:lnTo>
                    <a:pt x="2413" y="3945"/>
                  </a:lnTo>
                  <a:lnTo>
                    <a:pt x="2279" y="3926"/>
                  </a:lnTo>
                  <a:lnTo>
                    <a:pt x="2145" y="3887"/>
                  </a:lnTo>
                  <a:lnTo>
                    <a:pt x="2011" y="3849"/>
                  </a:lnTo>
                  <a:lnTo>
                    <a:pt x="1877" y="3792"/>
                  </a:lnTo>
                  <a:lnTo>
                    <a:pt x="1762" y="3715"/>
                  </a:lnTo>
                  <a:lnTo>
                    <a:pt x="1666" y="3638"/>
                  </a:lnTo>
                  <a:lnTo>
                    <a:pt x="1551" y="3543"/>
                  </a:lnTo>
                  <a:lnTo>
                    <a:pt x="1456" y="3428"/>
                  </a:lnTo>
                  <a:lnTo>
                    <a:pt x="1379" y="3313"/>
                  </a:lnTo>
                  <a:lnTo>
                    <a:pt x="1302" y="3198"/>
                  </a:lnTo>
                  <a:lnTo>
                    <a:pt x="1245" y="3083"/>
                  </a:lnTo>
                  <a:lnTo>
                    <a:pt x="1207" y="2949"/>
                  </a:lnTo>
                  <a:lnTo>
                    <a:pt x="1168" y="2815"/>
                  </a:lnTo>
                  <a:lnTo>
                    <a:pt x="1149" y="2681"/>
                  </a:lnTo>
                  <a:lnTo>
                    <a:pt x="1149" y="2547"/>
                  </a:lnTo>
                  <a:lnTo>
                    <a:pt x="1149" y="2413"/>
                  </a:lnTo>
                  <a:lnTo>
                    <a:pt x="1168" y="2279"/>
                  </a:lnTo>
                  <a:lnTo>
                    <a:pt x="1207" y="2145"/>
                  </a:lnTo>
                  <a:lnTo>
                    <a:pt x="1245" y="2011"/>
                  </a:lnTo>
                  <a:lnTo>
                    <a:pt x="1302" y="1896"/>
                  </a:lnTo>
                  <a:lnTo>
                    <a:pt x="1379" y="1781"/>
                  </a:lnTo>
                  <a:lnTo>
                    <a:pt x="1456" y="1666"/>
                  </a:lnTo>
                  <a:lnTo>
                    <a:pt x="1551" y="1552"/>
                  </a:lnTo>
                  <a:lnTo>
                    <a:pt x="1666" y="1456"/>
                  </a:lnTo>
                  <a:lnTo>
                    <a:pt x="1781" y="1379"/>
                  </a:lnTo>
                  <a:lnTo>
                    <a:pt x="1896" y="1303"/>
                  </a:lnTo>
                  <a:lnTo>
                    <a:pt x="2011" y="1245"/>
                  </a:lnTo>
                  <a:lnTo>
                    <a:pt x="2145" y="1207"/>
                  </a:lnTo>
                  <a:lnTo>
                    <a:pt x="2279" y="1169"/>
                  </a:lnTo>
                  <a:lnTo>
                    <a:pt x="2413" y="1150"/>
                  </a:lnTo>
                  <a:close/>
                  <a:moveTo>
                    <a:pt x="2298" y="1"/>
                  </a:moveTo>
                  <a:lnTo>
                    <a:pt x="2068" y="39"/>
                  </a:lnTo>
                  <a:lnTo>
                    <a:pt x="1819" y="97"/>
                  </a:lnTo>
                  <a:lnTo>
                    <a:pt x="1590" y="192"/>
                  </a:lnTo>
                  <a:lnTo>
                    <a:pt x="1360" y="288"/>
                  </a:lnTo>
                  <a:lnTo>
                    <a:pt x="1149" y="422"/>
                  </a:lnTo>
                  <a:lnTo>
                    <a:pt x="939" y="575"/>
                  </a:lnTo>
                  <a:lnTo>
                    <a:pt x="747" y="747"/>
                  </a:lnTo>
                  <a:lnTo>
                    <a:pt x="575" y="939"/>
                  </a:lnTo>
                  <a:lnTo>
                    <a:pt x="422" y="1150"/>
                  </a:lnTo>
                  <a:lnTo>
                    <a:pt x="288" y="1360"/>
                  </a:lnTo>
                  <a:lnTo>
                    <a:pt x="173" y="1590"/>
                  </a:lnTo>
                  <a:lnTo>
                    <a:pt x="96" y="1820"/>
                  </a:lnTo>
                  <a:lnTo>
                    <a:pt x="39" y="2069"/>
                  </a:lnTo>
                  <a:lnTo>
                    <a:pt x="0" y="2298"/>
                  </a:lnTo>
                  <a:lnTo>
                    <a:pt x="0" y="2547"/>
                  </a:lnTo>
                  <a:lnTo>
                    <a:pt x="0" y="2796"/>
                  </a:lnTo>
                  <a:lnTo>
                    <a:pt x="39" y="3045"/>
                  </a:lnTo>
                  <a:lnTo>
                    <a:pt x="96" y="3275"/>
                  </a:lnTo>
                  <a:lnTo>
                    <a:pt x="173" y="3504"/>
                  </a:lnTo>
                  <a:lnTo>
                    <a:pt x="288" y="3734"/>
                  </a:lnTo>
                  <a:lnTo>
                    <a:pt x="422" y="3964"/>
                  </a:lnTo>
                  <a:lnTo>
                    <a:pt x="575" y="4155"/>
                  </a:lnTo>
                  <a:lnTo>
                    <a:pt x="747" y="4347"/>
                  </a:lnTo>
                  <a:lnTo>
                    <a:pt x="919" y="4519"/>
                  </a:lnTo>
                  <a:lnTo>
                    <a:pt x="1130" y="4672"/>
                  </a:lnTo>
                  <a:lnTo>
                    <a:pt x="1341" y="4806"/>
                  </a:lnTo>
                  <a:lnTo>
                    <a:pt x="1570" y="4902"/>
                  </a:lnTo>
                  <a:lnTo>
                    <a:pt x="1800" y="4998"/>
                  </a:lnTo>
                  <a:lnTo>
                    <a:pt x="2049" y="5055"/>
                  </a:lnTo>
                  <a:lnTo>
                    <a:pt x="2298" y="5094"/>
                  </a:lnTo>
                  <a:lnTo>
                    <a:pt x="2796" y="5094"/>
                  </a:lnTo>
                  <a:lnTo>
                    <a:pt x="3045" y="5055"/>
                  </a:lnTo>
                  <a:lnTo>
                    <a:pt x="3293" y="4998"/>
                  </a:lnTo>
                  <a:lnTo>
                    <a:pt x="3523" y="4902"/>
                  </a:lnTo>
                  <a:lnTo>
                    <a:pt x="3753" y="4806"/>
                  </a:lnTo>
                  <a:lnTo>
                    <a:pt x="3964" y="4672"/>
                  </a:lnTo>
                  <a:lnTo>
                    <a:pt x="4155" y="4519"/>
                  </a:lnTo>
                  <a:lnTo>
                    <a:pt x="4347" y="4347"/>
                  </a:lnTo>
                  <a:lnTo>
                    <a:pt x="4519" y="4155"/>
                  </a:lnTo>
                  <a:lnTo>
                    <a:pt x="4672" y="3964"/>
                  </a:lnTo>
                  <a:lnTo>
                    <a:pt x="4806" y="3734"/>
                  </a:lnTo>
                  <a:lnTo>
                    <a:pt x="4921" y="3504"/>
                  </a:lnTo>
                  <a:lnTo>
                    <a:pt x="4997" y="3275"/>
                  </a:lnTo>
                  <a:lnTo>
                    <a:pt x="5055" y="3045"/>
                  </a:lnTo>
                  <a:lnTo>
                    <a:pt x="5093" y="2796"/>
                  </a:lnTo>
                  <a:lnTo>
                    <a:pt x="5093" y="2547"/>
                  </a:lnTo>
                  <a:lnTo>
                    <a:pt x="5093" y="2298"/>
                  </a:lnTo>
                  <a:lnTo>
                    <a:pt x="5055" y="2069"/>
                  </a:lnTo>
                  <a:lnTo>
                    <a:pt x="4997" y="1820"/>
                  </a:lnTo>
                  <a:lnTo>
                    <a:pt x="4921" y="1590"/>
                  </a:lnTo>
                  <a:lnTo>
                    <a:pt x="4806" y="1360"/>
                  </a:lnTo>
                  <a:lnTo>
                    <a:pt x="4672" y="1150"/>
                  </a:lnTo>
                  <a:lnTo>
                    <a:pt x="4519" y="939"/>
                  </a:lnTo>
                  <a:lnTo>
                    <a:pt x="4347" y="747"/>
                  </a:lnTo>
                  <a:lnTo>
                    <a:pt x="4155" y="575"/>
                  </a:lnTo>
                  <a:lnTo>
                    <a:pt x="3944" y="422"/>
                  </a:lnTo>
                  <a:lnTo>
                    <a:pt x="3734" y="288"/>
                  </a:lnTo>
                  <a:lnTo>
                    <a:pt x="3504" y="192"/>
                  </a:lnTo>
                  <a:lnTo>
                    <a:pt x="3274" y="97"/>
                  </a:lnTo>
                  <a:lnTo>
                    <a:pt x="3025" y="39"/>
                  </a:lnTo>
                  <a:lnTo>
                    <a:pt x="279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5" name="Google Shape;804;p44">
              <a:extLst>
                <a:ext uri="{FF2B5EF4-FFF2-40B4-BE49-F238E27FC236}">
                  <a16:creationId xmlns:a16="http://schemas.microsoft.com/office/drawing/2014/main" id="{C6068CC6-E5D5-9233-B8B5-ECCF1AB8CE59}"/>
                </a:ext>
              </a:extLst>
            </p:cNvPr>
            <p:cNvSpPr/>
            <p:nvPr/>
          </p:nvSpPr>
          <p:spPr>
            <a:xfrm>
              <a:off x="1852575" y="529125"/>
              <a:ext cx="88075" cy="88100"/>
            </a:xfrm>
            <a:custGeom>
              <a:avLst/>
              <a:gdLst/>
              <a:ahLst/>
              <a:cxnLst/>
              <a:rect l="l" t="t" r="r" b="b"/>
              <a:pathLst>
                <a:path w="3523" h="3524" extrusionOk="0">
                  <a:moveTo>
                    <a:pt x="1896" y="1149"/>
                  </a:moveTo>
                  <a:lnTo>
                    <a:pt x="2010" y="1188"/>
                  </a:lnTo>
                  <a:lnTo>
                    <a:pt x="2106" y="1245"/>
                  </a:lnTo>
                  <a:lnTo>
                    <a:pt x="2202" y="1322"/>
                  </a:lnTo>
                  <a:lnTo>
                    <a:pt x="2278" y="1417"/>
                  </a:lnTo>
                  <a:lnTo>
                    <a:pt x="2336" y="1513"/>
                  </a:lnTo>
                  <a:lnTo>
                    <a:pt x="2355" y="1628"/>
                  </a:lnTo>
                  <a:lnTo>
                    <a:pt x="2374" y="1762"/>
                  </a:lnTo>
                  <a:lnTo>
                    <a:pt x="2355" y="1877"/>
                  </a:lnTo>
                  <a:lnTo>
                    <a:pt x="2336" y="1992"/>
                  </a:lnTo>
                  <a:lnTo>
                    <a:pt x="2278" y="2107"/>
                  </a:lnTo>
                  <a:lnTo>
                    <a:pt x="2202" y="2183"/>
                  </a:lnTo>
                  <a:lnTo>
                    <a:pt x="2106" y="2260"/>
                  </a:lnTo>
                  <a:lnTo>
                    <a:pt x="2010" y="2317"/>
                  </a:lnTo>
                  <a:lnTo>
                    <a:pt x="1896" y="2356"/>
                  </a:lnTo>
                  <a:lnTo>
                    <a:pt x="1762" y="2375"/>
                  </a:lnTo>
                  <a:lnTo>
                    <a:pt x="1647" y="2356"/>
                  </a:lnTo>
                  <a:lnTo>
                    <a:pt x="1532" y="2317"/>
                  </a:lnTo>
                  <a:lnTo>
                    <a:pt x="1417" y="2260"/>
                  </a:lnTo>
                  <a:lnTo>
                    <a:pt x="1321" y="2183"/>
                  </a:lnTo>
                  <a:lnTo>
                    <a:pt x="1264" y="2107"/>
                  </a:lnTo>
                  <a:lnTo>
                    <a:pt x="1206" y="1992"/>
                  </a:lnTo>
                  <a:lnTo>
                    <a:pt x="1168" y="1877"/>
                  </a:lnTo>
                  <a:lnTo>
                    <a:pt x="1149" y="1762"/>
                  </a:lnTo>
                  <a:lnTo>
                    <a:pt x="1168" y="1628"/>
                  </a:lnTo>
                  <a:lnTo>
                    <a:pt x="1206" y="1513"/>
                  </a:lnTo>
                  <a:lnTo>
                    <a:pt x="1264" y="1417"/>
                  </a:lnTo>
                  <a:lnTo>
                    <a:pt x="1321" y="1322"/>
                  </a:lnTo>
                  <a:lnTo>
                    <a:pt x="1417" y="1245"/>
                  </a:lnTo>
                  <a:lnTo>
                    <a:pt x="1532" y="1188"/>
                  </a:lnTo>
                  <a:lnTo>
                    <a:pt x="1647" y="1149"/>
                  </a:lnTo>
                  <a:close/>
                  <a:moveTo>
                    <a:pt x="1589" y="1"/>
                  </a:moveTo>
                  <a:lnTo>
                    <a:pt x="1417" y="39"/>
                  </a:lnTo>
                  <a:lnTo>
                    <a:pt x="1245" y="77"/>
                  </a:lnTo>
                  <a:lnTo>
                    <a:pt x="1072" y="135"/>
                  </a:lnTo>
                  <a:lnTo>
                    <a:pt x="919" y="211"/>
                  </a:lnTo>
                  <a:lnTo>
                    <a:pt x="785" y="307"/>
                  </a:lnTo>
                  <a:lnTo>
                    <a:pt x="651" y="403"/>
                  </a:lnTo>
                  <a:lnTo>
                    <a:pt x="517" y="518"/>
                  </a:lnTo>
                  <a:lnTo>
                    <a:pt x="402" y="632"/>
                  </a:lnTo>
                  <a:lnTo>
                    <a:pt x="306" y="766"/>
                  </a:lnTo>
                  <a:lnTo>
                    <a:pt x="211" y="920"/>
                  </a:lnTo>
                  <a:lnTo>
                    <a:pt x="134" y="1073"/>
                  </a:lnTo>
                  <a:lnTo>
                    <a:pt x="77" y="1226"/>
                  </a:lnTo>
                  <a:lnTo>
                    <a:pt x="38" y="1398"/>
                  </a:lnTo>
                  <a:lnTo>
                    <a:pt x="19" y="1571"/>
                  </a:lnTo>
                  <a:lnTo>
                    <a:pt x="0" y="1762"/>
                  </a:lnTo>
                  <a:lnTo>
                    <a:pt x="19" y="1934"/>
                  </a:lnTo>
                  <a:lnTo>
                    <a:pt x="38" y="2107"/>
                  </a:lnTo>
                  <a:lnTo>
                    <a:pt x="77" y="2279"/>
                  </a:lnTo>
                  <a:lnTo>
                    <a:pt x="134" y="2451"/>
                  </a:lnTo>
                  <a:lnTo>
                    <a:pt x="211" y="2604"/>
                  </a:lnTo>
                  <a:lnTo>
                    <a:pt x="306" y="2738"/>
                  </a:lnTo>
                  <a:lnTo>
                    <a:pt x="402" y="2872"/>
                  </a:lnTo>
                  <a:lnTo>
                    <a:pt x="517" y="3006"/>
                  </a:lnTo>
                  <a:lnTo>
                    <a:pt x="651" y="3121"/>
                  </a:lnTo>
                  <a:lnTo>
                    <a:pt x="785" y="3217"/>
                  </a:lnTo>
                  <a:lnTo>
                    <a:pt x="919" y="3313"/>
                  </a:lnTo>
                  <a:lnTo>
                    <a:pt x="1072" y="3389"/>
                  </a:lnTo>
                  <a:lnTo>
                    <a:pt x="1245" y="3447"/>
                  </a:lnTo>
                  <a:lnTo>
                    <a:pt x="1417" y="3485"/>
                  </a:lnTo>
                  <a:lnTo>
                    <a:pt x="1589" y="3504"/>
                  </a:lnTo>
                  <a:lnTo>
                    <a:pt x="1762" y="3523"/>
                  </a:lnTo>
                  <a:lnTo>
                    <a:pt x="1934" y="3504"/>
                  </a:lnTo>
                  <a:lnTo>
                    <a:pt x="2125" y="3485"/>
                  </a:lnTo>
                  <a:lnTo>
                    <a:pt x="2278" y="3447"/>
                  </a:lnTo>
                  <a:lnTo>
                    <a:pt x="2451" y="3389"/>
                  </a:lnTo>
                  <a:lnTo>
                    <a:pt x="2604" y="3313"/>
                  </a:lnTo>
                  <a:lnTo>
                    <a:pt x="2757" y="3217"/>
                  </a:lnTo>
                  <a:lnTo>
                    <a:pt x="2891" y="3121"/>
                  </a:lnTo>
                  <a:lnTo>
                    <a:pt x="3006" y="3006"/>
                  </a:lnTo>
                  <a:lnTo>
                    <a:pt x="3121" y="2872"/>
                  </a:lnTo>
                  <a:lnTo>
                    <a:pt x="3217" y="2738"/>
                  </a:lnTo>
                  <a:lnTo>
                    <a:pt x="3312" y="2604"/>
                  </a:lnTo>
                  <a:lnTo>
                    <a:pt x="3389" y="2451"/>
                  </a:lnTo>
                  <a:lnTo>
                    <a:pt x="3446" y="2279"/>
                  </a:lnTo>
                  <a:lnTo>
                    <a:pt x="3485" y="2107"/>
                  </a:lnTo>
                  <a:lnTo>
                    <a:pt x="3523" y="1934"/>
                  </a:lnTo>
                  <a:lnTo>
                    <a:pt x="3523" y="1762"/>
                  </a:lnTo>
                  <a:lnTo>
                    <a:pt x="3523" y="1571"/>
                  </a:lnTo>
                  <a:lnTo>
                    <a:pt x="3485" y="1398"/>
                  </a:lnTo>
                  <a:lnTo>
                    <a:pt x="3446" y="1226"/>
                  </a:lnTo>
                  <a:lnTo>
                    <a:pt x="3389" y="1073"/>
                  </a:lnTo>
                  <a:lnTo>
                    <a:pt x="3312" y="920"/>
                  </a:lnTo>
                  <a:lnTo>
                    <a:pt x="3217" y="766"/>
                  </a:lnTo>
                  <a:lnTo>
                    <a:pt x="3121" y="632"/>
                  </a:lnTo>
                  <a:lnTo>
                    <a:pt x="3006" y="518"/>
                  </a:lnTo>
                  <a:lnTo>
                    <a:pt x="2891" y="403"/>
                  </a:lnTo>
                  <a:lnTo>
                    <a:pt x="2757" y="307"/>
                  </a:lnTo>
                  <a:lnTo>
                    <a:pt x="2604" y="211"/>
                  </a:lnTo>
                  <a:lnTo>
                    <a:pt x="2451" y="135"/>
                  </a:lnTo>
                  <a:lnTo>
                    <a:pt x="2278" y="77"/>
                  </a:lnTo>
                  <a:lnTo>
                    <a:pt x="2125" y="39"/>
                  </a:lnTo>
                  <a:lnTo>
                    <a:pt x="193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grpSp>
        <p:nvGrpSpPr>
          <p:cNvPr id="56" name="Google Shape;805;p44">
            <a:extLst>
              <a:ext uri="{FF2B5EF4-FFF2-40B4-BE49-F238E27FC236}">
                <a16:creationId xmlns:a16="http://schemas.microsoft.com/office/drawing/2014/main" id="{19FC1662-FE2F-D3FE-5CBC-7FB6F5485302}"/>
              </a:ext>
            </a:extLst>
          </p:cNvPr>
          <p:cNvGrpSpPr/>
          <p:nvPr/>
        </p:nvGrpSpPr>
        <p:grpSpPr>
          <a:xfrm flipH="1">
            <a:off x="1648723" y="4709086"/>
            <a:ext cx="608483" cy="731343"/>
            <a:chOff x="2661000" y="253425"/>
            <a:chExt cx="893650" cy="980300"/>
          </a:xfrm>
        </p:grpSpPr>
        <p:sp>
          <p:nvSpPr>
            <p:cNvPr id="57" name="Google Shape;806;p44">
              <a:extLst>
                <a:ext uri="{FF2B5EF4-FFF2-40B4-BE49-F238E27FC236}">
                  <a16:creationId xmlns:a16="http://schemas.microsoft.com/office/drawing/2014/main" id="{E1262E7B-FD22-DA83-8396-0195725F5CBA}"/>
                </a:ext>
              </a:extLst>
            </p:cNvPr>
            <p:cNvSpPr/>
            <p:nvPr/>
          </p:nvSpPr>
          <p:spPr>
            <a:xfrm>
              <a:off x="2918975" y="253425"/>
              <a:ext cx="635675" cy="923800"/>
            </a:xfrm>
            <a:custGeom>
              <a:avLst/>
              <a:gdLst/>
              <a:ahLst/>
              <a:cxnLst/>
              <a:rect l="l" t="t" r="r" b="b"/>
              <a:pathLst>
                <a:path w="25427" h="36952" extrusionOk="0">
                  <a:moveTo>
                    <a:pt x="7391" y="1"/>
                  </a:moveTo>
                  <a:lnTo>
                    <a:pt x="6453" y="20"/>
                  </a:lnTo>
                  <a:lnTo>
                    <a:pt x="5534" y="77"/>
                  </a:lnTo>
                  <a:lnTo>
                    <a:pt x="4615" y="192"/>
                  </a:lnTo>
                  <a:lnTo>
                    <a:pt x="3715" y="345"/>
                  </a:lnTo>
                  <a:lnTo>
                    <a:pt x="2834" y="537"/>
                  </a:lnTo>
                  <a:lnTo>
                    <a:pt x="1992" y="766"/>
                  </a:lnTo>
                  <a:lnTo>
                    <a:pt x="1571" y="901"/>
                  </a:lnTo>
                  <a:lnTo>
                    <a:pt x="1150" y="1035"/>
                  </a:lnTo>
                  <a:lnTo>
                    <a:pt x="747" y="1188"/>
                  </a:lnTo>
                  <a:lnTo>
                    <a:pt x="365" y="1360"/>
                  </a:lnTo>
                  <a:lnTo>
                    <a:pt x="250" y="1398"/>
                  </a:lnTo>
                  <a:lnTo>
                    <a:pt x="173" y="1475"/>
                  </a:lnTo>
                  <a:lnTo>
                    <a:pt x="97" y="1571"/>
                  </a:lnTo>
                  <a:lnTo>
                    <a:pt x="58" y="1666"/>
                  </a:lnTo>
                  <a:lnTo>
                    <a:pt x="20" y="1762"/>
                  </a:lnTo>
                  <a:lnTo>
                    <a:pt x="1" y="1877"/>
                  </a:lnTo>
                  <a:lnTo>
                    <a:pt x="20" y="1992"/>
                  </a:lnTo>
                  <a:lnTo>
                    <a:pt x="58" y="2107"/>
                  </a:lnTo>
                  <a:lnTo>
                    <a:pt x="116" y="2202"/>
                  </a:lnTo>
                  <a:lnTo>
                    <a:pt x="173" y="2298"/>
                  </a:lnTo>
                  <a:lnTo>
                    <a:pt x="269" y="2356"/>
                  </a:lnTo>
                  <a:lnTo>
                    <a:pt x="365" y="2413"/>
                  </a:lnTo>
                  <a:lnTo>
                    <a:pt x="479" y="2451"/>
                  </a:lnTo>
                  <a:lnTo>
                    <a:pt x="690" y="2451"/>
                  </a:lnTo>
                  <a:lnTo>
                    <a:pt x="805" y="2413"/>
                  </a:lnTo>
                  <a:lnTo>
                    <a:pt x="1552" y="2126"/>
                  </a:lnTo>
                  <a:lnTo>
                    <a:pt x="2317" y="1858"/>
                  </a:lnTo>
                  <a:lnTo>
                    <a:pt x="3122" y="1647"/>
                  </a:lnTo>
                  <a:lnTo>
                    <a:pt x="3945" y="1475"/>
                  </a:lnTo>
                  <a:lnTo>
                    <a:pt x="4787" y="1322"/>
                  </a:lnTo>
                  <a:lnTo>
                    <a:pt x="5649" y="1226"/>
                  </a:lnTo>
                  <a:lnTo>
                    <a:pt x="6510" y="1169"/>
                  </a:lnTo>
                  <a:lnTo>
                    <a:pt x="7391" y="1149"/>
                  </a:lnTo>
                  <a:lnTo>
                    <a:pt x="8176" y="1149"/>
                  </a:lnTo>
                  <a:lnTo>
                    <a:pt x="8961" y="1188"/>
                  </a:lnTo>
                  <a:lnTo>
                    <a:pt x="9746" y="1264"/>
                  </a:lnTo>
                  <a:lnTo>
                    <a:pt x="10531" y="1341"/>
                  </a:lnTo>
                  <a:lnTo>
                    <a:pt x="11297" y="1456"/>
                  </a:lnTo>
                  <a:lnTo>
                    <a:pt x="12043" y="1590"/>
                  </a:lnTo>
                  <a:lnTo>
                    <a:pt x="12790" y="1743"/>
                  </a:lnTo>
                  <a:lnTo>
                    <a:pt x="13537" y="1934"/>
                  </a:lnTo>
                  <a:lnTo>
                    <a:pt x="14245" y="2145"/>
                  </a:lnTo>
                  <a:lnTo>
                    <a:pt x="14954" y="2356"/>
                  </a:lnTo>
                  <a:lnTo>
                    <a:pt x="15643" y="2604"/>
                  </a:lnTo>
                  <a:lnTo>
                    <a:pt x="16313" y="2873"/>
                  </a:lnTo>
                  <a:lnTo>
                    <a:pt x="16945" y="3179"/>
                  </a:lnTo>
                  <a:lnTo>
                    <a:pt x="17577" y="3485"/>
                  </a:lnTo>
                  <a:lnTo>
                    <a:pt x="18170" y="3811"/>
                  </a:lnTo>
                  <a:lnTo>
                    <a:pt x="18744" y="4155"/>
                  </a:lnTo>
                  <a:lnTo>
                    <a:pt x="19415" y="4596"/>
                  </a:lnTo>
                  <a:lnTo>
                    <a:pt x="20027" y="5074"/>
                  </a:lnTo>
                  <a:lnTo>
                    <a:pt x="20602" y="5572"/>
                  </a:lnTo>
                  <a:lnTo>
                    <a:pt x="20870" y="5840"/>
                  </a:lnTo>
                  <a:lnTo>
                    <a:pt x="21138" y="6108"/>
                  </a:lnTo>
                  <a:lnTo>
                    <a:pt x="21387" y="6376"/>
                  </a:lnTo>
                  <a:lnTo>
                    <a:pt x="21635" y="6644"/>
                  </a:lnTo>
                  <a:lnTo>
                    <a:pt x="21865" y="6931"/>
                  </a:lnTo>
                  <a:lnTo>
                    <a:pt x="22076" y="7219"/>
                  </a:lnTo>
                  <a:lnTo>
                    <a:pt x="22286" y="7506"/>
                  </a:lnTo>
                  <a:lnTo>
                    <a:pt x="22497" y="7812"/>
                  </a:lnTo>
                  <a:lnTo>
                    <a:pt x="22688" y="8118"/>
                  </a:lnTo>
                  <a:lnTo>
                    <a:pt x="22861" y="8425"/>
                  </a:lnTo>
                  <a:lnTo>
                    <a:pt x="23033" y="8750"/>
                  </a:lnTo>
                  <a:lnTo>
                    <a:pt x="23186" y="9076"/>
                  </a:lnTo>
                  <a:lnTo>
                    <a:pt x="23339" y="9401"/>
                  </a:lnTo>
                  <a:lnTo>
                    <a:pt x="23473" y="9727"/>
                  </a:lnTo>
                  <a:lnTo>
                    <a:pt x="23607" y="10071"/>
                  </a:lnTo>
                  <a:lnTo>
                    <a:pt x="23722" y="10416"/>
                  </a:lnTo>
                  <a:lnTo>
                    <a:pt x="23818" y="10761"/>
                  </a:lnTo>
                  <a:lnTo>
                    <a:pt x="23914" y="11124"/>
                  </a:lnTo>
                  <a:lnTo>
                    <a:pt x="24009" y="11469"/>
                  </a:lnTo>
                  <a:lnTo>
                    <a:pt x="24067" y="11833"/>
                  </a:lnTo>
                  <a:lnTo>
                    <a:pt x="24124" y="12216"/>
                  </a:lnTo>
                  <a:lnTo>
                    <a:pt x="24182" y="12579"/>
                  </a:lnTo>
                  <a:lnTo>
                    <a:pt x="24258" y="13345"/>
                  </a:lnTo>
                  <a:lnTo>
                    <a:pt x="24278" y="14130"/>
                  </a:lnTo>
                  <a:lnTo>
                    <a:pt x="24258" y="15068"/>
                  </a:lnTo>
                  <a:lnTo>
                    <a:pt x="24239" y="15949"/>
                  </a:lnTo>
                  <a:lnTo>
                    <a:pt x="24182" y="16772"/>
                  </a:lnTo>
                  <a:lnTo>
                    <a:pt x="24086" y="17538"/>
                  </a:lnTo>
                  <a:lnTo>
                    <a:pt x="23971" y="18266"/>
                  </a:lnTo>
                  <a:lnTo>
                    <a:pt x="23895" y="18610"/>
                  </a:lnTo>
                  <a:lnTo>
                    <a:pt x="23818" y="18955"/>
                  </a:lnTo>
                  <a:lnTo>
                    <a:pt x="23722" y="19300"/>
                  </a:lnTo>
                  <a:lnTo>
                    <a:pt x="23607" y="19625"/>
                  </a:lnTo>
                  <a:lnTo>
                    <a:pt x="23493" y="19951"/>
                  </a:lnTo>
                  <a:lnTo>
                    <a:pt x="23359" y="20276"/>
                  </a:lnTo>
                  <a:lnTo>
                    <a:pt x="23225" y="20582"/>
                  </a:lnTo>
                  <a:lnTo>
                    <a:pt x="23052" y="20908"/>
                  </a:lnTo>
                  <a:lnTo>
                    <a:pt x="22880" y="21214"/>
                  </a:lnTo>
                  <a:lnTo>
                    <a:pt x="22688" y="21520"/>
                  </a:lnTo>
                  <a:lnTo>
                    <a:pt x="22497" y="21846"/>
                  </a:lnTo>
                  <a:lnTo>
                    <a:pt x="22267" y="22152"/>
                  </a:lnTo>
                  <a:lnTo>
                    <a:pt x="22037" y="22478"/>
                  </a:lnTo>
                  <a:lnTo>
                    <a:pt x="21769" y="22784"/>
                  </a:lnTo>
                  <a:lnTo>
                    <a:pt x="21214" y="23454"/>
                  </a:lnTo>
                  <a:lnTo>
                    <a:pt x="20582" y="24124"/>
                  </a:lnTo>
                  <a:lnTo>
                    <a:pt x="19855" y="24833"/>
                  </a:lnTo>
                  <a:lnTo>
                    <a:pt x="19051" y="25579"/>
                  </a:lnTo>
                  <a:lnTo>
                    <a:pt x="18936" y="25694"/>
                  </a:lnTo>
                  <a:lnTo>
                    <a:pt x="18821" y="25828"/>
                  </a:lnTo>
                  <a:lnTo>
                    <a:pt x="18725" y="25962"/>
                  </a:lnTo>
                  <a:lnTo>
                    <a:pt x="18630" y="26096"/>
                  </a:lnTo>
                  <a:lnTo>
                    <a:pt x="18534" y="26249"/>
                  </a:lnTo>
                  <a:lnTo>
                    <a:pt x="18476" y="26403"/>
                  </a:lnTo>
                  <a:lnTo>
                    <a:pt x="18342" y="26747"/>
                  </a:lnTo>
                  <a:lnTo>
                    <a:pt x="18247" y="27130"/>
                  </a:lnTo>
                  <a:lnTo>
                    <a:pt x="18189" y="27551"/>
                  </a:lnTo>
                  <a:lnTo>
                    <a:pt x="18170" y="28011"/>
                  </a:lnTo>
                  <a:lnTo>
                    <a:pt x="18189" y="28509"/>
                  </a:lnTo>
                  <a:lnTo>
                    <a:pt x="18227" y="29045"/>
                  </a:lnTo>
                  <a:lnTo>
                    <a:pt x="18304" y="29600"/>
                  </a:lnTo>
                  <a:lnTo>
                    <a:pt x="18419" y="30213"/>
                  </a:lnTo>
                  <a:lnTo>
                    <a:pt x="18572" y="30844"/>
                  </a:lnTo>
                  <a:lnTo>
                    <a:pt x="18764" y="31534"/>
                  </a:lnTo>
                  <a:lnTo>
                    <a:pt x="18974" y="32261"/>
                  </a:lnTo>
                  <a:lnTo>
                    <a:pt x="19223" y="33008"/>
                  </a:lnTo>
                  <a:lnTo>
                    <a:pt x="19510" y="33812"/>
                  </a:lnTo>
                  <a:lnTo>
                    <a:pt x="19568" y="34003"/>
                  </a:lnTo>
                  <a:lnTo>
                    <a:pt x="19568" y="34214"/>
                  </a:lnTo>
                  <a:lnTo>
                    <a:pt x="19529" y="34406"/>
                  </a:lnTo>
                  <a:lnTo>
                    <a:pt x="19453" y="34597"/>
                  </a:lnTo>
                  <a:lnTo>
                    <a:pt x="19338" y="34769"/>
                  </a:lnTo>
                  <a:lnTo>
                    <a:pt x="19204" y="34903"/>
                  </a:lnTo>
                  <a:lnTo>
                    <a:pt x="19032" y="35018"/>
                  </a:lnTo>
                  <a:lnTo>
                    <a:pt x="18840" y="35076"/>
                  </a:lnTo>
                  <a:lnTo>
                    <a:pt x="15968" y="35822"/>
                  </a:lnTo>
                  <a:lnTo>
                    <a:pt x="15853" y="35861"/>
                  </a:lnTo>
                  <a:lnTo>
                    <a:pt x="15758" y="35918"/>
                  </a:lnTo>
                  <a:lnTo>
                    <a:pt x="15681" y="35995"/>
                  </a:lnTo>
                  <a:lnTo>
                    <a:pt x="15605" y="36090"/>
                  </a:lnTo>
                  <a:lnTo>
                    <a:pt x="15566" y="36186"/>
                  </a:lnTo>
                  <a:lnTo>
                    <a:pt x="15528" y="36301"/>
                  </a:lnTo>
                  <a:lnTo>
                    <a:pt x="15528" y="36416"/>
                  </a:lnTo>
                  <a:lnTo>
                    <a:pt x="15547" y="36531"/>
                  </a:lnTo>
                  <a:lnTo>
                    <a:pt x="15585" y="36626"/>
                  </a:lnTo>
                  <a:lnTo>
                    <a:pt x="15624" y="36703"/>
                  </a:lnTo>
                  <a:lnTo>
                    <a:pt x="15681" y="36780"/>
                  </a:lnTo>
                  <a:lnTo>
                    <a:pt x="15758" y="36837"/>
                  </a:lnTo>
                  <a:lnTo>
                    <a:pt x="15834" y="36894"/>
                  </a:lnTo>
                  <a:lnTo>
                    <a:pt x="15911" y="36933"/>
                  </a:lnTo>
                  <a:lnTo>
                    <a:pt x="16007" y="36952"/>
                  </a:lnTo>
                  <a:lnTo>
                    <a:pt x="16102" y="36952"/>
                  </a:lnTo>
                  <a:lnTo>
                    <a:pt x="16255" y="36933"/>
                  </a:lnTo>
                  <a:lnTo>
                    <a:pt x="16600" y="36856"/>
                  </a:lnTo>
                  <a:lnTo>
                    <a:pt x="17596" y="36588"/>
                  </a:lnTo>
                  <a:lnTo>
                    <a:pt x="19127" y="36205"/>
                  </a:lnTo>
                  <a:lnTo>
                    <a:pt x="19338" y="36129"/>
                  </a:lnTo>
                  <a:lnTo>
                    <a:pt x="19549" y="36033"/>
                  </a:lnTo>
                  <a:lnTo>
                    <a:pt x="19740" y="35937"/>
                  </a:lnTo>
                  <a:lnTo>
                    <a:pt x="19912" y="35803"/>
                  </a:lnTo>
                  <a:lnTo>
                    <a:pt x="20085" y="35669"/>
                  </a:lnTo>
                  <a:lnTo>
                    <a:pt x="20238" y="35497"/>
                  </a:lnTo>
                  <a:lnTo>
                    <a:pt x="20372" y="35325"/>
                  </a:lnTo>
                  <a:lnTo>
                    <a:pt x="20468" y="35133"/>
                  </a:lnTo>
                  <a:lnTo>
                    <a:pt x="20563" y="34922"/>
                  </a:lnTo>
                  <a:lnTo>
                    <a:pt x="20640" y="34712"/>
                  </a:lnTo>
                  <a:lnTo>
                    <a:pt x="20697" y="34501"/>
                  </a:lnTo>
                  <a:lnTo>
                    <a:pt x="20716" y="34272"/>
                  </a:lnTo>
                  <a:lnTo>
                    <a:pt x="20716" y="34061"/>
                  </a:lnTo>
                  <a:lnTo>
                    <a:pt x="20697" y="33831"/>
                  </a:lnTo>
                  <a:lnTo>
                    <a:pt x="20659" y="33621"/>
                  </a:lnTo>
                  <a:lnTo>
                    <a:pt x="20582" y="33410"/>
                  </a:lnTo>
                  <a:lnTo>
                    <a:pt x="20353" y="32740"/>
                  </a:lnTo>
                  <a:lnTo>
                    <a:pt x="20123" y="32089"/>
                  </a:lnTo>
                  <a:lnTo>
                    <a:pt x="19931" y="31476"/>
                  </a:lnTo>
                  <a:lnTo>
                    <a:pt x="19778" y="30883"/>
                  </a:lnTo>
                  <a:lnTo>
                    <a:pt x="19625" y="30327"/>
                  </a:lnTo>
                  <a:lnTo>
                    <a:pt x="19529" y="29811"/>
                  </a:lnTo>
                  <a:lnTo>
                    <a:pt x="19434" y="29313"/>
                  </a:lnTo>
                  <a:lnTo>
                    <a:pt x="19376" y="28853"/>
                  </a:lnTo>
                  <a:lnTo>
                    <a:pt x="19338" y="28413"/>
                  </a:lnTo>
                  <a:lnTo>
                    <a:pt x="19319" y="28030"/>
                  </a:lnTo>
                  <a:lnTo>
                    <a:pt x="19338" y="27666"/>
                  </a:lnTo>
                  <a:lnTo>
                    <a:pt x="19376" y="27341"/>
                  </a:lnTo>
                  <a:lnTo>
                    <a:pt x="19453" y="27054"/>
                  </a:lnTo>
                  <a:lnTo>
                    <a:pt x="19549" y="26805"/>
                  </a:lnTo>
                  <a:lnTo>
                    <a:pt x="19663" y="26594"/>
                  </a:lnTo>
                  <a:lnTo>
                    <a:pt x="19740" y="26517"/>
                  </a:lnTo>
                  <a:lnTo>
                    <a:pt x="19817" y="26441"/>
                  </a:lnTo>
                  <a:lnTo>
                    <a:pt x="20678" y="25637"/>
                  </a:lnTo>
                  <a:lnTo>
                    <a:pt x="21444" y="24890"/>
                  </a:lnTo>
                  <a:lnTo>
                    <a:pt x="22114" y="24163"/>
                  </a:lnTo>
                  <a:lnTo>
                    <a:pt x="22420" y="23799"/>
                  </a:lnTo>
                  <a:lnTo>
                    <a:pt x="22708" y="23454"/>
                  </a:lnTo>
                  <a:lnTo>
                    <a:pt x="22995" y="23090"/>
                  </a:lnTo>
                  <a:lnTo>
                    <a:pt x="23244" y="22746"/>
                  </a:lnTo>
                  <a:lnTo>
                    <a:pt x="23473" y="22401"/>
                  </a:lnTo>
                  <a:lnTo>
                    <a:pt x="23703" y="22057"/>
                  </a:lnTo>
                  <a:lnTo>
                    <a:pt x="23895" y="21731"/>
                  </a:lnTo>
                  <a:lnTo>
                    <a:pt x="24086" y="21386"/>
                  </a:lnTo>
                  <a:lnTo>
                    <a:pt x="24258" y="21042"/>
                  </a:lnTo>
                  <a:lnTo>
                    <a:pt x="24412" y="20697"/>
                  </a:lnTo>
                  <a:lnTo>
                    <a:pt x="24565" y="20333"/>
                  </a:lnTo>
                  <a:lnTo>
                    <a:pt x="24699" y="19989"/>
                  </a:lnTo>
                  <a:lnTo>
                    <a:pt x="24814" y="19625"/>
                  </a:lnTo>
                  <a:lnTo>
                    <a:pt x="24909" y="19261"/>
                  </a:lnTo>
                  <a:lnTo>
                    <a:pt x="25005" y="18897"/>
                  </a:lnTo>
                  <a:lnTo>
                    <a:pt x="25082" y="18515"/>
                  </a:lnTo>
                  <a:lnTo>
                    <a:pt x="25158" y="18132"/>
                  </a:lnTo>
                  <a:lnTo>
                    <a:pt x="25216" y="17730"/>
                  </a:lnTo>
                  <a:lnTo>
                    <a:pt x="25311" y="16906"/>
                  </a:lnTo>
                  <a:lnTo>
                    <a:pt x="25369" y="16026"/>
                  </a:lnTo>
                  <a:lnTo>
                    <a:pt x="25407" y="15107"/>
                  </a:lnTo>
                  <a:lnTo>
                    <a:pt x="25426" y="14130"/>
                  </a:lnTo>
                  <a:lnTo>
                    <a:pt x="25407" y="13690"/>
                  </a:lnTo>
                  <a:lnTo>
                    <a:pt x="25388" y="13269"/>
                  </a:lnTo>
                  <a:lnTo>
                    <a:pt x="25369" y="12847"/>
                  </a:lnTo>
                  <a:lnTo>
                    <a:pt x="25331" y="12426"/>
                  </a:lnTo>
                  <a:lnTo>
                    <a:pt x="25273" y="12024"/>
                  </a:lnTo>
                  <a:lnTo>
                    <a:pt x="25197" y="11622"/>
                  </a:lnTo>
                  <a:lnTo>
                    <a:pt x="25120" y="11220"/>
                  </a:lnTo>
                  <a:lnTo>
                    <a:pt x="25024" y="10818"/>
                  </a:lnTo>
                  <a:lnTo>
                    <a:pt x="24928" y="10435"/>
                  </a:lnTo>
                  <a:lnTo>
                    <a:pt x="24814" y="10052"/>
                  </a:lnTo>
                  <a:lnTo>
                    <a:pt x="24680" y="9669"/>
                  </a:lnTo>
                  <a:lnTo>
                    <a:pt x="24546" y="9305"/>
                  </a:lnTo>
                  <a:lnTo>
                    <a:pt x="24392" y="8942"/>
                  </a:lnTo>
                  <a:lnTo>
                    <a:pt x="24239" y="8578"/>
                  </a:lnTo>
                  <a:lnTo>
                    <a:pt x="24067" y="8214"/>
                  </a:lnTo>
                  <a:lnTo>
                    <a:pt x="23875" y="7870"/>
                  </a:lnTo>
                  <a:lnTo>
                    <a:pt x="23684" y="7525"/>
                  </a:lnTo>
                  <a:lnTo>
                    <a:pt x="23473" y="7199"/>
                  </a:lnTo>
                  <a:lnTo>
                    <a:pt x="23263" y="6874"/>
                  </a:lnTo>
                  <a:lnTo>
                    <a:pt x="23014" y="6549"/>
                  </a:lnTo>
                  <a:lnTo>
                    <a:pt x="22784" y="6223"/>
                  </a:lnTo>
                  <a:lnTo>
                    <a:pt x="22535" y="5917"/>
                  </a:lnTo>
                  <a:lnTo>
                    <a:pt x="22267" y="5610"/>
                  </a:lnTo>
                  <a:lnTo>
                    <a:pt x="21980" y="5323"/>
                  </a:lnTo>
                  <a:lnTo>
                    <a:pt x="21693" y="5036"/>
                  </a:lnTo>
                  <a:lnTo>
                    <a:pt x="21406" y="4749"/>
                  </a:lnTo>
                  <a:lnTo>
                    <a:pt x="21080" y="4462"/>
                  </a:lnTo>
                  <a:lnTo>
                    <a:pt x="20755" y="4194"/>
                  </a:lnTo>
                  <a:lnTo>
                    <a:pt x="20429" y="3945"/>
                  </a:lnTo>
                  <a:lnTo>
                    <a:pt x="20085" y="3677"/>
                  </a:lnTo>
                  <a:lnTo>
                    <a:pt x="19740" y="3428"/>
                  </a:lnTo>
                  <a:lnTo>
                    <a:pt x="19376" y="3198"/>
                  </a:lnTo>
                  <a:lnTo>
                    <a:pt x="18764" y="2815"/>
                  </a:lnTo>
                  <a:lnTo>
                    <a:pt x="18132" y="2470"/>
                  </a:lnTo>
                  <a:lnTo>
                    <a:pt x="17462" y="2145"/>
                  </a:lnTo>
                  <a:lnTo>
                    <a:pt x="16772" y="1839"/>
                  </a:lnTo>
                  <a:lnTo>
                    <a:pt x="16083" y="1551"/>
                  </a:lnTo>
                  <a:lnTo>
                    <a:pt x="15356" y="1283"/>
                  </a:lnTo>
                  <a:lnTo>
                    <a:pt x="14609" y="1054"/>
                  </a:lnTo>
                  <a:lnTo>
                    <a:pt x="13843" y="824"/>
                  </a:lnTo>
                  <a:lnTo>
                    <a:pt x="13077" y="632"/>
                  </a:lnTo>
                  <a:lnTo>
                    <a:pt x="12292" y="479"/>
                  </a:lnTo>
                  <a:lnTo>
                    <a:pt x="11488" y="326"/>
                  </a:lnTo>
                  <a:lnTo>
                    <a:pt x="10684" y="211"/>
                  </a:lnTo>
                  <a:lnTo>
                    <a:pt x="9880" y="116"/>
                  </a:lnTo>
                  <a:lnTo>
                    <a:pt x="9057" y="58"/>
                  </a:lnTo>
                  <a:lnTo>
                    <a:pt x="821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8" name="Google Shape;807;p44">
              <a:extLst>
                <a:ext uri="{FF2B5EF4-FFF2-40B4-BE49-F238E27FC236}">
                  <a16:creationId xmlns:a16="http://schemas.microsoft.com/office/drawing/2014/main" id="{ECCAD4C1-B87D-ECEE-D464-116DEA5ACAE7}"/>
                </a:ext>
              </a:extLst>
            </p:cNvPr>
            <p:cNvSpPr/>
            <p:nvPr/>
          </p:nvSpPr>
          <p:spPr>
            <a:xfrm>
              <a:off x="2661000" y="318525"/>
              <a:ext cx="610300" cy="915200"/>
            </a:xfrm>
            <a:custGeom>
              <a:avLst/>
              <a:gdLst/>
              <a:ahLst/>
              <a:cxnLst/>
              <a:rect l="l" t="t" r="r" b="b"/>
              <a:pathLst>
                <a:path w="24412" h="36608" extrusionOk="0">
                  <a:moveTo>
                    <a:pt x="8424" y="0"/>
                  </a:moveTo>
                  <a:lnTo>
                    <a:pt x="8309" y="39"/>
                  </a:lnTo>
                  <a:lnTo>
                    <a:pt x="8214" y="96"/>
                  </a:lnTo>
                  <a:lnTo>
                    <a:pt x="7659" y="498"/>
                  </a:lnTo>
                  <a:lnTo>
                    <a:pt x="7142" y="900"/>
                  </a:lnTo>
                  <a:lnTo>
                    <a:pt x="6663" y="1341"/>
                  </a:lnTo>
                  <a:lnTo>
                    <a:pt x="6203" y="1819"/>
                  </a:lnTo>
                  <a:lnTo>
                    <a:pt x="5782" y="2298"/>
                  </a:lnTo>
                  <a:lnTo>
                    <a:pt x="5399" y="2796"/>
                  </a:lnTo>
                  <a:lnTo>
                    <a:pt x="5036" y="3313"/>
                  </a:lnTo>
                  <a:lnTo>
                    <a:pt x="4710" y="3849"/>
                  </a:lnTo>
                  <a:lnTo>
                    <a:pt x="4423" y="4404"/>
                  </a:lnTo>
                  <a:lnTo>
                    <a:pt x="4155" y="4998"/>
                  </a:lnTo>
                  <a:lnTo>
                    <a:pt x="3925" y="5591"/>
                  </a:lnTo>
                  <a:lnTo>
                    <a:pt x="3734" y="6204"/>
                  </a:lnTo>
                  <a:lnTo>
                    <a:pt x="3561" y="6816"/>
                  </a:lnTo>
                  <a:lnTo>
                    <a:pt x="3446" y="7467"/>
                  </a:lnTo>
                  <a:lnTo>
                    <a:pt x="3351" y="8118"/>
                  </a:lnTo>
                  <a:lnTo>
                    <a:pt x="3274" y="8808"/>
                  </a:lnTo>
                  <a:lnTo>
                    <a:pt x="3255" y="9095"/>
                  </a:lnTo>
                  <a:lnTo>
                    <a:pt x="3217" y="9363"/>
                  </a:lnTo>
                  <a:lnTo>
                    <a:pt x="3140" y="9612"/>
                  </a:lnTo>
                  <a:lnTo>
                    <a:pt x="3083" y="9841"/>
                  </a:lnTo>
                  <a:lnTo>
                    <a:pt x="2930" y="10263"/>
                  </a:lnTo>
                  <a:lnTo>
                    <a:pt x="2757" y="10626"/>
                  </a:lnTo>
                  <a:lnTo>
                    <a:pt x="2585" y="10990"/>
                  </a:lnTo>
                  <a:lnTo>
                    <a:pt x="2508" y="11182"/>
                  </a:lnTo>
                  <a:lnTo>
                    <a:pt x="2470" y="11373"/>
                  </a:lnTo>
                  <a:lnTo>
                    <a:pt x="2432" y="11507"/>
                  </a:lnTo>
                  <a:lnTo>
                    <a:pt x="2432" y="11641"/>
                  </a:lnTo>
                  <a:lnTo>
                    <a:pt x="2432" y="11890"/>
                  </a:lnTo>
                  <a:lnTo>
                    <a:pt x="2489" y="12139"/>
                  </a:lnTo>
                  <a:lnTo>
                    <a:pt x="2566" y="12388"/>
                  </a:lnTo>
                  <a:lnTo>
                    <a:pt x="2661" y="12618"/>
                  </a:lnTo>
                  <a:lnTo>
                    <a:pt x="2776" y="12828"/>
                  </a:lnTo>
                  <a:lnTo>
                    <a:pt x="3044" y="13268"/>
                  </a:lnTo>
                  <a:lnTo>
                    <a:pt x="3236" y="13575"/>
                  </a:lnTo>
                  <a:lnTo>
                    <a:pt x="3389" y="13881"/>
                  </a:lnTo>
                  <a:lnTo>
                    <a:pt x="3408" y="13977"/>
                  </a:lnTo>
                  <a:lnTo>
                    <a:pt x="3427" y="14073"/>
                  </a:lnTo>
                  <a:lnTo>
                    <a:pt x="3408" y="14187"/>
                  </a:lnTo>
                  <a:lnTo>
                    <a:pt x="3370" y="14283"/>
                  </a:lnTo>
                  <a:lnTo>
                    <a:pt x="3159" y="14609"/>
                  </a:lnTo>
                  <a:lnTo>
                    <a:pt x="2949" y="14934"/>
                  </a:lnTo>
                  <a:lnTo>
                    <a:pt x="2719" y="15221"/>
                  </a:lnTo>
                  <a:lnTo>
                    <a:pt x="2470" y="15528"/>
                  </a:lnTo>
                  <a:lnTo>
                    <a:pt x="2202" y="15815"/>
                  </a:lnTo>
                  <a:lnTo>
                    <a:pt x="1896" y="16102"/>
                  </a:lnTo>
                  <a:lnTo>
                    <a:pt x="1551" y="16389"/>
                  </a:lnTo>
                  <a:lnTo>
                    <a:pt x="1168" y="16696"/>
                  </a:lnTo>
                  <a:lnTo>
                    <a:pt x="996" y="16830"/>
                  </a:lnTo>
                  <a:lnTo>
                    <a:pt x="785" y="17002"/>
                  </a:lnTo>
                  <a:lnTo>
                    <a:pt x="594" y="17193"/>
                  </a:lnTo>
                  <a:lnTo>
                    <a:pt x="402" y="17404"/>
                  </a:lnTo>
                  <a:lnTo>
                    <a:pt x="249" y="17653"/>
                  </a:lnTo>
                  <a:lnTo>
                    <a:pt x="173" y="17787"/>
                  </a:lnTo>
                  <a:lnTo>
                    <a:pt x="115" y="17921"/>
                  </a:lnTo>
                  <a:lnTo>
                    <a:pt x="58" y="18074"/>
                  </a:lnTo>
                  <a:lnTo>
                    <a:pt x="19" y="18246"/>
                  </a:lnTo>
                  <a:lnTo>
                    <a:pt x="0" y="18419"/>
                  </a:lnTo>
                  <a:lnTo>
                    <a:pt x="0" y="18591"/>
                  </a:lnTo>
                  <a:lnTo>
                    <a:pt x="0" y="18782"/>
                  </a:lnTo>
                  <a:lnTo>
                    <a:pt x="19" y="18955"/>
                  </a:lnTo>
                  <a:lnTo>
                    <a:pt x="58" y="19127"/>
                  </a:lnTo>
                  <a:lnTo>
                    <a:pt x="115" y="19299"/>
                  </a:lnTo>
                  <a:lnTo>
                    <a:pt x="173" y="19453"/>
                  </a:lnTo>
                  <a:lnTo>
                    <a:pt x="268" y="19606"/>
                  </a:lnTo>
                  <a:lnTo>
                    <a:pt x="364" y="19759"/>
                  </a:lnTo>
                  <a:lnTo>
                    <a:pt x="479" y="19893"/>
                  </a:lnTo>
                  <a:lnTo>
                    <a:pt x="594" y="20027"/>
                  </a:lnTo>
                  <a:lnTo>
                    <a:pt x="747" y="20142"/>
                  </a:lnTo>
                  <a:lnTo>
                    <a:pt x="900" y="20257"/>
                  </a:lnTo>
                  <a:lnTo>
                    <a:pt x="1072" y="20352"/>
                  </a:lnTo>
                  <a:lnTo>
                    <a:pt x="1264" y="20467"/>
                  </a:lnTo>
                  <a:lnTo>
                    <a:pt x="1455" y="20544"/>
                  </a:lnTo>
                  <a:lnTo>
                    <a:pt x="1666" y="20640"/>
                  </a:lnTo>
                  <a:lnTo>
                    <a:pt x="1896" y="20716"/>
                  </a:lnTo>
                  <a:lnTo>
                    <a:pt x="2049" y="20774"/>
                  </a:lnTo>
                  <a:lnTo>
                    <a:pt x="2164" y="20812"/>
                  </a:lnTo>
                  <a:lnTo>
                    <a:pt x="2259" y="20888"/>
                  </a:lnTo>
                  <a:lnTo>
                    <a:pt x="2240" y="20965"/>
                  </a:lnTo>
                  <a:lnTo>
                    <a:pt x="2164" y="21080"/>
                  </a:lnTo>
                  <a:lnTo>
                    <a:pt x="2087" y="21195"/>
                  </a:lnTo>
                  <a:lnTo>
                    <a:pt x="1953" y="21310"/>
                  </a:lnTo>
                  <a:lnTo>
                    <a:pt x="1666" y="21578"/>
                  </a:lnTo>
                  <a:lnTo>
                    <a:pt x="1340" y="21827"/>
                  </a:lnTo>
                  <a:lnTo>
                    <a:pt x="1264" y="21884"/>
                  </a:lnTo>
                  <a:lnTo>
                    <a:pt x="1187" y="21980"/>
                  </a:lnTo>
                  <a:lnTo>
                    <a:pt x="1092" y="22133"/>
                  </a:lnTo>
                  <a:lnTo>
                    <a:pt x="1034" y="22305"/>
                  </a:lnTo>
                  <a:lnTo>
                    <a:pt x="996" y="22516"/>
                  </a:lnTo>
                  <a:lnTo>
                    <a:pt x="996" y="22746"/>
                  </a:lnTo>
                  <a:lnTo>
                    <a:pt x="996" y="22860"/>
                  </a:lnTo>
                  <a:lnTo>
                    <a:pt x="1034" y="22975"/>
                  </a:lnTo>
                  <a:lnTo>
                    <a:pt x="1072" y="23090"/>
                  </a:lnTo>
                  <a:lnTo>
                    <a:pt x="1130" y="23205"/>
                  </a:lnTo>
                  <a:lnTo>
                    <a:pt x="1187" y="23320"/>
                  </a:lnTo>
                  <a:lnTo>
                    <a:pt x="1283" y="23435"/>
                  </a:lnTo>
                  <a:lnTo>
                    <a:pt x="1379" y="23550"/>
                  </a:lnTo>
                  <a:lnTo>
                    <a:pt x="1513" y="23645"/>
                  </a:lnTo>
                  <a:lnTo>
                    <a:pt x="1762" y="23875"/>
                  </a:lnTo>
                  <a:lnTo>
                    <a:pt x="1972" y="24067"/>
                  </a:lnTo>
                  <a:lnTo>
                    <a:pt x="1896" y="24182"/>
                  </a:lnTo>
                  <a:lnTo>
                    <a:pt x="1819" y="24316"/>
                  </a:lnTo>
                  <a:lnTo>
                    <a:pt x="1762" y="24450"/>
                  </a:lnTo>
                  <a:lnTo>
                    <a:pt x="1704" y="24564"/>
                  </a:lnTo>
                  <a:lnTo>
                    <a:pt x="1647" y="24813"/>
                  </a:lnTo>
                  <a:lnTo>
                    <a:pt x="1628" y="25062"/>
                  </a:lnTo>
                  <a:lnTo>
                    <a:pt x="1647" y="25292"/>
                  </a:lnTo>
                  <a:lnTo>
                    <a:pt x="1704" y="25522"/>
                  </a:lnTo>
                  <a:lnTo>
                    <a:pt x="1781" y="25713"/>
                  </a:lnTo>
                  <a:lnTo>
                    <a:pt x="1877" y="25866"/>
                  </a:lnTo>
                  <a:lnTo>
                    <a:pt x="1934" y="25962"/>
                  </a:lnTo>
                  <a:lnTo>
                    <a:pt x="2030" y="26020"/>
                  </a:lnTo>
                  <a:lnTo>
                    <a:pt x="2125" y="26077"/>
                  </a:lnTo>
                  <a:lnTo>
                    <a:pt x="2221" y="26115"/>
                  </a:lnTo>
                  <a:lnTo>
                    <a:pt x="2336" y="26134"/>
                  </a:lnTo>
                  <a:lnTo>
                    <a:pt x="2508" y="26192"/>
                  </a:lnTo>
                  <a:lnTo>
                    <a:pt x="2700" y="26288"/>
                  </a:lnTo>
                  <a:lnTo>
                    <a:pt x="2891" y="26383"/>
                  </a:lnTo>
                  <a:lnTo>
                    <a:pt x="2796" y="26575"/>
                  </a:lnTo>
                  <a:lnTo>
                    <a:pt x="2681" y="26766"/>
                  </a:lnTo>
                  <a:lnTo>
                    <a:pt x="2585" y="27015"/>
                  </a:lnTo>
                  <a:lnTo>
                    <a:pt x="2508" y="27283"/>
                  </a:lnTo>
                  <a:lnTo>
                    <a:pt x="2432" y="27589"/>
                  </a:lnTo>
                  <a:lnTo>
                    <a:pt x="2413" y="27915"/>
                  </a:lnTo>
                  <a:lnTo>
                    <a:pt x="2413" y="28106"/>
                  </a:lnTo>
                  <a:lnTo>
                    <a:pt x="2432" y="28298"/>
                  </a:lnTo>
                  <a:lnTo>
                    <a:pt x="2451" y="28489"/>
                  </a:lnTo>
                  <a:lnTo>
                    <a:pt x="2489" y="28700"/>
                  </a:lnTo>
                  <a:lnTo>
                    <a:pt x="2566" y="28968"/>
                  </a:lnTo>
                  <a:lnTo>
                    <a:pt x="2661" y="29217"/>
                  </a:lnTo>
                  <a:lnTo>
                    <a:pt x="2776" y="29447"/>
                  </a:lnTo>
                  <a:lnTo>
                    <a:pt x="2910" y="29676"/>
                  </a:lnTo>
                  <a:lnTo>
                    <a:pt x="3044" y="29887"/>
                  </a:lnTo>
                  <a:lnTo>
                    <a:pt x="3217" y="30098"/>
                  </a:lnTo>
                  <a:lnTo>
                    <a:pt x="3389" y="30270"/>
                  </a:lnTo>
                  <a:lnTo>
                    <a:pt x="3600" y="30442"/>
                  </a:lnTo>
                  <a:lnTo>
                    <a:pt x="3810" y="30615"/>
                  </a:lnTo>
                  <a:lnTo>
                    <a:pt x="4040" y="30749"/>
                  </a:lnTo>
                  <a:lnTo>
                    <a:pt x="4289" y="30883"/>
                  </a:lnTo>
                  <a:lnTo>
                    <a:pt x="4557" y="30997"/>
                  </a:lnTo>
                  <a:lnTo>
                    <a:pt x="4825" y="31112"/>
                  </a:lnTo>
                  <a:lnTo>
                    <a:pt x="5131" y="31189"/>
                  </a:lnTo>
                  <a:lnTo>
                    <a:pt x="5457" y="31265"/>
                  </a:lnTo>
                  <a:lnTo>
                    <a:pt x="5782" y="31342"/>
                  </a:lnTo>
                  <a:lnTo>
                    <a:pt x="6108" y="31361"/>
                  </a:lnTo>
                  <a:lnTo>
                    <a:pt x="6491" y="31380"/>
                  </a:lnTo>
                  <a:lnTo>
                    <a:pt x="6931" y="31361"/>
                  </a:lnTo>
                  <a:lnTo>
                    <a:pt x="7390" y="31323"/>
                  </a:lnTo>
                  <a:lnTo>
                    <a:pt x="8424" y="31208"/>
                  </a:lnTo>
                  <a:lnTo>
                    <a:pt x="9592" y="31055"/>
                  </a:lnTo>
                  <a:lnTo>
                    <a:pt x="10435" y="30940"/>
                  </a:lnTo>
                  <a:lnTo>
                    <a:pt x="10684" y="30902"/>
                  </a:lnTo>
                  <a:lnTo>
                    <a:pt x="10932" y="30883"/>
                  </a:lnTo>
                  <a:lnTo>
                    <a:pt x="11181" y="30902"/>
                  </a:lnTo>
                  <a:lnTo>
                    <a:pt x="11411" y="30902"/>
                  </a:lnTo>
                  <a:lnTo>
                    <a:pt x="11641" y="30940"/>
                  </a:lnTo>
                  <a:lnTo>
                    <a:pt x="11851" y="30978"/>
                  </a:lnTo>
                  <a:lnTo>
                    <a:pt x="12062" y="31036"/>
                  </a:lnTo>
                  <a:lnTo>
                    <a:pt x="12253" y="31112"/>
                  </a:lnTo>
                  <a:lnTo>
                    <a:pt x="12464" y="31189"/>
                  </a:lnTo>
                  <a:lnTo>
                    <a:pt x="12656" y="31265"/>
                  </a:lnTo>
                  <a:lnTo>
                    <a:pt x="12828" y="31380"/>
                  </a:lnTo>
                  <a:lnTo>
                    <a:pt x="13000" y="31495"/>
                  </a:lnTo>
                  <a:lnTo>
                    <a:pt x="13345" y="31744"/>
                  </a:lnTo>
                  <a:lnTo>
                    <a:pt x="13651" y="32031"/>
                  </a:lnTo>
                  <a:lnTo>
                    <a:pt x="13938" y="32357"/>
                  </a:lnTo>
                  <a:lnTo>
                    <a:pt x="14226" y="32721"/>
                  </a:lnTo>
                  <a:lnTo>
                    <a:pt x="14474" y="33103"/>
                  </a:lnTo>
                  <a:lnTo>
                    <a:pt x="14704" y="33506"/>
                  </a:lnTo>
                  <a:lnTo>
                    <a:pt x="14934" y="33927"/>
                  </a:lnTo>
                  <a:lnTo>
                    <a:pt x="15144" y="34367"/>
                  </a:lnTo>
                  <a:lnTo>
                    <a:pt x="15355" y="34827"/>
                  </a:lnTo>
                  <a:lnTo>
                    <a:pt x="15547" y="35286"/>
                  </a:lnTo>
                  <a:lnTo>
                    <a:pt x="15604" y="35439"/>
                  </a:lnTo>
                  <a:lnTo>
                    <a:pt x="15681" y="35573"/>
                  </a:lnTo>
                  <a:lnTo>
                    <a:pt x="15776" y="35707"/>
                  </a:lnTo>
                  <a:lnTo>
                    <a:pt x="15872" y="35822"/>
                  </a:lnTo>
                  <a:lnTo>
                    <a:pt x="15968" y="35956"/>
                  </a:lnTo>
                  <a:lnTo>
                    <a:pt x="16083" y="36052"/>
                  </a:lnTo>
                  <a:lnTo>
                    <a:pt x="16332" y="36243"/>
                  </a:lnTo>
                  <a:lnTo>
                    <a:pt x="16600" y="36397"/>
                  </a:lnTo>
                  <a:lnTo>
                    <a:pt x="16887" y="36511"/>
                  </a:lnTo>
                  <a:lnTo>
                    <a:pt x="17193" y="36588"/>
                  </a:lnTo>
                  <a:lnTo>
                    <a:pt x="17346" y="36588"/>
                  </a:lnTo>
                  <a:lnTo>
                    <a:pt x="17499" y="36607"/>
                  </a:lnTo>
                  <a:lnTo>
                    <a:pt x="17767" y="36588"/>
                  </a:lnTo>
                  <a:lnTo>
                    <a:pt x="18035" y="36531"/>
                  </a:lnTo>
                  <a:lnTo>
                    <a:pt x="23990" y="34999"/>
                  </a:lnTo>
                  <a:lnTo>
                    <a:pt x="24086" y="34961"/>
                  </a:lnTo>
                  <a:lnTo>
                    <a:pt x="24181" y="34903"/>
                  </a:lnTo>
                  <a:lnTo>
                    <a:pt x="24277" y="34827"/>
                  </a:lnTo>
                  <a:lnTo>
                    <a:pt x="24334" y="34731"/>
                  </a:lnTo>
                  <a:lnTo>
                    <a:pt x="24373" y="34635"/>
                  </a:lnTo>
                  <a:lnTo>
                    <a:pt x="24411" y="34539"/>
                  </a:lnTo>
                  <a:lnTo>
                    <a:pt x="24411" y="34425"/>
                  </a:lnTo>
                  <a:lnTo>
                    <a:pt x="24392" y="34310"/>
                  </a:lnTo>
                  <a:lnTo>
                    <a:pt x="24354" y="34195"/>
                  </a:lnTo>
                  <a:lnTo>
                    <a:pt x="24296" y="34099"/>
                  </a:lnTo>
                  <a:lnTo>
                    <a:pt x="24220" y="34022"/>
                  </a:lnTo>
                  <a:lnTo>
                    <a:pt x="24124" y="33946"/>
                  </a:lnTo>
                  <a:lnTo>
                    <a:pt x="24028" y="33908"/>
                  </a:lnTo>
                  <a:lnTo>
                    <a:pt x="23932" y="33869"/>
                  </a:lnTo>
                  <a:lnTo>
                    <a:pt x="23817" y="33869"/>
                  </a:lnTo>
                  <a:lnTo>
                    <a:pt x="23703" y="33888"/>
                  </a:lnTo>
                  <a:lnTo>
                    <a:pt x="17748" y="35420"/>
                  </a:lnTo>
                  <a:lnTo>
                    <a:pt x="17576" y="35458"/>
                  </a:lnTo>
                  <a:lnTo>
                    <a:pt x="17404" y="35439"/>
                  </a:lnTo>
                  <a:lnTo>
                    <a:pt x="17231" y="35420"/>
                  </a:lnTo>
                  <a:lnTo>
                    <a:pt x="17059" y="35343"/>
                  </a:lnTo>
                  <a:lnTo>
                    <a:pt x="16925" y="35267"/>
                  </a:lnTo>
                  <a:lnTo>
                    <a:pt x="16791" y="35152"/>
                  </a:lnTo>
                  <a:lnTo>
                    <a:pt x="16695" y="35018"/>
                  </a:lnTo>
                  <a:lnTo>
                    <a:pt x="16600" y="34846"/>
                  </a:lnTo>
                  <a:lnTo>
                    <a:pt x="16312" y="34137"/>
                  </a:lnTo>
                  <a:lnTo>
                    <a:pt x="16121" y="33716"/>
                  </a:lnTo>
                  <a:lnTo>
                    <a:pt x="15891" y="33276"/>
                  </a:lnTo>
                  <a:lnTo>
                    <a:pt x="15661" y="32816"/>
                  </a:lnTo>
                  <a:lnTo>
                    <a:pt x="15374" y="32376"/>
                  </a:lnTo>
                  <a:lnTo>
                    <a:pt x="15049" y="31916"/>
                  </a:lnTo>
                  <a:lnTo>
                    <a:pt x="14704" y="31495"/>
                  </a:lnTo>
                  <a:lnTo>
                    <a:pt x="14513" y="31285"/>
                  </a:lnTo>
                  <a:lnTo>
                    <a:pt x="14321" y="31074"/>
                  </a:lnTo>
                  <a:lnTo>
                    <a:pt x="14111" y="30883"/>
                  </a:lnTo>
                  <a:lnTo>
                    <a:pt x="13881" y="30710"/>
                  </a:lnTo>
                  <a:lnTo>
                    <a:pt x="13651" y="30538"/>
                  </a:lnTo>
                  <a:lnTo>
                    <a:pt x="13402" y="30385"/>
                  </a:lnTo>
                  <a:lnTo>
                    <a:pt x="13153" y="30251"/>
                  </a:lnTo>
                  <a:lnTo>
                    <a:pt x="12885" y="30117"/>
                  </a:lnTo>
                  <a:lnTo>
                    <a:pt x="12598" y="30002"/>
                  </a:lnTo>
                  <a:lnTo>
                    <a:pt x="12311" y="29906"/>
                  </a:lnTo>
                  <a:lnTo>
                    <a:pt x="12005" y="29830"/>
                  </a:lnTo>
                  <a:lnTo>
                    <a:pt x="11679" y="29791"/>
                  </a:lnTo>
                  <a:lnTo>
                    <a:pt x="11354" y="29753"/>
                  </a:lnTo>
                  <a:lnTo>
                    <a:pt x="11009" y="29734"/>
                  </a:lnTo>
                  <a:lnTo>
                    <a:pt x="10645" y="29753"/>
                  </a:lnTo>
                  <a:lnTo>
                    <a:pt x="10281" y="29791"/>
                  </a:lnTo>
                  <a:lnTo>
                    <a:pt x="9420" y="29906"/>
                  </a:lnTo>
                  <a:lnTo>
                    <a:pt x="8386" y="30059"/>
                  </a:lnTo>
                  <a:lnTo>
                    <a:pt x="7429" y="30174"/>
                  </a:lnTo>
                  <a:lnTo>
                    <a:pt x="6988" y="30212"/>
                  </a:lnTo>
                  <a:lnTo>
                    <a:pt x="6586" y="30232"/>
                  </a:lnTo>
                  <a:lnTo>
                    <a:pt x="6242" y="30232"/>
                  </a:lnTo>
                  <a:lnTo>
                    <a:pt x="5974" y="30193"/>
                  </a:lnTo>
                  <a:lnTo>
                    <a:pt x="5495" y="30098"/>
                  </a:lnTo>
                  <a:lnTo>
                    <a:pt x="5265" y="30040"/>
                  </a:lnTo>
                  <a:lnTo>
                    <a:pt x="5055" y="29964"/>
                  </a:lnTo>
                  <a:lnTo>
                    <a:pt x="4863" y="29887"/>
                  </a:lnTo>
                  <a:lnTo>
                    <a:pt x="4691" y="29810"/>
                  </a:lnTo>
                  <a:lnTo>
                    <a:pt x="4519" y="29715"/>
                  </a:lnTo>
                  <a:lnTo>
                    <a:pt x="4365" y="29600"/>
                  </a:lnTo>
                  <a:lnTo>
                    <a:pt x="4231" y="29485"/>
                  </a:lnTo>
                  <a:lnTo>
                    <a:pt x="4097" y="29370"/>
                  </a:lnTo>
                  <a:lnTo>
                    <a:pt x="4002" y="29236"/>
                  </a:lnTo>
                  <a:lnTo>
                    <a:pt x="3887" y="29083"/>
                  </a:lnTo>
                  <a:lnTo>
                    <a:pt x="3810" y="28930"/>
                  </a:lnTo>
                  <a:lnTo>
                    <a:pt x="3734" y="28777"/>
                  </a:lnTo>
                  <a:lnTo>
                    <a:pt x="3657" y="28604"/>
                  </a:lnTo>
                  <a:lnTo>
                    <a:pt x="3619" y="28432"/>
                  </a:lnTo>
                  <a:lnTo>
                    <a:pt x="3580" y="28202"/>
                  </a:lnTo>
                  <a:lnTo>
                    <a:pt x="3561" y="27992"/>
                  </a:lnTo>
                  <a:lnTo>
                    <a:pt x="3580" y="27781"/>
                  </a:lnTo>
                  <a:lnTo>
                    <a:pt x="3600" y="27589"/>
                  </a:lnTo>
                  <a:lnTo>
                    <a:pt x="3657" y="27417"/>
                  </a:lnTo>
                  <a:lnTo>
                    <a:pt x="3734" y="27245"/>
                  </a:lnTo>
                  <a:lnTo>
                    <a:pt x="3829" y="27073"/>
                  </a:lnTo>
                  <a:lnTo>
                    <a:pt x="3925" y="26900"/>
                  </a:lnTo>
                  <a:lnTo>
                    <a:pt x="3963" y="26805"/>
                  </a:lnTo>
                  <a:lnTo>
                    <a:pt x="4002" y="26709"/>
                  </a:lnTo>
                  <a:lnTo>
                    <a:pt x="4040" y="26498"/>
                  </a:lnTo>
                  <a:lnTo>
                    <a:pt x="4040" y="26288"/>
                  </a:lnTo>
                  <a:lnTo>
                    <a:pt x="4002" y="26077"/>
                  </a:lnTo>
                  <a:lnTo>
                    <a:pt x="3925" y="25905"/>
                  </a:lnTo>
                  <a:lnTo>
                    <a:pt x="3829" y="25732"/>
                  </a:lnTo>
                  <a:lnTo>
                    <a:pt x="3715" y="25579"/>
                  </a:lnTo>
                  <a:lnTo>
                    <a:pt x="3561" y="25464"/>
                  </a:lnTo>
                  <a:lnTo>
                    <a:pt x="3351" y="25330"/>
                  </a:lnTo>
                  <a:lnTo>
                    <a:pt x="3159" y="25215"/>
                  </a:lnTo>
                  <a:lnTo>
                    <a:pt x="2949" y="25139"/>
                  </a:lnTo>
                  <a:lnTo>
                    <a:pt x="2776" y="25081"/>
                  </a:lnTo>
                  <a:lnTo>
                    <a:pt x="2776" y="24967"/>
                  </a:lnTo>
                  <a:lnTo>
                    <a:pt x="2834" y="24832"/>
                  </a:lnTo>
                  <a:lnTo>
                    <a:pt x="2949" y="24698"/>
                  </a:lnTo>
                  <a:lnTo>
                    <a:pt x="3121" y="24545"/>
                  </a:lnTo>
                  <a:lnTo>
                    <a:pt x="3217" y="24469"/>
                  </a:lnTo>
                  <a:lnTo>
                    <a:pt x="3274" y="24373"/>
                  </a:lnTo>
                  <a:lnTo>
                    <a:pt x="3332" y="24277"/>
                  </a:lnTo>
                  <a:lnTo>
                    <a:pt x="3351" y="24162"/>
                  </a:lnTo>
                  <a:lnTo>
                    <a:pt x="3351" y="24048"/>
                  </a:lnTo>
                  <a:lnTo>
                    <a:pt x="3351" y="23933"/>
                  </a:lnTo>
                  <a:lnTo>
                    <a:pt x="3293" y="23837"/>
                  </a:lnTo>
                  <a:lnTo>
                    <a:pt x="3236" y="23741"/>
                  </a:lnTo>
                  <a:lnTo>
                    <a:pt x="3159" y="23626"/>
                  </a:lnTo>
                  <a:lnTo>
                    <a:pt x="2968" y="23435"/>
                  </a:lnTo>
                  <a:lnTo>
                    <a:pt x="2661" y="23129"/>
                  </a:lnTo>
                  <a:lnTo>
                    <a:pt x="2221" y="22746"/>
                  </a:lnTo>
                  <a:lnTo>
                    <a:pt x="2164" y="22707"/>
                  </a:lnTo>
                  <a:lnTo>
                    <a:pt x="2145" y="22669"/>
                  </a:lnTo>
                  <a:lnTo>
                    <a:pt x="2336" y="22516"/>
                  </a:lnTo>
                  <a:lnTo>
                    <a:pt x="2566" y="22344"/>
                  </a:lnTo>
                  <a:lnTo>
                    <a:pt x="2776" y="22133"/>
                  </a:lnTo>
                  <a:lnTo>
                    <a:pt x="3006" y="21884"/>
                  </a:lnTo>
                  <a:lnTo>
                    <a:pt x="3178" y="21616"/>
                  </a:lnTo>
                  <a:lnTo>
                    <a:pt x="3255" y="21482"/>
                  </a:lnTo>
                  <a:lnTo>
                    <a:pt x="3332" y="21329"/>
                  </a:lnTo>
                  <a:lnTo>
                    <a:pt x="3370" y="21176"/>
                  </a:lnTo>
                  <a:lnTo>
                    <a:pt x="3408" y="21022"/>
                  </a:lnTo>
                  <a:lnTo>
                    <a:pt x="3427" y="20869"/>
                  </a:lnTo>
                  <a:lnTo>
                    <a:pt x="3408" y="20716"/>
                  </a:lnTo>
                  <a:lnTo>
                    <a:pt x="3389" y="20582"/>
                  </a:lnTo>
                  <a:lnTo>
                    <a:pt x="3332" y="20429"/>
                  </a:lnTo>
                  <a:lnTo>
                    <a:pt x="3255" y="20276"/>
                  </a:lnTo>
                  <a:lnTo>
                    <a:pt x="3140" y="20142"/>
                  </a:lnTo>
                  <a:lnTo>
                    <a:pt x="2987" y="19989"/>
                  </a:lnTo>
                  <a:lnTo>
                    <a:pt x="2776" y="19855"/>
                  </a:lnTo>
                  <a:lnTo>
                    <a:pt x="2547" y="19721"/>
                  </a:lnTo>
                  <a:lnTo>
                    <a:pt x="2240" y="19606"/>
                  </a:lnTo>
                  <a:lnTo>
                    <a:pt x="1915" y="19510"/>
                  </a:lnTo>
                  <a:lnTo>
                    <a:pt x="1666" y="19376"/>
                  </a:lnTo>
                  <a:lnTo>
                    <a:pt x="1474" y="19261"/>
                  </a:lnTo>
                  <a:lnTo>
                    <a:pt x="1321" y="19127"/>
                  </a:lnTo>
                  <a:lnTo>
                    <a:pt x="1226" y="18993"/>
                  </a:lnTo>
                  <a:lnTo>
                    <a:pt x="1187" y="18859"/>
                  </a:lnTo>
                  <a:lnTo>
                    <a:pt x="1149" y="18725"/>
                  </a:lnTo>
                  <a:lnTo>
                    <a:pt x="1149" y="18591"/>
                  </a:lnTo>
                  <a:lnTo>
                    <a:pt x="1149" y="18457"/>
                  </a:lnTo>
                  <a:lnTo>
                    <a:pt x="1187" y="18342"/>
                  </a:lnTo>
                  <a:lnTo>
                    <a:pt x="1245" y="18227"/>
                  </a:lnTo>
                  <a:lnTo>
                    <a:pt x="1321" y="18112"/>
                  </a:lnTo>
                  <a:lnTo>
                    <a:pt x="1417" y="17997"/>
                  </a:lnTo>
                  <a:lnTo>
                    <a:pt x="1551" y="17863"/>
                  </a:lnTo>
                  <a:lnTo>
                    <a:pt x="1877" y="17595"/>
                  </a:lnTo>
                  <a:lnTo>
                    <a:pt x="2183" y="17347"/>
                  </a:lnTo>
                  <a:lnTo>
                    <a:pt x="2508" y="17078"/>
                  </a:lnTo>
                  <a:lnTo>
                    <a:pt x="2834" y="16791"/>
                  </a:lnTo>
                  <a:lnTo>
                    <a:pt x="3159" y="16466"/>
                  </a:lnTo>
                  <a:lnTo>
                    <a:pt x="3466" y="16121"/>
                  </a:lnTo>
                  <a:lnTo>
                    <a:pt x="3791" y="15738"/>
                  </a:lnTo>
                  <a:lnTo>
                    <a:pt x="4078" y="15317"/>
                  </a:lnTo>
                  <a:lnTo>
                    <a:pt x="4365" y="14838"/>
                  </a:lnTo>
                  <a:lnTo>
                    <a:pt x="4442" y="14666"/>
                  </a:lnTo>
                  <a:lnTo>
                    <a:pt x="4499" y="14494"/>
                  </a:lnTo>
                  <a:lnTo>
                    <a:pt x="4557" y="14321"/>
                  </a:lnTo>
                  <a:lnTo>
                    <a:pt x="4576" y="14149"/>
                  </a:lnTo>
                  <a:lnTo>
                    <a:pt x="4576" y="13958"/>
                  </a:lnTo>
                  <a:lnTo>
                    <a:pt x="4557" y="13766"/>
                  </a:lnTo>
                  <a:lnTo>
                    <a:pt x="4499" y="13594"/>
                  </a:lnTo>
                  <a:lnTo>
                    <a:pt x="4442" y="13422"/>
                  </a:lnTo>
                  <a:lnTo>
                    <a:pt x="4346" y="13230"/>
                  </a:lnTo>
                  <a:lnTo>
                    <a:pt x="4251" y="13020"/>
                  </a:lnTo>
                  <a:lnTo>
                    <a:pt x="4002" y="12656"/>
                  </a:lnTo>
                  <a:lnTo>
                    <a:pt x="3829" y="12369"/>
                  </a:lnTo>
                  <a:lnTo>
                    <a:pt x="3676" y="12101"/>
                  </a:lnTo>
                  <a:lnTo>
                    <a:pt x="3638" y="11967"/>
                  </a:lnTo>
                  <a:lnTo>
                    <a:pt x="3600" y="11852"/>
                  </a:lnTo>
                  <a:lnTo>
                    <a:pt x="3580" y="11737"/>
                  </a:lnTo>
                  <a:lnTo>
                    <a:pt x="3580" y="11641"/>
                  </a:lnTo>
                  <a:lnTo>
                    <a:pt x="3657" y="11392"/>
                  </a:lnTo>
                  <a:lnTo>
                    <a:pt x="3791" y="11105"/>
                  </a:lnTo>
                  <a:lnTo>
                    <a:pt x="3983" y="10703"/>
                  </a:lnTo>
                  <a:lnTo>
                    <a:pt x="4078" y="10454"/>
                  </a:lnTo>
                  <a:lnTo>
                    <a:pt x="4174" y="10205"/>
                  </a:lnTo>
                  <a:lnTo>
                    <a:pt x="4270" y="9918"/>
                  </a:lnTo>
                  <a:lnTo>
                    <a:pt x="4327" y="9592"/>
                  </a:lnTo>
                  <a:lnTo>
                    <a:pt x="4385" y="9248"/>
                  </a:lnTo>
                  <a:lnTo>
                    <a:pt x="4423" y="8884"/>
                  </a:lnTo>
                  <a:lnTo>
                    <a:pt x="4480" y="8271"/>
                  </a:lnTo>
                  <a:lnTo>
                    <a:pt x="4576" y="7678"/>
                  </a:lnTo>
                  <a:lnTo>
                    <a:pt x="4691" y="7104"/>
                  </a:lnTo>
                  <a:lnTo>
                    <a:pt x="4825" y="6529"/>
                  </a:lnTo>
                  <a:lnTo>
                    <a:pt x="5016" y="5974"/>
                  </a:lnTo>
                  <a:lnTo>
                    <a:pt x="5208" y="5438"/>
                  </a:lnTo>
                  <a:lnTo>
                    <a:pt x="5457" y="4921"/>
                  </a:lnTo>
                  <a:lnTo>
                    <a:pt x="5725" y="4423"/>
                  </a:lnTo>
                  <a:lnTo>
                    <a:pt x="6012" y="3945"/>
                  </a:lnTo>
                  <a:lnTo>
                    <a:pt x="6337" y="3466"/>
                  </a:lnTo>
                  <a:lnTo>
                    <a:pt x="6682" y="3026"/>
                  </a:lnTo>
                  <a:lnTo>
                    <a:pt x="7065" y="2585"/>
                  </a:lnTo>
                  <a:lnTo>
                    <a:pt x="7467" y="2164"/>
                  </a:lnTo>
                  <a:lnTo>
                    <a:pt x="7907" y="1781"/>
                  </a:lnTo>
                  <a:lnTo>
                    <a:pt x="8367" y="1398"/>
                  </a:lnTo>
                  <a:lnTo>
                    <a:pt x="8865" y="1034"/>
                  </a:lnTo>
                  <a:lnTo>
                    <a:pt x="8941" y="958"/>
                  </a:lnTo>
                  <a:lnTo>
                    <a:pt x="9018" y="881"/>
                  </a:lnTo>
                  <a:lnTo>
                    <a:pt x="9075" y="785"/>
                  </a:lnTo>
                  <a:lnTo>
                    <a:pt x="9094" y="671"/>
                  </a:lnTo>
                  <a:lnTo>
                    <a:pt x="9114" y="556"/>
                  </a:lnTo>
                  <a:lnTo>
                    <a:pt x="9094" y="441"/>
                  </a:lnTo>
                  <a:lnTo>
                    <a:pt x="9056" y="345"/>
                  </a:lnTo>
                  <a:lnTo>
                    <a:pt x="9018" y="249"/>
                  </a:lnTo>
                  <a:lnTo>
                    <a:pt x="8941" y="154"/>
                  </a:lnTo>
                  <a:lnTo>
                    <a:pt x="8846" y="77"/>
                  </a:lnTo>
                  <a:lnTo>
                    <a:pt x="8750" y="39"/>
                  </a:lnTo>
                  <a:lnTo>
                    <a:pt x="863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59" name="Google Shape;808;p44">
              <a:extLst>
                <a:ext uri="{FF2B5EF4-FFF2-40B4-BE49-F238E27FC236}">
                  <a16:creationId xmlns:a16="http://schemas.microsoft.com/office/drawing/2014/main" id="{F9CA098A-9373-41BD-47F0-DA38B97B8378}"/>
                </a:ext>
              </a:extLst>
            </p:cNvPr>
            <p:cNvSpPr/>
            <p:nvPr/>
          </p:nvSpPr>
          <p:spPr>
            <a:xfrm>
              <a:off x="2889300" y="362550"/>
              <a:ext cx="516975" cy="516975"/>
            </a:xfrm>
            <a:custGeom>
              <a:avLst/>
              <a:gdLst/>
              <a:ahLst/>
              <a:cxnLst/>
              <a:rect l="l" t="t" r="r" b="b"/>
              <a:pathLst>
                <a:path w="20679" h="20679" extrusionOk="0">
                  <a:moveTo>
                    <a:pt x="4979" y="1150"/>
                  </a:moveTo>
                  <a:lnTo>
                    <a:pt x="5094" y="1188"/>
                  </a:lnTo>
                  <a:lnTo>
                    <a:pt x="5208" y="1265"/>
                  </a:lnTo>
                  <a:lnTo>
                    <a:pt x="5304" y="1341"/>
                  </a:lnTo>
                  <a:lnTo>
                    <a:pt x="5381" y="1437"/>
                  </a:lnTo>
                  <a:lnTo>
                    <a:pt x="5438" y="1533"/>
                  </a:lnTo>
                  <a:lnTo>
                    <a:pt x="5476" y="1667"/>
                  </a:lnTo>
                  <a:lnTo>
                    <a:pt x="5496" y="1801"/>
                  </a:lnTo>
                  <a:lnTo>
                    <a:pt x="5496" y="2605"/>
                  </a:lnTo>
                  <a:lnTo>
                    <a:pt x="5515" y="2815"/>
                  </a:lnTo>
                  <a:lnTo>
                    <a:pt x="5572" y="2988"/>
                  </a:lnTo>
                  <a:lnTo>
                    <a:pt x="5668" y="3160"/>
                  </a:lnTo>
                  <a:lnTo>
                    <a:pt x="5783" y="3294"/>
                  </a:lnTo>
                  <a:lnTo>
                    <a:pt x="5917" y="3428"/>
                  </a:lnTo>
                  <a:lnTo>
                    <a:pt x="6089" y="3505"/>
                  </a:lnTo>
                  <a:lnTo>
                    <a:pt x="6281" y="3562"/>
                  </a:lnTo>
                  <a:lnTo>
                    <a:pt x="6472" y="3581"/>
                  </a:lnTo>
                  <a:lnTo>
                    <a:pt x="8540" y="3581"/>
                  </a:lnTo>
                  <a:lnTo>
                    <a:pt x="8540" y="5649"/>
                  </a:lnTo>
                  <a:lnTo>
                    <a:pt x="8559" y="5859"/>
                  </a:lnTo>
                  <a:lnTo>
                    <a:pt x="8635" y="6051"/>
                  </a:lnTo>
                  <a:lnTo>
                    <a:pt x="8731" y="6204"/>
                  </a:lnTo>
                  <a:lnTo>
                    <a:pt x="8846" y="6357"/>
                  </a:lnTo>
                  <a:lnTo>
                    <a:pt x="9018" y="6472"/>
                  </a:lnTo>
                  <a:lnTo>
                    <a:pt x="9191" y="6568"/>
                  </a:lnTo>
                  <a:lnTo>
                    <a:pt x="9401" y="6625"/>
                  </a:lnTo>
                  <a:lnTo>
                    <a:pt x="9631" y="6644"/>
                  </a:lnTo>
                  <a:lnTo>
                    <a:pt x="10435" y="6644"/>
                  </a:lnTo>
                  <a:lnTo>
                    <a:pt x="10569" y="6683"/>
                  </a:lnTo>
                  <a:lnTo>
                    <a:pt x="10684" y="6740"/>
                  </a:lnTo>
                  <a:lnTo>
                    <a:pt x="10780" y="6817"/>
                  </a:lnTo>
                  <a:lnTo>
                    <a:pt x="10856" y="6912"/>
                  </a:lnTo>
                  <a:lnTo>
                    <a:pt x="10933" y="7008"/>
                  </a:lnTo>
                  <a:lnTo>
                    <a:pt x="10971" y="7123"/>
                  </a:lnTo>
                  <a:lnTo>
                    <a:pt x="10990" y="7257"/>
                  </a:lnTo>
                  <a:lnTo>
                    <a:pt x="10990" y="7353"/>
                  </a:lnTo>
                  <a:lnTo>
                    <a:pt x="10952" y="7468"/>
                  </a:lnTo>
                  <a:lnTo>
                    <a:pt x="10914" y="7583"/>
                  </a:lnTo>
                  <a:lnTo>
                    <a:pt x="10837" y="7678"/>
                  </a:lnTo>
                  <a:lnTo>
                    <a:pt x="10761" y="7774"/>
                  </a:lnTo>
                  <a:lnTo>
                    <a:pt x="10646" y="7851"/>
                  </a:lnTo>
                  <a:lnTo>
                    <a:pt x="10512" y="7908"/>
                  </a:lnTo>
                  <a:lnTo>
                    <a:pt x="10339" y="7927"/>
                  </a:lnTo>
                  <a:lnTo>
                    <a:pt x="9535" y="7927"/>
                  </a:lnTo>
                  <a:lnTo>
                    <a:pt x="9325" y="7946"/>
                  </a:lnTo>
                  <a:lnTo>
                    <a:pt x="9152" y="8004"/>
                  </a:lnTo>
                  <a:lnTo>
                    <a:pt x="8980" y="8100"/>
                  </a:lnTo>
                  <a:lnTo>
                    <a:pt x="8827" y="8214"/>
                  </a:lnTo>
                  <a:lnTo>
                    <a:pt x="8712" y="8368"/>
                  </a:lnTo>
                  <a:lnTo>
                    <a:pt x="8616" y="8540"/>
                  </a:lnTo>
                  <a:lnTo>
                    <a:pt x="8559" y="8712"/>
                  </a:lnTo>
                  <a:lnTo>
                    <a:pt x="8540" y="8923"/>
                  </a:lnTo>
                  <a:lnTo>
                    <a:pt x="8540" y="10991"/>
                  </a:lnTo>
                  <a:lnTo>
                    <a:pt x="6644" y="10991"/>
                  </a:lnTo>
                  <a:lnTo>
                    <a:pt x="6644" y="10378"/>
                  </a:lnTo>
                  <a:lnTo>
                    <a:pt x="6644" y="10186"/>
                  </a:lnTo>
                  <a:lnTo>
                    <a:pt x="6606" y="10014"/>
                  </a:lnTo>
                  <a:lnTo>
                    <a:pt x="6568" y="9842"/>
                  </a:lnTo>
                  <a:lnTo>
                    <a:pt x="6510" y="9669"/>
                  </a:lnTo>
                  <a:lnTo>
                    <a:pt x="6434" y="9516"/>
                  </a:lnTo>
                  <a:lnTo>
                    <a:pt x="6357" y="9363"/>
                  </a:lnTo>
                  <a:lnTo>
                    <a:pt x="6261" y="9229"/>
                  </a:lnTo>
                  <a:lnTo>
                    <a:pt x="6147" y="9095"/>
                  </a:lnTo>
                  <a:lnTo>
                    <a:pt x="6032" y="8980"/>
                  </a:lnTo>
                  <a:lnTo>
                    <a:pt x="5898" y="8885"/>
                  </a:lnTo>
                  <a:lnTo>
                    <a:pt x="5764" y="8789"/>
                  </a:lnTo>
                  <a:lnTo>
                    <a:pt x="5610" y="8712"/>
                  </a:lnTo>
                  <a:lnTo>
                    <a:pt x="5457" y="8636"/>
                  </a:lnTo>
                  <a:lnTo>
                    <a:pt x="5285" y="8597"/>
                  </a:lnTo>
                  <a:lnTo>
                    <a:pt x="5113" y="8559"/>
                  </a:lnTo>
                  <a:lnTo>
                    <a:pt x="4940" y="8540"/>
                  </a:lnTo>
                  <a:lnTo>
                    <a:pt x="4768" y="8540"/>
                  </a:lnTo>
                  <a:lnTo>
                    <a:pt x="4596" y="8559"/>
                  </a:lnTo>
                  <a:lnTo>
                    <a:pt x="4423" y="8597"/>
                  </a:lnTo>
                  <a:lnTo>
                    <a:pt x="4251" y="8655"/>
                  </a:lnTo>
                  <a:lnTo>
                    <a:pt x="4098" y="8712"/>
                  </a:lnTo>
                  <a:lnTo>
                    <a:pt x="3926" y="8808"/>
                  </a:lnTo>
                  <a:lnTo>
                    <a:pt x="3792" y="8904"/>
                  </a:lnTo>
                  <a:lnTo>
                    <a:pt x="3638" y="9019"/>
                  </a:lnTo>
                  <a:lnTo>
                    <a:pt x="3524" y="9153"/>
                  </a:lnTo>
                  <a:lnTo>
                    <a:pt x="3409" y="9287"/>
                  </a:lnTo>
                  <a:lnTo>
                    <a:pt x="3294" y="9440"/>
                  </a:lnTo>
                  <a:lnTo>
                    <a:pt x="3217" y="9593"/>
                  </a:lnTo>
                  <a:lnTo>
                    <a:pt x="3141" y="9765"/>
                  </a:lnTo>
                  <a:lnTo>
                    <a:pt x="3083" y="9957"/>
                  </a:lnTo>
                  <a:lnTo>
                    <a:pt x="3064" y="10148"/>
                  </a:lnTo>
                  <a:lnTo>
                    <a:pt x="3045" y="10340"/>
                  </a:lnTo>
                  <a:lnTo>
                    <a:pt x="3045" y="10991"/>
                  </a:lnTo>
                  <a:lnTo>
                    <a:pt x="1149" y="10991"/>
                  </a:lnTo>
                  <a:lnTo>
                    <a:pt x="1149" y="9076"/>
                  </a:lnTo>
                  <a:lnTo>
                    <a:pt x="1973" y="9076"/>
                  </a:lnTo>
                  <a:lnTo>
                    <a:pt x="2145" y="9057"/>
                  </a:lnTo>
                  <a:lnTo>
                    <a:pt x="2317" y="8999"/>
                  </a:lnTo>
                  <a:lnTo>
                    <a:pt x="2471" y="8942"/>
                  </a:lnTo>
                  <a:lnTo>
                    <a:pt x="2643" y="8865"/>
                  </a:lnTo>
                  <a:lnTo>
                    <a:pt x="2796" y="8770"/>
                  </a:lnTo>
                  <a:lnTo>
                    <a:pt x="2930" y="8674"/>
                  </a:lnTo>
                  <a:lnTo>
                    <a:pt x="3064" y="8540"/>
                  </a:lnTo>
                  <a:lnTo>
                    <a:pt x="3179" y="8406"/>
                  </a:lnTo>
                  <a:lnTo>
                    <a:pt x="3294" y="8272"/>
                  </a:lnTo>
                  <a:lnTo>
                    <a:pt x="3390" y="8119"/>
                  </a:lnTo>
                  <a:lnTo>
                    <a:pt x="3466" y="7946"/>
                  </a:lnTo>
                  <a:lnTo>
                    <a:pt x="3524" y="7774"/>
                  </a:lnTo>
                  <a:lnTo>
                    <a:pt x="3581" y="7583"/>
                  </a:lnTo>
                  <a:lnTo>
                    <a:pt x="3600" y="7391"/>
                  </a:lnTo>
                  <a:lnTo>
                    <a:pt x="3600" y="7200"/>
                  </a:lnTo>
                  <a:lnTo>
                    <a:pt x="3581" y="7027"/>
                  </a:lnTo>
                  <a:lnTo>
                    <a:pt x="3543" y="6855"/>
                  </a:lnTo>
                  <a:lnTo>
                    <a:pt x="3485" y="6683"/>
                  </a:lnTo>
                  <a:lnTo>
                    <a:pt x="3428" y="6530"/>
                  </a:lnTo>
                  <a:lnTo>
                    <a:pt x="3351" y="6376"/>
                  </a:lnTo>
                  <a:lnTo>
                    <a:pt x="3256" y="6242"/>
                  </a:lnTo>
                  <a:lnTo>
                    <a:pt x="3141" y="6108"/>
                  </a:lnTo>
                  <a:lnTo>
                    <a:pt x="3026" y="5994"/>
                  </a:lnTo>
                  <a:lnTo>
                    <a:pt x="2911" y="5879"/>
                  </a:lnTo>
                  <a:lnTo>
                    <a:pt x="2758" y="5783"/>
                  </a:lnTo>
                  <a:lnTo>
                    <a:pt x="2624" y="5687"/>
                  </a:lnTo>
                  <a:lnTo>
                    <a:pt x="2451" y="5630"/>
                  </a:lnTo>
                  <a:lnTo>
                    <a:pt x="2298" y="5572"/>
                  </a:lnTo>
                  <a:lnTo>
                    <a:pt x="2126" y="5515"/>
                  </a:lnTo>
                  <a:lnTo>
                    <a:pt x="1954" y="5496"/>
                  </a:lnTo>
                  <a:lnTo>
                    <a:pt x="1149" y="5496"/>
                  </a:lnTo>
                  <a:lnTo>
                    <a:pt x="1149" y="3581"/>
                  </a:lnTo>
                  <a:lnTo>
                    <a:pt x="3217" y="3581"/>
                  </a:lnTo>
                  <a:lnTo>
                    <a:pt x="3409" y="3562"/>
                  </a:lnTo>
                  <a:lnTo>
                    <a:pt x="3600" y="3505"/>
                  </a:lnTo>
                  <a:lnTo>
                    <a:pt x="3753" y="3428"/>
                  </a:lnTo>
                  <a:lnTo>
                    <a:pt x="3906" y="3294"/>
                  </a:lnTo>
                  <a:lnTo>
                    <a:pt x="4021" y="3160"/>
                  </a:lnTo>
                  <a:lnTo>
                    <a:pt x="4117" y="2988"/>
                  </a:lnTo>
                  <a:lnTo>
                    <a:pt x="4175" y="2815"/>
                  </a:lnTo>
                  <a:lnTo>
                    <a:pt x="4194" y="2605"/>
                  </a:lnTo>
                  <a:lnTo>
                    <a:pt x="4194" y="1801"/>
                  </a:lnTo>
                  <a:lnTo>
                    <a:pt x="4213" y="1667"/>
                  </a:lnTo>
                  <a:lnTo>
                    <a:pt x="4251" y="1533"/>
                  </a:lnTo>
                  <a:lnTo>
                    <a:pt x="4309" y="1437"/>
                  </a:lnTo>
                  <a:lnTo>
                    <a:pt x="4385" y="1341"/>
                  </a:lnTo>
                  <a:lnTo>
                    <a:pt x="4481" y="1265"/>
                  </a:lnTo>
                  <a:lnTo>
                    <a:pt x="4596" y="1188"/>
                  </a:lnTo>
                  <a:lnTo>
                    <a:pt x="4711" y="1150"/>
                  </a:lnTo>
                  <a:close/>
                  <a:moveTo>
                    <a:pt x="13518" y="1150"/>
                  </a:moveTo>
                  <a:lnTo>
                    <a:pt x="13632" y="1188"/>
                  </a:lnTo>
                  <a:lnTo>
                    <a:pt x="13747" y="1265"/>
                  </a:lnTo>
                  <a:lnTo>
                    <a:pt x="13843" y="1341"/>
                  </a:lnTo>
                  <a:lnTo>
                    <a:pt x="13920" y="1437"/>
                  </a:lnTo>
                  <a:lnTo>
                    <a:pt x="13977" y="1533"/>
                  </a:lnTo>
                  <a:lnTo>
                    <a:pt x="14015" y="1667"/>
                  </a:lnTo>
                  <a:lnTo>
                    <a:pt x="14035" y="1801"/>
                  </a:lnTo>
                  <a:lnTo>
                    <a:pt x="14035" y="2605"/>
                  </a:lnTo>
                  <a:lnTo>
                    <a:pt x="14054" y="2815"/>
                  </a:lnTo>
                  <a:lnTo>
                    <a:pt x="14111" y="2988"/>
                  </a:lnTo>
                  <a:lnTo>
                    <a:pt x="14207" y="3160"/>
                  </a:lnTo>
                  <a:lnTo>
                    <a:pt x="14322" y="3294"/>
                  </a:lnTo>
                  <a:lnTo>
                    <a:pt x="14475" y="3428"/>
                  </a:lnTo>
                  <a:lnTo>
                    <a:pt x="14628" y="3505"/>
                  </a:lnTo>
                  <a:lnTo>
                    <a:pt x="14820" y="3562"/>
                  </a:lnTo>
                  <a:lnTo>
                    <a:pt x="15011" y="3581"/>
                  </a:lnTo>
                  <a:lnTo>
                    <a:pt x="17079" y="3581"/>
                  </a:lnTo>
                  <a:lnTo>
                    <a:pt x="17079" y="5649"/>
                  </a:lnTo>
                  <a:lnTo>
                    <a:pt x="17098" y="5859"/>
                  </a:lnTo>
                  <a:lnTo>
                    <a:pt x="17174" y="6051"/>
                  </a:lnTo>
                  <a:lnTo>
                    <a:pt x="17270" y="6204"/>
                  </a:lnTo>
                  <a:lnTo>
                    <a:pt x="17385" y="6357"/>
                  </a:lnTo>
                  <a:lnTo>
                    <a:pt x="17557" y="6472"/>
                  </a:lnTo>
                  <a:lnTo>
                    <a:pt x="17730" y="6568"/>
                  </a:lnTo>
                  <a:lnTo>
                    <a:pt x="17940" y="6625"/>
                  </a:lnTo>
                  <a:lnTo>
                    <a:pt x="18170" y="6644"/>
                  </a:lnTo>
                  <a:lnTo>
                    <a:pt x="18974" y="6644"/>
                  </a:lnTo>
                  <a:lnTo>
                    <a:pt x="19108" y="6683"/>
                  </a:lnTo>
                  <a:lnTo>
                    <a:pt x="19223" y="6740"/>
                  </a:lnTo>
                  <a:lnTo>
                    <a:pt x="19319" y="6817"/>
                  </a:lnTo>
                  <a:lnTo>
                    <a:pt x="19395" y="6912"/>
                  </a:lnTo>
                  <a:lnTo>
                    <a:pt x="19472" y="7008"/>
                  </a:lnTo>
                  <a:lnTo>
                    <a:pt x="19510" y="7123"/>
                  </a:lnTo>
                  <a:lnTo>
                    <a:pt x="19529" y="7257"/>
                  </a:lnTo>
                  <a:lnTo>
                    <a:pt x="19529" y="7353"/>
                  </a:lnTo>
                  <a:lnTo>
                    <a:pt x="19491" y="7468"/>
                  </a:lnTo>
                  <a:lnTo>
                    <a:pt x="19453" y="7583"/>
                  </a:lnTo>
                  <a:lnTo>
                    <a:pt x="19376" y="7678"/>
                  </a:lnTo>
                  <a:lnTo>
                    <a:pt x="19300" y="7774"/>
                  </a:lnTo>
                  <a:lnTo>
                    <a:pt x="19185" y="7851"/>
                  </a:lnTo>
                  <a:lnTo>
                    <a:pt x="19051" y="7908"/>
                  </a:lnTo>
                  <a:lnTo>
                    <a:pt x="18878" y="7927"/>
                  </a:lnTo>
                  <a:lnTo>
                    <a:pt x="18074" y="7927"/>
                  </a:lnTo>
                  <a:lnTo>
                    <a:pt x="17864" y="7946"/>
                  </a:lnTo>
                  <a:lnTo>
                    <a:pt x="17691" y="8004"/>
                  </a:lnTo>
                  <a:lnTo>
                    <a:pt x="17519" y="8100"/>
                  </a:lnTo>
                  <a:lnTo>
                    <a:pt x="17366" y="8214"/>
                  </a:lnTo>
                  <a:lnTo>
                    <a:pt x="17251" y="8368"/>
                  </a:lnTo>
                  <a:lnTo>
                    <a:pt x="17155" y="8540"/>
                  </a:lnTo>
                  <a:lnTo>
                    <a:pt x="17098" y="8712"/>
                  </a:lnTo>
                  <a:lnTo>
                    <a:pt x="17079" y="8923"/>
                  </a:lnTo>
                  <a:lnTo>
                    <a:pt x="17079" y="10991"/>
                  </a:lnTo>
                  <a:lnTo>
                    <a:pt x="15183" y="10991"/>
                  </a:lnTo>
                  <a:lnTo>
                    <a:pt x="15183" y="10340"/>
                  </a:lnTo>
                  <a:lnTo>
                    <a:pt x="15183" y="10148"/>
                  </a:lnTo>
                  <a:lnTo>
                    <a:pt x="15145" y="9976"/>
                  </a:lnTo>
                  <a:lnTo>
                    <a:pt x="15107" y="9804"/>
                  </a:lnTo>
                  <a:lnTo>
                    <a:pt x="15049" y="9631"/>
                  </a:lnTo>
                  <a:lnTo>
                    <a:pt x="14973" y="9478"/>
                  </a:lnTo>
                  <a:lnTo>
                    <a:pt x="14877" y="9325"/>
                  </a:lnTo>
                  <a:lnTo>
                    <a:pt x="14781" y="9191"/>
                  </a:lnTo>
                  <a:lnTo>
                    <a:pt x="14666" y="9057"/>
                  </a:lnTo>
                  <a:lnTo>
                    <a:pt x="14532" y="8942"/>
                  </a:lnTo>
                  <a:lnTo>
                    <a:pt x="14398" y="8846"/>
                  </a:lnTo>
                  <a:lnTo>
                    <a:pt x="14245" y="8750"/>
                  </a:lnTo>
                  <a:lnTo>
                    <a:pt x="14092" y="8674"/>
                  </a:lnTo>
                  <a:lnTo>
                    <a:pt x="13920" y="8616"/>
                  </a:lnTo>
                  <a:lnTo>
                    <a:pt x="13747" y="8578"/>
                  </a:lnTo>
                  <a:lnTo>
                    <a:pt x="13575" y="8540"/>
                  </a:lnTo>
                  <a:lnTo>
                    <a:pt x="13211" y="8540"/>
                  </a:lnTo>
                  <a:lnTo>
                    <a:pt x="13039" y="8578"/>
                  </a:lnTo>
                  <a:lnTo>
                    <a:pt x="12867" y="8616"/>
                  </a:lnTo>
                  <a:lnTo>
                    <a:pt x="12713" y="8674"/>
                  </a:lnTo>
                  <a:lnTo>
                    <a:pt x="12560" y="8750"/>
                  </a:lnTo>
                  <a:lnTo>
                    <a:pt x="12407" y="8846"/>
                  </a:lnTo>
                  <a:lnTo>
                    <a:pt x="12273" y="8942"/>
                  </a:lnTo>
                  <a:lnTo>
                    <a:pt x="12139" y="9057"/>
                  </a:lnTo>
                  <a:lnTo>
                    <a:pt x="12024" y="9191"/>
                  </a:lnTo>
                  <a:lnTo>
                    <a:pt x="11909" y="9325"/>
                  </a:lnTo>
                  <a:lnTo>
                    <a:pt x="11814" y="9478"/>
                  </a:lnTo>
                  <a:lnTo>
                    <a:pt x="11737" y="9631"/>
                  </a:lnTo>
                  <a:lnTo>
                    <a:pt x="11680" y="9804"/>
                  </a:lnTo>
                  <a:lnTo>
                    <a:pt x="11622" y="9976"/>
                  </a:lnTo>
                  <a:lnTo>
                    <a:pt x="11603" y="10148"/>
                  </a:lnTo>
                  <a:lnTo>
                    <a:pt x="11584" y="10340"/>
                  </a:lnTo>
                  <a:lnTo>
                    <a:pt x="11584" y="10991"/>
                  </a:lnTo>
                  <a:lnTo>
                    <a:pt x="9688" y="10991"/>
                  </a:lnTo>
                  <a:lnTo>
                    <a:pt x="9688" y="9076"/>
                  </a:lnTo>
                  <a:lnTo>
                    <a:pt x="10512" y="9076"/>
                  </a:lnTo>
                  <a:lnTo>
                    <a:pt x="10684" y="9057"/>
                  </a:lnTo>
                  <a:lnTo>
                    <a:pt x="10856" y="8999"/>
                  </a:lnTo>
                  <a:lnTo>
                    <a:pt x="11010" y="8942"/>
                  </a:lnTo>
                  <a:lnTo>
                    <a:pt x="11182" y="8865"/>
                  </a:lnTo>
                  <a:lnTo>
                    <a:pt x="11335" y="8770"/>
                  </a:lnTo>
                  <a:lnTo>
                    <a:pt x="11469" y="8674"/>
                  </a:lnTo>
                  <a:lnTo>
                    <a:pt x="11603" y="8540"/>
                  </a:lnTo>
                  <a:lnTo>
                    <a:pt x="11737" y="8406"/>
                  </a:lnTo>
                  <a:lnTo>
                    <a:pt x="11833" y="8272"/>
                  </a:lnTo>
                  <a:lnTo>
                    <a:pt x="11929" y="8119"/>
                  </a:lnTo>
                  <a:lnTo>
                    <a:pt x="12005" y="7946"/>
                  </a:lnTo>
                  <a:lnTo>
                    <a:pt x="12082" y="7774"/>
                  </a:lnTo>
                  <a:lnTo>
                    <a:pt x="12120" y="7583"/>
                  </a:lnTo>
                  <a:lnTo>
                    <a:pt x="12139" y="7391"/>
                  </a:lnTo>
                  <a:lnTo>
                    <a:pt x="12139" y="7200"/>
                  </a:lnTo>
                  <a:lnTo>
                    <a:pt x="12120" y="7027"/>
                  </a:lnTo>
                  <a:lnTo>
                    <a:pt x="12082" y="6855"/>
                  </a:lnTo>
                  <a:lnTo>
                    <a:pt x="12043" y="6683"/>
                  </a:lnTo>
                  <a:lnTo>
                    <a:pt x="11967" y="6530"/>
                  </a:lnTo>
                  <a:lnTo>
                    <a:pt x="11890" y="6376"/>
                  </a:lnTo>
                  <a:lnTo>
                    <a:pt x="11794" y="6242"/>
                  </a:lnTo>
                  <a:lnTo>
                    <a:pt x="11699" y="6108"/>
                  </a:lnTo>
                  <a:lnTo>
                    <a:pt x="11584" y="5994"/>
                  </a:lnTo>
                  <a:lnTo>
                    <a:pt x="11450" y="5879"/>
                  </a:lnTo>
                  <a:lnTo>
                    <a:pt x="11316" y="5783"/>
                  </a:lnTo>
                  <a:lnTo>
                    <a:pt x="11163" y="5687"/>
                  </a:lnTo>
                  <a:lnTo>
                    <a:pt x="11010" y="5630"/>
                  </a:lnTo>
                  <a:lnTo>
                    <a:pt x="10837" y="5572"/>
                  </a:lnTo>
                  <a:lnTo>
                    <a:pt x="10665" y="5515"/>
                  </a:lnTo>
                  <a:lnTo>
                    <a:pt x="10493" y="5496"/>
                  </a:lnTo>
                  <a:lnTo>
                    <a:pt x="9688" y="5496"/>
                  </a:lnTo>
                  <a:lnTo>
                    <a:pt x="9688" y="3581"/>
                  </a:lnTo>
                  <a:lnTo>
                    <a:pt x="11756" y="3581"/>
                  </a:lnTo>
                  <a:lnTo>
                    <a:pt x="11948" y="3562"/>
                  </a:lnTo>
                  <a:lnTo>
                    <a:pt x="12139" y="3505"/>
                  </a:lnTo>
                  <a:lnTo>
                    <a:pt x="12311" y="3428"/>
                  </a:lnTo>
                  <a:lnTo>
                    <a:pt x="12445" y="3294"/>
                  </a:lnTo>
                  <a:lnTo>
                    <a:pt x="12560" y="3160"/>
                  </a:lnTo>
                  <a:lnTo>
                    <a:pt x="12656" y="2988"/>
                  </a:lnTo>
                  <a:lnTo>
                    <a:pt x="12713" y="2815"/>
                  </a:lnTo>
                  <a:lnTo>
                    <a:pt x="12733" y="2605"/>
                  </a:lnTo>
                  <a:lnTo>
                    <a:pt x="12733" y="1801"/>
                  </a:lnTo>
                  <a:lnTo>
                    <a:pt x="12752" y="1667"/>
                  </a:lnTo>
                  <a:lnTo>
                    <a:pt x="12790" y="1533"/>
                  </a:lnTo>
                  <a:lnTo>
                    <a:pt x="12848" y="1437"/>
                  </a:lnTo>
                  <a:lnTo>
                    <a:pt x="12924" y="1341"/>
                  </a:lnTo>
                  <a:lnTo>
                    <a:pt x="13020" y="1265"/>
                  </a:lnTo>
                  <a:lnTo>
                    <a:pt x="13135" y="1188"/>
                  </a:lnTo>
                  <a:lnTo>
                    <a:pt x="13250" y="1150"/>
                  </a:lnTo>
                  <a:close/>
                  <a:moveTo>
                    <a:pt x="4883" y="9689"/>
                  </a:moveTo>
                  <a:lnTo>
                    <a:pt x="4998" y="9708"/>
                  </a:lnTo>
                  <a:lnTo>
                    <a:pt x="5113" y="9746"/>
                  </a:lnTo>
                  <a:lnTo>
                    <a:pt x="5228" y="9823"/>
                  </a:lnTo>
                  <a:lnTo>
                    <a:pt x="5323" y="9899"/>
                  </a:lnTo>
                  <a:lnTo>
                    <a:pt x="5400" y="9995"/>
                  </a:lnTo>
                  <a:lnTo>
                    <a:pt x="5457" y="10110"/>
                  </a:lnTo>
                  <a:lnTo>
                    <a:pt x="5476" y="10244"/>
                  </a:lnTo>
                  <a:lnTo>
                    <a:pt x="5496" y="10378"/>
                  </a:lnTo>
                  <a:lnTo>
                    <a:pt x="5496" y="11144"/>
                  </a:lnTo>
                  <a:lnTo>
                    <a:pt x="5515" y="11354"/>
                  </a:lnTo>
                  <a:lnTo>
                    <a:pt x="5572" y="11527"/>
                  </a:lnTo>
                  <a:lnTo>
                    <a:pt x="5668" y="11699"/>
                  </a:lnTo>
                  <a:lnTo>
                    <a:pt x="5783" y="11852"/>
                  </a:lnTo>
                  <a:lnTo>
                    <a:pt x="5936" y="11967"/>
                  </a:lnTo>
                  <a:lnTo>
                    <a:pt x="6089" y="12063"/>
                  </a:lnTo>
                  <a:lnTo>
                    <a:pt x="6281" y="12120"/>
                  </a:lnTo>
                  <a:lnTo>
                    <a:pt x="6472" y="12139"/>
                  </a:lnTo>
                  <a:lnTo>
                    <a:pt x="8540" y="12139"/>
                  </a:lnTo>
                  <a:lnTo>
                    <a:pt x="8540" y="14207"/>
                  </a:lnTo>
                  <a:lnTo>
                    <a:pt x="8559" y="14398"/>
                  </a:lnTo>
                  <a:lnTo>
                    <a:pt x="8616" y="14590"/>
                  </a:lnTo>
                  <a:lnTo>
                    <a:pt x="8712" y="14743"/>
                  </a:lnTo>
                  <a:lnTo>
                    <a:pt x="8827" y="14896"/>
                  </a:lnTo>
                  <a:lnTo>
                    <a:pt x="8980" y="15011"/>
                  </a:lnTo>
                  <a:lnTo>
                    <a:pt x="9152" y="15107"/>
                  </a:lnTo>
                  <a:lnTo>
                    <a:pt x="9325" y="15164"/>
                  </a:lnTo>
                  <a:lnTo>
                    <a:pt x="9516" y="15183"/>
                  </a:lnTo>
                  <a:lnTo>
                    <a:pt x="10301" y="15183"/>
                  </a:lnTo>
                  <a:lnTo>
                    <a:pt x="10435" y="15203"/>
                  </a:lnTo>
                  <a:lnTo>
                    <a:pt x="10569" y="15222"/>
                  </a:lnTo>
                  <a:lnTo>
                    <a:pt x="10684" y="15279"/>
                  </a:lnTo>
                  <a:lnTo>
                    <a:pt x="10780" y="15356"/>
                  </a:lnTo>
                  <a:lnTo>
                    <a:pt x="10856" y="15451"/>
                  </a:lnTo>
                  <a:lnTo>
                    <a:pt x="10933" y="15566"/>
                  </a:lnTo>
                  <a:lnTo>
                    <a:pt x="10971" y="15681"/>
                  </a:lnTo>
                  <a:lnTo>
                    <a:pt x="10990" y="15796"/>
                  </a:lnTo>
                  <a:lnTo>
                    <a:pt x="10990" y="15911"/>
                  </a:lnTo>
                  <a:lnTo>
                    <a:pt x="10952" y="16007"/>
                  </a:lnTo>
                  <a:lnTo>
                    <a:pt x="10914" y="16122"/>
                  </a:lnTo>
                  <a:lnTo>
                    <a:pt x="10837" y="16236"/>
                  </a:lnTo>
                  <a:lnTo>
                    <a:pt x="10741" y="16313"/>
                  </a:lnTo>
                  <a:lnTo>
                    <a:pt x="10646" y="16390"/>
                  </a:lnTo>
                  <a:lnTo>
                    <a:pt x="10493" y="16447"/>
                  </a:lnTo>
                  <a:lnTo>
                    <a:pt x="10339" y="16485"/>
                  </a:lnTo>
                  <a:lnTo>
                    <a:pt x="9516" y="16485"/>
                  </a:lnTo>
                  <a:lnTo>
                    <a:pt x="9325" y="16505"/>
                  </a:lnTo>
                  <a:lnTo>
                    <a:pt x="9152" y="16562"/>
                  </a:lnTo>
                  <a:lnTo>
                    <a:pt x="8980" y="16639"/>
                  </a:lnTo>
                  <a:lnTo>
                    <a:pt x="8827" y="16773"/>
                  </a:lnTo>
                  <a:lnTo>
                    <a:pt x="8712" y="16907"/>
                  </a:lnTo>
                  <a:lnTo>
                    <a:pt x="8616" y="17079"/>
                  </a:lnTo>
                  <a:lnTo>
                    <a:pt x="8559" y="17270"/>
                  </a:lnTo>
                  <a:lnTo>
                    <a:pt x="8540" y="17462"/>
                  </a:lnTo>
                  <a:lnTo>
                    <a:pt x="8540" y="19530"/>
                  </a:lnTo>
                  <a:lnTo>
                    <a:pt x="6644" y="19530"/>
                  </a:lnTo>
                  <a:lnTo>
                    <a:pt x="6644" y="18917"/>
                  </a:lnTo>
                  <a:lnTo>
                    <a:pt x="6644" y="18725"/>
                  </a:lnTo>
                  <a:lnTo>
                    <a:pt x="6606" y="18553"/>
                  </a:lnTo>
                  <a:lnTo>
                    <a:pt x="6568" y="18381"/>
                  </a:lnTo>
                  <a:lnTo>
                    <a:pt x="6510" y="18228"/>
                  </a:lnTo>
                  <a:lnTo>
                    <a:pt x="6434" y="18055"/>
                  </a:lnTo>
                  <a:lnTo>
                    <a:pt x="6357" y="17921"/>
                  </a:lnTo>
                  <a:lnTo>
                    <a:pt x="6261" y="17768"/>
                  </a:lnTo>
                  <a:lnTo>
                    <a:pt x="6147" y="17653"/>
                  </a:lnTo>
                  <a:lnTo>
                    <a:pt x="6032" y="17519"/>
                  </a:lnTo>
                  <a:lnTo>
                    <a:pt x="5898" y="17424"/>
                  </a:lnTo>
                  <a:lnTo>
                    <a:pt x="5764" y="17328"/>
                  </a:lnTo>
                  <a:lnTo>
                    <a:pt x="5610" y="17251"/>
                  </a:lnTo>
                  <a:lnTo>
                    <a:pt x="5457" y="17175"/>
                  </a:lnTo>
                  <a:lnTo>
                    <a:pt x="5285" y="17136"/>
                  </a:lnTo>
                  <a:lnTo>
                    <a:pt x="5113" y="17098"/>
                  </a:lnTo>
                  <a:lnTo>
                    <a:pt x="4940" y="17079"/>
                  </a:lnTo>
                  <a:lnTo>
                    <a:pt x="4768" y="17079"/>
                  </a:lnTo>
                  <a:lnTo>
                    <a:pt x="4596" y="17098"/>
                  </a:lnTo>
                  <a:lnTo>
                    <a:pt x="4423" y="17136"/>
                  </a:lnTo>
                  <a:lnTo>
                    <a:pt x="4251" y="17194"/>
                  </a:lnTo>
                  <a:lnTo>
                    <a:pt x="4098" y="17251"/>
                  </a:lnTo>
                  <a:lnTo>
                    <a:pt x="3926" y="17347"/>
                  </a:lnTo>
                  <a:lnTo>
                    <a:pt x="3792" y="17443"/>
                  </a:lnTo>
                  <a:lnTo>
                    <a:pt x="3638" y="17558"/>
                  </a:lnTo>
                  <a:lnTo>
                    <a:pt x="3524" y="17692"/>
                  </a:lnTo>
                  <a:lnTo>
                    <a:pt x="3409" y="17826"/>
                  </a:lnTo>
                  <a:lnTo>
                    <a:pt x="3294" y="17979"/>
                  </a:lnTo>
                  <a:lnTo>
                    <a:pt x="3217" y="18151"/>
                  </a:lnTo>
                  <a:lnTo>
                    <a:pt x="3141" y="18323"/>
                  </a:lnTo>
                  <a:lnTo>
                    <a:pt x="3083" y="18496"/>
                  </a:lnTo>
                  <a:lnTo>
                    <a:pt x="3064" y="18687"/>
                  </a:lnTo>
                  <a:lnTo>
                    <a:pt x="3045" y="18879"/>
                  </a:lnTo>
                  <a:lnTo>
                    <a:pt x="3045" y="19530"/>
                  </a:lnTo>
                  <a:lnTo>
                    <a:pt x="1149" y="19530"/>
                  </a:lnTo>
                  <a:lnTo>
                    <a:pt x="1149" y="17634"/>
                  </a:lnTo>
                  <a:lnTo>
                    <a:pt x="1800" y="17634"/>
                  </a:lnTo>
                  <a:lnTo>
                    <a:pt x="1973" y="17615"/>
                  </a:lnTo>
                  <a:lnTo>
                    <a:pt x="2145" y="17596"/>
                  </a:lnTo>
                  <a:lnTo>
                    <a:pt x="2317" y="17558"/>
                  </a:lnTo>
                  <a:lnTo>
                    <a:pt x="2471" y="17481"/>
                  </a:lnTo>
                  <a:lnTo>
                    <a:pt x="2643" y="17404"/>
                  </a:lnTo>
                  <a:lnTo>
                    <a:pt x="2796" y="17309"/>
                  </a:lnTo>
                  <a:lnTo>
                    <a:pt x="2930" y="17213"/>
                  </a:lnTo>
                  <a:lnTo>
                    <a:pt x="3064" y="17079"/>
                  </a:lnTo>
                  <a:lnTo>
                    <a:pt x="3179" y="16945"/>
                  </a:lnTo>
                  <a:lnTo>
                    <a:pt x="3294" y="16811"/>
                  </a:lnTo>
                  <a:lnTo>
                    <a:pt x="3390" y="16658"/>
                  </a:lnTo>
                  <a:lnTo>
                    <a:pt x="3466" y="16485"/>
                  </a:lnTo>
                  <a:lnTo>
                    <a:pt x="3524" y="16313"/>
                  </a:lnTo>
                  <a:lnTo>
                    <a:pt x="3581" y="16122"/>
                  </a:lnTo>
                  <a:lnTo>
                    <a:pt x="3600" y="15930"/>
                  </a:lnTo>
                  <a:lnTo>
                    <a:pt x="3600" y="15739"/>
                  </a:lnTo>
                  <a:lnTo>
                    <a:pt x="3581" y="15566"/>
                  </a:lnTo>
                  <a:lnTo>
                    <a:pt x="3543" y="15394"/>
                  </a:lnTo>
                  <a:lnTo>
                    <a:pt x="3485" y="15222"/>
                  </a:lnTo>
                  <a:lnTo>
                    <a:pt x="3428" y="15069"/>
                  </a:lnTo>
                  <a:lnTo>
                    <a:pt x="3351" y="14915"/>
                  </a:lnTo>
                  <a:lnTo>
                    <a:pt x="3256" y="14781"/>
                  </a:lnTo>
                  <a:lnTo>
                    <a:pt x="3141" y="14647"/>
                  </a:lnTo>
                  <a:lnTo>
                    <a:pt x="3026" y="14532"/>
                  </a:lnTo>
                  <a:lnTo>
                    <a:pt x="2911" y="14418"/>
                  </a:lnTo>
                  <a:lnTo>
                    <a:pt x="2758" y="14322"/>
                  </a:lnTo>
                  <a:lnTo>
                    <a:pt x="2624" y="14226"/>
                  </a:lnTo>
                  <a:lnTo>
                    <a:pt x="2451" y="14169"/>
                  </a:lnTo>
                  <a:lnTo>
                    <a:pt x="2298" y="14111"/>
                  </a:lnTo>
                  <a:lnTo>
                    <a:pt x="2126" y="14073"/>
                  </a:lnTo>
                  <a:lnTo>
                    <a:pt x="1954" y="14035"/>
                  </a:lnTo>
                  <a:lnTo>
                    <a:pt x="1149" y="14035"/>
                  </a:lnTo>
                  <a:lnTo>
                    <a:pt x="1149" y="12139"/>
                  </a:lnTo>
                  <a:lnTo>
                    <a:pt x="3217" y="12139"/>
                  </a:lnTo>
                  <a:lnTo>
                    <a:pt x="3409" y="12120"/>
                  </a:lnTo>
                  <a:lnTo>
                    <a:pt x="3600" y="12063"/>
                  </a:lnTo>
                  <a:lnTo>
                    <a:pt x="3753" y="11967"/>
                  </a:lnTo>
                  <a:lnTo>
                    <a:pt x="3906" y="11852"/>
                  </a:lnTo>
                  <a:lnTo>
                    <a:pt x="4021" y="11699"/>
                  </a:lnTo>
                  <a:lnTo>
                    <a:pt x="4117" y="11527"/>
                  </a:lnTo>
                  <a:lnTo>
                    <a:pt x="4175" y="11354"/>
                  </a:lnTo>
                  <a:lnTo>
                    <a:pt x="4194" y="11144"/>
                  </a:lnTo>
                  <a:lnTo>
                    <a:pt x="4194" y="10416"/>
                  </a:lnTo>
                  <a:lnTo>
                    <a:pt x="4194" y="10301"/>
                  </a:lnTo>
                  <a:lnTo>
                    <a:pt x="4232" y="10167"/>
                  </a:lnTo>
                  <a:lnTo>
                    <a:pt x="4270" y="10052"/>
                  </a:lnTo>
                  <a:lnTo>
                    <a:pt x="4347" y="9938"/>
                  </a:lnTo>
                  <a:lnTo>
                    <a:pt x="4443" y="9842"/>
                  </a:lnTo>
                  <a:lnTo>
                    <a:pt x="4557" y="9765"/>
                  </a:lnTo>
                  <a:lnTo>
                    <a:pt x="4711" y="9708"/>
                  </a:lnTo>
                  <a:lnTo>
                    <a:pt x="4883" y="9689"/>
                  </a:lnTo>
                  <a:close/>
                  <a:moveTo>
                    <a:pt x="13384" y="9689"/>
                  </a:moveTo>
                  <a:lnTo>
                    <a:pt x="13518" y="9708"/>
                  </a:lnTo>
                  <a:lnTo>
                    <a:pt x="13632" y="9746"/>
                  </a:lnTo>
                  <a:lnTo>
                    <a:pt x="13747" y="9804"/>
                  </a:lnTo>
                  <a:lnTo>
                    <a:pt x="13843" y="9880"/>
                  </a:lnTo>
                  <a:lnTo>
                    <a:pt x="13920" y="9976"/>
                  </a:lnTo>
                  <a:lnTo>
                    <a:pt x="13977" y="10091"/>
                  </a:lnTo>
                  <a:lnTo>
                    <a:pt x="14015" y="10206"/>
                  </a:lnTo>
                  <a:lnTo>
                    <a:pt x="14035" y="10340"/>
                  </a:lnTo>
                  <a:lnTo>
                    <a:pt x="14035" y="11144"/>
                  </a:lnTo>
                  <a:lnTo>
                    <a:pt x="14054" y="11354"/>
                  </a:lnTo>
                  <a:lnTo>
                    <a:pt x="14111" y="11527"/>
                  </a:lnTo>
                  <a:lnTo>
                    <a:pt x="14207" y="11699"/>
                  </a:lnTo>
                  <a:lnTo>
                    <a:pt x="14322" y="11852"/>
                  </a:lnTo>
                  <a:lnTo>
                    <a:pt x="14456" y="11967"/>
                  </a:lnTo>
                  <a:lnTo>
                    <a:pt x="14628" y="12063"/>
                  </a:lnTo>
                  <a:lnTo>
                    <a:pt x="14820" y="12120"/>
                  </a:lnTo>
                  <a:lnTo>
                    <a:pt x="15011" y="12139"/>
                  </a:lnTo>
                  <a:lnTo>
                    <a:pt x="17079" y="12139"/>
                  </a:lnTo>
                  <a:lnTo>
                    <a:pt x="17079" y="14207"/>
                  </a:lnTo>
                  <a:lnTo>
                    <a:pt x="17098" y="14398"/>
                  </a:lnTo>
                  <a:lnTo>
                    <a:pt x="17174" y="14590"/>
                  </a:lnTo>
                  <a:lnTo>
                    <a:pt x="17270" y="14762"/>
                  </a:lnTo>
                  <a:lnTo>
                    <a:pt x="17385" y="14896"/>
                  </a:lnTo>
                  <a:lnTo>
                    <a:pt x="17557" y="15011"/>
                  </a:lnTo>
                  <a:lnTo>
                    <a:pt x="17730" y="15107"/>
                  </a:lnTo>
                  <a:lnTo>
                    <a:pt x="17940" y="15164"/>
                  </a:lnTo>
                  <a:lnTo>
                    <a:pt x="18170" y="15183"/>
                  </a:lnTo>
                  <a:lnTo>
                    <a:pt x="18840" y="15183"/>
                  </a:lnTo>
                  <a:lnTo>
                    <a:pt x="18974" y="15203"/>
                  </a:lnTo>
                  <a:lnTo>
                    <a:pt x="19108" y="15222"/>
                  </a:lnTo>
                  <a:lnTo>
                    <a:pt x="19223" y="15279"/>
                  </a:lnTo>
                  <a:lnTo>
                    <a:pt x="19319" y="15356"/>
                  </a:lnTo>
                  <a:lnTo>
                    <a:pt x="19395" y="15451"/>
                  </a:lnTo>
                  <a:lnTo>
                    <a:pt x="19472" y="15566"/>
                  </a:lnTo>
                  <a:lnTo>
                    <a:pt x="19510" y="15681"/>
                  </a:lnTo>
                  <a:lnTo>
                    <a:pt x="19529" y="15796"/>
                  </a:lnTo>
                  <a:lnTo>
                    <a:pt x="19529" y="15911"/>
                  </a:lnTo>
                  <a:lnTo>
                    <a:pt x="19491" y="16007"/>
                  </a:lnTo>
                  <a:lnTo>
                    <a:pt x="19453" y="16122"/>
                  </a:lnTo>
                  <a:lnTo>
                    <a:pt x="19376" y="16236"/>
                  </a:lnTo>
                  <a:lnTo>
                    <a:pt x="19300" y="16313"/>
                  </a:lnTo>
                  <a:lnTo>
                    <a:pt x="19185" y="16390"/>
                  </a:lnTo>
                  <a:lnTo>
                    <a:pt x="19051" y="16447"/>
                  </a:lnTo>
                  <a:lnTo>
                    <a:pt x="18878" y="16485"/>
                  </a:lnTo>
                  <a:lnTo>
                    <a:pt x="18074" y="16485"/>
                  </a:lnTo>
                  <a:lnTo>
                    <a:pt x="17864" y="16505"/>
                  </a:lnTo>
                  <a:lnTo>
                    <a:pt x="17691" y="16562"/>
                  </a:lnTo>
                  <a:lnTo>
                    <a:pt x="17519" y="16639"/>
                  </a:lnTo>
                  <a:lnTo>
                    <a:pt x="17366" y="16773"/>
                  </a:lnTo>
                  <a:lnTo>
                    <a:pt x="17251" y="16907"/>
                  </a:lnTo>
                  <a:lnTo>
                    <a:pt x="17155" y="17079"/>
                  </a:lnTo>
                  <a:lnTo>
                    <a:pt x="17098" y="17270"/>
                  </a:lnTo>
                  <a:lnTo>
                    <a:pt x="17079" y="17462"/>
                  </a:lnTo>
                  <a:lnTo>
                    <a:pt x="17079" y="19530"/>
                  </a:lnTo>
                  <a:lnTo>
                    <a:pt x="15183" y="19530"/>
                  </a:lnTo>
                  <a:lnTo>
                    <a:pt x="15183" y="18917"/>
                  </a:lnTo>
                  <a:lnTo>
                    <a:pt x="15183" y="18725"/>
                  </a:lnTo>
                  <a:lnTo>
                    <a:pt x="15145" y="18553"/>
                  </a:lnTo>
                  <a:lnTo>
                    <a:pt x="15107" y="18381"/>
                  </a:lnTo>
                  <a:lnTo>
                    <a:pt x="15049" y="18228"/>
                  </a:lnTo>
                  <a:lnTo>
                    <a:pt x="14992" y="18055"/>
                  </a:lnTo>
                  <a:lnTo>
                    <a:pt x="14896" y="17921"/>
                  </a:lnTo>
                  <a:lnTo>
                    <a:pt x="14800" y="17768"/>
                  </a:lnTo>
                  <a:lnTo>
                    <a:pt x="14685" y="17653"/>
                  </a:lnTo>
                  <a:lnTo>
                    <a:pt x="14571" y="17519"/>
                  </a:lnTo>
                  <a:lnTo>
                    <a:pt x="14437" y="17424"/>
                  </a:lnTo>
                  <a:lnTo>
                    <a:pt x="14303" y="17328"/>
                  </a:lnTo>
                  <a:lnTo>
                    <a:pt x="14149" y="17251"/>
                  </a:lnTo>
                  <a:lnTo>
                    <a:pt x="13996" y="17175"/>
                  </a:lnTo>
                  <a:lnTo>
                    <a:pt x="13824" y="17136"/>
                  </a:lnTo>
                  <a:lnTo>
                    <a:pt x="13652" y="17098"/>
                  </a:lnTo>
                  <a:lnTo>
                    <a:pt x="13479" y="17079"/>
                  </a:lnTo>
                  <a:lnTo>
                    <a:pt x="13307" y="17079"/>
                  </a:lnTo>
                  <a:lnTo>
                    <a:pt x="13135" y="17098"/>
                  </a:lnTo>
                  <a:lnTo>
                    <a:pt x="12962" y="17136"/>
                  </a:lnTo>
                  <a:lnTo>
                    <a:pt x="12790" y="17194"/>
                  </a:lnTo>
                  <a:lnTo>
                    <a:pt x="12637" y="17251"/>
                  </a:lnTo>
                  <a:lnTo>
                    <a:pt x="12484" y="17347"/>
                  </a:lnTo>
                  <a:lnTo>
                    <a:pt x="12331" y="17443"/>
                  </a:lnTo>
                  <a:lnTo>
                    <a:pt x="12177" y="17558"/>
                  </a:lnTo>
                  <a:lnTo>
                    <a:pt x="12063" y="17692"/>
                  </a:lnTo>
                  <a:lnTo>
                    <a:pt x="11948" y="17826"/>
                  </a:lnTo>
                  <a:lnTo>
                    <a:pt x="11833" y="17979"/>
                  </a:lnTo>
                  <a:lnTo>
                    <a:pt x="11756" y="18151"/>
                  </a:lnTo>
                  <a:lnTo>
                    <a:pt x="11680" y="18323"/>
                  </a:lnTo>
                  <a:lnTo>
                    <a:pt x="11622" y="18496"/>
                  </a:lnTo>
                  <a:lnTo>
                    <a:pt x="11603" y="18687"/>
                  </a:lnTo>
                  <a:lnTo>
                    <a:pt x="11584" y="18879"/>
                  </a:lnTo>
                  <a:lnTo>
                    <a:pt x="11584" y="19530"/>
                  </a:lnTo>
                  <a:lnTo>
                    <a:pt x="9688" y="19530"/>
                  </a:lnTo>
                  <a:lnTo>
                    <a:pt x="9688" y="17634"/>
                  </a:lnTo>
                  <a:lnTo>
                    <a:pt x="10339" y="17634"/>
                  </a:lnTo>
                  <a:lnTo>
                    <a:pt x="10512" y="17615"/>
                  </a:lnTo>
                  <a:lnTo>
                    <a:pt x="10684" y="17596"/>
                  </a:lnTo>
                  <a:lnTo>
                    <a:pt x="10856" y="17558"/>
                  </a:lnTo>
                  <a:lnTo>
                    <a:pt x="11010" y="17481"/>
                  </a:lnTo>
                  <a:lnTo>
                    <a:pt x="11182" y="17404"/>
                  </a:lnTo>
                  <a:lnTo>
                    <a:pt x="11335" y="17309"/>
                  </a:lnTo>
                  <a:lnTo>
                    <a:pt x="11469" y="17213"/>
                  </a:lnTo>
                  <a:lnTo>
                    <a:pt x="11603" y="17079"/>
                  </a:lnTo>
                  <a:lnTo>
                    <a:pt x="11737" y="16945"/>
                  </a:lnTo>
                  <a:lnTo>
                    <a:pt x="11833" y="16811"/>
                  </a:lnTo>
                  <a:lnTo>
                    <a:pt x="11929" y="16658"/>
                  </a:lnTo>
                  <a:lnTo>
                    <a:pt x="12005" y="16485"/>
                  </a:lnTo>
                  <a:lnTo>
                    <a:pt x="12082" y="16313"/>
                  </a:lnTo>
                  <a:lnTo>
                    <a:pt x="12120" y="16122"/>
                  </a:lnTo>
                  <a:lnTo>
                    <a:pt x="12139" y="15930"/>
                  </a:lnTo>
                  <a:lnTo>
                    <a:pt x="12139" y="15739"/>
                  </a:lnTo>
                  <a:lnTo>
                    <a:pt x="12120" y="15566"/>
                  </a:lnTo>
                  <a:lnTo>
                    <a:pt x="12082" y="15394"/>
                  </a:lnTo>
                  <a:lnTo>
                    <a:pt x="12043" y="15222"/>
                  </a:lnTo>
                  <a:lnTo>
                    <a:pt x="11967" y="15069"/>
                  </a:lnTo>
                  <a:lnTo>
                    <a:pt x="11890" y="14915"/>
                  </a:lnTo>
                  <a:lnTo>
                    <a:pt x="11794" y="14781"/>
                  </a:lnTo>
                  <a:lnTo>
                    <a:pt x="11699" y="14647"/>
                  </a:lnTo>
                  <a:lnTo>
                    <a:pt x="11565" y="14532"/>
                  </a:lnTo>
                  <a:lnTo>
                    <a:pt x="11450" y="14418"/>
                  </a:lnTo>
                  <a:lnTo>
                    <a:pt x="11297" y="14322"/>
                  </a:lnTo>
                  <a:lnTo>
                    <a:pt x="11163" y="14245"/>
                  </a:lnTo>
                  <a:lnTo>
                    <a:pt x="11010" y="14169"/>
                  </a:lnTo>
                  <a:lnTo>
                    <a:pt x="10837" y="14111"/>
                  </a:lnTo>
                  <a:lnTo>
                    <a:pt x="10665" y="14073"/>
                  </a:lnTo>
                  <a:lnTo>
                    <a:pt x="10493" y="14035"/>
                  </a:lnTo>
                  <a:lnTo>
                    <a:pt x="9688" y="14035"/>
                  </a:lnTo>
                  <a:lnTo>
                    <a:pt x="9688" y="12139"/>
                  </a:lnTo>
                  <a:lnTo>
                    <a:pt x="11756" y="12139"/>
                  </a:lnTo>
                  <a:lnTo>
                    <a:pt x="11948" y="12120"/>
                  </a:lnTo>
                  <a:lnTo>
                    <a:pt x="12139" y="12063"/>
                  </a:lnTo>
                  <a:lnTo>
                    <a:pt x="12311" y="11967"/>
                  </a:lnTo>
                  <a:lnTo>
                    <a:pt x="12445" y="11852"/>
                  </a:lnTo>
                  <a:lnTo>
                    <a:pt x="12560" y="11699"/>
                  </a:lnTo>
                  <a:lnTo>
                    <a:pt x="12656" y="11527"/>
                  </a:lnTo>
                  <a:lnTo>
                    <a:pt x="12713" y="11354"/>
                  </a:lnTo>
                  <a:lnTo>
                    <a:pt x="12733" y="11144"/>
                  </a:lnTo>
                  <a:lnTo>
                    <a:pt x="12733" y="10416"/>
                  </a:lnTo>
                  <a:lnTo>
                    <a:pt x="12733" y="10301"/>
                  </a:lnTo>
                  <a:lnTo>
                    <a:pt x="12771" y="10167"/>
                  </a:lnTo>
                  <a:lnTo>
                    <a:pt x="12809" y="10052"/>
                  </a:lnTo>
                  <a:lnTo>
                    <a:pt x="12886" y="9938"/>
                  </a:lnTo>
                  <a:lnTo>
                    <a:pt x="12982" y="9842"/>
                  </a:lnTo>
                  <a:lnTo>
                    <a:pt x="13096" y="9765"/>
                  </a:lnTo>
                  <a:lnTo>
                    <a:pt x="13230" y="9708"/>
                  </a:lnTo>
                  <a:lnTo>
                    <a:pt x="13384" y="9689"/>
                  </a:lnTo>
                  <a:close/>
                  <a:moveTo>
                    <a:pt x="4672" y="1"/>
                  </a:moveTo>
                  <a:lnTo>
                    <a:pt x="4481" y="39"/>
                  </a:lnTo>
                  <a:lnTo>
                    <a:pt x="4309" y="77"/>
                  </a:lnTo>
                  <a:lnTo>
                    <a:pt x="4155" y="135"/>
                  </a:lnTo>
                  <a:lnTo>
                    <a:pt x="3983" y="211"/>
                  </a:lnTo>
                  <a:lnTo>
                    <a:pt x="3849" y="288"/>
                  </a:lnTo>
                  <a:lnTo>
                    <a:pt x="3715" y="403"/>
                  </a:lnTo>
                  <a:lnTo>
                    <a:pt x="3581" y="518"/>
                  </a:lnTo>
                  <a:lnTo>
                    <a:pt x="3466" y="633"/>
                  </a:lnTo>
                  <a:lnTo>
                    <a:pt x="3351" y="786"/>
                  </a:lnTo>
                  <a:lnTo>
                    <a:pt x="3275" y="920"/>
                  </a:lnTo>
                  <a:lnTo>
                    <a:pt x="3198" y="1092"/>
                  </a:lnTo>
                  <a:lnTo>
                    <a:pt x="3141" y="1245"/>
                  </a:lnTo>
                  <a:lnTo>
                    <a:pt x="3083" y="1418"/>
                  </a:lnTo>
                  <a:lnTo>
                    <a:pt x="3064" y="1609"/>
                  </a:lnTo>
                  <a:lnTo>
                    <a:pt x="3045" y="1801"/>
                  </a:lnTo>
                  <a:lnTo>
                    <a:pt x="3045" y="2432"/>
                  </a:lnTo>
                  <a:lnTo>
                    <a:pt x="977" y="2432"/>
                  </a:lnTo>
                  <a:lnTo>
                    <a:pt x="786" y="2471"/>
                  </a:lnTo>
                  <a:lnTo>
                    <a:pt x="594" y="2528"/>
                  </a:lnTo>
                  <a:lnTo>
                    <a:pt x="441" y="2605"/>
                  </a:lnTo>
                  <a:lnTo>
                    <a:pt x="288" y="2739"/>
                  </a:lnTo>
                  <a:lnTo>
                    <a:pt x="173" y="2873"/>
                  </a:lnTo>
                  <a:lnTo>
                    <a:pt x="77" y="3045"/>
                  </a:lnTo>
                  <a:lnTo>
                    <a:pt x="20" y="3217"/>
                  </a:lnTo>
                  <a:lnTo>
                    <a:pt x="1" y="3428"/>
                  </a:lnTo>
                  <a:lnTo>
                    <a:pt x="1" y="5649"/>
                  </a:lnTo>
                  <a:lnTo>
                    <a:pt x="20" y="5859"/>
                  </a:lnTo>
                  <a:lnTo>
                    <a:pt x="77" y="6032"/>
                  </a:lnTo>
                  <a:lnTo>
                    <a:pt x="173" y="6204"/>
                  </a:lnTo>
                  <a:lnTo>
                    <a:pt x="288" y="6357"/>
                  </a:lnTo>
                  <a:lnTo>
                    <a:pt x="441" y="6472"/>
                  </a:lnTo>
                  <a:lnTo>
                    <a:pt x="594" y="6568"/>
                  </a:lnTo>
                  <a:lnTo>
                    <a:pt x="786" y="6625"/>
                  </a:lnTo>
                  <a:lnTo>
                    <a:pt x="977" y="6644"/>
                  </a:lnTo>
                  <a:lnTo>
                    <a:pt x="1896" y="6644"/>
                  </a:lnTo>
                  <a:lnTo>
                    <a:pt x="2030" y="6683"/>
                  </a:lnTo>
                  <a:lnTo>
                    <a:pt x="2145" y="6740"/>
                  </a:lnTo>
                  <a:lnTo>
                    <a:pt x="2241" y="6817"/>
                  </a:lnTo>
                  <a:lnTo>
                    <a:pt x="2317" y="6912"/>
                  </a:lnTo>
                  <a:lnTo>
                    <a:pt x="2394" y="7008"/>
                  </a:lnTo>
                  <a:lnTo>
                    <a:pt x="2432" y="7123"/>
                  </a:lnTo>
                  <a:lnTo>
                    <a:pt x="2451" y="7257"/>
                  </a:lnTo>
                  <a:lnTo>
                    <a:pt x="2432" y="7353"/>
                  </a:lnTo>
                  <a:lnTo>
                    <a:pt x="2413" y="7468"/>
                  </a:lnTo>
                  <a:lnTo>
                    <a:pt x="2375" y="7583"/>
                  </a:lnTo>
                  <a:lnTo>
                    <a:pt x="2298" y="7697"/>
                  </a:lnTo>
                  <a:lnTo>
                    <a:pt x="2203" y="7774"/>
                  </a:lnTo>
                  <a:lnTo>
                    <a:pt x="2107" y="7851"/>
                  </a:lnTo>
                  <a:lnTo>
                    <a:pt x="1954" y="7908"/>
                  </a:lnTo>
                  <a:lnTo>
                    <a:pt x="1800" y="7927"/>
                  </a:lnTo>
                  <a:lnTo>
                    <a:pt x="977" y="7927"/>
                  </a:lnTo>
                  <a:lnTo>
                    <a:pt x="786" y="7966"/>
                  </a:lnTo>
                  <a:lnTo>
                    <a:pt x="594" y="8004"/>
                  </a:lnTo>
                  <a:lnTo>
                    <a:pt x="441" y="8100"/>
                  </a:lnTo>
                  <a:lnTo>
                    <a:pt x="288" y="8214"/>
                  </a:lnTo>
                  <a:lnTo>
                    <a:pt x="173" y="8368"/>
                  </a:lnTo>
                  <a:lnTo>
                    <a:pt x="77" y="8540"/>
                  </a:lnTo>
                  <a:lnTo>
                    <a:pt x="20" y="8712"/>
                  </a:lnTo>
                  <a:lnTo>
                    <a:pt x="1" y="8923"/>
                  </a:lnTo>
                  <a:lnTo>
                    <a:pt x="1" y="14207"/>
                  </a:lnTo>
                  <a:lnTo>
                    <a:pt x="20" y="14398"/>
                  </a:lnTo>
                  <a:lnTo>
                    <a:pt x="77" y="14590"/>
                  </a:lnTo>
                  <a:lnTo>
                    <a:pt x="173" y="14743"/>
                  </a:lnTo>
                  <a:lnTo>
                    <a:pt x="288" y="14896"/>
                  </a:lnTo>
                  <a:lnTo>
                    <a:pt x="441" y="15011"/>
                  </a:lnTo>
                  <a:lnTo>
                    <a:pt x="594" y="15107"/>
                  </a:lnTo>
                  <a:lnTo>
                    <a:pt x="786" y="15164"/>
                  </a:lnTo>
                  <a:lnTo>
                    <a:pt x="977" y="15183"/>
                  </a:lnTo>
                  <a:lnTo>
                    <a:pt x="1762" y="15183"/>
                  </a:lnTo>
                  <a:lnTo>
                    <a:pt x="1896" y="15203"/>
                  </a:lnTo>
                  <a:lnTo>
                    <a:pt x="2030" y="15222"/>
                  </a:lnTo>
                  <a:lnTo>
                    <a:pt x="2145" y="15279"/>
                  </a:lnTo>
                  <a:lnTo>
                    <a:pt x="2241" y="15356"/>
                  </a:lnTo>
                  <a:lnTo>
                    <a:pt x="2317" y="15451"/>
                  </a:lnTo>
                  <a:lnTo>
                    <a:pt x="2394" y="15566"/>
                  </a:lnTo>
                  <a:lnTo>
                    <a:pt x="2432" y="15681"/>
                  </a:lnTo>
                  <a:lnTo>
                    <a:pt x="2451" y="15796"/>
                  </a:lnTo>
                  <a:lnTo>
                    <a:pt x="2432" y="15911"/>
                  </a:lnTo>
                  <a:lnTo>
                    <a:pt x="2413" y="16007"/>
                  </a:lnTo>
                  <a:lnTo>
                    <a:pt x="2375" y="16122"/>
                  </a:lnTo>
                  <a:lnTo>
                    <a:pt x="2298" y="16236"/>
                  </a:lnTo>
                  <a:lnTo>
                    <a:pt x="2203" y="16313"/>
                  </a:lnTo>
                  <a:lnTo>
                    <a:pt x="2107" y="16390"/>
                  </a:lnTo>
                  <a:lnTo>
                    <a:pt x="1954" y="16447"/>
                  </a:lnTo>
                  <a:lnTo>
                    <a:pt x="1800" y="16485"/>
                  </a:lnTo>
                  <a:lnTo>
                    <a:pt x="977" y="16485"/>
                  </a:lnTo>
                  <a:lnTo>
                    <a:pt x="786" y="16505"/>
                  </a:lnTo>
                  <a:lnTo>
                    <a:pt x="594" y="16562"/>
                  </a:lnTo>
                  <a:lnTo>
                    <a:pt x="441" y="16639"/>
                  </a:lnTo>
                  <a:lnTo>
                    <a:pt x="288" y="16773"/>
                  </a:lnTo>
                  <a:lnTo>
                    <a:pt x="173" y="16907"/>
                  </a:lnTo>
                  <a:lnTo>
                    <a:pt x="77" y="17079"/>
                  </a:lnTo>
                  <a:lnTo>
                    <a:pt x="20" y="17270"/>
                  </a:lnTo>
                  <a:lnTo>
                    <a:pt x="1" y="17462"/>
                  </a:lnTo>
                  <a:lnTo>
                    <a:pt x="1" y="19702"/>
                  </a:lnTo>
                  <a:lnTo>
                    <a:pt x="20" y="19893"/>
                  </a:lnTo>
                  <a:lnTo>
                    <a:pt x="77" y="20085"/>
                  </a:lnTo>
                  <a:lnTo>
                    <a:pt x="173" y="20238"/>
                  </a:lnTo>
                  <a:lnTo>
                    <a:pt x="288" y="20391"/>
                  </a:lnTo>
                  <a:lnTo>
                    <a:pt x="441" y="20506"/>
                  </a:lnTo>
                  <a:lnTo>
                    <a:pt x="594" y="20602"/>
                  </a:lnTo>
                  <a:lnTo>
                    <a:pt x="786" y="20659"/>
                  </a:lnTo>
                  <a:lnTo>
                    <a:pt x="977" y="20678"/>
                  </a:lnTo>
                  <a:lnTo>
                    <a:pt x="3217" y="20678"/>
                  </a:lnTo>
                  <a:lnTo>
                    <a:pt x="3409" y="20659"/>
                  </a:lnTo>
                  <a:lnTo>
                    <a:pt x="3600" y="20602"/>
                  </a:lnTo>
                  <a:lnTo>
                    <a:pt x="3753" y="20506"/>
                  </a:lnTo>
                  <a:lnTo>
                    <a:pt x="3906" y="20391"/>
                  </a:lnTo>
                  <a:lnTo>
                    <a:pt x="4021" y="20238"/>
                  </a:lnTo>
                  <a:lnTo>
                    <a:pt x="4117" y="20085"/>
                  </a:lnTo>
                  <a:lnTo>
                    <a:pt x="4175" y="19893"/>
                  </a:lnTo>
                  <a:lnTo>
                    <a:pt x="4194" y="19702"/>
                  </a:lnTo>
                  <a:lnTo>
                    <a:pt x="4194" y="18955"/>
                  </a:lnTo>
                  <a:lnTo>
                    <a:pt x="4194" y="18840"/>
                  </a:lnTo>
                  <a:lnTo>
                    <a:pt x="4232" y="18706"/>
                  </a:lnTo>
                  <a:lnTo>
                    <a:pt x="4270" y="18591"/>
                  </a:lnTo>
                  <a:lnTo>
                    <a:pt x="4347" y="18477"/>
                  </a:lnTo>
                  <a:lnTo>
                    <a:pt x="4443" y="18381"/>
                  </a:lnTo>
                  <a:lnTo>
                    <a:pt x="4557" y="18304"/>
                  </a:lnTo>
                  <a:lnTo>
                    <a:pt x="4711" y="18247"/>
                  </a:lnTo>
                  <a:lnTo>
                    <a:pt x="4883" y="18228"/>
                  </a:lnTo>
                  <a:lnTo>
                    <a:pt x="4998" y="18247"/>
                  </a:lnTo>
                  <a:lnTo>
                    <a:pt x="5113" y="18285"/>
                  </a:lnTo>
                  <a:lnTo>
                    <a:pt x="5228" y="18362"/>
                  </a:lnTo>
                  <a:lnTo>
                    <a:pt x="5323" y="18438"/>
                  </a:lnTo>
                  <a:lnTo>
                    <a:pt x="5400" y="18534"/>
                  </a:lnTo>
                  <a:lnTo>
                    <a:pt x="5457" y="18649"/>
                  </a:lnTo>
                  <a:lnTo>
                    <a:pt x="5476" y="18783"/>
                  </a:lnTo>
                  <a:lnTo>
                    <a:pt x="5496" y="18917"/>
                  </a:lnTo>
                  <a:lnTo>
                    <a:pt x="5496" y="19702"/>
                  </a:lnTo>
                  <a:lnTo>
                    <a:pt x="5515" y="19893"/>
                  </a:lnTo>
                  <a:lnTo>
                    <a:pt x="5572" y="20085"/>
                  </a:lnTo>
                  <a:lnTo>
                    <a:pt x="5668" y="20238"/>
                  </a:lnTo>
                  <a:lnTo>
                    <a:pt x="5783" y="20391"/>
                  </a:lnTo>
                  <a:lnTo>
                    <a:pt x="5936" y="20506"/>
                  </a:lnTo>
                  <a:lnTo>
                    <a:pt x="6089" y="20602"/>
                  </a:lnTo>
                  <a:lnTo>
                    <a:pt x="6281" y="20659"/>
                  </a:lnTo>
                  <a:lnTo>
                    <a:pt x="6472" y="20678"/>
                  </a:lnTo>
                  <a:lnTo>
                    <a:pt x="11756" y="20678"/>
                  </a:lnTo>
                  <a:lnTo>
                    <a:pt x="11948" y="20659"/>
                  </a:lnTo>
                  <a:lnTo>
                    <a:pt x="12139" y="20602"/>
                  </a:lnTo>
                  <a:lnTo>
                    <a:pt x="12311" y="20506"/>
                  </a:lnTo>
                  <a:lnTo>
                    <a:pt x="12445" y="20391"/>
                  </a:lnTo>
                  <a:lnTo>
                    <a:pt x="12560" y="20238"/>
                  </a:lnTo>
                  <a:lnTo>
                    <a:pt x="12656" y="20085"/>
                  </a:lnTo>
                  <a:lnTo>
                    <a:pt x="12713" y="19893"/>
                  </a:lnTo>
                  <a:lnTo>
                    <a:pt x="12733" y="19702"/>
                  </a:lnTo>
                  <a:lnTo>
                    <a:pt x="12733" y="18955"/>
                  </a:lnTo>
                  <a:lnTo>
                    <a:pt x="12752" y="18821"/>
                  </a:lnTo>
                  <a:lnTo>
                    <a:pt x="12771" y="18706"/>
                  </a:lnTo>
                  <a:lnTo>
                    <a:pt x="12828" y="18572"/>
                  </a:lnTo>
                  <a:lnTo>
                    <a:pt x="12886" y="18457"/>
                  </a:lnTo>
                  <a:lnTo>
                    <a:pt x="12982" y="18362"/>
                  </a:lnTo>
                  <a:lnTo>
                    <a:pt x="13096" y="18285"/>
                  </a:lnTo>
                  <a:lnTo>
                    <a:pt x="13250" y="18247"/>
                  </a:lnTo>
                  <a:lnTo>
                    <a:pt x="13422" y="18228"/>
                  </a:lnTo>
                  <a:lnTo>
                    <a:pt x="13537" y="18247"/>
                  </a:lnTo>
                  <a:lnTo>
                    <a:pt x="13652" y="18285"/>
                  </a:lnTo>
                  <a:lnTo>
                    <a:pt x="13767" y="18362"/>
                  </a:lnTo>
                  <a:lnTo>
                    <a:pt x="13862" y="18438"/>
                  </a:lnTo>
                  <a:lnTo>
                    <a:pt x="13939" y="18534"/>
                  </a:lnTo>
                  <a:lnTo>
                    <a:pt x="13996" y="18649"/>
                  </a:lnTo>
                  <a:lnTo>
                    <a:pt x="14035" y="18783"/>
                  </a:lnTo>
                  <a:lnTo>
                    <a:pt x="14035" y="18917"/>
                  </a:lnTo>
                  <a:lnTo>
                    <a:pt x="14035" y="19702"/>
                  </a:lnTo>
                  <a:lnTo>
                    <a:pt x="14054" y="19893"/>
                  </a:lnTo>
                  <a:lnTo>
                    <a:pt x="14111" y="20085"/>
                  </a:lnTo>
                  <a:lnTo>
                    <a:pt x="14207" y="20238"/>
                  </a:lnTo>
                  <a:lnTo>
                    <a:pt x="14322" y="20391"/>
                  </a:lnTo>
                  <a:lnTo>
                    <a:pt x="14475" y="20506"/>
                  </a:lnTo>
                  <a:lnTo>
                    <a:pt x="14628" y="20602"/>
                  </a:lnTo>
                  <a:lnTo>
                    <a:pt x="14820" y="20659"/>
                  </a:lnTo>
                  <a:lnTo>
                    <a:pt x="15011" y="20678"/>
                  </a:lnTo>
                  <a:lnTo>
                    <a:pt x="17251" y="20678"/>
                  </a:lnTo>
                  <a:lnTo>
                    <a:pt x="17442" y="20659"/>
                  </a:lnTo>
                  <a:lnTo>
                    <a:pt x="17634" y="20602"/>
                  </a:lnTo>
                  <a:lnTo>
                    <a:pt x="17806" y="20506"/>
                  </a:lnTo>
                  <a:lnTo>
                    <a:pt x="17940" y="20391"/>
                  </a:lnTo>
                  <a:lnTo>
                    <a:pt x="18074" y="20238"/>
                  </a:lnTo>
                  <a:lnTo>
                    <a:pt x="18151" y="20085"/>
                  </a:lnTo>
                  <a:lnTo>
                    <a:pt x="18208" y="19893"/>
                  </a:lnTo>
                  <a:lnTo>
                    <a:pt x="18227" y="19702"/>
                  </a:lnTo>
                  <a:lnTo>
                    <a:pt x="18227" y="17634"/>
                  </a:lnTo>
                  <a:lnTo>
                    <a:pt x="18878" y="17634"/>
                  </a:lnTo>
                  <a:lnTo>
                    <a:pt x="19051" y="17615"/>
                  </a:lnTo>
                  <a:lnTo>
                    <a:pt x="19223" y="17596"/>
                  </a:lnTo>
                  <a:lnTo>
                    <a:pt x="19395" y="17558"/>
                  </a:lnTo>
                  <a:lnTo>
                    <a:pt x="19568" y="17481"/>
                  </a:lnTo>
                  <a:lnTo>
                    <a:pt x="19721" y="17404"/>
                  </a:lnTo>
                  <a:lnTo>
                    <a:pt x="19874" y="17309"/>
                  </a:lnTo>
                  <a:lnTo>
                    <a:pt x="20008" y="17213"/>
                  </a:lnTo>
                  <a:lnTo>
                    <a:pt x="20142" y="17079"/>
                  </a:lnTo>
                  <a:lnTo>
                    <a:pt x="20276" y="16945"/>
                  </a:lnTo>
                  <a:lnTo>
                    <a:pt x="20372" y="16811"/>
                  </a:lnTo>
                  <a:lnTo>
                    <a:pt x="20468" y="16658"/>
                  </a:lnTo>
                  <a:lnTo>
                    <a:pt x="20563" y="16485"/>
                  </a:lnTo>
                  <a:lnTo>
                    <a:pt x="20621" y="16313"/>
                  </a:lnTo>
                  <a:lnTo>
                    <a:pt x="20659" y="16122"/>
                  </a:lnTo>
                  <a:lnTo>
                    <a:pt x="20678" y="15930"/>
                  </a:lnTo>
                  <a:lnTo>
                    <a:pt x="20678" y="15739"/>
                  </a:lnTo>
                  <a:lnTo>
                    <a:pt x="20659" y="15566"/>
                  </a:lnTo>
                  <a:lnTo>
                    <a:pt x="20621" y="15394"/>
                  </a:lnTo>
                  <a:lnTo>
                    <a:pt x="20582" y="15222"/>
                  </a:lnTo>
                  <a:lnTo>
                    <a:pt x="20506" y="15069"/>
                  </a:lnTo>
                  <a:lnTo>
                    <a:pt x="20429" y="14915"/>
                  </a:lnTo>
                  <a:lnTo>
                    <a:pt x="20333" y="14781"/>
                  </a:lnTo>
                  <a:lnTo>
                    <a:pt x="20238" y="14647"/>
                  </a:lnTo>
                  <a:lnTo>
                    <a:pt x="20123" y="14532"/>
                  </a:lnTo>
                  <a:lnTo>
                    <a:pt x="19989" y="14418"/>
                  </a:lnTo>
                  <a:lnTo>
                    <a:pt x="19855" y="14322"/>
                  </a:lnTo>
                  <a:lnTo>
                    <a:pt x="19702" y="14245"/>
                  </a:lnTo>
                  <a:lnTo>
                    <a:pt x="19549" y="14169"/>
                  </a:lnTo>
                  <a:lnTo>
                    <a:pt x="19376" y="14111"/>
                  </a:lnTo>
                  <a:lnTo>
                    <a:pt x="19204" y="14073"/>
                  </a:lnTo>
                  <a:lnTo>
                    <a:pt x="19032" y="14035"/>
                  </a:lnTo>
                  <a:lnTo>
                    <a:pt x="18227" y="14035"/>
                  </a:lnTo>
                  <a:lnTo>
                    <a:pt x="18227" y="9076"/>
                  </a:lnTo>
                  <a:lnTo>
                    <a:pt x="19051" y="9076"/>
                  </a:lnTo>
                  <a:lnTo>
                    <a:pt x="19223" y="9057"/>
                  </a:lnTo>
                  <a:lnTo>
                    <a:pt x="19395" y="8999"/>
                  </a:lnTo>
                  <a:lnTo>
                    <a:pt x="19568" y="8942"/>
                  </a:lnTo>
                  <a:lnTo>
                    <a:pt x="19721" y="8865"/>
                  </a:lnTo>
                  <a:lnTo>
                    <a:pt x="19874" y="8770"/>
                  </a:lnTo>
                  <a:lnTo>
                    <a:pt x="20008" y="8674"/>
                  </a:lnTo>
                  <a:lnTo>
                    <a:pt x="20142" y="8540"/>
                  </a:lnTo>
                  <a:lnTo>
                    <a:pt x="20276" y="8406"/>
                  </a:lnTo>
                  <a:lnTo>
                    <a:pt x="20372" y="8272"/>
                  </a:lnTo>
                  <a:lnTo>
                    <a:pt x="20468" y="8119"/>
                  </a:lnTo>
                  <a:lnTo>
                    <a:pt x="20563" y="7946"/>
                  </a:lnTo>
                  <a:lnTo>
                    <a:pt x="20621" y="7774"/>
                  </a:lnTo>
                  <a:lnTo>
                    <a:pt x="20659" y="7583"/>
                  </a:lnTo>
                  <a:lnTo>
                    <a:pt x="20678" y="7391"/>
                  </a:lnTo>
                  <a:lnTo>
                    <a:pt x="20678" y="7200"/>
                  </a:lnTo>
                  <a:lnTo>
                    <a:pt x="20659" y="7027"/>
                  </a:lnTo>
                  <a:lnTo>
                    <a:pt x="20621" y="6855"/>
                  </a:lnTo>
                  <a:lnTo>
                    <a:pt x="20582" y="6683"/>
                  </a:lnTo>
                  <a:lnTo>
                    <a:pt x="20506" y="6530"/>
                  </a:lnTo>
                  <a:lnTo>
                    <a:pt x="20429" y="6376"/>
                  </a:lnTo>
                  <a:lnTo>
                    <a:pt x="20333" y="6242"/>
                  </a:lnTo>
                  <a:lnTo>
                    <a:pt x="20238" y="6108"/>
                  </a:lnTo>
                  <a:lnTo>
                    <a:pt x="20123" y="5994"/>
                  </a:lnTo>
                  <a:lnTo>
                    <a:pt x="19989" y="5879"/>
                  </a:lnTo>
                  <a:lnTo>
                    <a:pt x="19855" y="5783"/>
                  </a:lnTo>
                  <a:lnTo>
                    <a:pt x="19702" y="5687"/>
                  </a:lnTo>
                  <a:lnTo>
                    <a:pt x="19549" y="5630"/>
                  </a:lnTo>
                  <a:lnTo>
                    <a:pt x="19376" y="5572"/>
                  </a:lnTo>
                  <a:lnTo>
                    <a:pt x="19204" y="5515"/>
                  </a:lnTo>
                  <a:lnTo>
                    <a:pt x="19032" y="5496"/>
                  </a:lnTo>
                  <a:lnTo>
                    <a:pt x="18227" y="5496"/>
                  </a:lnTo>
                  <a:lnTo>
                    <a:pt x="18227" y="3428"/>
                  </a:lnTo>
                  <a:lnTo>
                    <a:pt x="18208" y="3217"/>
                  </a:lnTo>
                  <a:lnTo>
                    <a:pt x="18151" y="3045"/>
                  </a:lnTo>
                  <a:lnTo>
                    <a:pt x="18074" y="2873"/>
                  </a:lnTo>
                  <a:lnTo>
                    <a:pt x="17940" y="2739"/>
                  </a:lnTo>
                  <a:lnTo>
                    <a:pt x="17806" y="2605"/>
                  </a:lnTo>
                  <a:lnTo>
                    <a:pt x="17634" y="2528"/>
                  </a:lnTo>
                  <a:lnTo>
                    <a:pt x="17442" y="2471"/>
                  </a:lnTo>
                  <a:lnTo>
                    <a:pt x="17251" y="2432"/>
                  </a:lnTo>
                  <a:lnTo>
                    <a:pt x="15183" y="2432"/>
                  </a:lnTo>
                  <a:lnTo>
                    <a:pt x="15183" y="1801"/>
                  </a:lnTo>
                  <a:lnTo>
                    <a:pt x="15183" y="1609"/>
                  </a:lnTo>
                  <a:lnTo>
                    <a:pt x="15145" y="1437"/>
                  </a:lnTo>
                  <a:lnTo>
                    <a:pt x="15107" y="1265"/>
                  </a:lnTo>
                  <a:lnTo>
                    <a:pt x="15049" y="1092"/>
                  </a:lnTo>
                  <a:lnTo>
                    <a:pt x="14973" y="939"/>
                  </a:lnTo>
                  <a:lnTo>
                    <a:pt x="14877" y="786"/>
                  </a:lnTo>
                  <a:lnTo>
                    <a:pt x="14781" y="652"/>
                  </a:lnTo>
                  <a:lnTo>
                    <a:pt x="14666" y="518"/>
                  </a:lnTo>
                  <a:lnTo>
                    <a:pt x="14532" y="403"/>
                  </a:lnTo>
                  <a:lnTo>
                    <a:pt x="14398" y="307"/>
                  </a:lnTo>
                  <a:lnTo>
                    <a:pt x="14245" y="211"/>
                  </a:lnTo>
                  <a:lnTo>
                    <a:pt x="14092" y="135"/>
                  </a:lnTo>
                  <a:lnTo>
                    <a:pt x="13920" y="77"/>
                  </a:lnTo>
                  <a:lnTo>
                    <a:pt x="13747" y="39"/>
                  </a:lnTo>
                  <a:lnTo>
                    <a:pt x="13575" y="1"/>
                  </a:lnTo>
                  <a:lnTo>
                    <a:pt x="13211" y="1"/>
                  </a:lnTo>
                  <a:lnTo>
                    <a:pt x="13020" y="39"/>
                  </a:lnTo>
                  <a:lnTo>
                    <a:pt x="12848" y="77"/>
                  </a:lnTo>
                  <a:lnTo>
                    <a:pt x="12694" y="135"/>
                  </a:lnTo>
                  <a:lnTo>
                    <a:pt x="12541" y="211"/>
                  </a:lnTo>
                  <a:lnTo>
                    <a:pt x="12388" y="307"/>
                  </a:lnTo>
                  <a:lnTo>
                    <a:pt x="12254" y="403"/>
                  </a:lnTo>
                  <a:lnTo>
                    <a:pt x="12120" y="518"/>
                  </a:lnTo>
                  <a:lnTo>
                    <a:pt x="12005" y="652"/>
                  </a:lnTo>
                  <a:lnTo>
                    <a:pt x="11890" y="786"/>
                  </a:lnTo>
                  <a:lnTo>
                    <a:pt x="11814" y="939"/>
                  </a:lnTo>
                  <a:lnTo>
                    <a:pt x="11737" y="1092"/>
                  </a:lnTo>
                  <a:lnTo>
                    <a:pt x="11680" y="1265"/>
                  </a:lnTo>
                  <a:lnTo>
                    <a:pt x="11622" y="1437"/>
                  </a:lnTo>
                  <a:lnTo>
                    <a:pt x="11603" y="1609"/>
                  </a:lnTo>
                  <a:lnTo>
                    <a:pt x="11584" y="1781"/>
                  </a:lnTo>
                  <a:lnTo>
                    <a:pt x="11584" y="2432"/>
                  </a:lnTo>
                  <a:lnTo>
                    <a:pt x="6644" y="2432"/>
                  </a:lnTo>
                  <a:lnTo>
                    <a:pt x="6644" y="1801"/>
                  </a:lnTo>
                  <a:lnTo>
                    <a:pt x="6644" y="1609"/>
                  </a:lnTo>
                  <a:lnTo>
                    <a:pt x="6606" y="1437"/>
                  </a:lnTo>
                  <a:lnTo>
                    <a:pt x="6568" y="1265"/>
                  </a:lnTo>
                  <a:lnTo>
                    <a:pt x="6510" y="1092"/>
                  </a:lnTo>
                  <a:lnTo>
                    <a:pt x="6434" y="939"/>
                  </a:lnTo>
                  <a:lnTo>
                    <a:pt x="6338" y="786"/>
                  </a:lnTo>
                  <a:lnTo>
                    <a:pt x="6242" y="652"/>
                  </a:lnTo>
                  <a:lnTo>
                    <a:pt x="6127" y="518"/>
                  </a:lnTo>
                  <a:lnTo>
                    <a:pt x="5993" y="403"/>
                  </a:lnTo>
                  <a:lnTo>
                    <a:pt x="5859" y="307"/>
                  </a:lnTo>
                  <a:lnTo>
                    <a:pt x="5706" y="211"/>
                  </a:lnTo>
                  <a:lnTo>
                    <a:pt x="5553" y="135"/>
                  </a:lnTo>
                  <a:lnTo>
                    <a:pt x="5381" y="77"/>
                  </a:lnTo>
                  <a:lnTo>
                    <a:pt x="5208" y="39"/>
                  </a:lnTo>
                  <a:lnTo>
                    <a:pt x="503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98333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704;p43">
            <a:extLst>
              <a:ext uri="{FF2B5EF4-FFF2-40B4-BE49-F238E27FC236}">
                <a16:creationId xmlns:a16="http://schemas.microsoft.com/office/drawing/2014/main" id="{44CD4316-1522-D9C0-4BB4-0D855DA65384}"/>
              </a:ext>
            </a:extLst>
          </p:cNvPr>
          <p:cNvSpPr txBox="1">
            <a:spLocks/>
          </p:cNvSpPr>
          <p:nvPr/>
        </p:nvSpPr>
        <p:spPr>
          <a:xfrm>
            <a:off x="-6710" y="1659270"/>
            <a:ext cx="8170000" cy="4995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Kumbh Sans Black"/>
              <a:buNone/>
              <a:defRPr sz="3500" b="0" i="1" u="none" strike="noStrike" cap="none">
                <a:solidFill>
                  <a:schemeClr val="dk1"/>
                </a:solidFill>
                <a:latin typeface="Kumbh Sans Black"/>
                <a:ea typeface="Kumbh Sans Black"/>
                <a:cs typeface="Kumbh Sans Black"/>
                <a:sym typeface="Kumbh Sans Black"/>
              </a:defRPr>
            </a:lvl1pPr>
            <a:lvl2pPr marR="0" lvl="1"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ctr"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pPr marL="0" marR="0" lvl="0" indent="0" algn="ctr" defTabSz="914400" rtl="0" eaLnBrk="1" fontAlgn="auto" latinLnBrk="0" hangingPunct="1">
              <a:lnSpc>
                <a:spcPct val="100000"/>
              </a:lnSpc>
              <a:spcBef>
                <a:spcPts val="0"/>
              </a:spcBef>
              <a:spcAft>
                <a:spcPts val="0"/>
              </a:spcAft>
              <a:buClr>
                <a:srgbClr val="000000"/>
              </a:buClr>
              <a:buSzPts val="2800"/>
              <a:buFont typeface="Kumbh Sans Black"/>
              <a:buNone/>
              <a:tabLst/>
              <a:defRPr/>
            </a:pPr>
            <a:r>
              <a:rPr kumimoji="0" lang="en-US" sz="3500" b="0" i="1" u="none" strike="noStrike" kern="0" cap="none" spc="0" normalizeH="0" baseline="0" noProof="0" dirty="0">
                <a:ln>
                  <a:noFill/>
                </a:ln>
                <a:solidFill>
                  <a:srgbClr val="000000"/>
                </a:solidFill>
                <a:effectLst/>
                <a:uLnTx/>
                <a:uFillTx/>
                <a:latin typeface="Kumbh Sans Black"/>
                <a:cs typeface="Kumbh Sans Black"/>
                <a:sym typeface="Kumbh Sans Black"/>
              </a:rPr>
              <a:t>ABOUT BRAIN TUMOR  (Primary)</a:t>
            </a:r>
          </a:p>
        </p:txBody>
      </p:sp>
      <p:sp>
        <p:nvSpPr>
          <p:cNvPr id="77" name="Google Shape;705;p43">
            <a:extLst>
              <a:ext uri="{FF2B5EF4-FFF2-40B4-BE49-F238E27FC236}">
                <a16:creationId xmlns:a16="http://schemas.microsoft.com/office/drawing/2014/main" id="{C5CE1D27-3DCD-F53D-74EB-DF5E921C538E}"/>
              </a:ext>
            </a:extLst>
          </p:cNvPr>
          <p:cNvSpPr txBox="1">
            <a:spLocks/>
          </p:cNvSpPr>
          <p:nvPr/>
        </p:nvSpPr>
        <p:spPr>
          <a:xfrm>
            <a:off x="1175206" y="2892176"/>
            <a:ext cx="4847279" cy="23979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2"/>
              </a:buClr>
              <a:buSzPts val="1600"/>
              <a:buFont typeface="Nunito Light"/>
              <a:buChar char="●"/>
              <a:defRPr sz="1500" b="0" i="0" u="none" strike="noStrike" cap="none">
                <a:solidFill>
                  <a:schemeClr val="dk1"/>
                </a:solidFill>
                <a:latin typeface="Hind Siliguri"/>
                <a:ea typeface="Hind Siliguri"/>
                <a:cs typeface="Hind Siliguri"/>
                <a:sym typeface="Hind Siliguri"/>
              </a:defRPr>
            </a:lvl1pPr>
            <a:lvl2pPr marL="914400" marR="0" lvl="1" indent="-330200" algn="l" rtl="0">
              <a:lnSpc>
                <a:spcPct val="100000"/>
              </a:lnSpc>
              <a:spcBef>
                <a:spcPts val="0"/>
              </a:spcBef>
              <a:spcAft>
                <a:spcPts val="0"/>
              </a:spcAft>
              <a:buClr>
                <a:schemeClr val="dk1"/>
              </a:buClr>
              <a:buSzPts val="1600"/>
              <a:buFont typeface="Nunito Light"/>
              <a:buChar char="○"/>
              <a:defRPr sz="1500" b="0" i="0" u="none" strike="noStrike" cap="none">
                <a:solidFill>
                  <a:schemeClr val="dk1"/>
                </a:solidFill>
                <a:latin typeface="Hind Siliguri"/>
                <a:ea typeface="Hind Siliguri"/>
                <a:cs typeface="Hind Siliguri"/>
                <a:sym typeface="Hind Siliguri"/>
              </a:defRPr>
            </a:lvl2pPr>
            <a:lvl3pPr marL="1371600" marR="0" lvl="2"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Siliguri"/>
                <a:ea typeface="Hind Siliguri"/>
                <a:cs typeface="Hind Siliguri"/>
                <a:sym typeface="Hind Siliguri"/>
              </a:defRPr>
            </a:lvl3pPr>
            <a:lvl4pPr marL="1828800" marR="0" lvl="3"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Siliguri"/>
                <a:ea typeface="Hind Siliguri"/>
                <a:cs typeface="Hind Siliguri"/>
                <a:sym typeface="Hind Siliguri"/>
              </a:defRPr>
            </a:lvl4pPr>
            <a:lvl5pPr marL="2286000" marR="0" lvl="4"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Siliguri"/>
                <a:ea typeface="Hind Siliguri"/>
                <a:cs typeface="Hind Siliguri"/>
                <a:sym typeface="Hind Siliguri"/>
              </a:defRPr>
            </a:lvl5pPr>
            <a:lvl6pPr marL="2743200" marR="0" lvl="5" indent="-323850" algn="l" rtl="0">
              <a:lnSpc>
                <a:spcPct val="100000"/>
              </a:lnSpc>
              <a:spcBef>
                <a:spcPts val="1600"/>
              </a:spcBef>
              <a:spcAft>
                <a:spcPts val="0"/>
              </a:spcAft>
              <a:buClr>
                <a:schemeClr val="dk1"/>
              </a:buClr>
              <a:buSzPts val="1500"/>
              <a:buFont typeface="Nunito Light"/>
              <a:buChar char="■"/>
              <a:defRPr sz="1500" b="0" i="0" u="none" strike="noStrike" cap="none">
                <a:solidFill>
                  <a:schemeClr val="dk1"/>
                </a:solidFill>
                <a:latin typeface="Hind Siliguri"/>
                <a:ea typeface="Hind Siliguri"/>
                <a:cs typeface="Hind Siliguri"/>
                <a:sym typeface="Hind Siliguri"/>
              </a:defRPr>
            </a:lvl6pPr>
            <a:lvl7pPr marL="3200400" marR="0" lvl="6"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Siliguri"/>
                <a:ea typeface="Hind Siliguri"/>
                <a:cs typeface="Hind Siliguri"/>
                <a:sym typeface="Hind Siliguri"/>
              </a:defRPr>
            </a:lvl7pPr>
            <a:lvl8pPr marL="3657600" marR="0" lvl="7" indent="-311150" algn="l" rtl="0">
              <a:lnSpc>
                <a:spcPct val="100000"/>
              </a:lnSpc>
              <a:spcBef>
                <a:spcPts val="1600"/>
              </a:spcBef>
              <a:spcAft>
                <a:spcPts val="0"/>
              </a:spcAft>
              <a:buClr>
                <a:schemeClr val="dk1"/>
              </a:buClr>
              <a:buSzPts val="1300"/>
              <a:buFont typeface="Nunito Light"/>
              <a:buChar char="○"/>
              <a:defRPr sz="1500" b="0" i="0" u="none" strike="noStrike" cap="none">
                <a:solidFill>
                  <a:schemeClr val="dk1"/>
                </a:solidFill>
                <a:latin typeface="Hind Siliguri"/>
                <a:ea typeface="Hind Siliguri"/>
                <a:cs typeface="Hind Siliguri"/>
                <a:sym typeface="Hind Siliguri"/>
              </a:defRPr>
            </a:lvl8pPr>
            <a:lvl9pPr marL="4114800" marR="0" lvl="8" indent="-323850" algn="l" rtl="0">
              <a:lnSpc>
                <a:spcPct val="100000"/>
              </a:lnSpc>
              <a:spcBef>
                <a:spcPts val="1600"/>
              </a:spcBef>
              <a:spcAft>
                <a:spcPts val="1600"/>
              </a:spcAft>
              <a:buClr>
                <a:schemeClr val="dk1"/>
              </a:buClr>
              <a:buSzPts val="1500"/>
              <a:buFont typeface="Nunito Light"/>
              <a:buChar char="■"/>
              <a:defRPr sz="1500" b="0" i="0" u="none" strike="noStrike" cap="none">
                <a:solidFill>
                  <a:schemeClr val="dk1"/>
                </a:solidFill>
                <a:latin typeface="Hind Siliguri"/>
                <a:ea typeface="Hind Siliguri"/>
                <a:cs typeface="Hind Siliguri"/>
                <a:sym typeface="Hind Siliguri"/>
              </a:defRPr>
            </a:lvl9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000" b="0" i="0" u="none" strike="noStrike" kern="0" cap="none" spc="0" normalizeH="0" baseline="0" noProof="0" dirty="0">
                <a:ln>
                  <a:noFill/>
                </a:ln>
                <a:solidFill>
                  <a:srgbClr val="000000"/>
                </a:solidFill>
                <a:effectLst/>
                <a:uLnTx/>
                <a:uFillTx/>
                <a:latin typeface="Hind Siliguri"/>
                <a:cs typeface="Hind Siliguri"/>
                <a:sym typeface="Hind Siliguri"/>
              </a:rPr>
              <a:t>There are three types of primary brain tumors, about which we are concerned throughout this project:</a:t>
            </a:r>
            <a:br>
              <a:rPr kumimoji="0" lang="en-US" sz="2000" b="0" i="0" u="none" strike="noStrike" kern="0" cap="none" spc="0" normalizeH="0" baseline="0" noProof="0" dirty="0">
                <a:ln>
                  <a:noFill/>
                </a:ln>
                <a:solidFill>
                  <a:srgbClr val="000000"/>
                </a:solidFill>
                <a:effectLst/>
                <a:uLnTx/>
                <a:uFillTx/>
                <a:latin typeface="Hind Siliguri"/>
                <a:cs typeface="Hind Siliguri"/>
                <a:sym typeface="Hind Siliguri"/>
              </a:rPr>
            </a:br>
            <a:endParaRPr kumimoji="0" lang="en-US" sz="2000" b="0" i="0" u="none" strike="noStrike" kern="0" cap="none" spc="0" normalizeH="0" baseline="0" noProof="0" dirty="0">
              <a:ln>
                <a:noFill/>
              </a:ln>
              <a:solidFill>
                <a:srgbClr val="000000"/>
              </a:solidFill>
              <a:effectLst/>
              <a:uLnTx/>
              <a:uFillTx/>
              <a:latin typeface="Hind Siliguri"/>
              <a:cs typeface="Hind Siliguri"/>
              <a:sym typeface="Hind Siliguri"/>
            </a:endParaRPr>
          </a:p>
          <a:p>
            <a:pPr marL="457200" marR="0" lvl="0" indent="-323850" algn="l" defTabSz="914400" rtl="0" eaLnBrk="1" fontAlgn="auto" latinLnBrk="0" hangingPunct="1">
              <a:lnSpc>
                <a:spcPct val="100000"/>
              </a:lnSpc>
              <a:spcBef>
                <a:spcPts val="0"/>
              </a:spcBef>
              <a:spcAft>
                <a:spcPts val="0"/>
              </a:spcAft>
              <a:buClr>
                <a:srgbClr val="000000"/>
              </a:buClr>
              <a:buSzPts val="1500"/>
              <a:buFont typeface="Barlow Semi Condensed"/>
              <a:buChar char="●"/>
              <a:tabLst/>
              <a:defRPr/>
            </a:pPr>
            <a:r>
              <a:rPr lang="en-US" sz="2000" dirty="0"/>
              <a:t>Glioma</a:t>
            </a:r>
            <a:endParaRPr kumimoji="0" lang="en-US" sz="2000" b="0" i="0" u="none" strike="noStrike" kern="0" cap="none" spc="0" normalizeH="0" baseline="0" noProof="0" dirty="0">
              <a:ln>
                <a:noFill/>
              </a:ln>
              <a:solidFill>
                <a:srgbClr val="000000"/>
              </a:solidFill>
              <a:effectLst/>
              <a:uLnTx/>
              <a:uFillTx/>
              <a:latin typeface="Hind Siliguri"/>
              <a:cs typeface="Hind Siliguri"/>
              <a:sym typeface="Hind Siliguri"/>
            </a:endParaRPr>
          </a:p>
          <a:p>
            <a:pPr marL="457200" marR="0" lvl="0" indent="-323850" algn="l" defTabSz="914400" rtl="0" eaLnBrk="1" fontAlgn="auto" latinLnBrk="0" hangingPunct="1">
              <a:lnSpc>
                <a:spcPct val="100000"/>
              </a:lnSpc>
              <a:spcBef>
                <a:spcPts val="0"/>
              </a:spcBef>
              <a:spcAft>
                <a:spcPts val="0"/>
              </a:spcAft>
              <a:buClr>
                <a:srgbClr val="000000"/>
              </a:buClr>
              <a:buSzPts val="1500"/>
              <a:buFont typeface="Barlow Semi Condensed"/>
              <a:buChar char="●"/>
              <a:tabLst/>
              <a:defRPr/>
            </a:pPr>
            <a:r>
              <a:rPr lang="en-US" sz="2000" dirty="0"/>
              <a:t>Meningioma</a:t>
            </a:r>
          </a:p>
          <a:p>
            <a:pPr marL="457200" marR="0" lvl="0" indent="-323850" algn="l" defTabSz="914400" rtl="0" eaLnBrk="1" fontAlgn="auto" latinLnBrk="0" hangingPunct="1">
              <a:lnSpc>
                <a:spcPct val="100000"/>
              </a:lnSpc>
              <a:spcBef>
                <a:spcPts val="0"/>
              </a:spcBef>
              <a:spcAft>
                <a:spcPts val="0"/>
              </a:spcAft>
              <a:buClr>
                <a:srgbClr val="000000"/>
              </a:buClr>
              <a:buSzPts val="1500"/>
              <a:buFont typeface="Barlow Semi Condensed"/>
              <a:buChar char="●"/>
              <a:tabLst/>
              <a:defRPr/>
            </a:pPr>
            <a:r>
              <a:rPr lang="en-US" sz="2000" dirty="0"/>
              <a:t>Pituitary Adenoma</a:t>
            </a:r>
            <a:endParaRPr kumimoji="0" lang="en-US" sz="2000" b="0" i="0" u="none" strike="noStrike" kern="0" cap="none" spc="0" normalizeH="0" baseline="0" noProof="0" dirty="0">
              <a:ln>
                <a:noFill/>
              </a:ln>
              <a:solidFill>
                <a:srgbClr val="000000"/>
              </a:solidFill>
              <a:effectLst/>
              <a:uLnTx/>
              <a:uFillTx/>
              <a:latin typeface="Hind Siliguri"/>
              <a:cs typeface="Hind Siliguri"/>
              <a:sym typeface="Hind Siliguri"/>
            </a:endParaRPr>
          </a:p>
        </p:txBody>
      </p:sp>
      <p:grpSp>
        <p:nvGrpSpPr>
          <p:cNvPr id="78" name="Google Shape;706;p43">
            <a:extLst>
              <a:ext uri="{FF2B5EF4-FFF2-40B4-BE49-F238E27FC236}">
                <a16:creationId xmlns:a16="http://schemas.microsoft.com/office/drawing/2014/main" id="{03F49C52-533C-BF9A-6039-84EFB8FBB994}"/>
              </a:ext>
            </a:extLst>
          </p:cNvPr>
          <p:cNvGrpSpPr/>
          <p:nvPr/>
        </p:nvGrpSpPr>
        <p:grpSpPr>
          <a:xfrm>
            <a:off x="7058869" y="2477247"/>
            <a:ext cx="1985525" cy="3669553"/>
            <a:chOff x="5724925" y="1266826"/>
            <a:chExt cx="1872275" cy="3358251"/>
          </a:xfrm>
        </p:grpSpPr>
        <p:sp>
          <p:nvSpPr>
            <p:cNvPr id="79" name="Google Shape;707;p43">
              <a:extLst>
                <a:ext uri="{FF2B5EF4-FFF2-40B4-BE49-F238E27FC236}">
                  <a16:creationId xmlns:a16="http://schemas.microsoft.com/office/drawing/2014/main" id="{600253FE-D0C7-DB9F-8924-FF085D30C398}"/>
                </a:ext>
              </a:extLst>
            </p:cNvPr>
            <p:cNvSpPr/>
            <p:nvPr/>
          </p:nvSpPr>
          <p:spPr>
            <a:xfrm>
              <a:off x="5770353" y="1550270"/>
              <a:ext cx="636963" cy="595913"/>
            </a:xfrm>
            <a:custGeom>
              <a:avLst/>
              <a:gdLst/>
              <a:ahLst/>
              <a:cxnLst/>
              <a:rect l="l" t="t" r="r" b="b"/>
              <a:pathLst>
                <a:path w="18915" h="17696" extrusionOk="0">
                  <a:moveTo>
                    <a:pt x="18914" y="0"/>
                  </a:moveTo>
                  <a:lnTo>
                    <a:pt x="8942" y="7292"/>
                  </a:lnTo>
                  <a:lnTo>
                    <a:pt x="6843" y="1481"/>
                  </a:lnTo>
                  <a:lnTo>
                    <a:pt x="1" y="3787"/>
                  </a:lnTo>
                  <a:lnTo>
                    <a:pt x="3225" y="15390"/>
                  </a:lnTo>
                  <a:lnTo>
                    <a:pt x="3318" y="15727"/>
                  </a:lnTo>
                  <a:lnTo>
                    <a:pt x="3431" y="16046"/>
                  </a:lnTo>
                  <a:lnTo>
                    <a:pt x="3543" y="16327"/>
                  </a:lnTo>
                  <a:lnTo>
                    <a:pt x="3656" y="16608"/>
                  </a:lnTo>
                  <a:lnTo>
                    <a:pt x="3806" y="16852"/>
                  </a:lnTo>
                  <a:lnTo>
                    <a:pt x="3975" y="17077"/>
                  </a:lnTo>
                  <a:lnTo>
                    <a:pt x="4162" y="17264"/>
                  </a:lnTo>
                  <a:lnTo>
                    <a:pt x="4368" y="17414"/>
                  </a:lnTo>
                  <a:lnTo>
                    <a:pt x="4499" y="17489"/>
                  </a:lnTo>
                  <a:lnTo>
                    <a:pt x="4612" y="17546"/>
                  </a:lnTo>
                  <a:lnTo>
                    <a:pt x="4762" y="17602"/>
                  </a:lnTo>
                  <a:lnTo>
                    <a:pt x="4893" y="17639"/>
                  </a:lnTo>
                  <a:lnTo>
                    <a:pt x="5212" y="17696"/>
                  </a:lnTo>
                  <a:lnTo>
                    <a:pt x="5587" y="17696"/>
                  </a:lnTo>
                  <a:lnTo>
                    <a:pt x="5980" y="17677"/>
                  </a:lnTo>
                  <a:lnTo>
                    <a:pt x="6449" y="17602"/>
                  </a:lnTo>
                  <a:lnTo>
                    <a:pt x="6955" y="17489"/>
                  </a:lnTo>
                  <a:lnTo>
                    <a:pt x="7517" y="17339"/>
                  </a:lnTo>
                  <a:lnTo>
                    <a:pt x="15634" y="13572"/>
                  </a:lnTo>
                  <a:lnTo>
                    <a:pt x="18914" y="0"/>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0" name="Google Shape;708;p43">
              <a:extLst>
                <a:ext uri="{FF2B5EF4-FFF2-40B4-BE49-F238E27FC236}">
                  <a16:creationId xmlns:a16="http://schemas.microsoft.com/office/drawing/2014/main" id="{3D7717CB-71FF-232D-438D-9EF0BFA07200}"/>
                </a:ext>
              </a:extLst>
            </p:cNvPr>
            <p:cNvSpPr/>
            <p:nvPr/>
          </p:nvSpPr>
          <p:spPr>
            <a:xfrm>
              <a:off x="5770353" y="1550270"/>
              <a:ext cx="636963" cy="595913"/>
            </a:xfrm>
            <a:custGeom>
              <a:avLst/>
              <a:gdLst/>
              <a:ahLst/>
              <a:cxnLst/>
              <a:rect l="l" t="t" r="r" b="b"/>
              <a:pathLst>
                <a:path w="18915" h="17696" fill="none" extrusionOk="0">
                  <a:moveTo>
                    <a:pt x="18914" y="0"/>
                  </a:moveTo>
                  <a:lnTo>
                    <a:pt x="8942" y="7292"/>
                  </a:lnTo>
                  <a:lnTo>
                    <a:pt x="6843" y="1481"/>
                  </a:lnTo>
                  <a:lnTo>
                    <a:pt x="1" y="3787"/>
                  </a:lnTo>
                  <a:lnTo>
                    <a:pt x="3225" y="15390"/>
                  </a:lnTo>
                  <a:lnTo>
                    <a:pt x="3225" y="15390"/>
                  </a:lnTo>
                  <a:lnTo>
                    <a:pt x="3318" y="15727"/>
                  </a:lnTo>
                  <a:lnTo>
                    <a:pt x="3431" y="16046"/>
                  </a:lnTo>
                  <a:lnTo>
                    <a:pt x="3543" y="16327"/>
                  </a:lnTo>
                  <a:lnTo>
                    <a:pt x="3656" y="16608"/>
                  </a:lnTo>
                  <a:lnTo>
                    <a:pt x="3806" y="16852"/>
                  </a:lnTo>
                  <a:lnTo>
                    <a:pt x="3975" y="17077"/>
                  </a:lnTo>
                  <a:lnTo>
                    <a:pt x="4162" y="17264"/>
                  </a:lnTo>
                  <a:lnTo>
                    <a:pt x="4368" y="17414"/>
                  </a:lnTo>
                  <a:lnTo>
                    <a:pt x="4499" y="17489"/>
                  </a:lnTo>
                  <a:lnTo>
                    <a:pt x="4612" y="17546"/>
                  </a:lnTo>
                  <a:lnTo>
                    <a:pt x="4762" y="17602"/>
                  </a:lnTo>
                  <a:lnTo>
                    <a:pt x="4893" y="17639"/>
                  </a:lnTo>
                  <a:lnTo>
                    <a:pt x="5212" y="17696"/>
                  </a:lnTo>
                  <a:lnTo>
                    <a:pt x="5587" y="17696"/>
                  </a:lnTo>
                  <a:lnTo>
                    <a:pt x="5980" y="17677"/>
                  </a:lnTo>
                  <a:lnTo>
                    <a:pt x="6449" y="17602"/>
                  </a:lnTo>
                  <a:lnTo>
                    <a:pt x="6955" y="17489"/>
                  </a:lnTo>
                  <a:lnTo>
                    <a:pt x="7517" y="17339"/>
                  </a:lnTo>
                  <a:lnTo>
                    <a:pt x="15634" y="13572"/>
                  </a:lnTo>
                  <a:lnTo>
                    <a:pt x="18914"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1" name="Google Shape;709;p43">
              <a:extLst>
                <a:ext uri="{FF2B5EF4-FFF2-40B4-BE49-F238E27FC236}">
                  <a16:creationId xmlns:a16="http://schemas.microsoft.com/office/drawing/2014/main" id="{7E075859-A3AD-FB37-4D6C-F133958D3879}"/>
                </a:ext>
              </a:extLst>
            </p:cNvPr>
            <p:cNvSpPr/>
            <p:nvPr/>
          </p:nvSpPr>
          <p:spPr>
            <a:xfrm>
              <a:off x="6472280" y="1391828"/>
              <a:ext cx="159114" cy="159114"/>
            </a:xfrm>
            <a:custGeom>
              <a:avLst/>
              <a:gdLst/>
              <a:ahLst/>
              <a:cxnLst/>
              <a:rect l="l" t="t" r="r" b="b"/>
              <a:pathLst>
                <a:path w="4725" h="4725" extrusionOk="0">
                  <a:moveTo>
                    <a:pt x="2119" y="0"/>
                  </a:moveTo>
                  <a:lnTo>
                    <a:pt x="1875" y="38"/>
                  </a:lnTo>
                  <a:lnTo>
                    <a:pt x="1650" y="94"/>
                  </a:lnTo>
                  <a:lnTo>
                    <a:pt x="1444" y="169"/>
                  </a:lnTo>
                  <a:lnTo>
                    <a:pt x="1238" y="282"/>
                  </a:lnTo>
                  <a:lnTo>
                    <a:pt x="1032" y="394"/>
                  </a:lnTo>
                  <a:lnTo>
                    <a:pt x="863" y="525"/>
                  </a:lnTo>
                  <a:lnTo>
                    <a:pt x="695" y="675"/>
                  </a:lnTo>
                  <a:lnTo>
                    <a:pt x="545" y="844"/>
                  </a:lnTo>
                  <a:lnTo>
                    <a:pt x="395" y="1031"/>
                  </a:lnTo>
                  <a:lnTo>
                    <a:pt x="282" y="1238"/>
                  </a:lnTo>
                  <a:lnTo>
                    <a:pt x="188" y="1444"/>
                  </a:lnTo>
                  <a:lnTo>
                    <a:pt x="95" y="1650"/>
                  </a:lnTo>
                  <a:lnTo>
                    <a:pt x="38" y="1875"/>
                  </a:lnTo>
                  <a:lnTo>
                    <a:pt x="1" y="2119"/>
                  </a:lnTo>
                  <a:lnTo>
                    <a:pt x="1" y="2362"/>
                  </a:lnTo>
                  <a:lnTo>
                    <a:pt x="1" y="2606"/>
                  </a:lnTo>
                  <a:lnTo>
                    <a:pt x="38" y="2831"/>
                  </a:lnTo>
                  <a:lnTo>
                    <a:pt x="95" y="3056"/>
                  </a:lnTo>
                  <a:lnTo>
                    <a:pt x="188" y="3281"/>
                  </a:lnTo>
                  <a:lnTo>
                    <a:pt x="282" y="3487"/>
                  </a:lnTo>
                  <a:lnTo>
                    <a:pt x="395" y="3674"/>
                  </a:lnTo>
                  <a:lnTo>
                    <a:pt x="545" y="3862"/>
                  </a:lnTo>
                  <a:lnTo>
                    <a:pt x="695" y="4031"/>
                  </a:lnTo>
                  <a:lnTo>
                    <a:pt x="863" y="4180"/>
                  </a:lnTo>
                  <a:lnTo>
                    <a:pt x="1032" y="4312"/>
                  </a:lnTo>
                  <a:lnTo>
                    <a:pt x="1238" y="4443"/>
                  </a:lnTo>
                  <a:lnTo>
                    <a:pt x="1444" y="4537"/>
                  </a:lnTo>
                  <a:lnTo>
                    <a:pt x="1650" y="4612"/>
                  </a:lnTo>
                  <a:lnTo>
                    <a:pt x="1875" y="4668"/>
                  </a:lnTo>
                  <a:lnTo>
                    <a:pt x="2119" y="4705"/>
                  </a:lnTo>
                  <a:lnTo>
                    <a:pt x="2363" y="4724"/>
                  </a:lnTo>
                  <a:lnTo>
                    <a:pt x="2606" y="4705"/>
                  </a:lnTo>
                  <a:lnTo>
                    <a:pt x="2831" y="4668"/>
                  </a:lnTo>
                  <a:lnTo>
                    <a:pt x="3056" y="4612"/>
                  </a:lnTo>
                  <a:lnTo>
                    <a:pt x="3281" y="4537"/>
                  </a:lnTo>
                  <a:lnTo>
                    <a:pt x="3487" y="4443"/>
                  </a:lnTo>
                  <a:lnTo>
                    <a:pt x="3675" y="4312"/>
                  </a:lnTo>
                  <a:lnTo>
                    <a:pt x="3862" y="4180"/>
                  </a:lnTo>
                  <a:lnTo>
                    <a:pt x="4031" y="4031"/>
                  </a:lnTo>
                  <a:lnTo>
                    <a:pt x="4181" y="3862"/>
                  </a:lnTo>
                  <a:lnTo>
                    <a:pt x="4312" y="3674"/>
                  </a:lnTo>
                  <a:lnTo>
                    <a:pt x="4443" y="3487"/>
                  </a:lnTo>
                  <a:lnTo>
                    <a:pt x="4537" y="3281"/>
                  </a:lnTo>
                  <a:lnTo>
                    <a:pt x="4612" y="3056"/>
                  </a:lnTo>
                  <a:lnTo>
                    <a:pt x="4668" y="2831"/>
                  </a:lnTo>
                  <a:lnTo>
                    <a:pt x="4706" y="2606"/>
                  </a:lnTo>
                  <a:lnTo>
                    <a:pt x="4725" y="2362"/>
                  </a:lnTo>
                  <a:lnTo>
                    <a:pt x="4706" y="2119"/>
                  </a:lnTo>
                  <a:lnTo>
                    <a:pt x="4668" y="1875"/>
                  </a:lnTo>
                  <a:lnTo>
                    <a:pt x="4612" y="1650"/>
                  </a:lnTo>
                  <a:lnTo>
                    <a:pt x="4537" y="1444"/>
                  </a:lnTo>
                  <a:lnTo>
                    <a:pt x="4443" y="1238"/>
                  </a:lnTo>
                  <a:lnTo>
                    <a:pt x="4312" y="1031"/>
                  </a:lnTo>
                  <a:lnTo>
                    <a:pt x="4181" y="844"/>
                  </a:lnTo>
                  <a:lnTo>
                    <a:pt x="4031" y="675"/>
                  </a:lnTo>
                  <a:lnTo>
                    <a:pt x="3862" y="525"/>
                  </a:lnTo>
                  <a:lnTo>
                    <a:pt x="3675" y="394"/>
                  </a:lnTo>
                  <a:lnTo>
                    <a:pt x="3487" y="282"/>
                  </a:lnTo>
                  <a:lnTo>
                    <a:pt x="3281" y="169"/>
                  </a:lnTo>
                  <a:lnTo>
                    <a:pt x="3056" y="94"/>
                  </a:lnTo>
                  <a:lnTo>
                    <a:pt x="2831" y="38"/>
                  </a:lnTo>
                  <a:lnTo>
                    <a:pt x="2606"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2" name="Google Shape;710;p43">
              <a:extLst>
                <a:ext uri="{FF2B5EF4-FFF2-40B4-BE49-F238E27FC236}">
                  <a16:creationId xmlns:a16="http://schemas.microsoft.com/office/drawing/2014/main" id="{BF8EBA4E-F363-ECE0-8990-788C43861A7F}"/>
                </a:ext>
              </a:extLst>
            </p:cNvPr>
            <p:cNvSpPr/>
            <p:nvPr/>
          </p:nvSpPr>
          <p:spPr>
            <a:xfrm>
              <a:off x="6514576" y="1266826"/>
              <a:ext cx="238655" cy="243706"/>
            </a:xfrm>
            <a:custGeom>
              <a:avLst/>
              <a:gdLst/>
              <a:ahLst/>
              <a:cxnLst/>
              <a:rect l="l" t="t" r="r" b="b"/>
              <a:pathLst>
                <a:path w="7087" h="7237" extrusionOk="0">
                  <a:moveTo>
                    <a:pt x="4425" y="1"/>
                  </a:moveTo>
                  <a:lnTo>
                    <a:pt x="4012" y="20"/>
                  </a:lnTo>
                  <a:lnTo>
                    <a:pt x="3600" y="57"/>
                  </a:lnTo>
                  <a:lnTo>
                    <a:pt x="3187" y="113"/>
                  </a:lnTo>
                  <a:lnTo>
                    <a:pt x="2813" y="207"/>
                  </a:lnTo>
                  <a:lnTo>
                    <a:pt x="2456" y="320"/>
                  </a:lnTo>
                  <a:lnTo>
                    <a:pt x="2119" y="469"/>
                  </a:lnTo>
                  <a:lnTo>
                    <a:pt x="1800" y="638"/>
                  </a:lnTo>
                  <a:lnTo>
                    <a:pt x="1500" y="844"/>
                  </a:lnTo>
                  <a:lnTo>
                    <a:pt x="1219" y="1069"/>
                  </a:lnTo>
                  <a:lnTo>
                    <a:pt x="976" y="1332"/>
                  </a:lnTo>
                  <a:lnTo>
                    <a:pt x="751" y="1632"/>
                  </a:lnTo>
                  <a:lnTo>
                    <a:pt x="544" y="1950"/>
                  </a:lnTo>
                  <a:lnTo>
                    <a:pt x="376" y="2288"/>
                  </a:lnTo>
                  <a:lnTo>
                    <a:pt x="226" y="2663"/>
                  </a:lnTo>
                  <a:lnTo>
                    <a:pt x="113" y="3075"/>
                  </a:lnTo>
                  <a:lnTo>
                    <a:pt x="38" y="3525"/>
                  </a:lnTo>
                  <a:lnTo>
                    <a:pt x="1" y="3731"/>
                  </a:lnTo>
                  <a:lnTo>
                    <a:pt x="1" y="3937"/>
                  </a:lnTo>
                  <a:lnTo>
                    <a:pt x="1" y="4143"/>
                  </a:lnTo>
                  <a:lnTo>
                    <a:pt x="20" y="4350"/>
                  </a:lnTo>
                  <a:lnTo>
                    <a:pt x="38" y="4537"/>
                  </a:lnTo>
                  <a:lnTo>
                    <a:pt x="76" y="4725"/>
                  </a:lnTo>
                  <a:lnTo>
                    <a:pt x="132" y="4893"/>
                  </a:lnTo>
                  <a:lnTo>
                    <a:pt x="188" y="5081"/>
                  </a:lnTo>
                  <a:lnTo>
                    <a:pt x="263" y="5231"/>
                  </a:lnTo>
                  <a:lnTo>
                    <a:pt x="338" y="5399"/>
                  </a:lnTo>
                  <a:lnTo>
                    <a:pt x="432" y="5549"/>
                  </a:lnTo>
                  <a:lnTo>
                    <a:pt x="544" y="5699"/>
                  </a:lnTo>
                  <a:lnTo>
                    <a:pt x="769" y="5980"/>
                  </a:lnTo>
                  <a:lnTo>
                    <a:pt x="1032" y="6243"/>
                  </a:lnTo>
                  <a:lnTo>
                    <a:pt x="1332" y="6468"/>
                  </a:lnTo>
                  <a:lnTo>
                    <a:pt x="1669" y="6674"/>
                  </a:lnTo>
                  <a:lnTo>
                    <a:pt x="2025" y="6843"/>
                  </a:lnTo>
                  <a:lnTo>
                    <a:pt x="2381" y="6993"/>
                  </a:lnTo>
                  <a:lnTo>
                    <a:pt x="2775" y="7086"/>
                  </a:lnTo>
                  <a:lnTo>
                    <a:pt x="3187" y="7180"/>
                  </a:lnTo>
                  <a:lnTo>
                    <a:pt x="3619" y="7218"/>
                  </a:lnTo>
                  <a:lnTo>
                    <a:pt x="4050" y="7236"/>
                  </a:lnTo>
                  <a:lnTo>
                    <a:pt x="4293" y="7236"/>
                  </a:lnTo>
                  <a:lnTo>
                    <a:pt x="4537" y="7180"/>
                  </a:lnTo>
                  <a:lnTo>
                    <a:pt x="4762" y="7124"/>
                  </a:lnTo>
                  <a:lnTo>
                    <a:pt x="4987" y="7030"/>
                  </a:lnTo>
                  <a:lnTo>
                    <a:pt x="5212" y="6918"/>
                  </a:lnTo>
                  <a:lnTo>
                    <a:pt x="5418" y="6768"/>
                  </a:lnTo>
                  <a:lnTo>
                    <a:pt x="5606" y="6599"/>
                  </a:lnTo>
                  <a:lnTo>
                    <a:pt x="5793" y="6393"/>
                  </a:lnTo>
                  <a:lnTo>
                    <a:pt x="5980" y="6187"/>
                  </a:lnTo>
                  <a:lnTo>
                    <a:pt x="6149" y="5924"/>
                  </a:lnTo>
                  <a:lnTo>
                    <a:pt x="6299" y="5662"/>
                  </a:lnTo>
                  <a:lnTo>
                    <a:pt x="6449" y="5362"/>
                  </a:lnTo>
                  <a:lnTo>
                    <a:pt x="6580" y="5024"/>
                  </a:lnTo>
                  <a:lnTo>
                    <a:pt x="6712" y="4687"/>
                  </a:lnTo>
                  <a:lnTo>
                    <a:pt x="6824" y="4293"/>
                  </a:lnTo>
                  <a:lnTo>
                    <a:pt x="6936" y="3900"/>
                  </a:lnTo>
                  <a:lnTo>
                    <a:pt x="7011" y="3525"/>
                  </a:lnTo>
                  <a:lnTo>
                    <a:pt x="7049" y="3169"/>
                  </a:lnTo>
                  <a:lnTo>
                    <a:pt x="7086" y="2813"/>
                  </a:lnTo>
                  <a:lnTo>
                    <a:pt x="7068" y="2456"/>
                  </a:lnTo>
                  <a:lnTo>
                    <a:pt x="7030" y="2119"/>
                  </a:lnTo>
                  <a:lnTo>
                    <a:pt x="6955" y="1800"/>
                  </a:lnTo>
                  <a:lnTo>
                    <a:pt x="6861" y="1500"/>
                  </a:lnTo>
                  <a:lnTo>
                    <a:pt x="6730" y="1219"/>
                  </a:lnTo>
                  <a:lnTo>
                    <a:pt x="6562" y="957"/>
                  </a:lnTo>
                  <a:lnTo>
                    <a:pt x="6374" y="713"/>
                  </a:lnTo>
                  <a:lnTo>
                    <a:pt x="6262" y="601"/>
                  </a:lnTo>
                  <a:lnTo>
                    <a:pt x="6130" y="507"/>
                  </a:lnTo>
                  <a:lnTo>
                    <a:pt x="6018" y="413"/>
                  </a:lnTo>
                  <a:lnTo>
                    <a:pt x="5868" y="338"/>
                  </a:lnTo>
                  <a:lnTo>
                    <a:pt x="5718" y="263"/>
                  </a:lnTo>
                  <a:lnTo>
                    <a:pt x="5568" y="188"/>
                  </a:lnTo>
                  <a:lnTo>
                    <a:pt x="5399" y="132"/>
                  </a:lnTo>
                  <a:lnTo>
                    <a:pt x="5231" y="95"/>
                  </a:lnTo>
                  <a:lnTo>
                    <a:pt x="5043" y="57"/>
                  </a:lnTo>
                  <a:lnTo>
                    <a:pt x="4856" y="20"/>
                  </a:lnTo>
                  <a:lnTo>
                    <a:pt x="465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3" name="Google Shape;711;p43">
              <a:extLst>
                <a:ext uri="{FF2B5EF4-FFF2-40B4-BE49-F238E27FC236}">
                  <a16:creationId xmlns:a16="http://schemas.microsoft.com/office/drawing/2014/main" id="{CB59B09A-2979-9441-9A9F-66D2CBEF8F6F}"/>
                </a:ext>
              </a:extLst>
            </p:cNvPr>
            <p:cNvSpPr/>
            <p:nvPr/>
          </p:nvSpPr>
          <p:spPr>
            <a:xfrm>
              <a:off x="6877561" y="2220640"/>
              <a:ext cx="54318" cy="77688"/>
            </a:xfrm>
            <a:custGeom>
              <a:avLst/>
              <a:gdLst/>
              <a:ahLst/>
              <a:cxnLst/>
              <a:rect l="l" t="t" r="r" b="b"/>
              <a:pathLst>
                <a:path w="1613" h="2307" extrusionOk="0">
                  <a:moveTo>
                    <a:pt x="0" y="0"/>
                  </a:moveTo>
                  <a:lnTo>
                    <a:pt x="956" y="2306"/>
                  </a:lnTo>
                  <a:lnTo>
                    <a:pt x="1012" y="2231"/>
                  </a:lnTo>
                  <a:lnTo>
                    <a:pt x="1162" y="2006"/>
                  </a:lnTo>
                  <a:lnTo>
                    <a:pt x="1350" y="1688"/>
                  </a:lnTo>
                  <a:lnTo>
                    <a:pt x="1425" y="1500"/>
                  </a:lnTo>
                  <a:lnTo>
                    <a:pt x="1518" y="1313"/>
                  </a:lnTo>
                  <a:lnTo>
                    <a:pt x="1575" y="1106"/>
                  </a:lnTo>
                  <a:lnTo>
                    <a:pt x="1612" y="900"/>
                  </a:lnTo>
                  <a:lnTo>
                    <a:pt x="1612" y="713"/>
                  </a:lnTo>
                  <a:lnTo>
                    <a:pt x="1593" y="525"/>
                  </a:lnTo>
                  <a:lnTo>
                    <a:pt x="1556" y="450"/>
                  </a:lnTo>
                  <a:lnTo>
                    <a:pt x="1518" y="357"/>
                  </a:lnTo>
                  <a:lnTo>
                    <a:pt x="1462" y="282"/>
                  </a:lnTo>
                  <a:lnTo>
                    <a:pt x="1406" y="207"/>
                  </a:lnTo>
                  <a:lnTo>
                    <a:pt x="1312" y="150"/>
                  </a:lnTo>
                  <a:lnTo>
                    <a:pt x="1219" y="94"/>
                  </a:lnTo>
                  <a:lnTo>
                    <a:pt x="1106" y="38"/>
                  </a:lnTo>
                  <a:lnTo>
                    <a:pt x="99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4" name="Google Shape;712;p43">
              <a:extLst>
                <a:ext uri="{FF2B5EF4-FFF2-40B4-BE49-F238E27FC236}">
                  <a16:creationId xmlns:a16="http://schemas.microsoft.com/office/drawing/2014/main" id="{19B8FA1A-A085-D7AD-ACF8-D226AFDB1B3C}"/>
                </a:ext>
              </a:extLst>
            </p:cNvPr>
            <p:cNvSpPr/>
            <p:nvPr/>
          </p:nvSpPr>
          <p:spPr>
            <a:xfrm>
              <a:off x="6877561" y="2220640"/>
              <a:ext cx="54318" cy="77688"/>
            </a:xfrm>
            <a:custGeom>
              <a:avLst/>
              <a:gdLst/>
              <a:ahLst/>
              <a:cxnLst/>
              <a:rect l="l" t="t" r="r" b="b"/>
              <a:pathLst>
                <a:path w="1613" h="2307" fill="none" extrusionOk="0">
                  <a:moveTo>
                    <a:pt x="956" y="2306"/>
                  </a:moveTo>
                  <a:lnTo>
                    <a:pt x="956" y="2306"/>
                  </a:lnTo>
                  <a:lnTo>
                    <a:pt x="1012" y="2231"/>
                  </a:lnTo>
                  <a:lnTo>
                    <a:pt x="1162" y="2006"/>
                  </a:lnTo>
                  <a:lnTo>
                    <a:pt x="1350" y="1688"/>
                  </a:lnTo>
                  <a:lnTo>
                    <a:pt x="1425" y="1500"/>
                  </a:lnTo>
                  <a:lnTo>
                    <a:pt x="1518" y="1313"/>
                  </a:lnTo>
                  <a:lnTo>
                    <a:pt x="1575" y="1106"/>
                  </a:lnTo>
                  <a:lnTo>
                    <a:pt x="1612" y="900"/>
                  </a:lnTo>
                  <a:lnTo>
                    <a:pt x="1612" y="713"/>
                  </a:lnTo>
                  <a:lnTo>
                    <a:pt x="1593" y="525"/>
                  </a:lnTo>
                  <a:lnTo>
                    <a:pt x="1556" y="450"/>
                  </a:lnTo>
                  <a:lnTo>
                    <a:pt x="1518" y="357"/>
                  </a:lnTo>
                  <a:lnTo>
                    <a:pt x="1462" y="282"/>
                  </a:lnTo>
                  <a:lnTo>
                    <a:pt x="1406" y="207"/>
                  </a:lnTo>
                  <a:lnTo>
                    <a:pt x="1312" y="150"/>
                  </a:lnTo>
                  <a:lnTo>
                    <a:pt x="1219" y="94"/>
                  </a:lnTo>
                  <a:lnTo>
                    <a:pt x="1106" y="38"/>
                  </a:lnTo>
                  <a:lnTo>
                    <a:pt x="994" y="0"/>
                  </a:lnTo>
                  <a:lnTo>
                    <a:pt x="0" y="0"/>
                  </a:lnTo>
                  <a:lnTo>
                    <a:pt x="956" y="2306"/>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5" name="Google Shape;713;p43">
              <a:extLst>
                <a:ext uri="{FF2B5EF4-FFF2-40B4-BE49-F238E27FC236}">
                  <a16:creationId xmlns:a16="http://schemas.microsoft.com/office/drawing/2014/main" id="{47F339DA-3FF8-89FE-8C55-443C81177F5A}"/>
                </a:ext>
              </a:extLst>
            </p:cNvPr>
            <p:cNvSpPr/>
            <p:nvPr/>
          </p:nvSpPr>
          <p:spPr>
            <a:xfrm>
              <a:off x="5770353" y="1597617"/>
              <a:ext cx="230438" cy="81460"/>
            </a:xfrm>
            <a:custGeom>
              <a:avLst/>
              <a:gdLst/>
              <a:ahLst/>
              <a:cxnLst/>
              <a:rect l="l" t="t" r="r" b="b"/>
              <a:pathLst>
                <a:path w="6843" h="2419" extrusionOk="0">
                  <a:moveTo>
                    <a:pt x="6299" y="0"/>
                  </a:moveTo>
                  <a:lnTo>
                    <a:pt x="5905" y="19"/>
                  </a:lnTo>
                  <a:lnTo>
                    <a:pt x="5380" y="38"/>
                  </a:lnTo>
                  <a:lnTo>
                    <a:pt x="4668" y="113"/>
                  </a:lnTo>
                  <a:lnTo>
                    <a:pt x="4256" y="169"/>
                  </a:lnTo>
                  <a:lnTo>
                    <a:pt x="3843" y="263"/>
                  </a:lnTo>
                  <a:lnTo>
                    <a:pt x="3431" y="413"/>
                  </a:lnTo>
                  <a:lnTo>
                    <a:pt x="3019" y="563"/>
                  </a:lnTo>
                  <a:lnTo>
                    <a:pt x="2625" y="750"/>
                  </a:lnTo>
                  <a:lnTo>
                    <a:pt x="2231" y="937"/>
                  </a:lnTo>
                  <a:lnTo>
                    <a:pt x="1856" y="1144"/>
                  </a:lnTo>
                  <a:lnTo>
                    <a:pt x="1519" y="1350"/>
                  </a:lnTo>
                  <a:lnTo>
                    <a:pt x="900" y="1743"/>
                  </a:lnTo>
                  <a:lnTo>
                    <a:pt x="413" y="2100"/>
                  </a:lnTo>
                  <a:lnTo>
                    <a:pt x="1" y="2418"/>
                  </a:lnTo>
                  <a:lnTo>
                    <a:pt x="6843" y="94"/>
                  </a:lnTo>
                  <a:lnTo>
                    <a:pt x="6824" y="94"/>
                  </a:lnTo>
                  <a:lnTo>
                    <a:pt x="6805" y="75"/>
                  </a:lnTo>
                  <a:lnTo>
                    <a:pt x="6711" y="38"/>
                  </a:lnTo>
                  <a:lnTo>
                    <a:pt x="6561" y="19"/>
                  </a:lnTo>
                  <a:lnTo>
                    <a:pt x="629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6" name="Google Shape;714;p43">
              <a:extLst>
                <a:ext uri="{FF2B5EF4-FFF2-40B4-BE49-F238E27FC236}">
                  <a16:creationId xmlns:a16="http://schemas.microsoft.com/office/drawing/2014/main" id="{B2661F3A-01E4-4114-0EC3-5281930D0FB1}"/>
                </a:ext>
              </a:extLst>
            </p:cNvPr>
            <p:cNvSpPr/>
            <p:nvPr/>
          </p:nvSpPr>
          <p:spPr>
            <a:xfrm>
              <a:off x="5875150" y="4218517"/>
              <a:ext cx="571296" cy="97860"/>
            </a:xfrm>
            <a:custGeom>
              <a:avLst/>
              <a:gdLst/>
              <a:ahLst/>
              <a:cxnLst/>
              <a:rect l="l" t="t" r="r" b="b"/>
              <a:pathLst>
                <a:path w="16965" h="2906" extrusionOk="0">
                  <a:moveTo>
                    <a:pt x="0" y="0"/>
                  </a:moveTo>
                  <a:lnTo>
                    <a:pt x="469" y="225"/>
                  </a:lnTo>
                  <a:lnTo>
                    <a:pt x="1013" y="469"/>
                  </a:lnTo>
                  <a:lnTo>
                    <a:pt x="1744" y="788"/>
                  </a:lnTo>
                  <a:lnTo>
                    <a:pt x="2643" y="1125"/>
                  </a:lnTo>
                  <a:lnTo>
                    <a:pt x="3674" y="1500"/>
                  </a:lnTo>
                  <a:lnTo>
                    <a:pt x="4237" y="1687"/>
                  </a:lnTo>
                  <a:lnTo>
                    <a:pt x="4818" y="1875"/>
                  </a:lnTo>
                  <a:lnTo>
                    <a:pt x="5436" y="2044"/>
                  </a:lnTo>
                  <a:lnTo>
                    <a:pt x="6055" y="2212"/>
                  </a:lnTo>
                  <a:lnTo>
                    <a:pt x="6711" y="2362"/>
                  </a:lnTo>
                  <a:lnTo>
                    <a:pt x="7386" y="2512"/>
                  </a:lnTo>
                  <a:lnTo>
                    <a:pt x="8061" y="2643"/>
                  </a:lnTo>
                  <a:lnTo>
                    <a:pt x="8754" y="2737"/>
                  </a:lnTo>
                  <a:lnTo>
                    <a:pt x="9466" y="2831"/>
                  </a:lnTo>
                  <a:lnTo>
                    <a:pt x="10160" y="2887"/>
                  </a:lnTo>
                  <a:lnTo>
                    <a:pt x="10872" y="2906"/>
                  </a:lnTo>
                  <a:lnTo>
                    <a:pt x="11585" y="2906"/>
                  </a:lnTo>
                  <a:lnTo>
                    <a:pt x="12297" y="2887"/>
                  </a:lnTo>
                  <a:lnTo>
                    <a:pt x="13009" y="2812"/>
                  </a:lnTo>
                  <a:lnTo>
                    <a:pt x="13703" y="2700"/>
                  </a:lnTo>
                  <a:lnTo>
                    <a:pt x="14378" y="2550"/>
                  </a:lnTo>
                  <a:lnTo>
                    <a:pt x="14715" y="2456"/>
                  </a:lnTo>
                  <a:lnTo>
                    <a:pt x="15052" y="2362"/>
                  </a:lnTo>
                  <a:lnTo>
                    <a:pt x="15390" y="2250"/>
                  </a:lnTo>
                  <a:lnTo>
                    <a:pt x="15708" y="2118"/>
                  </a:lnTo>
                  <a:lnTo>
                    <a:pt x="16046" y="1987"/>
                  </a:lnTo>
                  <a:lnTo>
                    <a:pt x="16346" y="1837"/>
                  </a:lnTo>
                  <a:lnTo>
                    <a:pt x="16664" y="1669"/>
                  </a:lnTo>
                  <a:lnTo>
                    <a:pt x="16964" y="1500"/>
                  </a:lnTo>
                  <a:lnTo>
                    <a:pt x="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7" name="Google Shape;715;p43">
              <a:extLst>
                <a:ext uri="{FF2B5EF4-FFF2-40B4-BE49-F238E27FC236}">
                  <a16:creationId xmlns:a16="http://schemas.microsoft.com/office/drawing/2014/main" id="{1F47891E-B290-4A7A-CFCE-D464FF027D56}"/>
                </a:ext>
              </a:extLst>
            </p:cNvPr>
            <p:cNvSpPr/>
            <p:nvPr/>
          </p:nvSpPr>
          <p:spPr>
            <a:xfrm>
              <a:off x="5875150" y="2232628"/>
              <a:ext cx="1369158" cy="2036395"/>
            </a:xfrm>
            <a:custGeom>
              <a:avLst/>
              <a:gdLst/>
              <a:ahLst/>
              <a:cxnLst/>
              <a:rect l="l" t="t" r="r" b="b"/>
              <a:pathLst>
                <a:path w="40658" h="60472" extrusionOk="0">
                  <a:moveTo>
                    <a:pt x="11303" y="1"/>
                  </a:moveTo>
                  <a:lnTo>
                    <a:pt x="3862" y="25213"/>
                  </a:lnTo>
                  <a:lnTo>
                    <a:pt x="0" y="58972"/>
                  </a:lnTo>
                  <a:lnTo>
                    <a:pt x="16964" y="60472"/>
                  </a:lnTo>
                  <a:lnTo>
                    <a:pt x="19083" y="27574"/>
                  </a:lnTo>
                  <a:lnTo>
                    <a:pt x="20114" y="22832"/>
                  </a:lnTo>
                  <a:lnTo>
                    <a:pt x="21857" y="31323"/>
                  </a:lnTo>
                  <a:lnTo>
                    <a:pt x="24444" y="60472"/>
                  </a:lnTo>
                  <a:lnTo>
                    <a:pt x="40658" y="58972"/>
                  </a:lnTo>
                  <a:lnTo>
                    <a:pt x="30386" y="1"/>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8" name="Google Shape;716;p43">
              <a:extLst>
                <a:ext uri="{FF2B5EF4-FFF2-40B4-BE49-F238E27FC236}">
                  <a16:creationId xmlns:a16="http://schemas.microsoft.com/office/drawing/2014/main" id="{CACD4E92-13E7-D61F-AE4F-DE1ADE7B1047}"/>
                </a:ext>
              </a:extLst>
            </p:cNvPr>
            <p:cNvSpPr/>
            <p:nvPr/>
          </p:nvSpPr>
          <p:spPr>
            <a:xfrm>
              <a:off x="5875150" y="2232628"/>
              <a:ext cx="1369158" cy="2036395"/>
            </a:xfrm>
            <a:custGeom>
              <a:avLst/>
              <a:gdLst/>
              <a:ahLst/>
              <a:cxnLst/>
              <a:rect l="l" t="t" r="r" b="b"/>
              <a:pathLst>
                <a:path w="40658" h="60472" fill="none" extrusionOk="0">
                  <a:moveTo>
                    <a:pt x="3862" y="25213"/>
                  </a:moveTo>
                  <a:lnTo>
                    <a:pt x="11303" y="1"/>
                  </a:lnTo>
                  <a:lnTo>
                    <a:pt x="30386" y="1"/>
                  </a:lnTo>
                  <a:lnTo>
                    <a:pt x="40658" y="58972"/>
                  </a:lnTo>
                  <a:lnTo>
                    <a:pt x="24444" y="60472"/>
                  </a:lnTo>
                  <a:lnTo>
                    <a:pt x="21857" y="31323"/>
                  </a:lnTo>
                  <a:lnTo>
                    <a:pt x="20114" y="22832"/>
                  </a:lnTo>
                  <a:lnTo>
                    <a:pt x="19083" y="27574"/>
                  </a:lnTo>
                  <a:lnTo>
                    <a:pt x="16964" y="60472"/>
                  </a:lnTo>
                  <a:lnTo>
                    <a:pt x="0" y="58972"/>
                  </a:lnTo>
                  <a:lnTo>
                    <a:pt x="3862" y="25213"/>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89" name="Google Shape;717;p43">
              <a:extLst>
                <a:ext uri="{FF2B5EF4-FFF2-40B4-BE49-F238E27FC236}">
                  <a16:creationId xmlns:a16="http://schemas.microsoft.com/office/drawing/2014/main" id="{E572C59F-504E-9D2E-6B7A-4BE61B197A44}"/>
                </a:ext>
              </a:extLst>
            </p:cNvPr>
            <p:cNvSpPr/>
            <p:nvPr/>
          </p:nvSpPr>
          <p:spPr>
            <a:xfrm>
              <a:off x="6698914" y="4218517"/>
              <a:ext cx="545400" cy="97860"/>
            </a:xfrm>
            <a:custGeom>
              <a:avLst/>
              <a:gdLst/>
              <a:ahLst/>
              <a:cxnLst/>
              <a:rect l="l" t="t" r="r" b="b"/>
              <a:pathLst>
                <a:path w="16196" h="2906" extrusionOk="0">
                  <a:moveTo>
                    <a:pt x="16196" y="0"/>
                  </a:moveTo>
                  <a:lnTo>
                    <a:pt x="0" y="1500"/>
                  </a:lnTo>
                  <a:lnTo>
                    <a:pt x="300" y="1669"/>
                  </a:lnTo>
                  <a:lnTo>
                    <a:pt x="619" y="1837"/>
                  </a:lnTo>
                  <a:lnTo>
                    <a:pt x="938" y="1987"/>
                  </a:lnTo>
                  <a:lnTo>
                    <a:pt x="1256" y="2118"/>
                  </a:lnTo>
                  <a:lnTo>
                    <a:pt x="1575" y="2250"/>
                  </a:lnTo>
                  <a:lnTo>
                    <a:pt x="1894" y="2362"/>
                  </a:lnTo>
                  <a:lnTo>
                    <a:pt x="2231" y="2456"/>
                  </a:lnTo>
                  <a:lnTo>
                    <a:pt x="2550" y="2550"/>
                  </a:lnTo>
                  <a:lnTo>
                    <a:pt x="3224" y="2700"/>
                  </a:lnTo>
                  <a:lnTo>
                    <a:pt x="3899" y="2812"/>
                  </a:lnTo>
                  <a:lnTo>
                    <a:pt x="4574" y="2887"/>
                  </a:lnTo>
                  <a:lnTo>
                    <a:pt x="5268" y="2906"/>
                  </a:lnTo>
                  <a:lnTo>
                    <a:pt x="5942" y="2906"/>
                  </a:lnTo>
                  <a:lnTo>
                    <a:pt x="6636" y="2887"/>
                  </a:lnTo>
                  <a:lnTo>
                    <a:pt x="7311" y="2831"/>
                  </a:lnTo>
                  <a:lnTo>
                    <a:pt x="7967" y="2737"/>
                  </a:lnTo>
                  <a:lnTo>
                    <a:pt x="8623" y="2643"/>
                  </a:lnTo>
                  <a:lnTo>
                    <a:pt x="9279" y="2512"/>
                  </a:lnTo>
                  <a:lnTo>
                    <a:pt x="9916" y="2362"/>
                  </a:lnTo>
                  <a:lnTo>
                    <a:pt x="10516" y="2212"/>
                  </a:lnTo>
                  <a:lnTo>
                    <a:pt x="11116" y="2044"/>
                  </a:lnTo>
                  <a:lnTo>
                    <a:pt x="11697" y="1875"/>
                  </a:lnTo>
                  <a:lnTo>
                    <a:pt x="12241" y="1687"/>
                  </a:lnTo>
                  <a:lnTo>
                    <a:pt x="12784" y="1500"/>
                  </a:lnTo>
                  <a:lnTo>
                    <a:pt x="13740" y="1125"/>
                  </a:lnTo>
                  <a:lnTo>
                    <a:pt x="14565" y="788"/>
                  </a:lnTo>
                  <a:lnTo>
                    <a:pt x="15259" y="469"/>
                  </a:lnTo>
                  <a:lnTo>
                    <a:pt x="15765" y="225"/>
                  </a:lnTo>
                  <a:lnTo>
                    <a:pt x="16196"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0" name="Google Shape;718;p43">
              <a:extLst>
                <a:ext uri="{FF2B5EF4-FFF2-40B4-BE49-F238E27FC236}">
                  <a16:creationId xmlns:a16="http://schemas.microsoft.com/office/drawing/2014/main" id="{8379752B-D837-5928-0DA7-521DA9E81DFA}"/>
                </a:ext>
              </a:extLst>
            </p:cNvPr>
            <p:cNvSpPr/>
            <p:nvPr/>
          </p:nvSpPr>
          <p:spPr>
            <a:xfrm>
              <a:off x="5724925" y="4282904"/>
              <a:ext cx="624301" cy="282197"/>
            </a:xfrm>
            <a:custGeom>
              <a:avLst/>
              <a:gdLst/>
              <a:ahLst/>
              <a:cxnLst/>
              <a:rect l="l" t="t" r="r" b="b"/>
              <a:pathLst>
                <a:path w="18539" h="8380" extrusionOk="0">
                  <a:moveTo>
                    <a:pt x="12409" y="0"/>
                  </a:moveTo>
                  <a:lnTo>
                    <a:pt x="11734" y="506"/>
                  </a:lnTo>
                  <a:lnTo>
                    <a:pt x="10947" y="1088"/>
                  </a:lnTo>
                  <a:lnTo>
                    <a:pt x="9916" y="1800"/>
                  </a:lnTo>
                  <a:lnTo>
                    <a:pt x="8679" y="2625"/>
                  </a:lnTo>
                  <a:lnTo>
                    <a:pt x="7967" y="3074"/>
                  </a:lnTo>
                  <a:lnTo>
                    <a:pt x="7236" y="3524"/>
                  </a:lnTo>
                  <a:lnTo>
                    <a:pt x="6467" y="3974"/>
                  </a:lnTo>
                  <a:lnTo>
                    <a:pt x="5661" y="4424"/>
                  </a:lnTo>
                  <a:lnTo>
                    <a:pt x="4836" y="4874"/>
                  </a:lnTo>
                  <a:lnTo>
                    <a:pt x="3993" y="5305"/>
                  </a:lnTo>
                  <a:lnTo>
                    <a:pt x="3430" y="5455"/>
                  </a:lnTo>
                  <a:lnTo>
                    <a:pt x="2849" y="5624"/>
                  </a:lnTo>
                  <a:lnTo>
                    <a:pt x="2174" y="5849"/>
                  </a:lnTo>
                  <a:lnTo>
                    <a:pt x="1481" y="6111"/>
                  </a:lnTo>
                  <a:lnTo>
                    <a:pt x="1143" y="6242"/>
                  </a:lnTo>
                  <a:lnTo>
                    <a:pt x="844" y="6392"/>
                  </a:lnTo>
                  <a:lnTo>
                    <a:pt x="562" y="6542"/>
                  </a:lnTo>
                  <a:lnTo>
                    <a:pt x="319" y="6692"/>
                  </a:lnTo>
                  <a:lnTo>
                    <a:pt x="131" y="6861"/>
                  </a:lnTo>
                  <a:lnTo>
                    <a:pt x="56" y="6936"/>
                  </a:lnTo>
                  <a:lnTo>
                    <a:pt x="0" y="7011"/>
                  </a:lnTo>
                  <a:lnTo>
                    <a:pt x="0" y="8267"/>
                  </a:lnTo>
                  <a:lnTo>
                    <a:pt x="18276" y="8379"/>
                  </a:lnTo>
                  <a:lnTo>
                    <a:pt x="18370" y="7986"/>
                  </a:lnTo>
                  <a:lnTo>
                    <a:pt x="18426" y="7517"/>
                  </a:lnTo>
                  <a:lnTo>
                    <a:pt x="18501" y="6898"/>
                  </a:lnTo>
                  <a:lnTo>
                    <a:pt x="18520" y="6542"/>
                  </a:lnTo>
                  <a:lnTo>
                    <a:pt x="18539" y="6149"/>
                  </a:lnTo>
                  <a:lnTo>
                    <a:pt x="18539" y="5736"/>
                  </a:lnTo>
                  <a:lnTo>
                    <a:pt x="18520" y="5286"/>
                  </a:lnTo>
                  <a:lnTo>
                    <a:pt x="18501" y="4799"/>
                  </a:lnTo>
                  <a:lnTo>
                    <a:pt x="18445" y="4312"/>
                  </a:lnTo>
                  <a:lnTo>
                    <a:pt x="18370" y="3806"/>
                  </a:lnTo>
                  <a:lnTo>
                    <a:pt x="18295" y="3262"/>
                  </a:lnTo>
                  <a:lnTo>
                    <a:pt x="18089" y="1144"/>
                  </a:lnTo>
                  <a:lnTo>
                    <a:pt x="12409" y="0"/>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1" name="Google Shape;719;p43">
              <a:extLst>
                <a:ext uri="{FF2B5EF4-FFF2-40B4-BE49-F238E27FC236}">
                  <a16:creationId xmlns:a16="http://schemas.microsoft.com/office/drawing/2014/main" id="{C93FD6C7-65D6-0DBB-4D8B-C8A2CC2E7B45}"/>
                </a:ext>
              </a:extLst>
            </p:cNvPr>
            <p:cNvSpPr/>
            <p:nvPr/>
          </p:nvSpPr>
          <p:spPr>
            <a:xfrm>
              <a:off x="5724925" y="4561263"/>
              <a:ext cx="615478" cy="63814"/>
            </a:xfrm>
            <a:custGeom>
              <a:avLst/>
              <a:gdLst/>
              <a:ahLst/>
              <a:cxnLst/>
              <a:rect l="l" t="t" r="r" b="b"/>
              <a:pathLst>
                <a:path w="18277" h="1895" extrusionOk="0">
                  <a:moveTo>
                    <a:pt x="0" y="1"/>
                  </a:moveTo>
                  <a:lnTo>
                    <a:pt x="0" y="1782"/>
                  </a:lnTo>
                  <a:lnTo>
                    <a:pt x="18276" y="1894"/>
                  </a:lnTo>
                  <a:lnTo>
                    <a:pt x="18276" y="113"/>
                  </a:lnTo>
                  <a:lnTo>
                    <a:pt x="0" y="1"/>
                  </a:lnTo>
                  <a:close/>
                </a:path>
              </a:pathLst>
            </a:custGeom>
            <a:solidFill>
              <a:srgbClr val="464646"/>
            </a:solidFill>
            <a:ln w="9525" cap="flat" cmpd="sng">
              <a:solidFill>
                <a:srgbClr val="46464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2" name="Google Shape;720;p43">
              <a:extLst>
                <a:ext uri="{FF2B5EF4-FFF2-40B4-BE49-F238E27FC236}">
                  <a16:creationId xmlns:a16="http://schemas.microsoft.com/office/drawing/2014/main" id="{AF94A4FA-2A81-1740-D3E0-2C7F975BA582}"/>
                </a:ext>
              </a:extLst>
            </p:cNvPr>
            <p:cNvSpPr/>
            <p:nvPr/>
          </p:nvSpPr>
          <p:spPr>
            <a:xfrm>
              <a:off x="6142801" y="4239968"/>
              <a:ext cx="207707" cy="66946"/>
            </a:xfrm>
            <a:custGeom>
              <a:avLst/>
              <a:gdLst/>
              <a:ahLst/>
              <a:cxnLst/>
              <a:rect l="l" t="t" r="r" b="b"/>
              <a:pathLst>
                <a:path w="6168" h="1988" extrusionOk="0">
                  <a:moveTo>
                    <a:pt x="206" y="1"/>
                  </a:moveTo>
                  <a:lnTo>
                    <a:pt x="0" y="863"/>
                  </a:lnTo>
                  <a:lnTo>
                    <a:pt x="5680" y="1988"/>
                  </a:lnTo>
                  <a:lnTo>
                    <a:pt x="6167" y="600"/>
                  </a:lnTo>
                  <a:lnTo>
                    <a:pt x="20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3" name="Google Shape;721;p43">
              <a:extLst>
                <a:ext uri="{FF2B5EF4-FFF2-40B4-BE49-F238E27FC236}">
                  <a16:creationId xmlns:a16="http://schemas.microsoft.com/office/drawing/2014/main" id="{B07A41A7-07CC-6715-0AC5-F0A039522D4C}"/>
                </a:ext>
              </a:extLst>
            </p:cNvPr>
            <p:cNvSpPr/>
            <p:nvPr/>
          </p:nvSpPr>
          <p:spPr>
            <a:xfrm>
              <a:off x="6811894" y="4282904"/>
              <a:ext cx="624335" cy="282197"/>
            </a:xfrm>
            <a:custGeom>
              <a:avLst/>
              <a:gdLst/>
              <a:ahLst/>
              <a:cxnLst/>
              <a:rect l="l" t="t" r="r" b="b"/>
              <a:pathLst>
                <a:path w="18540" h="8380" extrusionOk="0">
                  <a:moveTo>
                    <a:pt x="6130" y="0"/>
                  </a:moveTo>
                  <a:lnTo>
                    <a:pt x="451" y="1144"/>
                  </a:lnTo>
                  <a:lnTo>
                    <a:pt x="263" y="3262"/>
                  </a:lnTo>
                  <a:lnTo>
                    <a:pt x="169" y="3806"/>
                  </a:lnTo>
                  <a:lnTo>
                    <a:pt x="94" y="4312"/>
                  </a:lnTo>
                  <a:lnTo>
                    <a:pt x="38" y="4799"/>
                  </a:lnTo>
                  <a:lnTo>
                    <a:pt x="19" y="5286"/>
                  </a:lnTo>
                  <a:lnTo>
                    <a:pt x="1" y="5736"/>
                  </a:lnTo>
                  <a:lnTo>
                    <a:pt x="1" y="6149"/>
                  </a:lnTo>
                  <a:lnTo>
                    <a:pt x="19" y="6542"/>
                  </a:lnTo>
                  <a:lnTo>
                    <a:pt x="38" y="6898"/>
                  </a:lnTo>
                  <a:lnTo>
                    <a:pt x="113" y="7517"/>
                  </a:lnTo>
                  <a:lnTo>
                    <a:pt x="188" y="7986"/>
                  </a:lnTo>
                  <a:lnTo>
                    <a:pt x="263" y="8379"/>
                  </a:lnTo>
                  <a:lnTo>
                    <a:pt x="18539" y="8267"/>
                  </a:lnTo>
                  <a:lnTo>
                    <a:pt x="18539" y="7011"/>
                  </a:lnTo>
                  <a:lnTo>
                    <a:pt x="18483" y="6936"/>
                  </a:lnTo>
                  <a:lnTo>
                    <a:pt x="18408" y="6861"/>
                  </a:lnTo>
                  <a:lnTo>
                    <a:pt x="18221" y="6692"/>
                  </a:lnTo>
                  <a:lnTo>
                    <a:pt x="17996" y="6542"/>
                  </a:lnTo>
                  <a:lnTo>
                    <a:pt x="17715" y="6392"/>
                  </a:lnTo>
                  <a:lnTo>
                    <a:pt x="17396" y="6242"/>
                  </a:lnTo>
                  <a:lnTo>
                    <a:pt x="17059" y="6111"/>
                  </a:lnTo>
                  <a:lnTo>
                    <a:pt x="16365" y="5849"/>
                  </a:lnTo>
                  <a:lnTo>
                    <a:pt x="15690" y="5624"/>
                  </a:lnTo>
                  <a:lnTo>
                    <a:pt x="15109" y="5455"/>
                  </a:lnTo>
                  <a:lnTo>
                    <a:pt x="14565" y="5305"/>
                  </a:lnTo>
                  <a:lnTo>
                    <a:pt x="13703" y="4874"/>
                  </a:lnTo>
                  <a:lnTo>
                    <a:pt x="12878" y="4424"/>
                  </a:lnTo>
                  <a:lnTo>
                    <a:pt x="12072" y="3974"/>
                  </a:lnTo>
                  <a:lnTo>
                    <a:pt x="11304" y="3524"/>
                  </a:lnTo>
                  <a:lnTo>
                    <a:pt x="10573" y="3074"/>
                  </a:lnTo>
                  <a:lnTo>
                    <a:pt x="9879" y="2625"/>
                  </a:lnTo>
                  <a:lnTo>
                    <a:pt x="8623" y="1800"/>
                  </a:lnTo>
                  <a:lnTo>
                    <a:pt x="7592" y="1088"/>
                  </a:lnTo>
                  <a:lnTo>
                    <a:pt x="6805" y="506"/>
                  </a:lnTo>
                  <a:lnTo>
                    <a:pt x="6130" y="0"/>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4" name="Google Shape;722;p43">
              <a:extLst>
                <a:ext uri="{FF2B5EF4-FFF2-40B4-BE49-F238E27FC236}">
                  <a16:creationId xmlns:a16="http://schemas.microsoft.com/office/drawing/2014/main" id="{C7DF2D89-C0D9-5345-5582-C31D07B83ACF}"/>
                </a:ext>
              </a:extLst>
            </p:cNvPr>
            <p:cNvSpPr/>
            <p:nvPr/>
          </p:nvSpPr>
          <p:spPr>
            <a:xfrm>
              <a:off x="6820751" y="4561263"/>
              <a:ext cx="616118" cy="63814"/>
            </a:xfrm>
            <a:custGeom>
              <a:avLst/>
              <a:gdLst/>
              <a:ahLst/>
              <a:cxnLst/>
              <a:rect l="l" t="t" r="r" b="b"/>
              <a:pathLst>
                <a:path w="18296" h="1895" extrusionOk="0">
                  <a:moveTo>
                    <a:pt x="18276" y="1"/>
                  </a:moveTo>
                  <a:lnTo>
                    <a:pt x="0" y="113"/>
                  </a:lnTo>
                  <a:lnTo>
                    <a:pt x="0" y="1894"/>
                  </a:lnTo>
                  <a:lnTo>
                    <a:pt x="18295" y="1782"/>
                  </a:lnTo>
                  <a:lnTo>
                    <a:pt x="18276" y="1"/>
                  </a:lnTo>
                  <a:close/>
                </a:path>
              </a:pathLst>
            </a:custGeom>
            <a:solidFill>
              <a:srgbClr val="464646"/>
            </a:solidFill>
            <a:ln w="9525" cap="flat" cmpd="sng">
              <a:solidFill>
                <a:srgbClr val="464646"/>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5" name="Google Shape;723;p43">
              <a:extLst>
                <a:ext uri="{FF2B5EF4-FFF2-40B4-BE49-F238E27FC236}">
                  <a16:creationId xmlns:a16="http://schemas.microsoft.com/office/drawing/2014/main" id="{C91BE618-C2D1-F4E6-3393-D996C8993E5B}"/>
                </a:ext>
              </a:extLst>
            </p:cNvPr>
            <p:cNvSpPr/>
            <p:nvPr/>
          </p:nvSpPr>
          <p:spPr>
            <a:xfrm>
              <a:off x="6810009" y="4239968"/>
              <a:ext cx="208347" cy="66946"/>
            </a:xfrm>
            <a:custGeom>
              <a:avLst/>
              <a:gdLst/>
              <a:ahLst/>
              <a:cxnLst/>
              <a:rect l="l" t="t" r="r" b="b"/>
              <a:pathLst>
                <a:path w="6187" h="1988" extrusionOk="0">
                  <a:moveTo>
                    <a:pt x="5980" y="1"/>
                  </a:moveTo>
                  <a:lnTo>
                    <a:pt x="0" y="544"/>
                  </a:lnTo>
                  <a:lnTo>
                    <a:pt x="507" y="1988"/>
                  </a:lnTo>
                  <a:lnTo>
                    <a:pt x="6186" y="1275"/>
                  </a:lnTo>
                  <a:lnTo>
                    <a:pt x="6186" y="1200"/>
                  </a:lnTo>
                  <a:lnTo>
                    <a:pt x="6168" y="957"/>
                  </a:lnTo>
                  <a:lnTo>
                    <a:pt x="6093" y="563"/>
                  </a:lnTo>
                  <a:lnTo>
                    <a:pt x="5980"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6" name="Google Shape;724;p43">
              <a:extLst>
                <a:ext uri="{FF2B5EF4-FFF2-40B4-BE49-F238E27FC236}">
                  <a16:creationId xmlns:a16="http://schemas.microsoft.com/office/drawing/2014/main" id="{0517137C-25BB-9096-64E1-243E50E5ED7F}"/>
                </a:ext>
              </a:extLst>
            </p:cNvPr>
            <p:cNvSpPr/>
            <p:nvPr/>
          </p:nvSpPr>
          <p:spPr>
            <a:xfrm>
              <a:off x="6248844" y="1550270"/>
              <a:ext cx="679225" cy="682390"/>
            </a:xfrm>
            <a:custGeom>
              <a:avLst/>
              <a:gdLst/>
              <a:ahLst/>
              <a:cxnLst/>
              <a:rect l="l" t="t" r="r" b="b"/>
              <a:pathLst>
                <a:path w="20170" h="20264" extrusionOk="0">
                  <a:moveTo>
                    <a:pt x="4593" y="0"/>
                  </a:moveTo>
                  <a:lnTo>
                    <a:pt x="4368" y="656"/>
                  </a:lnTo>
                  <a:lnTo>
                    <a:pt x="3768" y="2437"/>
                  </a:lnTo>
                  <a:lnTo>
                    <a:pt x="3374" y="3656"/>
                  </a:lnTo>
                  <a:lnTo>
                    <a:pt x="2943" y="5043"/>
                  </a:lnTo>
                  <a:lnTo>
                    <a:pt x="2475" y="6561"/>
                  </a:lnTo>
                  <a:lnTo>
                    <a:pt x="2006" y="8173"/>
                  </a:lnTo>
                  <a:lnTo>
                    <a:pt x="1556" y="9860"/>
                  </a:lnTo>
                  <a:lnTo>
                    <a:pt x="1125" y="11566"/>
                  </a:lnTo>
                  <a:lnTo>
                    <a:pt x="937" y="12410"/>
                  </a:lnTo>
                  <a:lnTo>
                    <a:pt x="750" y="13253"/>
                  </a:lnTo>
                  <a:lnTo>
                    <a:pt x="581" y="14078"/>
                  </a:lnTo>
                  <a:lnTo>
                    <a:pt x="431" y="14903"/>
                  </a:lnTo>
                  <a:lnTo>
                    <a:pt x="300" y="15690"/>
                  </a:lnTo>
                  <a:lnTo>
                    <a:pt x="188" y="16458"/>
                  </a:lnTo>
                  <a:lnTo>
                    <a:pt x="94" y="17189"/>
                  </a:lnTo>
                  <a:lnTo>
                    <a:pt x="38" y="17902"/>
                  </a:lnTo>
                  <a:lnTo>
                    <a:pt x="0" y="18558"/>
                  </a:lnTo>
                  <a:lnTo>
                    <a:pt x="0" y="19176"/>
                  </a:lnTo>
                  <a:lnTo>
                    <a:pt x="19" y="19739"/>
                  </a:lnTo>
                  <a:lnTo>
                    <a:pt x="94" y="20264"/>
                  </a:lnTo>
                  <a:lnTo>
                    <a:pt x="20170" y="20264"/>
                  </a:lnTo>
                  <a:lnTo>
                    <a:pt x="19870" y="3487"/>
                  </a:lnTo>
                  <a:lnTo>
                    <a:pt x="19889" y="3206"/>
                  </a:lnTo>
                  <a:lnTo>
                    <a:pt x="19870" y="2868"/>
                  </a:lnTo>
                  <a:lnTo>
                    <a:pt x="19814" y="2512"/>
                  </a:lnTo>
                  <a:lnTo>
                    <a:pt x="19720" y="2175"/>
                  </a:lnTo>
                  <a:lnTo>
                    <a:pt x="19664" y="2025"/>
                  </a:lnTo>
                  <a:lnTo>
                    <a:pt x="19589" y="1875"/>
                  </a:lnTo>
                  <a:lnTo>
                    <a:pt x="19514" y="1744"/>
                  </a:lnTo>
                  <a:lnTo>
                    <a:pt x="19420" y="1612"/>
                  </a:lnTo>
                  <a:lnTo>
                    <a:pt x="19326" y="1519"/>
                  </a:lnTo>
                  <a:lnTo>
                    <a:pt x="19214" y="1444"/>
                  </a:lnTo>
                  <a:lnTo>
                    <a:pt x="19101" y="1406"/>
                  </a:lnTo>
                  <a:lnTo>
                    <a:pt x="18970" y="1387"/>
                  </a:lnTo>
                  <a:lnTo>
                    <a:pt x="4593" y="0"/>
                  </a:lnTo>
                  <a:close/>
                </a:path>
              </a:pathLst>
            </a:custGeom>
            <a:solidFill>
              <a:srgbClr val="A7A7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7" name="Google Shape;725;p43">
              <a:extLst>
                <a:ext uri="{FF2B5EF4-FFF2-40B4-BE49-F238E27FC236}">
                  <a16:creationId xmlns:a16="http://schemas.microsoft.com/office/drawing/2014/main" id="{96F0A929-B749-588F-4EF5-6F027937A4B6}"/>
                </a:ext>
              </a:extLst>
            </p:cNvPr>
            <p:cNvSpPr/>
            <p:nvPr/>
          </p:nvSpPr>
          <p:spPr>
            <a:xfrm>
              <a:off x="6248844" y="1550270"/>
              <a:ext cx="679225" cy="682390"/>
            </a:xfrm>
            <a:custGeom>
              <a:avLst/>
              <a:gdLst/>
              <a:ahLst/>
              <a:cxnLst/>
              <a:rect l="l" t="t" r="r" b="b"/>
              <a:pathLst>
                <a:path w="20170" h="20264" fill="none" extrusionOk="0">
                  <a:moveTo>
                    <a:pt x="4593" y="0"/>
                  </a:moveTo>
                  <a:lnTo>
                    <a:pt x="4593" y="0"/>
                  </a:lnTo>
                  <a:lnTo>
                    <a:pt x="4368" y="656"/>
                  </a:lnTo>
                  <a:lnTo>
                    <a:pt x="3768" y="2437"/>
                  </a:lnTo>
                  <a:lnTo>
                    <a:pt x="3374" y="3656"/>
                  </a:lnTo>
                  <a:lnTo>
                    <a:pt x="2943" y="5043"/>
                  </a:lnTo>
                  <a:lnTo>
                    <a:pt x="2475" y="6561"/>
                  </a:lnTo>
                  <a:lnTo>
                    <a:pt x="2006" y="8173"/>
                  </a:lnTo>
                  <a:lnTo>
                    <a:pt x="1556" y="9860"/>
                  </a:lnTo>
                  <a:lnTo>
                    <a:pt x="1125" y="11566"/>
                  </a:lnTo>
                  <a:lnTo>
                    <a:pt x="937" y="12410"/>
                  </a:lnTo>
                  <a:lnTo>
                    <a:pt x="750" y="13253"/>
                  </a:lnTo>
                  <a:lnTo>
                    <a:pt x="581" y="14078"/>
                  </a:lnTo>
                  <a:lnTo>
                    <a:pt x="431" y="14903"/>
                  </a:lnTo>
                  <a:lnTo>
                    <a:pt x="300" y="15690"/>
                  </a:lnTo>
                  <a:lnTo>
                    <a:pt x="188" y="16458"/>
                  </a:lnTo>
                  <a:lnTo>
                    <a:pt x="94" y="17189"/>
                  </a:lnTo>
                  <a:lnTo>
                    <a:pt x="38" y="17902"/>
                  </a:lnTo>
                  <a:lnTo>
                    <a:pt x="0" y="18558"/>
                  </a:lnTo>
                  <a:lnTo>
                    <a:pt x="0" y="19176"/>
                  </a:lnTo>
                  <a:lnTo>
                    <a:pt x="19" y="19739"/>
                  </a:lnTo>
                  <a:lnTo>
                    <a:pt x="94" y="20264"/>
                  </a:lnTo>
                  <a:lnTo>
                    <a:pt x="20170" y="20264"/>
                  </a:lnTo>
                  <a:lnTo>
                    <a:pt x="19870" y="3487"/>
                  </a:lnTo>
                  <a:lnTo>
                    <a:pt x="19870" y="3487"/>
                  </a:lnTo>
                  <a:lnTo>
                    <a:pt x="19889" y="3206"/>
                  </a:lnTo>
                  <a:lnTo>
                    <a:pt x="19870" y="2868"/>
                  </a:lnTo>
                  <a:lnTo>
                    <a:pt x="19814" y="2512"/>
                  </a:lnTo>
                  <a:lnTo>
                    <a:pt x="19720" y="2175"/>
                  </a:lnTo>
                  <a:lnTo>
                    <a:pt x="19664" y="2025"/>
                  </a:lnTo>
                  <a:lnTo>
                    <a:pt x="19589" y="1875"/>
                  </a:lnTo>
                  <a:lnTo>
                    <a:pt x="19514" y="1744"/>
                  </a:lnTo>
                  <a:lnTo>
                    <a:pt x="19420" y="1612"/>
                  </a:lnTo>
                  <a:lnTo>
                    <a:pt x="19326" y="1519"/>
                  </a:lnTo>
                  <a:lnTo>
                    <a:pt x="19214" y="1444"/>
                  </a:lnTo>
                  <a:lnTo>
                    <a:pt x="19101" y="1406"/>
                  </a:lnTo>
                  <a:lnTo>
                    <a:pt x="18970" y="1387"/>
                  </a:lnTo>
                  <a:lnTo>
                    <a:pt x="4593"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8" name="Google Shape;726;p43">
              <a:extLst>
                <a:ext uri="{FF2B5EF4-FFF2-40B4-BE49-F238E27FC236}">
                  <a16:creationId xmlns:a16="http://schemas.microsoft.com/office/drawing/2014/main" id="{88E093A0-2324-1BED-F399-C4A7DFA48454}"/>
                </a:ext>
              </a:extLst>
            </p:cNvPr>
            <p:cNvSpPr/>
            <p:nvPr/>
          </p:nvSpPr>
          <p:spPr>
            <a:xfrm>
              <a:off x="6272181" y="1813474"/>
              <a:ext cx="66946" cy="206461"/>
            </a:xfrm>
            <a:custGeom>
              <a:avLst/>
              <a:gdLst/>
              <a:ahLst/>
              <a:cxnLst/>
              <a:rect l="l" t="t" r="r" b="b"/>
              <a:pathLst>
                <a:path w="1988" h="6131" extrusionOk="0">
                  <a:moveTo>
                    <a:pt x="1913" y="1"/>
                  </a:moveTo>
                  <a:lnTo>
                    <a:pt x="1875" y="38"/>
                  </a:lnTo>
                  <a:lnTo>
                    <a:pt x="1" y="6037"/>
                  </a:lnTo>
                  <a:lnTo>
                    <a:pt x="1" y="6093"/>
                  </a:lnTo>
                  <a:lnTo>
                    <a:pt x="38" y="6112"/>
                  </a:lnTo>
                  <a:lnTo>
                    <a:pt x="57" y="6131"/>
                  </a:lnTo>
                  <a:lnTo>
                    <a:pt x="95" y="6112"/>
                  </a:lnTo>
                  <a:lnTo>
                    <a:pt x="113" y="6074"/>
                  </a:lnTo>
                  <a:lnTo>
                    <a:pt x="1988" y="76"/>
                  </a:lnTo>
                  <a:lnTo>
                    <a:pt x="1988" y="20"/>
                  </a:lnTo>
                  <a:lnTo>
                    <a:pt x="195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99" name="Google Shape;727;p43">
              <a:extLst>
                <a:ext uri="{FF2B5EF4-FFF2-40B4-BE49-F238E27FC236}">
                  <a16:creationId xmlns:a16="http://schemas.microsoft.com/office/drawing/2014/main" id="{1937BAD1-FD81-4F7A-5EFD-7A7C894A71C6}"/>
                </a:ext>
              </a:extLst>
            </p:cNvPr>
            <p:cNvSpPr/>
            <p:nvPr/>
          </p:nvSpPr>
          <p:spPr>
            <a:xfrm>
              <a:off x="6052518" y="1796435"/>
              <a:ext cx="20879" cy="37278"/>
            </a:xfrm>
            <a:custGeom>
              <a:avLst/>
              <a:gdLst/>
              <a:ahLst/>
              <a:cxnLst/>
              <a:rect l="l" t="t" r="r" b="b"/>
              <a:pathLst>
                <a:path w="620" h="1107" extrusionOk="0">
                  <a:moveTo>
                    <a:pt x="563" y="1"/>
                  </a:moveTo>
                  <a:lnTo>
                    <a:pt x="525" y="38"/>
                  </a:lnTo>
                  <a:lnTo>
                    <a:pt x="1" y="1013"/>
                  </a:lnTo>
                  <a:lnTo>
                    <a:pt x="1" y="1069"/>
                  </a:lnTo>
                  <a:lnTo>
                    <a:pt x="38" y="1107"/>
                  </a:lnTo>
                  <a:lnTo>
                    <a:pt x="94" y="1107"/>
                  </a:lnTo>
                  <a:lnTo>
                    <a:pt x="113" y="1069"/>
                  </a:lnTo>
                  <a:lnTo>
                    <a:pt x="619" y="95"/>
                  </a:lnTo>
                  <a:lnTo>
                    <a:pt x="619" y="38"/>
                  </a:lnTo>
                  <a:lnTo>
                    <a:pt x="60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0" name="Google Shape;728;p43">
              <a:extLst>
                <a:ext uri="{FF2B5EF4-FFF2-40B4-BE49-F238E27FC236}">
                  <a16:creationId xmlns:a16="http://schemas.microsoft.com/office/drawing/2014/main" id="{5F19EF76-4A78-AA3D-7329-4012C2408529}"/>
                </a:ext>
              </a:extLst>
            </p:cNvPr>
            <p:cNvSpPr/>
            <p:nvPr/>
          </p:nvSpPr>
          <p:spPr>
            <a:xfrm>
              <a:off x="6248205" y="2249668"/>
              <a:ext cx="657774" cy="18353"/>
            </a:xfrm>
            <a:custGeom>
              <a:avLst/>
              <a:gdLst/>
              <a:ahLst/>
              <a:cxnLst/>
              <a:rect l="l" t="t" r="r" b="b"/>
              <a:pathLst>
                <a:path w="19533" h="545" extrusionOk="0">
                  <a:moveTo>
                    <a:pt x="57" y="1"/>
                  </a:moveTo>
                  <a:lnTo>
                    <a:pt x="1" y="20"/>
                  </a:lnTo>
                  <a:lnTo>
                    <a:pt x="1" y="57"/>
                  </a:lnTo>
                  <a:lnTo>
                    <a:pt x="1" y="113"/>
                  </a:lnTo>
                  <a:lnTo>
                    <a:pt x="57" y="132"/>
                  </a:lnTo>
                  <a:lnTo>
                    <a:pt x="8361" y="357"/>
                  </a:lnTo>
                  <a:lnTo>
                    <a:pt x="19476" y="544"/>
                  </a:lnTo>
                  <a:lnTo>
                    <a:pt x="19514" y="526"/>
                  </a:lnTo>
                  <a:lnTo>
                    <a:pt x="19533" y="488"/>
                  </a:lnTo>
                  <a:lnTo>
                    <a:pt x="19514" y="451"/>
                  </a:lnTo>
                  <a:lnTo>
                    <a:pt x="19476" y="432"/>
                  </a:lnTo>
                  <a:lnTo>
                    <a:pt x="8361" y="226"/>
                  </a:lnTo>
                  <a:lnTo>
                    <a:pt x="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1" name="Google Shape;729;p43">
              <a:extLst>
                <a:ext uri="{FF2B5EF4-FFF2-40B4-BE49-F238E27FC236}">
                  <a16:creationId xmlns:a16="http://schemas.microsoft.com/office/drawing/2014/main" id="{9A961F9F-16AF-5651-D842-03094C6CA503}"/>
                </a:ext>
              </a:extLst>
            </p:cNvPr>
            <p:cNvSpPr/>
            <p:nvPr/>
          </p:nvSpPr>
          <p:spPr>
            <a:xfrm>
              <a:off x="6504473" y="2257245"/>
              <a:ext cx="47381" cy="734788"/>
            </a:xfrm>
            <a:custGeom>
              <a:avLst/>
              <a:gdLst/>
              <a:ahLst/>
              <a:cxnLst/>
              <a:rect l="l" t="t" r="r" b="b"/>
              <a:pathLst>
                <a:path w="1407" h="21820" extrusionOk="0">
                  <a:moveTo>
                    <a:pt x="751" y="1"/>
                  </a:moveTo>
                  <a:lnTo>
                    <a:pt x="713" y="19"/>
                  </a:lnTo>
                  <a:lnTo>
                    <a:pt x="694" y="76"/>
                  </a:lnTo>
                  <a:lnTo>
                    <a:pt x="1" y="13085"/>
                  </a:lnTo>
                  <a:lnTo>
                    <a:pt x="1294" y="21764"/>
                  </a:lnTo>
                  <a:lnTo>
                    <a:pt x="1313" y="21801"/>
                  </a:lnTo>
                  <a:lnTo>
                    <a:pt x="1351" y="21820"/>
                  </a:lnTo>
                  <a:lnTo>
                    <a:pt x="1369" y="21820"/>
                  </a:lnTo>
                  <a:lnTo>
                    <a:pt x="1407" y="21801"/>
                  </a:lnTo>
                  <a:lnTo>
                    <a:pt x="1407" y="21745"/>
                  </a:lnTo>
                  <a:lnTo>
                    <a:pt x="132" y="13085"/>
                  </a:lnTo>
                  <a:lnTo>
                    <a:pt x="826" y="76"/>
                  </a:lnTo>
                  <a:lnTo>
                    <a:pt x="807" y="38"/>
                  </a:lnTo>
                  <a:lnTo>
                    <a:pt x="7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2" name="Google Shape;730;p43">
              <a:extLst>
                <a:ext uri="{FF2B5EF4-FFF2-40B4-BE49-F238E27FC236}">
                  <a16:creationId xmlns:a16="http://schemas.microsoft.com/office/drawing/2014/main" id="{9EB1D4E2-874E-37BA-9953-34AA4EDF7FD8}"/>
                </a:ext>
              </a:extLst>
            </p:cNvPr>
            <p:cNvSpPr/>
            <p:nvPr/>
          </p:nvSpPr>
          <p:spPr>
            <a:xfrm>
              <a:off x="6505113" y="2257245"/>
              <a:ext cx="57483" cy="397735"/>
            </a:xfrm>
            <a:custGeom>
              <a:avLst/>
              <a:gdLst/>
              <a:ahLst/>
              <a:cxnLst/>
              <a:rect l="l" t="t" r="r" b="b"/>
              <a:pathLst>
                <a:path w="1707" h="11811" extrusionOk="0">
                  <a:moveTo>
                    <a:pt x="1631" y="1"/>
                  </a:moveTo>
                  <a:lnTo>
                    <a:pt x="1594" y="19"/>
                  </a:lnTo>
                  <a:lnTo>
                    <a:pt x="1575" y="76"/>
                  </a:lnTo>
                  <a:lnTo>
                    <a:pt x="975" y="11191"/>
                  </a:lnTo>
                  <a:lnTo>
                    <a:pt x="19" y="11698"/>
                  </a:lnTo>
                  <a:lnTo>
                    <a:pt x="1" y="11735"/>
                  </a:lnTo>
                  <a:lnTo>
                    <a:pt x="1" y="11773"/>
                  </a:lnTo>
                  <a:lnTo>
                    <a:pt x="19" y="11791"/>
                  </a:lnTo>
                  <a:lnTo>
                    <a:pt x="57" y="11810"/>
                  </a:lnTo>
                  <a:lnTo>
                    <a:pt x="76" y="11791"/>
                  </a:lnTo>
                  <a:lnTo>
                    <a:pt x="1050" y="11285"/>
                  </a:lnTo>
                  <a:lnTo>
                    <a:pt x="1069" y="11266"/>
                  </a:lnTo>
                  <a:lnTo>
                    <a:pt x="1088" y="11229"/>
                  </a:lnTo>
                  <a:lnTo>
                    <a:pt x="1706" y="76"/>
                  </a:lnTo>
                  <a:lnTo>
                    <a:pt x="1688" y="38"/>
                  </a:lnTo>
                  <a:lnTo>
                    <a:pt x="165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3" name="Google Shape;731;p43">
              <a:extLst>
                <a:ext uri="{FF2B5EF4-FFF2-40B4-BE49-F238E27FC236}">
                  <a16:creationId xmlns:a16="http://schemas.microsoft.com/office/drawing/2014/main" id="{0E2A01B6-410A-344A-F578-93EB0A30D175}"/>
                </a:ext>
              </a:extLst>
            </p:cNvPr>
            <p:cNvSpPr/>
            <p:nvPr/>
          </p:nvSpPr>
          <p:spPr>
            <a:xfrm>
              <a:off x="6572026" y="1535116"/>
              <a:ext cx="63780" cy="89677"/>
            </a:xfrm>
            <a:custGeom>
              <a:avLst/>
              <a:gdLst/>
              <a:ahLst/>
              <a:cxnLst/>
              <a:rect l="l" t="t" r="r" b="b"/>
              <a:pathLst>
                <a:path w="1894" h="2663" extrusionOk="0">
                  <a:moveTo>
                    <a:pt x="76" y="0"/>
                  </a:moveTo>
                  <a:lnTo>
                    <a:pt x="57" y="38"/>
                  </a:lnTo>
                  <a:lnTo>
                    <a:pt x="38" y="188"/>
                  </a:lnTo>
                  <a:lnTo>
                    <a:pt x="19" y="338"/>
                  </a:lnTo>
                  <a:lnTo>
                    <a:pt x="1" y="507"/>
                  </a:lnTo>
                  <a:lnTo>
                    <a:pt x="19" y="694"/>
                  </a:lnTo>
                  <a:lnTo>
                    <a:pt x="38" y="881"/>
                  </a:lnTo>
                  <a:lnTo>
                    <a:pt x="76" y="1069"/>
                  </a:lnTo>
                  <a:lnTo>
                    <a:pt x="151" y="1256"/>
                  </a:lnTo>
                  <a:lnTo>
                    <a:pt x="226" y="1444"/>
                  </a:lnTo>
                  <a:lnTo>
                    <a:pt x="319" y="1650"/>
                  </a:lnTo>
                  <a:lnTo>
                    <a:pt x="451" y="1819"/>
                  </a:lnTo>
                  <a:lnTo>
                    <a:pt x="600" y="2006"/>
                  </a:lnTo>
                  <a:lnTo>
                    <a:pt x="788" y="2175"/>
                  </a:lnTo>
                  <a:lnTo>
                    <a:pt x="994" y="2325"/>
                  </a:lnTo>
                  <a:lnTo>
                    <a:pt x="1238" y="2456"/>
                  </a:lnTo>
                  <a:lnTo>
                    <a:pt x="1519" y="2569"/>
                  </a:lnTo>
                  <a:lnTo>
                    <a:pt x="1819" y="2662"/>
                  </a:lnTo>
                  <a:lnTo>
                    <a:pt x="1875" y="2662"/>
                  </a:lnTo>
                  <a:lnTo>
                    <a:pt x="1894" y="2625"/>
                  </a:lnTo>
                  <a:lnTo>
                    <a:pt x="1894" y="2569"/>
                  </a:lnTo>
                  <a:lnTo>
                    <a:pt x="1856" y="2550"/>
                  </a:lnTo>
                  <a:lnTo>
                    <a:pt x="1669" y="2494"/>
                  </a:lnTo>
                  <a:lnTo>
                    <a:pt x="1500" y="2437"/>
                  </a:lnTo>
                  <a:lnTo>
                    <a:pt x="1182" y="2287"/>
                  </a:lnTo>
                  <a:lnTo>
                    <a:pt x="919" y="2137"/>
                  </a:lnTo>
                  <a:lnTo>
                    <a:pt x="713" y="1950"/>
                  </a:lnTo>
                  <a:lnTo>
                    <a:pt x="544" y="1762"/>
                  </a:lnTo>
                  <a:lnTo>
                    <a:pt x="394" y="1556"/>
                  </a:lnTo>
                  <a:lnTo>
                    <a:pt x="301" y="1350"/>
                  </a:lnTo>
                  <a:lnTo>
                    <a:pt x="226" y="1144"/>
                  </a:lnTo>
                  <a:lnTo>
                    <a:pt x="169" y="938"/>
                  </a:lnTo>
                  <a:lnTo>
                    <a:pt x="151" y="750"/>
                  </a:lnTo>
                  <a:lnTo>
                    <a:pt x="132" y="563"/>
                  </a:lnTo>
                  <a:lnTo>
                    <a:pt x="132" y="413"/>
                  </a:lnTo>
                  <a:lnTo>
                    <a:pt x="151" y="169"/>
                  </a:lnTo>
                  <a:lnTo>
                    <a:pt x="169" y="75"/>
                  </a:lnTo>
                  <a:lnTo>
                    <a:pt x="169" y="19"/>
                  </a:lnTo>
                  <a:lnTo>
                    <a:pt x="132" y="0"/>
                  </a:lnTo>
                  <a:close/>
                </a:path>
              </a:pathLst>
            </a:custGeom>
            <a:solidFill>
              <a:srgbClr val="311A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4" name="Google Shape;732;p43">
              <a:extLst>
                <a:ext uri="{FF2B5EF4-FFF2-40B4-BE49-F238E27FC236}">
                  <a16:creationId xmlns:a16="http://schemas.microsoft.com/office/drawing/2014/main" id="{8DDC0339-7CE0-69CC-ECFE-B0B04AAC36EF}"/>
                </a:ext>
              </a:extLst>
            </p:cNvPr>
            <p:cNvSpPr/>
            <p:nvPr/>
          </p:nvSpPr>
          <p:spPr>
            <a:xfrm>
              <a:off x="6142801" y="4268996"/>
              <a:ext cx="204542" cy="158475"/>
            </a:xfrm>
            <a:custGeom>
              <a:avLst/>
              <a:gdLst/>
              <a:ahLst/>
              <a:cxnLst/>
              <a:rect l="l" t="t" r="r" b="b"/>
              <a:pathLst>
                <a:path w="6074" h="4706" extrusionOk="0">
                  <a:moveTo>
                    <a:pt x="0" y="1"/>
                  </a:moveTo>
                  <a:lnTo>
                    <a:pt x="6073" y="4706"/>
                  </a:lnTo>
                  <a:lnTo>
                    <a:pt x="5680" y="1126"/>
                  </a:lnTo>
                  <a:lnTo>
                    <a:pt x="0" y="1"/>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5" name="Google Shape;733;p43">
              <a:extLst>
                <a:ext uri="{FF2B5EF4-FFF2-40B4-BE49-F238E27FC236}">
                  <a16:creationId xmlns:a16="http://schemas.microsoft.com/office/drawing/2014/main" id="{2C6BF0BD-BD66-79B7-3628-D9B139E908C5}"/>
                </a:ext>
              </a:extLst>
            </p:cNvPr>
            <p:cNvSpPr/>
            <p:nvPr/>
          </p:nvSpPr>
          <p:spPr>
            <a:xfrm>
              <a:off x="6812534" y="4282904"/>
              <a:ext cx="205822" cy="171103"/>
            </a:xfrm>
            <a:custGeom>
              <a:avLst/>
              <a:gdLst/>
              <a:ahLst/>
              <a:cxnLst/>
              <a:rect l="l" t="t" r="r" b="b"/>
              <a:pathLst>
                <a:path w="6112" h="5081" extrusionOk="0">
                  <a:moveTo>
                    <a:pt x="6111" y="0"/>
                  </a:moveTo>
                  <a:lnTo>
                    <a:pt x="469" y="713"/>
                  </a:lnTo>
                  <a:lnTo>
                    <a:pt x="0" y="5080"/>
                  </a:lnTo>
                  <a:lnTo>
                    <a:pt x="0" y="5080"/>
                  </a:lnTo>
                  <a:lnTo>
                    <a:pt x="6111" y="0"/>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6" name="Google Shape;734;p43">
              <a:extLst>
                <a:ext uri="{FF2B5EF4-FFF2-40B4-BE49-F238E27FC236}">
                  <a16:creationId xmlns:a16="http://schemas.microsoft.com/office/drawing/2014/main" id="{45D0C5C3-A781-11EE-6668-4B053217D224}"/>
                </a:ext>
              </a:extLst>
            </p:cNvPr>
            <p:cNvSpPr/>
            <p:nvPr/>
          </p:nvSpPr>
          <p:spPr>
            <a:xfrm>
              <a:off x="5827163" y="1305350"/>
              <a:ext cx="186256" cy="349715"/>
            </a:xfrm>
            <a:custGeom>
              <a:avLst/>
              <a:gdLst/>
              <a:ahLst/>
              <a:cxnLst/>
              <a:rect l="l" t="t" r="r" b="b"/>
              <a:pathLst>
                <a:path w="5531" h="10385" extrusionOk="0">
                  <a:moveTo>
                    <a:pt x="2794" y="0"/>
                  </a:moveTo>
                  <a:lnTo>
                    <a:pt x="2719" y="19"/>
                  </a:lnTo>
                  <a:lnTo>
                    <a:pt x="2606" y="131"/>
                  </a:lnTo>
                  <a:lnTo>
                    <a:pt x="2531" y="244"/>
                  </a:lnTo>
                  <a:lnTo>
                    <a:pt x="2475" y="375"/>
                  </a:lnTo>
                  <a:lnTo>
                    <a:pt x="2438" y="488"/>
                  </a:lnTo>
                  <a:lnTo>
                    <a:pt x="2438" y="600"/>
                  </a:lnTo>
                  <a:lnTo>
                    <a:pt x="2438" y="694"/>
                  </a:lnTo>
                  <a:lnTo>
                    <a:pt x="2438" y="788"/>
                  </a:lnTo>
                  <a:lnTo>
                    <a:pt x="2381" y="694"/>
                  </a:lnTo>
                  <a:lnTo>
                    <a:pt x="2325" y="619"/>
                  </a:lnTo>
                  <a:lnTo>
                    <a:pt x="2231" y="525"/>
                  </a:lnTo>
                  <a:lnTo>
                    <a:pt x="2138" y="450"/>
                  </a:lnTo>
                  <a:lnTo>
                    <a:pt x="2081" y="431"/>
                  </a:lnTo>
                  <a:lnTo>
                    <a:pt x="1950" y="431"/>
                  </a:lnTo>
                  <a:lnTo>
                    <a:pt x="1894" y="450"/>
                  </a:lnTo>
                  <a:lnTo>
                    <a:pt x="1819" y="488"/>
                  </a:lnTo>
                  <a:lnTo>
                    <a:pt x="1763" y="544"/>
                  </a:lnTo>
                  <a:lnTo>
                    <a:pt x="1688" y="619"/>
                  </a:lnTo>
                  <a:lnTo>
                    <a:pt x="1631" y="713"/>
                  </a:lnTo>
                  <a:lnTo>
                    <a:pt x="1556" y="900"/>
                  </a:lnTo>
                  <a:lnTo>
                    <a:pt x="1482" y="1087"/>
                  </a:lnTo>
                  <a:lnTo>
                    <a:pt x="1444" y="1275"/>
                  </a:lnTo>
                  <a:lnTo>
                    <a:pt x="1407" y="1594"/>
                  </a:lnTo>
                  <a:lnTo>
                    <a:pt x="1388" y="1725"/>
                  </a:lnTo>
                  <a:lnTo>
                    <a:pt x="1350" y="1650"/>
                  </a:lnTo>
                  <a:lnTo>
                    <a:pt x="1294" y="1575"/>
                  </a:lnTo>
                  <a:lnTo>
                    <a:pt x="1219" y="1500"/>
                  </a:lnTo>
                  <a:lnTo>
                    <a:pt x="1125" y="1444"/>
                  </a:lnTo>
                  <a:lnTo>
                    <a:pt x="1013" y="1425"/>
                  </a:lnTo>
                  <a:lnTo>
                    <a:pt x="957" y="1444"/>
                  </a:lnTo>
                  <a:lnTo>
                    <a:pt x="882" y="1462"/>
                  </a:lnTo>
                  <a:lnTo>
                    <a:pt x="825" y="1500"/>
                  </a:lnTo>
                  <a:lnTo>
                    <a:pt x="750" y="1556"/>
                  </a:lnTo>
                  <a:lnTo>
                    <a:pt x="694" y="1650"/>
                  </a:lnTo>
                  <a:lnTo>
                    <a:pt x="619" y="1819"/>
                  </a:lnTo>
                  <a:lnTo>
                    <a:pt x="544" y="2043"/>
                  </a:lnTo>
                  <a:lnTo>
                    <a:pt x="469" y="2343"/>
                  </a:lnTo>
                  <a:lnTo>
                    <a:pt x="338" y="3018"/>
                  </a:lnTo>
                  <a:lnTo>
                    <a:pt x="207" y="3824"/>
                  </a:lnTo>
                  <a:lnTo>
                    <a:pt x="113" y="4649"/>
                  </a:lnTo>
                  <a:lnTo>
                    <a:pt x="38" y="5474"/>
                  </a:lnTo>
                  <a:lnTo>
                    <a:pt x="1" y="6186"/>
                  </a:lnTo>
                  <a:lnTo>
                    <a:pt x="1" y="6486"/>
                  </a:lnTo>
                  <a:lnTo>
                    <a:pt x="1" y="6748"/>
                  </a:lnTo>
                  <a:lnTo>
                    <a:pt x="38" y="7180"/>
                  </a:lnTo>
                  <a:lnTo>
                    <a:pt x="94" y="7573"/>
                  </a:lnTo>
                  <a:lnTo>
                    <a:pt x="169" y="7929"/>
                  </a:lnTo>
                  <a:lnTo>
                    <a:pt x="226" y="8229"/>
                  </a:lnTo>
                  <a:lnTo>
                    <a:pt x="338" y="8642"/>
                  </a:lnTo>
                  <a:lnTo>
                    <a:pt x="376" y="8792"/>
                  </a:lnTo>
                  <a:lnTo>
                    <a:pt x="488" y="10385"/>
                  </a:lnTo>
                  <a:lnTo>
                    <a:pt x="4256" y="9148"/>
                  </a:lnTo>
                  <a:lnTo>
                    <a:pt x="4237" y="8998"/>
                  </a:lnTo>
                  <a:lnTo>
                    <a:pt x="4275" y="8623"/>
                  </a:lnTo>
                  <a:lnTo>
                    <a:pt x="4312" y="8361"/>
                  </a:lnTo>
                  <a:lnTo>
                    <a:pt x="4368" y="8098"/>
                  </a:lnTo>
                  <a:lnTo>
                    <a:pt x="4462" y="7798"/>
                  </a:lnTo>
                  <a:lnTo>
                    <a:pt x="4574" y="7517"/>
                  </a:lnTo>
                  <a:lnTo>
                    <a:pt x="4724" y="7180"/>
                  </a:lnTo>
                  <a:lnTo>
                    <a:pt x="4874" y="6805"/>
                  </a:lnTo>
                  <a:lnTo>
                    <a:pt x="5043" y="6374"/>
                  </a:lnTo>
                  <a:lnTo>
                    <a:pt x="5193" y="5924"/>
                  </a:lnTo>
                  <a:lnTo>
                    <a:pt x="5324" y="5455"/>
                  </a:lnTo>
                  <a:lnTo>
                    <a:pt x="5437" y="5005"/>
                  </a:lnTo>
                  <a:lnTo>
                    <a:pt x="5512" y="4574"/>
                  </a:lnTo>
                  <a:lnTo>
                    <a:pt x="5530" y="4387"/>
                  </a:lnTo>
                  <a:lnTo>
                    <a:pt x="5530" y="4199"/>
                  </a:lnTo>
                  <a:lnTo>
                    <a:pt x="5530" y="3712"/>
                  </a:lnTo>
                  <a:lnTo>
                    <a:pt x="5512" y="3506"/>
                  </a:lnTo>
                  <a:lnTo>
                    <a:pt x="5493" y="3318"/>
                  </a:lnTo>
                  <a:lnTo>
                    <a:pt x="5455" y="3187"/>
                  </a:lnTo>
                  <a:lnTo>
                    <a:pt x="5418" y="3131"/>
                  </a:lnTo>
                  <a:lnTo>
                    <a:pt x="5380" y="3093"/>
                  </a:lnTo>
                  <a:lnTo>
                    <a:pt x="5324" y="3056"/>
                  </a:lnTo>
                  <a:lnTo>
                    <a:pt x="5287" y="3037"/>
                  </a:lnTo>
                  <a:lnTo>
                    <a:pt x="5212" y="3018"/>
                  </a:lnTo>
                  <a:lnTo>
                    <a:pt x="5137" y="3037"/>
                  </a:lnTo>
                  <a:lnTo>
                    <a:pt x="5062" y="3056"/>
                  </a:lnTo>
                  <a:lnTo>
                    <a:pt x="4987" y="3093"/>
                  </a:lnTo>
                  <a:lnTo>
                    <a:pt x="4837" y="3224"/>
                  </a:lnTo>
                  <a:lnTo>
                    <a:pt x="4687" y="3393"/>
                  </a:lnTo>
                  <a:lnTo>
                    <a:pt x="4556" y="3581"/>
                  </a:lnTo>
                  <a:lnTo>
                    <a:pt x="4443" y="3768"/>
                  </a:lnTo>
                  <a:lnTo>
                    <a:pt x="4349" y="3937"/>
                  </a:lnTo>
                  <a:lnTo>
                    <a:pt x="4293" y="4068"/>
                  </a:lnTo>
                  <a:lnTo>
                    <a:pt x="4293" y="4049"/>
                  </a:lnTo>
                  <a:lnTo>
                    <a:pt x="4293" y="3731"/>
                  </a:lnTo>
                  <a:lnTo>
                    <a:pt x="4293" y="2681"/>
                  </a:lnTo>
                  <a:lnTo>
                    <a:pt x="4256" y="2081"/>
                  </a:lnTo>
                  <a:lnTo>
                    <a:pt x="4237" y="1556"/>
                  </a:lnTo>
                  <a:lnTo>
                    <a:pt x="4200" y="1125"/>
                  </a:lnTo>
                  <a:lnTo>
                    <a:pt x="4162" y="994"/>
                  </a:lnTo>
                  <a:lnTo>
                    <a:pt x="4143" y="900"/>
                  </a:lnTo>
                  <a:lnTo>
                    <a:pt x="4068" y="731"/>
                  </a:lnTo>
                  <a:lnTo>
                    <a:pt x="4012" y="638"/>
                  </a:lnTo>
                  <a:lnTo>
                    <a:pt x="3937" y="544"/>
                  </a:lnTo>
                  <a:lnTo>
                    <a:pt x="3881" y="506"/>
                  </a:lnTo>
                  <a:lnTo>
                    <a:pt x="3843" y="488"/>
                  </a:lnTo>
                  <a:lnTo>
                    <a:pt x="3731" y="488"/>
                  </a:lnTo>
                  <a:lnTo>
                    <a:pt x="3656" y="506"/>
                  </a:lnTo>
                  <a:lnTo>
                    <a:pt x="3581" y="544"/>
                  </a:lnTo>
                  <a:lnTo>
                    <a:pt x="3506" y="619"/>
                  </a:lnTo>
                  <a:lnTo>
                    <a:pt x="3431" y="713"/>
                  </a:lnTo>
                  <a:lnTo>
                    <a:pt x="3356" y="563"/>
                  </a:lnTo>
                  <a:lnTo>
                    <a:pt x="3300" y="431"/>
                  </a:lnTo>
                  <a:lnTo>
                    <a:pt x="3206" y="281"/>
                  </a:lnTo>
                  <a:lnTo>
                    <a:pt x="3094" y="150"/>
                  </a:lnTo>
                  <a:lnTo>
                    <a:pt x="2981" y="38"/>
                  </a:lnTo>
                  <a:lnTo>
                    <a:pt x="2925"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7" name="Google Shape;735;p43">
              <a:extLst>
                <a:ext uri="{FF2B5EF4-FFF2-40B4-BE49-F238E27FC236}">
                  <a16:creationId xmlns:a16="http://schemas.microsoft.com/office/drawing/2014/main" id="{3A8C1836-B7C9-9184-8EEC-DD2A63F5762F}"/>
                </a:ext>
              </a:extLst>
            </p:cNvPr>
            <p:cNvSpPr/>
            <p:nvPr/>
          </p:nvSpPr>
          <p:spPr>
            <a:xfrm>
              <a:off x="5937012" y="1326802"/>
              <a:ext cx="7611" cy="98499"/>
            </a:xfrm>
            <a:custGeom>
              <a:avLst/>
              <a:gdLst/>
              <a:ahLst/>
              <a:cxnLst/>
              <a:rect l="l" t="t" r="r" b="b"/>
              <a:pathLst>
                <a:path w="226" h="2925" extrusionOk="0">
                  <a:moveTo>
                    <a:pt x="169" y="1"/>
                  </a:moveTo>
                  <a:lnTo>
                    <a:pt x="113" y="19"/>
                  </a:lnTo>
                  <a:lnTo>
                    <a:pt x="94" y="76"/>
                  </a:lnTo>
                  <a:lnTo>
                    <a:pt x="0" y="2850"/>
                  </a:lnTo>
                  <a:lnTo>
                    <a:pt x="19" y="2887"/>
                  </a:lnTo>
                  <a:lnTo>
                    <a:pt x="38" y="2925"/>
                  </a:lnTo>
                  <a:lnTo>
                    <a:pt x="57" y="2925"/>
                  </a:lnTo>
                  <a:lnTo>
                    <a:pt x="113" y="2906"/>
                  </a:lnTo>
                  <a:lnTo>
                    <a:pt x="131" y="2869"/>
                  </a:lnTo>
                  <a:lnTo>
                    <a:pt x="225" y="76"/>
                  </a:lnTo>
                  <a:lnTo>
                    <a:pt x="206" y="19"/>
                  </a:lnTo>
                  <a:lnTo>
                    <a:pt x="169"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8" name="Google Shape;736;p43">
              <a:extLst>
                <a:ext uri="{FF2B5EF4-FFF2-40B4-BE49-F238E27FC236}">
                  <a16:creationId xmlns:a16="http://schemas.microsoft.com/office/drawing/2014/main" id="{87DF896E-908E-6732-38D0-2F4D378E5772}"/>
                </a:ext>
              </a:extLst>
            </p:cNvPr>
            <p:cNvSpPr/>
            <p:nvPr/>
          </p:nvSpPr>
          <p:spPr>
            <a:xfrm>
              <a:off x="5906704" y="1329967"/>
              <a:ext cx="8857" cy="91562"/>
            </a:xfrm>
            <a:custGeom>
              <a:avLst/>
              <a:gdLst/>
              <a:ahLst/>
              <a:cxnLst/>
              <a:rect l="l" t="t" r="r" b="b"/>
              <a:pathLst>
                <a:path w="263" h="2719" extrusionOk="0">
                  <a:moveTo>
                    <a:pt x="76" y="0"/>
                  </a:moveTo>
                  <a:lnTo>
                    <a:pt x="19" y="19"/>
                  </a:lnTo>
                  <a:lnTo>
                    <a:pt x="1" y="57"/>
                  </a:lnTo>
                  <a:lnTo>
                    <a:pt x="132" y="2662"/>
                  </a:lnTo>
                  <a:lnTo>
                    <a:pt x="132" y="2700"/>
                  </a:lnTo>
                  <a:lnTo>
                    <a:pt x="169" y="2718"/>
                  </a:lnTo>
                  <a:lnTo>
                    <a:pt x="188" y="2718"/>
                  </a:lnTo>
                  <a:lnTo>
                    <a:pt x="244" y="2700"/>
                  </a:lnTo>
                  <a:lnTo>
                    <a:pt x="263" y="2662"/>
                  </a:lnTo>
                  <a:lnTo>
                    <a:pt x="132" y="57"/>
                  </a:lnTo>
                  <a:lnTo>
                    <a:pt x="11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09" name="Google Shape;737;p43">
              <a:extLst>
                <a:ext uri="{FF2B5EF4-FFF2-40B4-BE49-F238E27FC236}">
                  <a16:creationId xmlns:a16="http://schemas.microsoft.com/office/drawing/2014/main" id="{6C46D402-B991-20A0-58D4-CC7D8E729BAB}"/>
                </a:ext>
              </a:extLst>
            </p:cNvPr>
            <p:cNvSpPr/>
            <p:nvPr/>
          </p:nvSpPr>
          <p:spPr>
            <a:xfrm>
              <a:off x="5871985" y="1360881"/>
              <a:ext cx="10136" cy="65700"/>
            </a:xfrm>
            <a:custGeom>
              <a:avLst/>
              <a:gdLst/>
              <a:ahLst/>
              <a:cxnLst/>
              <a:rect l="l" t="t" r="r" b="b"/>
              <a:pathLst>
                <a:path w="301" h="1951" extrusionOk="0">
                  <a:moveTo>
                    <a:pt x="57" y="1"/>
                  </a:moveTo>
                  <a:lnTo>
                    <a:pt x="19" y="20"/>
                  </a:lnTo>
                  <a:lnTo>
                    <a:pt x="1" y="76"/>
                  </a:lnTo>
                  <a:lnTo>
                    <a:pt x="169" y="1894"/>
                  </a:lnTo>
                  <a:lnTo>
                    <a:pt x="188" y="1913"/>
                  </a:lnTo>
                  <a:lnTo>
                    <a:pt x="207" y="1950"/>
                  </a:lnTo>
                  <a:lnTo>
                    <a:pt x="244" y="1950"/>
                  </a:lnTo>
                  <a:lnTo>
                    <a:pt x="300" y="1932"/>
                  </a:lnTo>
                  <a:lnTo>
                    <a:pt x="300" y="1875"/>
                  </a:lnTo>
                  <a:lnTo>
                    <a:pt x="132" y="57"/>
                  </a:lnTo>
                  <a:lnTo>
                    <a:pt x="113" y="38"/>
                  </a:lnTo>
                  <a:lnTo>
                    <a:pt x="113" y="20"/>
                  </a:lnTo>
                  <a:lnTo>
                    <a:pt x="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0" name="Google Shape;738;p43">
              <a:extLst>
                <a:ext uri="{FF2B5EF4-FFF2-40B4-BE49-F238E27FC236}">
                  <a16:creationId xmlns:a16="http://schemas.microsoft.com/office/drawing/2014/main" id="{66947EE0-4DCC-C2BD-29B5-7E59419C3376}"/>
                </a:ext>
              </a:extLst>
            </p:cNvPr>
            <p:cNvSpPr/>
            <p:nvPr/>
          </p:nvSpPr>
          <p:spPr>
            <a:xfrm>
              <a:off x="5964154" y="1429073"/>
              <a:ext cx="8857" cy="34753"/>
            </a:xfrm>
            <a:custGeom>
              <a:avLst/>
              <a:gdLst/>
              <a:ahLst/>
              <a:cxnLst/>
              <a:rect l="l" t="t" r="r" b="b"/>
              <a:pathLst>
                <a:path w="263" h="1032" extrusionOk="0">
                  <a:moveTo>
                    <a:pt x="263" y="0"/>
                  </a:moveTo>
                  <a:lnTo>
                    <a:pt x="169" y="225"/>
                  </a:lnTo>
                  <a:lnTo>
                    <a:pt x="94" y="506"/>
                  </a:lnTo>
                  <a:lnTo>
                    <a:pt x="0" y="938"/>
                  </a:lnTo>
                  <a:lnTo>
                    <a:pt x="0" y="956"/>
                  </a:lnTo>
                  <a:lnTo>
                    <a:pt x="19" y="994"/>
                  </a:lnTo>
                  <a:lnTo>
                    <a:pt x="38" y="1013"/>
                  </a:lnTo>
                  <a:lnTo>
                    <a:pt x="75" y="1031"/>
                  </a:lnTo>
                  <a:lnTo>
                    <a:pt x="113" y="1031"/>
                  </a:lnTo>
                  <a:lnTo>
                    <a:pt x="132" y="1013"/>
                  </a:lnTo>
                  <a:lnTo>
                    <a:pt x="150" y="994"/>
                  </a:lnTo>
                  <a:lnTo>
                    <a:pt x="169" y="956"/>
                  </a:lnTo>
                  <a:lnTo>
                    <a:pt x="244" y="544"/>
                  </a:lnTo>
                  <a:lnTo>
                    <a:pt x="263" y="281"/>
                  </a:lnTo>
                  <a:lnTo>
                    <a:pt x="263" y="132"/>
                  </a:lnTo>
                  <a:lnTo>
                    <a:pt x="263" y="94"/>
                  </a:lnTo>
                  <a:lnTo>
                    <a:pt x="263"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1" name="Google Shape;739;p43">
              <a:extLst>
                <a:ext uri="{FF2B5EF4-FFF2-40B4-BE49-F238E27FC236}">
                  <a16:creationId xmlns:a16="http://schemas.microsoft.com/office/drawing/2014/main" id="{511D7E53-6DF6-A8D9-2D32-48DFEF4EC59E}"/>
                </a:ext>
              </a:extLst>
            </p:cNvPr>
            <p:cNvSpPr/>
            <p:nvPr/>
          </p:nvSpPr>
          <p:spPr>
            <a:xfrm>
              <a:off x="6571386" y="1447998"/>
              <a:ext cx="146486" cy="195079"/>
            </a:xfrm>
            <a:custGeom>
              <a:avLst/>
              <a:gdLst/>
              <a:ahLst/>
              <a:cxnLst/>
              <a:rect l="l" t="t" r="r" b="b"/>
              <a:pathLst>
                <a:path w="4350" h="5793" extrusionOk="0">
                  <a:moveTo>
                    <a:pt x="3375" y="1"/>
                  </a:moveTo>
                  <a:lnTo>
                    <a:pt x="413" y="226"/>
                  </a:lnTo>
                  <a:lnTo>
                    <a:pt x="376" y="825"/>
                  </a:lnTo>
                  <a:lnTo>
                    <a:pt x="320" y="1350"/>
                  </a:lnTo>
                  <a:lnTo>
                    <a:pt x="207" y="2231"/>
                  </a:lnTo>
                  <a:lnTo>
                    <a:pt x="113" y="2906"/>
                  </a:lnTo>
                  <a:lnTo>
                    <a:pt x="38" y="3412"/>
                  </a:lnTo>
                  <a:lnTo>
                    <a:pt x="1" y="3656"/>
                  </a:lnTo>
                  <a:lnTo>
                    <a:pt x="20" y="3900"/>
                  </a:lnTo>
                  <a:lnTo>
                    <a:pt x="38" y="4125"/>
                  </a:lnTo>
                  <a:lnTo>
                    <a:pt x="95" y="4349"/>
                  </a:lnTo>
                  <a:lnTo>
                    <a:pt x="170" y="4556"/>
                  </a:lnTo>
                  <a:lnTo>
                    <a:pt x="263" y="4762"/>
                  </a:lnTo>
                  <a:lnTo>
                    <a:pt x="376" y="4949"/>
                  </a:lnTo>
                  <a:lnTo>
                    <a:pt x="507" y="5099"/>
                  </a:lnTo>
                  <a:lnTo>
                    <a:pt x="638" y="5268"/>
                  </a:lnTo>
                  <a:lnTo>
                    <a:pt x="807" y="5399"/>
                  </a:lnTo>
                  <a:lnTo>
                    <a:pt x="976" y="5512"/>
                  </a:lnTo>
                  <a:lnTo>
                    <a:pt x="1144" y="5605"/>
                  </a:lnTo>
                  <a:lnTo>
                    <a:pt x="1332" y="5680"/>
                  </a:lnTo>
                  <a:lnTo>
                    <a:pt x="1538" y="5737"/>
                  </a:lnTo>
                  <a:lnTo>
                    <a:pt x="1744" y="5774"/>
                  </a:lnTo>
                  <a:lnTo>
                    <a:pt x="1932" y="5793"/>
                  </a:lnTo>
                  <a:lnTo>
                    <a:pt x="2157" y="5774"/>
                  </a:lnTo>
                  <a:lnTo>
                    <a:pt x="2381" y="5755"/>
                  </a:lnTo>
                  <a:lnTo>
                    <a:pt x="2569" y="5718"/>
                  </a:lnTo>
                  <a:lnTo>
                    <a:pt x="2756" y="5680"/>
                  </a:lnTo>
                  <a:lnTo>
                    <a:pt x="2925" y="5624"/>
                  </a:lnTo>
                  <a:lnTo>
                    <a:pt x="3094" y="5549"/>
                  </a:lnTo>
                  <a:lnTo>
                    <a:pt x="3225" y="5474"/>
                  </a:lnTo>
                  <a:lnTo>
                    <a:pt x="3356" y="5380"/>
                  </a:lnTo>
                  <a:lnTo>
                    <a:pt x="3487" y="5287"/>
                  </a:lnTo>
                  <a:lnTo>
                    <a:pt x="3600" y="5193"/>
                  </a:lnTo>
                  <a:lnTo>
                    <a:pt x="3787" y="4987"/>
                  </a:lnTo>
                  <a:lnTo>
                    <a:pt x="3956" y="4743"/>
                  </a:lnTo>
                  <a:lnTo>
                    <a:pt x="4087" y="4518"/>
                  </a:lnTo>
                  <a:lnTo>
                    <a:pt x="4181" y="4274"/>
                  </a:lnTo>
                  <a:lnTo>
                    <a:pt x="4237" y="4050"/>
                  </a:lnTo>
                  <a:lnTo>
                    <a:pt x="4293" y="3843"/>
                  </a:lnTo>
                  <a:lnTo>
                    <a:pt x="4331" y="3637"/>
                  </a:lnTo>
                  <a:lnTo>
                    <a:pt x="4350" y="3356"/>
                  </a:lnTo>
                  <a:lnTo>
                    <a:pt x="4350" y="3244"/>
                  </a:lnTo>
                  <a:lnTo>
                    <a:pt x="4275" y="3075"/>
                  </a:lnTo>
                  <a:lnTo>
                    <a:pt x="4162" y="2775"/>
                  </a:lnTo>
                  <a:lnTo>
                    <a:pt x="3900" y="1969"/>
                  </a:lnTo>
                  <a:lnTo>
                    <a:pt x="3637" y="975"/>
                  </a:lnTo>
                  <a:lnTo>
                    <a:pt x="337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2" name="Google Shape;740;p43">
              <a:extLst>
                <a:ext uri="{FF2B5EF4-FFF2-40B4-BE49-F238E27FC236}">
                  <a16:creationId xmlns:a16="http://schemas.microsoft.com/office/drawing/2014/main" id="{C1588A6C-29D9-5B8C-B8EC-997270FE529C}"/>
                </a:ext>
              </a:extLst>
            </p:cNvPr>
            <p:cNvSpPr/>
            <p:nvPr/>
          </p:nvSpPr>
          <p:spPr>
            <a:xfrm>
              <a:off x="6583408" y="1446752"/>
              <a:ext cx="134464" cy="110488"/>
            </a:xfrm>
            <a:custGeom>
              <a:avLst/>
              <a:gdLst/>
              <a:ahLst/>
              <a:cxnLst/>
              <a:rect l="l" t="t" r="r" b="b"/>
              <a:pathLst>
                <a:path w="3993" h="3281" extrusionOk="0">
                  <a:moveTo>
                    <a:pt x="0" y="0"/>
                  </a:moveTo>
                  <a:lnTo>
                    <a:pt x="19" y="131"/>
                  </a:lnTo>
                  <a:lnTo>
                    <a:pt x="56" y="263"/>
                  </a:lnTo>
                  <a:lnTo>
                    <a:pt x="94" y="413"/>
                  </a:lnTo>
                  <a:lnTo>
                    <a:pt x="187" y="581"/>
                  </a:lnTo>
                  <a:lnTo>
                    <a:pt x="281" y="787"/>
                  </a:lnTo>
                  <a:lnTo>
                    <a:pt x="431" y="1012"/>
                  </a:lnTo>
                  <a:lnTo>
                    <a:pt x="619" y="1256"/>
                  </a:lnTo>
                  <a:lnTo>
                    <a:pt x="844" y="1518"/>
                  </a:lnTo>
                  <a:lnTo>
                    <a:pt x="1125" y="1781"/>
                  </a:lnTo>
                  <a:lnTo>
                    <a:pt x="1443" y="2043"/>
                  </a:lnTo>
                  <a:lnTo>
                    <a:pt x="1818" y="2306"/>
                  </a:lnTo>
                  <a:lnTo>
                    <a:pt x="2268" y="2568"/>
                  </a:lnTo>
                  <a:lnTo>
                    <a:pt x="2774" y="2812"/>
                  </a:lnTo>
                  <a:lnTo>
                    <a:pt x="3355" y="3056"/>
                  </a:lnTo>
                  <a:lnTo>
                    <a:pt x="3993" y="3281"/>
                  </a:lnTo>
                  <a:lnTo>
                    <a:pt x="3955" y="3093"/>
                  </a:lnTo>
                  <a:lnTo>
                    <a:pt x="3843" y="2718"/>
                  </a:lnTo>
                  <a:lnTo>
                    <a:pt x="3505" y="1650"/>
                  </a:lnTo>
                  <a:lnTo>
                    <a:pt x="3168" y="581"/>
                  </a:lnTo>
                  <a:lnTo>
                    <a:pt x="3074" y="206"/>
                  </a:lnTo>
                  <a:lnTo>
                    <a:pt x="3018" y="38"/>
                  </a:lnTo>
                  <a:lnTo>
                    <a:pt x="0"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3" name="Google Shape;741;p43">
              <a:extLst>
                <a:ext uri="{FF2B5EF4-FFF2-40B4-BE49-F238E27FC236}">
                  <a16:creationId xmlns:a16="http://schemas.microsoft.com/office/drawing/2014/main" id="{51318298-B03F-1280-B1A4-29F43C4A53F2}"/>
                </a:ext>
              </a:extLst>
            </p:cNvPr>
            <p:cNvSpPr/>
            <p:nvPr/>
          </p:nvSpPr>
          <p:spPr>
            <a:xfrm>
              <a:off x="6578357" y="1320504"/>
              <a:ext cx="126281" cy="172349"/>
            </a:xfrm>
            <a:custGeom>
              <a:avLst/>
              <a:gdLst/>
              <a:ahLst/>
              <a:cxnLst/>
              <a:rect l="l" t="t" r="r" b="b"/>
              <a:pathLst>
                <a:path w="3750" h="5118" extrusionOk="0">
                  <a:moveTo>
                    <a:pt x="1518" y="0"/>
                  </a:moveTo>
                  <a:lnTo>
                    <a:pt x="1387" y="19"/>
                  </a:lnTo>
                  <a:lnTo>
                    <a:pt x="1256" y="56"/>
                  </a:lnTo>
                  <a:lnTo>
                    <a:pt x="1012" y="131"/>
                  </a:lnTo>
                  <a:lnTo>
                    <a:pt x="825" y="244"/>
                  </a:lnTo>
                  <a:lnTo>
                    <a:pt x="656" y="375"/>
                  </a:lnTo>
                  <a:lnTo>
                    <a:pt x="506" y="525"/>
                  </a:lnTo>
                  <a:lnTo>
                    <a:pt x="375" y="675"/>
                  </a:lnTo>
                  <a:lnTo>
                    <a:pt x="281" y="844"/>
                  </a:lnTo>
                  <a:lnTo>
                    <a:pt x="206" y="1012"/>
                  </a:lnTo>
                  <a:lnTo>
                    <a:pt x="150" y="1162"/>
                  </a:lnTo>
                  <a:lnTo>
                    <a:pt x="113" y="1294"/>
                  </a:lnTo>
                  <a:lnTo>
                    <a:pt x="56" y="1519"/>
                  </a:lnTo>
                  <a:lnTo>
                    <a:pt x="38" y="1593"/>
                  </a:lnTo>
                  <a:lnTo>
                    <a:pt x="19" y="1893"/>
                  </a:lnTo>
                  <a:lnTo>
                    <a:pt x="0" y="2212"/>
                  </a:lnTo>
                  <a:lnTo>
                    <a:pt x="19" y="2624"/>
                  </a:lnTo>
                  <a:lnTo>
                    <a:pt x="38" y="3056"/>
                  </a:lnTo>
                  <a:lnTo>
                    <a:pt x="75" y="3299"/>
                  </a:lnTo>
                  <a:lnTo>
                    <a:pt x="113" y="3524"/>
                  </a:lnTo>
                  <a:lnTo>
                    <a:pt x="169" y="3749"/>
                  </a:lnTo>
                  <a:lnTo>
                    <a:pt x="244" y="3955"/>
                  </a:lnTo>
                  <a:lnTo>
                    <a:pt x="319" y="4162"/>
                  </a:lnTo>
                  <a:lnTo>
                    <a:pt x="431" y="4349"/>
                  </a:lnTo>
                  <a:lnTo>
                    <a:pt x="581" y="4555"/>
                  </a:lnTo>
                  <a:lnTo>
                    <a:pt x="675" y="4668"/>
                  </a:lnTo>
                  <a:lnTo>
                    <a:pt x="787" y="4780"/>
                  </a:lnTo>
                  <a:lnTo>
                    <a:pt x="900" y="4855"/>
                  </a:lnTo>
                  <a:lnTo>
                    <a:pt x="1031" y="4930"/>
                  </a:lnTo>
                  <a:lnTo>
                    <a:pt x="1162" y="5005"/>
                  </a:lnTo>
                  <a:lnTo>
                    <a:pt x="1293" y="5043"/>
                  </a:lnTo>
                  <a:lnTo>
                    <a:pt x="1425" y="5080"/>
                  </a:lnTo>
                  <a:lnTo>
                    <a:pt x="1556" y="5099"/>
                  </a:lnTo>
                  <a:lnTo>
                    <a:pt x="1706" y="5118"/>
                  </a:lnTo>
                  <a:lnTo>
                    <a:pt x="1837" y="5099"/>
                  </a:lnTo>
                  <a:lnTo>
                    <a:pt x="1987" y="5080"/>
                  </a:lnTo>
                  <a:lnTo>
                    <a:pt x="2118" y="5043"/>
                  </a:lnTo>
                  <a:lnTo>
                    <a:pt x="2249" y="4986"/>
                  </a:lnTo>
                  <a:lnTo>
                    <a:pt x="2381" y="4930"/>
                  </a:lnTo>
                  <a:lnTo>
                    <a:pt x="2512" y="4855"/>
                  </a:lnTo>
                  <a:lnTo>
                    <a:pt x="2624" y="4761"/>
                  </a:lnTo>
                  <a:lnTo>
                    <a:pt x="2812" y="4574"/>
                  </a:lnTo>
                  <a:lnTo>
                    <a:pt x="2962" y="4424"/>
                  </a:lnTo>
                  <a:lnTo>
                    <a:pt x="3074" y="4237"/>
                  </a:lnTo>
                  <a:lnTo>
                    <a:pt x="3187" y="4049"/>
                  </a:lnTo>
                  <a:lnTo>
                    <a:pt x="3280" y="3843"/>
                  </a:lnTo>
                  <a:lnTo>
                    <a:pt x="3374" y="3618"/>
                  </a:lnTo>
                  <a:lnTo>
                    <a:pt x="3430" y="3393"/>
                  </a:lnTo>
                  <a:lnTo>
                    <a:pt x="3562" y="2981"/>
                  </a:lnTo>
                  <a:lnTo>
                    <a:pt x="3637" y="2587"/>
                  </a:lnTo>
                  <a:lnTo>
                    <a:pt x="3674" y="2268"/>
                  </a:lnTo>
                  <a:lnTo>
                    <a:pt x="3712" y="1968"/>
                  </a:lnTo>
                  <a:lnTo>
                    <a:pt x="3730" y="1875"/>
                  </a:lnTo>
                  <a:lnTo>
                    <a:pt x="3749" y="1668"/>
                  </a:lnTo>
                  <a:lnTo>
                    <a:pt x="3749" y="1519"/>
                  </a:lnTo>
                  <a:lnTo>
                    <a:pt x="3749" y="1350"/>
                  </a:lnTo>
                  <a:lnTo>
                    <a:pt x="3712" y="1181"/>
                  </a:lnTo>
                  <a:lnTo>
                    <a:pt x="3674" y="1012"/>
                  </a:lnTo>
                  <a:lnTo>
                    <a:pt x="3618" y="825"/>
                  </a:lnTo>
                  <a:lnTo>
                    <a:pt x="3524" y="656"/>
                  </a:lnTo>
                  <a:lnTo>
                    <a:pt x="3393" y="488"/>
                  </a:lnTo>
                  <a:lnTo>
                    <a:pt x="3224" y="356"/>
                  </a:lnTo>
                  <a:lnTo>
                    <a:pt x="3037" y="225"/>
                  </a:lnTo>
                  <a:lnTo>
                    <a:pt x="2924" y="169"/>
                  </a:lnTo>
                  <a:lnTo>
                    <a:pt x="2793" y="131"/>
                  </a:lnTo>
                  <a:lnTo>
                    <a:pt x="2662" y="94"/>
                  </a:lnTo>
                  <a:lnTo>
                    <a:pt x="2512" y="75"/>
                  </a:lnTo>
                  <a:lnTo>
                    <a:pt x="2343" y="56"/>
                  </a:lnTo>
                  <a:lnTo>
                    <a:pt x="2156" y="56"/>
                  </a:lnTo>
                  <a:lnTo>
                    <a:pt x="1987" y="19"/>
                  </a:lnTo>
                  <a:lnTo>
                    <a:pt x="181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4" name="Google Shape;742;p43">
              <a:extLst>
                <a:ext uri="{FF2B5EF4-FFF2-40B4-BE49-F238E27FC236}">
                  <a16:creationId xmlns:a16="http://schemas.microsoft.com/office/drawing/2014/main" id="{BFA7D729-5CA0-0BA6-9D8A-836BA24DC380}"/>
                </a:ext>
              </a:extLst>
            </p:cNvPr>
            <p:cNvSpPr/>
            <p:nvPr/>
          </p:nvSpPr>
          <p:spPr>
            <a:xfrm>
              <a:off x="6696388" y="1385497"/>
              <a:ext cx="17073" cy="36032"/>
            </a:xfrm>
            <a:custGeom>
              <a:avLst/>
              <a:gdLst/>
              <a:ahLst/>
              <a:cxnLst/>
              <a:rect l="l" t="t" r="r" b="b"/>
              <a:pathLst>
                <a:path w="507" h="1070" extrusionOk="0">
                  <a:moveTo>
                    <a:pt x="300" y="1"/>
                  </a:moveTo>
                  <a:lnTo>
                    <a:pt x="188" y="20"/>
                  </a:lnTo>
                  <a:lnTo>
                    <a:pt x="0" y="1069"/>
                  </a:lnTo>
                  <a:lnTo>
                    <a:pt x="0" y="1069"/>
                  </a:lnTo>
                  <a:lnTo>
                    <a:pt x="113" y="994"/>
                  </a:lnTo>
                  <a:lnTo>
                    <a:pt x="225" y="882"/>
                  </a:lnTo>
                  <a:lnTo>
                    <a:pt x="357" y="732"/>
                  </a:lnTo>
                  <a:lnTo>
                    <a:pt x="413" y="657"/>
                  </a:lnTo>
                  <a:lnTo>
                    <a:pt x="450" y="544"/>
                  </a:lnTo>
                  <a:lnTo>
                    <a:pt x="488" y="451"/>
                  </a:lnTo>
                  <a:lnTo>
                    <a:pt x="506" y="338"/>
                  </a:lnTo>
                  <a:lnTo>
                    <a:pt x="488" y="170"/>
                  </a:lnTo>
                  <a:lnTo>
                    <a:pt x="469" y="38"/>
                  </a:lnTo>
                  <a:lnTo>
                    <a:pt x="432" y="20"/>
                  </a:lnTo>
                  <a:lnTo>
                    <a:pt x="394"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5" name="Google Shape;743;p43">
              <a:extLst>
                <a:ext uri="{FF2B5EF4-FFF2-40B4-BE49-F238E27FC236}">
                  <a16:creationId xmlns:a16="http://schemas.microsoft.com/office/drawing/2014/main" id="{6401F8ED-7C82-BC7E-DCC7-220A407BDDB9}"/>
                </a:ext>
              </a:extLst>
            </p:cNvPr>
            <p:cNvSpPr/>
            <p:nvPr/>
          </p:nvSpPr>
          <p:spPr>
            <a:xfrm>
              <a:off x="6566974" y="1379200"/>
              <a:ext cx="12022" cy="37918"/>
            </a:xfrm>
            <a:custGeom>
              <a:avLst/>
              <a:gdLst/>
              <a:ahLst/>
              <a:cxnLst/>
              <a:rect l="l" t="t" r="r" b="b"/>
              <a:pathLst>
                <a:path w="357" h="1126" extrusionOk="0">
                  <a:moveTo>
                    <a:pt x="151" y="0"/>
                  </a:moveTo>
                  <a:lnTo>
                    <a:pt x="113" y="19"/>
                  </a:lnTo>
                  <a:lnTo>
                    <a:pt x="76" y="38"/>
                  </a:lnTo>
                  <a:lnTo>
                    <a:pt x="38" y="150"/>
                  </a:lnTo>
                  <a:lnTo>
                    <a:pt x="1" y="319"/>
                  </a:lnTo>
                  <a:lnTo>
                    <a:pt x="1" y="432"/>
                  </a:lnTo>
                  <a:lnTo>
                    <a:pt x="1" y="525"/>
                  </a:lnTo>
                  <a:lnTo>
                    <a:pt x="38" y="638"/>
                  </a:lnTo>
                  <a:lnTo>
                    <a:pt x="76" y="750"/>
                  </a:lnTo>
                  <a:lnTo>
                    <a:pt x="188" y="919"/>
                  </a:lnTo>
                  <a:lnTo>
                    <a:pt x="282" y="1031"/>
                  </a:lnTo>
                  <a:lnTo>
                    <a:pt x="357" y="1125"/>
                  </a:lnTo>
                  <a:lnTo>
                    <a:pt x="357" y="57"/>
                  </a:lnTo>
                  <a:lnTo>
                    <a:pt x="244" y="19"/>
                  </a:lnTo>
                  <a:lnTo>
                    <a:pt x="15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6" name="Google Shape;744;p43">
              <a:extLst>
                <a:ext uri="{FF2B5EF4-FFF2-40B4-BE49-F238E27FC236}">
                  <a16:creationId xmlns:a16="http://schemas.microsoft.com/office/drawing/2014/main" id="{2D10D973-E781-F2D9-EEFD-370080F26870}"/>
                </a:ext>
              </a:extLst>
            </p:cNvPr>
            <p:cNvSpPr/>
            <p:nvPr/>
          </p:nvSpPr>
          <p:spPr>
            <a:xfrm>
              <a:off x="6577077" y="1292082"/>
              <a:ext cx="140155" cy="89037"/>
            </a:xfrm>
            <a:custGeom>
              <a:avLst/>
              <a:gdLst/>
              <a:ahLst/>
              <a:cxnLst/>
              <a:rect l="l" t="t" r="r" b="b"/>
              <a:pathLst>
                <a:path w="4162" h="2644" extrusionOk="0">
                  <a:moveTo>
                    <a:pt x="1238" y="1"/>
                  </a:moveTo>
                  <a:lnTo>
                    <a:pt x="488" y="432"/>
                  </a:lnTo>
                  <a:lnTo>
                    <a:pt x="375" y="769"/>
                  </a:lnTo>
                  <a:lnTo>
                    <a:pt x="169" y="1519"/>
                  </a:lnTo>
                  <a:lnTo>
                    <a:pt x="76" y="1931"/>
                  </a:lnTo>
                  <a:lnTo>
                    <a:pt x="19" y="2288"/>
                  </a:lnTo>
                  <a:lnTo>
                    <a:pt x="1" y="2437"/>
                  </a:lnTo>
                  <a:lnTo>
                    <a:pt x="1" y="2550"/>
                  </a:lnTo>
                  <a:lnTo>
                    <a:pt x="19" y="2625"/>
                  </a:lnTo>
                  <a:lnTo>
                    <a:pt x="38" y="2644"/>
                  </a:lnTo>
                  <a:lnTo>
                    <a:pt x="113" y="2644"/>
                  </a:lnTo>
                  <a:lnTo>
                    <a:pt x="169" y="2625"/>
                  </a:lnTo>
                  <a:lnTo>
                    <a:pt x="263" y="2531"/>
                  </a:lnTo>
                  <a:lnTo>
                    <a:pt x="375" y="2381"/>
                  </a:lnTo>
                  <a:lnTo>
                    <a:pt x="450" y="2231"/>
                  </a:lnTo>
                  <a:lnTo>
                    <a:pt x="600" y="1931"/>
                  </a:lnTo>
                  <a:lnTo>
                    <a:pt x="638" y="1781"/>
                  </a:lnTo>
                  <a:lnTo>
                    <a:pt x="788" y="1969"/>
                  </a:lnTo>
                  <a:lnTo>
                    <a:pt x="1444" y="1894"/>
                  </a:lnTo>
                  <a:lnTo>
                    <a:pt x="2025" y="1875"/>
                  </a:lnTo>
                  <a:lnTo>
                    <a:pt x="2550" y="1894"/>
                  </a:lnTo>
                  <a:lnTo>
                    <a:pt x="2981" y="1913"/>
                  </a:lnTo>
                  <a:lnTo>
                    <a:pt x="3318" y="1969"/>
                  </a:lnTo>
                  <a:lnTo>
                    <a:pt x="3581" y="2006"/>
                  </a:lnTo>
                  <a:lnTo>
                    <a:pt x="3787" y="2044"/>
                  </a:lnTo>
                  <a:lnTo>
                    <a:pt x="4162" y="713"/>
                  </a:lnTo>
                  <a:lnTo>
                    <a:pt x="3618" y="319"/>
                  </a:lnTo>
                  <a:lnTo>
                    <a:pt x="3037" y="188"/>
                  </a:lnTo>
                  <a:lnTo>
                    <a:pt x="123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7" name="Google Shape;745;p43">
              <a:extLst>
                <a:ext uri="{FF2B5EF4-FFF2-40B4-BE49-F238E27FC236}">
                  <a16:creationId xmlns:a16="http://schemas.microsoft.com/office/drawing/2014/main" id="{45124DA2-93BD-1F3C-1500-2EB1F0D57C83}"/>
                </a:ext>
              </a:extLst>
            </p:cNvPr>
            <p:cNvSpPr/>
            <p:nvPr/>
          </p:nvSpPr>
          <p:spPr>
            <a:xfrm>
              <a:off x="6616847" y="1383611"/>
              <a:ext cx="6971" cy="15827"/>
            </a:xfrm>
            <a:custGeom>
              <a:avLst/>
              <a:gdLst/>
              <a:ahLst/>
              <a:cxnLst/>
              <a:rect l="l" t="t" r="r" b="b"/>
              <a:pathLst>
                <a:path w="207" h="470" extrusionOk="0">
                  <a:moveTo>
                    <a:pt x="113" y="1"/>
                  </a:moveTo>
                  <a:lnTo>
                    <a:pt x="75" y="19"/>
                  </a:lnTo>
                  <a:lnTo>
                    <a:pt x="38" y="57"/>
                  </a:lnTo>
                  <a:lnTo>
                    <a:pt x="1" y="132"/>
                  </a:lnTo>
                  <a:lnTo>
                    <a:pt x="1" y="226"/>
                  </a:lnTo>
                  <a:lnTo>
                    <a:pt x="1" y="319"/>
                  </a:lnTo>
                  <a:lnTo>
                    <a:pt x="19" y="413"/>
                  </a:lnTo>
                  <a:lnTo>
                    <a:pt x="57" y="451"/>
                  </a:lnTo>
                  <a:lnTo>
                    <a:pt x="94" y="469"/>
                  </a:lnTo>
                  <a:lnTo>
                    <a:pt x="132" y="469"/>
                  </a:lnTo>
                  <a:lnTo>
                    <a:pt x="169" y="413"/>
                  </a:lnTo>
                  <a:lnTo>
                    <a:pt x="207" y="338"/>
                  </a:lnTo>
                  <a:lnTo>
                    <a:pt x="207" y="244"/>
                  </a:lnTo>
                  <a:lnTo>
                    <a:pt x="207" y="151"/>
                  </a:lnTo>
                  <a:lnTo>
                    <a:pt x="188" y="76"/>
                  </a:lnTo>
                  <a:lnTo>
                    <a:pt x="150" y="19"/>
                  </a:lnTo>
                  <a:lnTo>
                    <a:pt x="11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8" name="Google Shape;746;p43">
              <a:extLst>
                <a:ext uri="{FF2B5EF4-FFF2-40B4-BE49-F238E27FC236}">
                  <a16:creationId xmlns:a16="http://schemas.microsoft.com/office/drawing/2014/main" id="{62384FB8-35AE-6A1D-C691-2C3BAD855755}"/>
                </a:ext>
              </a:extLst>
            </p:cNvPr>
            <p:cNvSpPr/>
            <p:nvPr/>
          </p:nvSpPr>
          <p:spPr>
            <a:xfrm>
              <a:off x="6667360" y="1388663"/>
              <a:ext cx="6971" cy="15187"/>
            </a:xfrm>
            <a:custGeom>
              <a:avLst/>
              <a:gdLst/>
              <a:ahLst/>
              <a:cxnLst/>
              <a:rect l="l" t="t" r="r" b="b"/>
              <a:pathLst>
                <a:path w="207" h="451" extrusionOk="0">
                  <a:moveTo>
                    <a:pt x="113" y="1"/>
                  </a:moveTo>
                  <a:lnTo>
                    <a:pt x="75" y="19"/>
                  </a:lnTo>
                  <a:lnTo>
                    <a:pt x="38" y="76"/>
                  </a:lnTo>
                  <a:lnTo>
                    <a:pt x="0" y="132"/>
                  </a:lnTo>
                  <a:lnTo>
                    <a:pt x="0" y="226"/>
                  </a:lnTo>
                  <a:lnTo>
                    <a:pt x="0" y="319"/>
                  </a:lnTo>
                  <a:lnTo>
                    <a:pt x="19" y="394"/>
                  </a:lnTo>
                  <a:lnTo>
                    <a:pt x="56" y="432"/>
                  </a:lnTo>
                  <a:lnTo>
                    <a:pt x="94" y="450"/>
                  </a:lnTo>
                  <a:lnTo>
                    <a:pt x="131" y="450"/>
                  </a:lnTo>
                  <a:lnTo>
                    <a:pt x="169" y="394"/>
                  </a:lnTo>
                  <a:lnTo>
                    <a:pt x="188" y="319"/>
                  </a:lnTo>
                  <a:lnTo>
                    <a:pt x="206" y="244"/>
                  </a:lnTo>
                  <a:lnTo>
                    <a:pt x="206" y="151"/>
                  </a:lnTo>
                  <a:lnTo>
                    <a:pt x="188" y="76"/>
                  </a:lnTo>
                  <a:lnTo>
                    <a:pt x="150" y="19"/>
                  </a:lnTo>
                  <a:lnTo>
                    <a:pt x="113"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19" name="Google Shape;747;p43">
              <a:extLst>
                <a:ext uri="{FF2B5EF4-FFF2-40B4-BE49-F238E27FC236}">
                  <a16:creationId xmlns:a16="http://schemas.microsoft.com/office/drawing/2014/main" id="{A1F58ECD-813D-31F7-1393-95053CF74978}"/>
                </a:ext>
              </a:extLst>
            </p:cNvPr>
            <p:cNvSpPr/>
            <p:nvPr/>
          </p:nvSpPr>
          <p:spPr>
            <a:xfrm>
              <a:off x="6609271" y="1372263"/>
              <a:ext cx="23404" cy="10742"/>
            </a:xfrm>
            <a:custGeom>
              <a:avLst/>
              <a:gdLst/>
              <a:ahLst/>
              <a:cxnLst/>
              <a:rect l="l" t="t" r="r" b="b"/>
              <a:pathLst>
                <a:path w="695" h="319" extrusionOk="0">
                  <a:moveTo>
                    <a:pt x="263" y="0"/>
                  </a:moveTo>
                  <a:lnTo>
                    <a:pt x="132" y="56"/>
                  </a:lnTo>
                  <a:lnTo>
                    <a:pt x="57" y="131"/>
                  </a:lnTo>
                  <a:lnTo>
                    <a:pt x="19" y="169"/>
                  </a:lnTo>
                  <a:lnTo>
                    <a:pt x="1" y="188"/>
                  </a:lnTo>
                  <a:lnTo>
                    <a:pt x="19" y="206"/>
                  </a:lnTo>
                  <a:lnTo>
                    <a:pt x="57" y="225"/>
                  </a:lnTo>
                  <a:lnTo>
                    <a:pt x="76" y="206"/>
                  </a:lnTo>
                  <a:lnTo>
                    <a:pt x="169" y="131"/>
                  </a:lnTo>
                  <a:lnTo>
                    <a:pt x="244" y="94"/>
                  </a:lnTo>
                  <a:lnTo>
                    <a:pt x="300" y="75"/>
                  </a:lnTo>
                  <a:lnTo>
                    <a:pt x="394" y="75"/>
                  </a:lnTo>
                  <a:lnTo>
                    <a:pt x="450" y="94"/>
                  </a:lnTo>
                  <a:lnTo>
                    <a:pt x="507" y="131"/>
                  </a:lnTo>
                  <a:lnTo>
                    <a:pt x="563" y="206"/>
                  </a:lnTo>
                  <a:lnTo>
                    <a:pt x="619" y="300"/>
                  </a:lnTo>
                  <a:lnTo>
                    <a:pt x="638" y="300"/>
                  </a:lnTo>
                  <a:lnTo>
                    <a:pt x="657" y="319"/>
                  </a:lnTo>
                  <a:lnTo>
                    <a:pt x="675" y="319"/>
                  </a:lnTo>
                  <a:lnTo>
                    <a:pt x="694" y="281"/>
                  </a:lnTo>
                  <a:lnTo>
                    <a:pt x="694" y="263"/>
                  </a:lnTo>
                  <a:lnTo>
                    <a:pt x="638" y="150"/>
                  </a:lnTo>
                  <a:lnTo>
                    <a:pt x="563" y="75"/>
                  </a:lnTo>
                  <a:lnTo>
                    <a:pt x="488" y="19"/>
                  </a:lnTo>
                  <a:lnTo>
                    <a:pt x="39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0" name="Google Shape;748;p43">
              <a:extLst>
                <a:ext uri="{FF2B5EF4-FFF2-40B4-BE49-F238E27FC236}">
                  <a16:creationId xmlns:a16="http://schemas.microsoft.com/office/drawing/2014/main" id="{FE918022-68DD-AD6A-1BAA-058711A7CA85}"/>
                </a:ext>
              </a:extLst>
            </p:cNvPr>
            <p:cNvSpPr/>
            <p:nvPr/>
          </p:nvSpPr>
          <p:spPr>
            <a:xfrm>
              <a:off x="6663555" y="1376035"/>
              <a:ext cx="23404" cy="11416"/>
            </a:xfrm>
            <a:custGeom>
              <a:avLst/>
              <a:gdLst/>
              <a:ahLst/>
              <a:cxnLst/>
              <a:rect l="l" t="t" r="r" b="b"/>
              <a:pathLst>
                <a:path w="695" h="339" extrusionOk="0">
                  <a:moveTo>
                    <a:pt x="357" y="1"/>
                  </a:moveTo>
                  <a:lnTo>
                    <a:pt x="282" y="19"/>
                  </a:lnTo>
                  <a:lnTo>
                    <a:pt x="226" y="38"/>
                  </a:lnTo>
                  <a:lnTo>
                    <a:pt x="113" y="94"/>
                  </a:lnTo>
                  <a:lnTo>
                    <a:pt x="19" y="169"/>
                  </a:lnTo>
                  <a:lnTo>
                    <a:pt x="1" y="207"/>
                  </a:lnTo>
                  <a:lnTo>
                    <a:pt x="19" y="226"/>
                  </a:lnTo>
                  <a:lnTo>
                    <a:pt x="57" y="244"/>
                  </a:lnTo>
                  <a:lnTo>
                    <a:pt x="76" y="226"/>
                  </a:lnTo>
                  <a:lnTo>
                    <a:pt x="169" y="151"/>
                  </a:lnTo>
                  <a:lnTo>
                    <a:pt x="244" y="113"/>
                  </a:lnTo>
                  <a:lnTo>
                    <a:pt x="357" y="94"/>
                  </a:lnTo>
                  <a:lnTo>
                    <a:pt x="394" y="94"/>
                  </a:lnTo>
                  <a:lnTo>
                    <a:pt x="451" y="113"/>
                  </a:lnTo>
                  <a:lnTo>
                    <a:pt x="507" y="151"/>
                  </a:lnTo>
                  <a:lnTo>
                    <a:pt x="563" y="226"/>
                  </a:lnTo>
                  <a:lnTo>
                    <a:pt x="619" y="301"/>
                  </a:lnTo>
                  <a:lnTo>
                    <a:pt x="638" y="319"/>
                  </a:lnTo>
                  <a:lnTo>
                    <a:pt x="657" y="338"/>
                  </a:lnTo>
                  <a:lnTo>
                    <a:pt x="675" y="319"/>
                  </a:lnTo>
                  <a:lnTo>
                    <a:pt x="694" y="301"/>
                  </a:lnTo>
                  <a:lnTo>
                    <a:pt x="694" y="282"/>
                  </a:lnTo>
                  <a:lnTo>
                    <a:pt x="638" y="169"/>
                  </a:lnTo>
                  <a:lnTo>
                    <a:pt x="563" y="94"/>
                  </a:lnTo>
                  <a:lnTo>
                    <a:pt x="488" y="38"/>
                  </a:lnTo>
                  <a:lnTo>
                    <a:pt x="394" y="19"/>
                  </a:lnTo>
                  <a:lnTo>
                    <a:pt x="357"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1" name="Google Shape;749;p43">
              <a:extLst>
                <a:ext uri="{FF2B5EF4-FFF2-40B4-BE49-F238E27FC236}">
                  <a16:creationId xmlns:a16="http://schemas.microsoft.com/office/drawing/2014/main" id="{CF81A3F8-78C0-E9A8-0A0A-D0EB73026F5E}"/>
                </a:ext>
              </a:extLst>
            </p:cNvPr>
            <p:cNvSpPr/>
            <p:nvPr/>
          </p:nvSpPr>
          <p:spPr>
            <a:xfrm>
              <a:off x="6666720" y="1415165"/>
              <a:ext cx="17073" cy="12056"/>
            </a:xfrm>
            <a:custGeom>
              <a:avLst/>
              <a:gdLst/>
              <a:ahLst/>
              <a:cxnLst/>
              <a:rect l="l" t="t" r="r" b="b"/>
              <a:pathLst>
                <a:path w="507" h="358" extrusionOk="0">
                  <a:moveTo>
                    <a:pt x="300" y="1"/>
                  </a:moveTo>
                  <a:lnTo>
                    <a:pt x="207" y="20"/>
                  </a:lnTo>
                  <a:lnTo>
                    <a:pt x="113" y="57"/>
                  </a:lnTo>
                  <a:lnTo>
                    <a:pt x="38" y="113"/>
                  </a:lnTo>
                  <a:lnTo>
                    <a:pt x="0" y="188"/>
                  </a:lnTo>
                  <a:lnTo>
                    <a:pt x="19" y="263"/>
                  </a:lnTo>
                  <a:lnTo>
                    <a:pt x="57" y="301"/>
                  </a:lnTo>
                  <a:lnTo>
                    <a:pt x="132" y="338"/>
                  </a:lnTo>
                  <a:lnTo>
                    <a:pt x="225" y="357"/>
                  </a:lnTo>
                  <a:lnTo>
                    <a:pt x="319" y="338"/>
                  </a:lnTo>
                  <a:lnTo>
                    <a:pt x="413" y="301"/>
                  </a:lnTo>
                  <a:lnTo>
                    <a:pt x="469" y="245"/>
                  </a:lnTo>
                  <a:lnTo>
                    <a:pt x="506" y="170"/>
                  </a:lnTo>
                  <a:lnTo>
                    <a:pt x="506" y="113"/>
                  </a:lnTo>
                  <a:lnTo>
                    <a:pt x="469" y="57"/>
                  </a:lnTo>
                  <a:lnTo>
                    <a:pt x="394" y="20"/>
                  </a:lnTo>
                  <a:lnTo>
                    <a:pt x="300"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2" name="Google Shape;750;p43">
              <a:extLst>
                <a:ext uri="{FF2B5EF4-FFF2-40B4-BE49-F238E27FC236}">
                  <a16:creationId xmlns:a16="http://schemas.microsoft.com/office/drawing/2014/main" id="{D44FCD71-6EBF-36B3-8ED8-B9004753F630}"/>
                </a:ext>
              </a:extLst>
            </p:cNvPr>
            <p:cNvSpPr/>
            <p:nvPr/>
          </p:nvSpPr>
          <p:spPr>
            <a:xfrm>
              <a:off x="6596642" y="1407588"/>
              <a:ext cx="15827" cy="13302"/>
            </a:xfrm>
            <a:custGeom>
              <a:avLst/>
              <a:gdLst/>
              <a:ahLst/>
              <a:cxnLst/>
              <a:rect l="l" t="t" r="r" b="b"/>
              <a:pathLst>
                <a:path w="470" h="395" extrusionOk="0">
                  <a:moveTo>
                    <a:pt x="76" y="1"/>
                  </a:moveTo>
                  <a:lnTo>
                    <a:pt x="19" y="57"/>
                  </a:lnTo>
                  <a:lnTo>
                    <a:pt x="1" y="113"/>
                  </a:lnTo>
                  <a:lnTo>
                    <a:pt x="1" y="188"/>
                  </a:lnTo>
                  <a:lnTo>
                    <a:pt x="57" y="263"/>
                  </a:lnTo>
                  <a:lnTo>
                    <a:pt x="113" y="320"/>
                  </a:lnTo>
                  <a:lnTo>
                    <a:pt x="207" y="376"/>
                  </a:lnTo>
                  <a:lnTo>
                    <a:pt x="301" y="395"/>
                  </a:lnTo>
                  <a:lnTo>
                    <a:pt x="376" y="395"/>
                  </a:lnTo>
                  <a:lnTo>
                    <a:pt x="432" y="338"/>
                  </a:lnTo>
                  <a:lnTo>
                    <a:pt x="469" y="282"/>
                  </a:lnTo>
                  <a:lnTo>
                    <a:pt x="451" y="207"/>
                  </a:lnTo>
                  <a:lnTo>
                    <a:pt x="413" y="132"/>
                  </a:lnTo>
                  <a:lnTo>
                    <a:pt x="338" y="76"/>
                  </a:lnTo>
                  <a:lnTo>
                    <a:pt x="244" y="20"/>
                  </a:lnTo>
                  <a:lnTo>
                    <a:pt x="151"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3" name="Google Shape;751;p43">
              <a:extLst>
                <a:ext uri="{FF2B5EF4-FFF2-40B4-BE49-F238E27FC236}">
                  <a16:creationId xmlns:a16="http://schemas.microsoft.com/office/drawing/2014/main" id="{06218841-FD00-E26B-F31D-48C05CDC2065}"/>
                </a:ext>
              </a:extLst>
            </p:cNvPr>
            <p:cNvSpPr/>
            <p:nvPr/>
          </p:nvSpPr>
          <p:spPr>
            <a:xfrm>
              <a:off x="5986245" y="1933425"/>
              <a:ext cx="302401" cy="210233"/>
            </a:xfrm>
            <a:custGeom>
              <a:avLst/>
              <a:gdLst/>
              <a:ahLst/>
              <a:cxnLst/>
              <a:rect l="l" t="t" r="r" b="b"/>
              <a:pathLst>
                <a:path w="8980" h="6243" extrusionOk="0">
                  <a:moveTo>
                    <a:pt x="8979" y="1"/>
                  </a:moveTo>
                  <a:lnTo>
                    <a:pt x="0" y="6243"/>
                  </a:lnTo>
                  <a:lnTo>
                    <a:pt x="1575" y="5736"/>
                  </a:lnTo>
                  <a:lnTo>
                    <a:pt x="7517" y="2981"/>
                  </a:lnTo>
                  <a:lnTo>
                    <a:pt x="8398" y="2569"/>
                  </a:lnTo>
                  <a:lnTo>
                    <a:pt x="8679" y="1294"/>
                  </a:lnTo>
                  <a:lnTo>
                    <a:pt x="8979"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4" name="Google Shape;752;p43">
              <a:extLst>
                <a:ext uri="{FF2B5EF4-FFF2-40B4-BE49-F238E27FC236}">
                  <a16:creationId xmlns:a16="http://schemas.microsoft.com/office/drawing/2014/main" id="{03FC193D-9E41-998B-560C-6E86FB382571}"/>
                </a:ext>
              </a:extLst>
            </p:cNvPr>
            <p:cNvSpPr/>
            <p:nvPr/>
          </p:nvSpPr>
          <p:spPr>
            <a:xfrm>
              <a:off x="5986245" y="1933425"/>
              <a:ext cx="302401" cy="210233"/>
            </a:xfrm>
            <a:custGeom>
              <a:avLst/>
              <a:gdLst/>
              <a:ahLst/>
              <a:cxnLst/>
              <a:rect l="l" t="t" r="r" b="b"/>
              <a:pathLst>
                <a:path w="8980" h="6243" fill="none" extrusionOk="0">
                  <a:moveTo>
                    <a:pt x="8979" y="1"/>
                  </a:moveTo>
                  <a:lnTo>
                    <a:pt x="0" y="6243"/>
                  </a:lnTo>
                  <a:lnTo>
                    <a:pt x="0" y="6243"/>
                  </a:lnTo>
                  <a:lnTo>
                    <a:pt x="1575" y="5736"/>
                  </a:lnTo>
                  <a:lnTo>
                    <a:pt x="7517" y="2981"/>
                  </a:lnTo>
                  <a:lnTo>
                    <a:pt x="8398" y="2569"/>
                  </a:lnTo>
                  <a:lnTo>
                    <a:pt x="8398" y="2569"/>
                  </a:lnTo>
                  <a:lnTo>
                    <a:pt x="8679" y="1294"/>
                  </a:lnTo>
                  <a:lnTo>
                    <a:pt x="8979"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5" name="Google Shape;753;p43">
              <a:extLst>
                <a:ext uri="{FF2B5EF4-FFF2-40B4-BE49-F238E27FC236}">
                  <a16:creationId xmlns:a16="http://schemas.microsoft.com/office/drawing/2014/main" id="{9E45FE66-FD16-06A4-1A76-0443189609EC}"/>
                </a:ext>
              </a:extLst>
            </p:cNvPr>
            <p:cNvSpPr/>
            <p:nvPr/>
          </p:nvSpPr>
          <p:spPr>
            <a:xfrm>
              <a:off x="6269050" y="1924602"/>
              <a:ext cx="31587" cy="95334"/>
            </a:xfrm>
            <a:custGeom>
              <a:avLst/>
              <a:gdLst/>
              <a:ahLst/>
              <a:cxnLst/>
              <a:rect l="l" t="t" r="r" b="b"/>
              <a:pathLst>
                <a:path w="938" h="2831" extrusionOk="0">
                  <a:moveTo>
                    <a:pt x="937" y="0"/>
                  </a:moveTo>
                  <a:lnTo>
                    <a:pt x="581" y="263"/>
                  </a:lnTo>
                  <a:lnTo>
                    <a:pt x="281" y="1556"/>
                  </a:lnTo>
                  <a:lnTo>
                    <a:pt x="0" y="2831"/>
                  </a:lnTo>
                  <a:lnTo>
                    <a:pt x="19" y="2831"/>
                  </a:lnTo>
                  <a:lnTo>
                    <a:pt x="487" y="1481"/>
                  </a:lnTo>
                  <a:lnTo>
                    <a:pt x="937" y="0"/>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6" name="Google Shape;754;p43">
              <a:extLst>
                <a:ext uri="{FF2B5EF4-FFF2-40B4-BE49-F238E27FC236}">
                  <a16:creationId xmlns:a16="http://schemas.microsoft.com/office/drawing/2014/main" id="{01975B92-196C-F2DF-2627-CEE4C436F193}"/>
                </a:ext>
              </a:extLst>
            </p:cNvPr>
            <p:cNvSpPr/>
            <p:nvPr/>
          </p:nvSpPr>
          <p:spPr>
            <a:xfrm>
              <a:off x="6614322" y="1672106"/>
              <a:ext cx="27176" cy="27782"/>
            </a:xfrm>
            <a:custGeom>
              <a:avLst/>
              <a:gdLst/>
              <a:ahLst/>
              <a:cxnLst/>
              <a:rect l="l" t="t" r="r" b="b"/>
              <a:pathLst>
                <a:path w="807" h="825" extrusionOk="0">
                  <a:moveTo>
                    <a:pt x="469" y="131"/>
                  </a:moveTo>
                  <a:lnTo>
                    <a:pt x="507" y="150"/>
                  </a:lnTo>
                  <a:lnTo>
                    <a:pt x="600" y="206"/>
                  </a:lnTo>
                  <a:lnTo>
                    <a:pt x="675" y="300"/>
                  </a:lnTo>
                  <a:lnTo>
                    <a:pt x="675" y="356"/>
                  </a:lnTo>
                  <a:lnTo>
                    <a:pt x="694" y="412"/>
                  </a:lnTo>
                  <a:lnTo>
                    <a:pt x="675" y="469"/>
                  </a:lnTo>
                  <a:lnTo>
                    <a:pt x="675" y="525"/>
                  </a:lnTo>
                  <a:lnTo>
                    <a:pt x="600" y="619"/>
                  </a:lnTo>
                  <a:lnTo>
                    <a:pt x="507" y="675"/>
                  </a:lnTo>
                  <a:lnTo>
                    <a:pt x="469" y="694"/>
                  </a:lnTo>
                  <a:lnTo>
                    <a:pt x="338" y="694"/>
                  </a:lnTo>
                  <a:lnTo>
                    <a:pt x="282" y="675"/>
                  </a:lnTo>
                  <a:lnTo>
                    <a:pt x="207" y="619"/>
                  </a:lnTo>
                  <a:lnTo>
                    <a:pt x="132" y="525"/>
                  </a:lnTo>
                  <a:lnTo>
                    <a:pt x="113" y="469"/>
                  </a:lnTo>
                  <a:lnTo>
                    <a:pt x="113" y="412"/>
                  </a:lnTo>
                  <a:lnTo>
                    <a:pt x="113" y="356"/>
                  </a:lnTo>
                  <a:lnTo>
                    <a:pt x="132" y="300"/>
                  </a:lnTo>
                  <a:lnTo>
                    <a:pt x="207" y="206"/>
                  </a:lnTo>
                  <a:lnTo>
                    <a:pt x="282" y="150"/>
                  </a:lnTo>
                  <a:lnTo>
                    <a:pt x="338" y="131"/>
                  </a:lnTo>
                  <a:close/>
                  <a:moveTo>
                    <a:pt x="394" y="0"/>
                  </a:moveTo>
                  <a:lnTo>
                    <a:pt x="319" y="19"/>
                  </a:lnTo>
                  <a:lnTo>
                    <a:pt x="244" y="38"/>
                  </a:lnTo>
                  <a:lnTo>
                    <a:pt x="169" y="75"/>
                  </a:lnTo>
                  <a:lnTo>
                    <a:pt x="113" y="131"/>
                  </a:lnTo>
                  <a:lnTo>
                    <a:pt x="57" y="188"/>
                  </a:lnTo>
                  <a:lnTo>
                    <a:pt x="19" y="263"/>
                  </a:lnTo>
                  <a:lnTo>
                    <a:pt x="1" y="338"/>
                  </a:lnTo>
                  <a:lnTo>
                    <a:pt x="1" y="412"/>
                  </a:lnTo>
                  <a:lnTo>
                    <a:pt x="1" y="506"/>
                  </a:lnTo>
                  <a:lnTo>
                    <a:pt x="19" y="581"/>
                  </a:lnTo>
                  <a:lnTo>
                    <a:pt x="57" y="637"/>
                  </a:lnTo>
                  <a:lnTo>
                    <a:pt x="113" y="712"/>
                  </a:lnTo>
                  <a:lnTo>
                    <a:pt x="169" y="750"/>
                  </a:lnTo>
                  <a:lnTo>
                    <a:pt x="244" y="787"/>
                  </a:lnTo>
                  <a:lnTo>
                    <a:pt x="319" y="806"/>
                  </a:lnTo>
                  <a:lnTo>
                    <a:pt x="394" y="825"/>
                  </a:lnTo>
                  <a:lnTo>
                    <a:pt x="488" y="806"/>
                  </a:lnTo>
                  <a:lnTo>
                    <a:pt x="563" y="787"/>
                  </a:lnTo>
                  <a:lnTo>
                    <a:pt x="638" y="750"/>
                  </a:lnTo>
                  <a:lnTo>
                    <a:pt x="694" y="712"/>
                  </a:lnTo>
                  <a:lnTo>
                    <a:pt x="732" y="637"/>
                  </a:lnTo>
                  <a:lnTo>
                    <a:pt x="769" y="581"/>
                  </a:lnTo>
                  <a:lnTo>
                    <a:pt x="807" y="506"/>
                  </a:lnTo>
                  <a:lnTo>
                    <a:pt x="807" y="412"/>
                  </a:lnTo>
                  <a:lnTo>
                    <a:pt x="807" y="338"/>
                  </a:lnTo>
                  <a:lnTo>
                    <a:pt x="769" y="263"/>
                  </a:lnTo>
                  <a:lnTo>
                    <a:pt x="732" y="188"/>
                  </a:lnTo>
                  <a:lnTo>
                    <a:pt x="694" y="131"/>
                  </a:lnTo>
                  <a:lnTo>
                    <a:pt x="638" y="75"/>
                  </a:lnTo>
                  <a:lnTo>
                    <a:pt x="563" y="38"/>
                  </a:lnTo>
                  <a:lnTo>
                    <a:pt x="488" y="19"/>
                  </a:lnTo>
                  <a:lnTo>
                    <a:pt x="39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7" name="Google Shape;755;p43">
              <a:extLst>
                <a:ext uri="{FF2B5EF4-FFF2-40B4-BE49-F238E27FC236}">
                  <a16:creationId xmlns:a16="http://schemas.microsoft.com/office/drawing/2014/main" id="{90FF5B5E-566A-917F-FCE6-4A77059A09A9}"/>
                </a:ext>
              </a:extLst>
            </p:cNvPr>
            <p:cNvSpPr/>
            <p:nvPr/>
          </p:nvSpPr>
          <p:spPr>
            <a:xfrm>
              <a:off x="6614322" y="1725751"/>
              <a:ext cx="27176" cy="27816"/>
            </a:xfrm>
            <a:custGeom>
              <a:avLst/>
              <a:gdLst/>
              <a:ahLst/>
              <a:cxnLst/>
              <a:rect l="l" t="t" r="r" b="b"/>
              <a:pathLst>
                <a:path w="807" h="826" extrusionOk="0">
                  <a:moveTo>
                    <a:pt x="394" y="113"/>
                  </a:moveTo>
                  <a:lnTo>
                    <a:pt x="469" y="132"/>
                  </a:lnTo>
                  <a:lnTo>
                    <a:pt x="507" y="150"/>
                  </a:lnTo>
                  <a:lnTo>
                    <a:pt x="600" y="207"/>
                  </a:lnTo>
                  <a:lnTo>
                    <a:pt x="675" y="300"/>
                  </a:lnTo>
                  <a:lnTo>
                    <a:pt x="675" y="357"/>
                  </a:lnTo>
                  <a:lnTo>
                    <a:pt x="694" y="413"/>
                  </a:lnTo>
                  <a:lnTo>
                    <a:pt x="675" y="469"/>
                  </a:lnTo>
                  <a:lnTo>
                    <a:pt x="675" y="525"/>
                  </a:lnTo>
                  <a:lnTo>
                    <a:pt x="600" y="619"/>
                  </a:lnTo>
                  <a:lnTo>
                    <a:pt x="507" y="675"/>
                  </a:lnTo>
                  <a:lnTo>
                    <a:pt x="469" y="694"/>
                  </a:lnTo>
                  <a:lnTo>
                    <a:pt x="338" y="694"/>
                  </a:lnTo>
                  <a:lnTo>
                    <a:pt x="282" y="675"/>
                  </a:lnTo>
                  <a:lnTo>
                    <a:pt x="207" y="619"/>
                  </a:lnTo>
                  <a:lnTo>
                    <a:pt x="132" y="525"/>
                  </a:lnTo>
                  <a:lnTo>
                    <a:pt x="113" y="469"/>
                  </a:lnTo>
                  <a:lnTo>
                    <a:pt x="113" y="413"/>
                  </a:lnTo>
                  <a:lnTo>
                    <a:pt x="113" y="357"/>
                  </a:lnTo>
                  <a:lnTo>
                    <a:pt x="132" y="300"/>
                  </a:lnTo>
                  <a:lnTo>
                    <a:pt x="207" y="207"/>
                  </a:lnTo>
                  <a:lnTo>
                    <a:pt x="282" y="150"/>
                  </a:lnTo>
                  <a:lnTo>
                    <a:pt x="338" y="132"/>
                  </a:lnTo>
                  <a:lnTo>
                    <a:pt x="394" y="113"/>
                  </a:lnTo>
                  <a:close/>
                  <a:moveTo>
                    <a:pt x="319" y="0"/>
                  </a:moveTo>
                  <a:lnTo>
                    <a:pt x="244" y="38"/>
                  </a:lnTo>
                  <a:lnTo>
                    <a:pt x="169" y="75"/>
                  </a:lnTo>
                  <a:lnTo>
                    <a:pt x="113" y="113"/>
                  </a:lnTo>
                  <a:lnTo>
                    <a:pt x="57" y="188"/>
                  </a:lnTo>
                  <a:lnTo>
                    <a:pt x="19" y="244"/>
                  </a:lnTo>
                  <a:lnTo>
                    <a:pt x="1" y="319"/>
                  </a:lnTo>
                  <a:lnTo>
                    <a:pt x="1" y="413"/>
                  </a:lnTo>
                  <a:lnTo>
                    <a:pt x="1" y="488"/>
                  </a:lnTo>
                  <a:lnTo>
                    <a:pt x="19" y="563"/>
                  </a:lnTo>
                  <a:lnTo>
                    <a:pt x="57" y="638"/>
                  </a:lnTo>
                  <a:lnTo>
                    <a:pt x="113" y="694"/>
                  </a:lnTo>
                  <a:lnTo>
                    <a:pt x="169" y="750"/>
                  </a:lnTo>
                  <a:lnTo>
                    <a:pt x="244" y="788"/>
                  </a:lnTo>
                  <a:lnTo>
                    <a:pt x="319" y="806"/>
                  </a:lnTo>
                  <a:lnTo>
                    <a:pt x="394" y="825"/>
                  </a:lnTo>
                  <a:lnTo>
                    <a:pt x="488" y="806"/>
                  </a:lnTo>
                  <a:lnTo>
                    <a:pt x="563" y="788"/>
                  </a:lnTo>
                  <a:lnTo>
                    <a:pt x="638" y="750"/>
                  </a:lnTo>
                  <a:lnTo>
                    <a:pt x="694" y="694"/>
                  </a:lnTo>
                  <a:lnTo>
                    <a:pt x="732" y="638"/>
                  </a:lnTo>
                  <a:lnTo>
                    <a:pt x="769" y="563"/>
                  </a:lnTo>
                  <a:lnTo>
                    <a:pt x="807" y="488"/>
                  </a:lnTo>
                  <a:lnTo>
                    <a:pt x="807" y="413"/>
                  </a:lnTo>
                  <a:lnTo>
                    <a:pt x="807" y="319"/>
                  </a:lnTo>
                  <a:lnTo>
                    <a:pt x="769" y="244"/>
                  </a:lnTo>
                  <a:lnTo>
                    <a:pt x="732" y="188"/>
                  </a:lnTo>
                  <a:lnTo>
                    <a:pt x="694" y="113"/>
                  </a:lnTo>
                  <a:lnTo>
                    <a:pt x="638" y="75"/>
                  </a:lnTo>
                  <a:lnTo>
                    <a:pt x="563" y="38"/>
                  </a:lnTo>
                  <a:lnTo>
                    <a:pt x="488"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8" name="Google Shape;756;p43">
              <a:extLst>
                <a:ext uri="{FF2B5EF4-FFF2-40B4-BE49-F238E27FC236}">
                  <a16:creationId xmlns:a16="http://schemas.microsoft.com/office/drawing/2014/main" id="{617D4CC4-7406-9322-B643-9831A78F7B05}"/>
                </a:ext>
              </a:extLst>
            </p:cNvPr>
            <p:cNvSpPr/>
            <p:nvPr/>
          </p:nvSpPr>
          <p:spPr>
            <a:xfrm>
              <a:off x="6924269" y="2026234"/>
              <a:ext cx="6331" cy="206428"/>
            </a:xfrm>
            <a:custGeom>
              <a:avLst/>
              <a:gdLst/>
              <a:ahLst/>
              <a:cxnLst/>
              <a:rect l="l" t="t" r="r" b="b"/>
              <a:pathLst>
                <a:path w="188" h="6130" extrusionOk="0">
                  <a:moveTo>
                    <a:pt x="0" y="0"/>
                  </a:moveTo>
                  <a:lnTo>
                    <a:pt x="113" y="6111"/>
                  </a:lnTo>
                  <a:lnTo>
                    <a:pt x="131" y="6130"/>
                  </a:lnTo>
                  <a:lnTo>
                    <a:pt x="188" y="6130"/>
                  </a:lnTo>
                  <a:lnTo>
                    <a:pt x="57" y="38"/>
                  </a:lnTo>
                  <a:lnTo>
                    <a:pt x="0" y="0"/>
                  </a:lnTo>
                  <a:close/>
                </a:path>
              </a:pathLst>
            </a:custGeom>
            <a:solidFill>
              <a:srgbClr val="B29E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29" name="Google Shape;757;p43">
              <a:extLst>
                <a:ext uri="{FF2B5EF4-FFF2-40B4-BE49-F238E27FC236}">
                  <a16:creationId xmlns:a16="http://schemas.microsoft.com/office/drawing/2014/main" id="{80F2753A-8118-B515-9F05-83EDEECC6286}"/>
                </a:ext>
              </a:extLst>
            </p:cNvPr>
            <p:cNvSpPr/>
            <p:nvPr/>
          </p:nvSpPr>
          <p:spPr>
            <a:xfrm>
              <a:off x="6924269" y="2026234"/>
              <a:ext cx="6331" cy="206428"/>
            </a:xfrm>
            <a:custGeom>
              <a:avLst/>
              <a:gdLst/>
              <a:ahLst/>
              <a:cxnLst/>
              <a:rect l="l" t="t" r="r" b="b"/>
              <a:pathLst>
                <a:path w="188" h="6130" fill="none" extrusionOk="0">
                  <a:moveTo>
                    <a:pt x="0" y="0"/>
                  </a:moveTo>
                  <a:lnTo>
                    <a:pt x="113" y="6111"/>
                  </a:lnTo>
                  <a:lnTo>
                    <a:pt x="113" y="6111"/>
                  </a:lnTo>
                  <a:lnTo>
                    <a:pt x="131" y="6130"/>
                  </a:lnTo>
                  <a:lnTo>
                    <a:pt x="188" y="6130"/>
                  </a:lnTo>
                  <a:lnTo>
                    <a:pt x="57" y="38"/>
                  </a:lnTo>
                  <a:lnTo>
                    <a:pt x="0" y="0"/>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0" name="Google Shape;758;p43">
              <a:extLst>
                <a:ext uri="{FF2B5EF4-FFF2-40B4-BE49-F238E27FC236}">
                  <a16:creationId xmlns:a16="http://schemas.microsoft.com/office/drawing/2014/main" id="{91907902-3C13-F60E-8EA0-794DF76619AC}"/>
                </a:ext>
              </a:extLst>
            </p:cNvPr>
            <p:cNvSpPr/>
            <p:nvPr/>
          </p:nvSpPr>
          <p:spPr>
            <a:xfrm>
              <a:off x="6928040" y="2231989"/>
              <a:ext cx="674" cy="674"/>
            </a:xfrm>
            <a:custGeom>
              <a:avLst/>
              <a:gdLst/>
              <a:ahLst/>
              <a:cxnLst/>
              <a:rect l="l" t="t" r="r" b="b"/>
              <a:pathLst>
                <a:path w="20" h="20" extrusionOk="0">
                  <a:moveTo>
                    <a:pt x="1" y="1"/>
                  </a:moveTo>
                  <a:lnTo>
                    <a:pt x="1" y="20"/>
                  </a:lnTo>
                  <a:lnTo>
                    <a:pt x="19" y="20"/>
                  </a:lnTo>
                  <a:lnTo>
                    <a:pt x="1" y="1"/>
                  </a:lnTo>
                  <a:close/>
                </a:path>
              </a:pathLst>
            </a:custGeom>
            <a:solidFill>
              <a:srgbClr val="2C1A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1" name="Google Shape;759;p43">
              <a:extLst>
                <a:ext uri="{FF2B5EF4-FFF2-40B4-BE49-F238E27FC236}">
                  <a16:creationId xmlns:a16="http://schemas.microsoft.com/office/drawing/2014/main" id="{4A9E4A97-1348-1D52-76B8-C3DC7E40BBF1}"/>
                </a:ext>
              </a:extLst>
            </p:cNvPr>
            <p:cNvSpPr/>
            <p:nvPr/>
          </p:nvSpPr>
          <p:spPr>
            <a:xfrm>
              <a:off x="6928040" y="2231989"/>
              <a:ext cx="674" cy="674"/>
            </a:xfrm>
            <a:custGeom>
              <a:avLst/>
              <a:gdLst/>
              <a:ahLst/>
              <a:cxnLst/>
              <a:rect l="l" t="t" r="r" b="b"/>
              <a:pathLst>
                <a:path w="20" h="20" fill="none" extrusionOk="0">
                  <a:moveTo>
                    <a:pt x="1" y="1"/>
                  </a:moveTo>
                  <a:lnTo>
                    <a:pt x="1" y="20"/>
                  </a:lnTo>
                  <a:lnTo>
                    <a:pt x="19" y="20"/>
                  </a:lnTo>
                  <a:lnTo>
                    <a:pt x="19" y="20"/>
                  </a:lnTo>
                  <a:lnTo>
                    <a:pt x="1"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2" name="Google Shape;760;p43">
              <a:extLst>
                <a:ext uri="{FF2B5EF4-FFF2-40B4-BE49-F238E27FC236}">
                  <a16:creationId xmlns:a16="http://schemas.microsoft.com/office/drawing/2014/main" id="{A99BAC7C-B4E1-A4BA-42B7-FE7E3F948B3C}"/>
                </a:ext>
              </a:extLst>
            </p:cNvPr>
            <p:cNvSpPr/>
            <p:nvPr/>
          </p:nvSpPr>
          <p:spPr>
            <a:xfrm>
              <a:off x="6253896" y="2024314"/>
              <a:ext cx="674173" cy="208347"/>
            </a:xfrm>
            <a:custGeom>
              <a:avLst/>
              <a:gdLst/>
              <a:ahLst/>
              <a:cxnLst/>
              <a:rect l="l" t="t" r="r" b="b"/>
              <a:pathLst>
                <a:path w="20020" h="6187" extrusionOk="0">
                  <a:moveTo>
                    <a:pt x="19832" y="1"/>
                  </a:moveTo>
                  <a:lnTo>
                    <a:pt x="19664" y="226"/>
                  </a:lnTo>
                  <a:lnTo>
                    <a:pt x="19457" y="507"/>
                  </a:lnTo>
                  <a:lnTo>
                    <a:pt x="19214" y="826"/>
                  </a:lnTo>
                  <a:lnTo>
                    <a:pt x="18895" y="1182"/>
                  </a:lnTo>
                  <a:lnTo>
                    <a:pt x="18520" y="1575"/>
                  </a:lnTo>
                  <a:lnTo>
                    <a:pt x="18108" y="1988"/>
                  </a:lnTo>
                  <a:lnTo>
                    <a:pt x="17620" y="2400"/>
                  </a:lnTo>
                  <a:lnTo>
                    <a:pt x="17077" y="2831"/>
                  </a:lnTo>
                  <a:lnTo>
                    <a:pt x="16496" y="3244"/>
                  </a:lnTo>
                  <a:lnTo>
                    <a:pt x="16177" y="3450"/>
                  </a:lnTo>
                  <a:lnTo>
                    <a:pt x="15840" y="3637"/>
                  </a:lnTo>
                  <a:lnTo>
                    <a:pt x="15502" y="3825"/>
                  </a:lnTo>
                  <a:lnTo>
                    <a:pt x="15146" y="4012"/>
                  </a:lnTo>
                  <a:lnTo>
                    <a:pt x="14771" y="4181"/>
                  </a:lnTo>
                  <a:lnTo>
                    <a:pt x="14378" y="4350"/>
                  </a:lnTo>
                  <a:lnTo>
                    <a:pt x="13965" y="4500"/>
                  </a:lnTo>
                  <a:lnTo>
                    <a:pt x="13553" y="4650"/>
                  </a:lnTo>
                  <a:lnTo>
                    <a:pt x="13103" y="4762"/>
                  </a:lnTo>
                  <a:lnTo>
                    <a:pt x="12653" y="4874"/>
                  </a:lnTo>
                  <a:lnTo>
                    <a:pt x="12203" y="4987"/>
                  </a:lnTo>
                  <a:lnTo>
                    <a:pt x="11716" y="5062"/>
                  </a:lnTo>
                  <a:lnTo>
                    <a:pt x="11228" y="5118"/>
                  </a:lnTo>
                  <a:lnTo>
                    <a:pt x="10704" y="5174"/>
                  </a:lnTo>
                  <a:lnTo>
                    <a:pt x="8360" y="5343"/>
                  </a:lnTo>
                  <a:lnTo>
                    <a:pt x="6261" y="5512"/>
                  </a:lnTo>
                  <a:lnTo>
                    <a:pt x="4443" y="5681"/>
                  </a:lnTo>
                  <a:lnTo>
                    <a:pt x="2906" y="5849"/>
                  </a:lnTo>
                  <a:lnTo>
                    <a:pt x="750" y="6093"/>
                  </a:lnTo>
                  <a:lnTo>
                    <a:pt x="0" y="6187"/>
                  </a:lnTo>
                  <a:lnTo>
                    <a:pt x="20020" y="6187"/>
                  </a:lnTo>
                  <a:lnTo>
                    <a:pt x="20020" y="6168"/>
                  </a:lnTo>
                  <a:lnTo>
                    <a:pt x="19907" y="57"/>
                  </a:lnTo>
                  <a:lnTo>
                    <a:pt x="19832" y="1"/>
                  </a:lnTo>
                  <a:close/>
                </a:path>
              </a:pathLst>
            </a:custGeom>
            <a:solidFill>
              <a:srgbClr val="000000">
                <a:alpha val="2626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3" name="Google Shape;761;p43">
              <a:extLst>
                <a:ext uri="{FF2B5EF4-FFF2-40B4-BE49-F238E27FC236}">
                  <a16:creationId xmlns:a16="http://schemas.microsoft.com/office/drawing/2014/main" id="{5024654C-DAF1-9F16-5787-8ACE87617679}"/>
                </a:ext>
              </a:extLst>
            </p:cNvPr>
            <p:cNvSpPr/>
            <p:nvPr/>
          </p:nvSpPr>
          <p:spPr>
            <a:xfrm>
              <a:off x="6253896" y="2024314"/>
              <a:ext cx="674173" cy="208347"/>
            </a:xfrm>
            <a:custGeom>
              <a:avLst/>
              <a:gdLst/>
              <a:ahLst/>
              <a:cxnLst/>
              <a:rect l="l" t="t" r="r" b="b"/>
              <a:pathLst>
                <a:path w="20020" h="6187" fill="none" extrusionOk="0">
                  <a:moveTo>
                    <a:pt x="19832" y="1"/>
                  </a:moveTo>
                  <a:lnTo>
                    <a:pt x="19832" y="1"/>
                  </a:lnTo>
                  <a:lnTo>
                    <a:pt x="19664" y="226"/>
                  </a:lnTo>
                  <a:lnTo>
                    <a:pt x="19457" y="507"/>
                  </a:lnTo>
                  <a:lnTo>
                    <a:pt x="19214" y="826"/>
                  </a:lnTo>
                  <a:lnTo>
                    <a:pt x="18895" y="1182"/>
                  </a:lnTo>
                  <a:lnTo>
                    <a:pt x="18520" y="1575"/>
                  </a:lnTo>
                  <a:lnTo>
                    <a:pt x="18108" y="1988"/>
                  </a:lnTo>
                  <a:lnTo>
                    <a:pt x="17620" y="2400"/>
                  </a:lnTo>
                  <a:lnTo>
                    <a:pt x="17077" y="2831"/>
                  </a:lnTo>
                  <a:lnTo>
                    <a:pt x="16496" y="3244"/>
                  </a:lnTo>
                  <a:lnTo>
                    <a:pt x="16177" y="3450"/>
                  </a:lnTo>
                  <a:lnTo>
                    <a:pt x="15840" y="3637"/>
                  </a:lnTo>
                  <a:lnTo>
                    <a:pt x="15502" y="3825"/>
                  </a:lnTo>
                  <a:lnTo>
                    <a:pt x="15146" y="4012"/>
                  </a:lnTo>
                  <a:lnTo>
                    <a:pt x="14771" y="4181"/>
                  </a:lnTo>
                  <a:lnTo>
                    <a:pt x="14378" y="4350"/>
                  </a:lnTo>
                  <a:lnTo>
                    <a:pt x="13965" y="4500"/>
                  </a:lnTo>
                  <a:lnTo>
                    <a:pt x="13553" y="4650"/>
                  </a:lnTo>
                  <a:lnTo>
                    <a:pt x="13103" y="4762"/>
                  </a:lnTo>
                  <a:lnTo>
                    <a:pt x="12653" y="4874"/>
                  </a:lnTo>
                  <a:lnTo>
                    <a:pt x="12203" y="4987"/>
                  </a:lnTo>
                  <a:lnTo>
                    <a:pt x="11716" y="5062"/>
                  </a:lnTo>
                  <a:lnTo>
                    <a:pt x="11228" y="5118"/>
                  </a:lnTo>
                  <a:lnTo>
                    <a:pt x="10704" y="5174"/>
                  </a:lnTo>
                  <a:lnTo>
                    <a:pt x="10704" y="5174"/>
                  </a:lnTo>
                  <a:lnTo>
                    <a:pt x="8360" y="5343"/>
                  </a:lnTo>
                  <a:lnTo>
                    <a:pt x="6261" y="5512"/>
                  </a:lnTo>
                  <a:lnTo>
                    <a:pt x="4443" y="5681"/>
                  </a:lnTo>
                  <a:lnTo>
                    <a:pt x="2906" y="5849"/>
                  </a:lnTo>
                  <a:lnTo>
                    <a:pt x="750" y="6093"/>
                  </a:lnTo>
                  <a:lnTo>
                    <a:pt x="0" y="6187"/>
                  </a:lnTo>
                  <a:lnTo>
                    <a:pt x="20020" y="6187"/>
                  </a:lnTo>
                  <a:lnTo>
                    <a:pt x="20020" y="6168"/>
                  </a:lnTo>
                  <a:lnTo>
                    <a:pt x="19907" y="57"/>
                  </a:lnTo>
                  <a:lnTo>
                    <a:pt x="19832" y="1"/>
                  </a:lnTo>
                </a:path>
              </a:pathLst>
            </a:cu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4" name="Google Shape;762;p43">
              <a:extLst>
                <a:ext uri="{FF2B5EF4-FFF2-40B4-BE49-F238E27FC236}">
                  <a16:creationId xmlns:a16="http://schemas.microsoft.com/office/drawing/2014/main" id="{244832F5-690D-6835-BF8B-3160C8ACFD07}"/>
                </a:ext>
              </a:extLst>
            </p:cNvPr>
            <p:cNvSpPr/>
            <p:nvPr/>
          </p:nvSpPr>
          <p:spPr>
            <a:xfrm>
              <a:off x="6253896" y="2230743"/>
              <a:ext cx="676699" cy="3805"/>
            </a:xfrm>
            <a:custGeom>
              <a:avLst/>
              <a:gdLst/>
              <a:ahLst/>
              <a:cxnLst/>
              <a:rect l="l" t="t" r="r" b="b"/>
              <a:pathLst>
                <a:path w="20095" h="113" extrusionOk="0">
                  <a:moveTo>
                    <a:pt x="56" y="0"/>
                  </a:moveTo>
                  <a:lnTo>
                    <a:pt x="0" y="19"/>
                  </a:lnTo>
                  <a:lnTo>
                    <a:pt x="0" y="57"/>
                  </a:lnTo>
                  <a:lnTo>
                    <a:pt x="0" y="94"/>
                  </a:lnTo>
                  <a:lnTo>
                    <a:pt x="56" y="113"/>
                  </a:lnTo>
                  <a:lnTo>
                    <a:pt x="20020" y="113"/>
                  </a:lnTo>
                  <a:lnTo>
                    <a:pt x="20076" y="94"/>
                  </a:lnTo>
                  <a:lnTo>
                    <a:pt x="20095" y="57"/>
                  </a:lnTo>
                  <a:lnTo>
                    <a:pt x="20076" y="19"/>
                  </a:lnTo>
                  <a:lnTo>
                    <a:pt x="2002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5" name="Google Shape;763;p43">
              <a:extLst>
                <a:ext uri="{FF2B5EF4-FFF2-40B4-BE49-F238E27FC236}">
                  <a16:creationId xmlns:a16="http://schemas.microsoft.com/office/drawing/2014/main" id="{F01B4BA8-8094-B35D-0899-CD1A9EA9B89E}"/>
                </a:ext>
              </a:extLst>
            </p:cNvPr>
            <p:cNvSpPr/>
            <p:nvPr/>
          </p:nvSpPr>
          <p:spPr>
            <a:xfrm>
              <a:off x="6890796" y="1846308"/>
              <a:ext cx="39804" cy="184977"/>
            </a:xfrm>
            <a:custGeom>
              <a:avLst/>
              <a:gdLst/>
              <a:ahLst/>
              <a:cxnLst/>
              <a:rect l="l" t="t" r="r" b="b"/>
              <a:pathLst>
                <a:path w="1182" h="5493" extrusionOk="0">
                  <a:moveTo>
                    <a:pt x="57" y="1"/>
                  </a:moveTo>
                  <a:lnTo>
                    <a:pt x="20" y="38"/>
                  </a:lnTo>
                  <a:lnTo>
                    <a:pt x="1" y="76"/>
                  </a:lnTo>
                  <a:lnTo>
                    <a:pt x="1051" y="5456"/>
                  </a:lnTo>
                  <a:lnTo>
                    <a:pt x="1069" y="5493"/>
                  </a:lnTo>
                  <a:lnTo>
                    <a:pt x="1125" y="5493"/>
                  </a:lnTo>
                  <a:lnTo>
                    <a:pt x="1163" y="5474"/>
                  </a:lnTo>
                  <a:lnTo>
                    <a:pt x="1182" y="5437"/>
                  </a:lnTo>
                  <a:lnTo>
                    <a:pt x="132" y="57"/>
                  </a:lnTo>
                  <a:lnTo>
                    <a:pt x="95" y="19"/>
                  </a:lnTo>
                  <a:lnTo>
                    <a:pt x="57" y="1"/>
                  </a:lnTo>
                  <a:close/>
                </a:path>
              </a:pathLst>
            </a:custGeom>
            <a:solidFill>
              <a:srgbClr val="311A5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6" name="Google Shape;764;p43">
              <a:extLst>
                <a:ext uri="{FF2B5EF4-FFF2-40B4-BE49-F238E27FC236}">
                  <a16:creationId xmlns:a16="http://schemas.microsoft.com/office/drawing/2014/main" id="{7EAA2553-2038-0539-E75A-56F51624C61D}"/>
                </a:ext>
              </a:extLst>
            </p:cNvPr>
            <p:cNvSpPr/>
            <p:nvPr/>
          </p:nvSpPr>
          <p:spPr>
            <a:xfrm>
              <a:off x="6774650" y="2264182"/>
              <a:ext cx="169217" cy="206461"/>
            </a:xfrm>
            <a:custGeom>
              <a:avLst/>
              <a:gdLst/>
              <a:ahLst/>
              <a:cxnLst/>
              <a:rect l="l" t="t" r="r" b="b"/>
              <a:pathLst>
                <a:path w="5025" h="6131" extrusionOk="0">
                  <a:moveTo>
                    <a:pt x="38" y="1"/>
                  </a:moveTo>
                  <a:lnTo>
                    <a:pt x="1" y="38"/>
                  </a:lnTo>
                  <a:lnTo>
                    <a:pt x="19" y="95"/>
                  </a:lnTo>
                  <a:lnTo>
                    <a:pt x="319" y="563"/>
                  </a:lnTo>
                  <a:lnTo>
                    <a:pt x="676" y="1107"/>
                  </a:lnTo>
                  <a:lnTo>
                    <a:pt x="1200" y="1838"/>
                  </a:lnTo>
                  <a:lnTo>
                    <a:pt x="1875" y="2738"/>
                  </a:lnTo>
                  <a:lnTo>
                    <a:pt x="2288" y="3225"/>
                  </a:lnTo>
                  <a:lnTo>
                    <a:pt x="2719" y="3750"/>
                  </a:lnTo>
                  <a:lnTo>
                    <a:pt x="3206" y="4312"/>
                  </a:lnTo>
                  <a:lnTo>
                    <a:pt x="3731" y="4893"/>
                  </a:lnTo>
                  <a:lnTo>
                    <a:pt x="4312" y="5493"/>
                  </a:lnTo>
                  <a:lnTo>
                    <a:pt x="4912" y="6112"/>
                  </a:lnTo>
                  <a:lnTo>
                    <a:pt x="4949" y="6130"/>
                  </a:lnTo>
                  <a:lnTo>
                    <a:pt x="5006" y="6112"/>
                  </a:lnTo>
                  <a:lnTo>
                    <a:pt x="5024" y="6074"/>
                  </a:lnTo>
                  <a:lnTo>
                    <a:pt x="5006" y="6037"/>
                  </a:lnTo>
                  <a:lnTo>
                    <a:pt x="4387" y="5399"/>
                  </a:lnTo>
                  <a:lnTo>
                    <a:pt x="3825" y="4800"/>
                  </a:lnTo>
                  <a:lnTo>
                    <a:pt x="3300" y="4219"/>
                  </a:lnTo>
                  <a:lnTo>
                    <a:pt x="2812" y="3675"/>
                  </a:lnTo>
                  <a:lnTo>
                    <a:pt x="2381" y="3150"/>
                  </a:lnTo>
                  <a:lnTo>
                    <a:pt x="1988" y="2663"/>
                  </a:lnTo>
                  <a:lnTo>
                    <a:pt x="1294" y="1782"/>
                  </a:lnTo>
                  <a:lnTo>
                    <a:pt x="788" y="1051"/>
                  </a:lnTo>
                  <a:lnTo>
                    <a:pt x="413" y="507"/>
                  </a:lnTo>
                  <a:lnTo>
                    <a:pt x="113" y="38"/>
                  </a:lnTo>
                  <a:lnTo>
                    <a:pt x="94"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7" name="Google Shape;765;p43">
              <a:extLst>
                <a:ext uri="{FF2B5EF4-FFF2-40B4-BE49-F238E27FC236}">
                  <a16:creationId xmlns:a16="http://schemas.microsoft.com/office/drawing/2014/main" id="{61C72818-565E-C125-79D0-308C6D8A16BD}"/>
                </a:ext>
              </a:extLst>
            </p:cNvPr>
            <p:cNvSpPr/>
            <p:nvPr/>
          </p:nvSpPr>
          <p:spPr>
            <a:xfrm>
              <a:off x="6181292" y="2252833"/>
              <a:ext cx="176154" cy="217810"/>
            </a:xfrm>
            <a:custGeom>
              <a:avLst/>
              <a:gdLst/>
              <a:ahLst/>
              <a:cxnLst/>
              <a:rect l="l" t="t" r="r" b="b"/>
              <a:pathLst>
                <a:path w="5231" h="6468" extrusionOk="0">
                  <a:moveTo>
                    <a:pt x="5174" y="0"/>
                  </a:moveTo>
                  <a:lnTo>
                    <a:pt x="5137" y="19"/>
                  </a:lnTo>
                  <a:lnTo>
                    <a:pt x="19" y="6374"/>
                  </a:lnTo>
                  <a:lnTo>
                    <a:pt x="1" y="6411"/>
                  </a:lnTo>
                  <a:lnTo>
                    <a:pt x="19" y="6449"/>
                  </a:lnTo>
                  <a:lnTo>
                    <a:pt x="57" y="6467"/>
                  </a:lnTo>
                  <a:lnTo>
                    <a:pt x="76" y="6467"/>
                  </a:lnTo>
                  <a:lnTo>
                    <a:pt x="113" y="6449"/>
                  </a:lnTo>
                  <a:lnTo>
                    <a:pt x="5230" y="94"/>
                  </a:lnTo>
                  <a:lnTo>
                    <a:pt x="5230" y="57"/>
                  </a:lnTo>
                  <a:lnTo>
                    <a:pt x="5212" y="19"/>
                  </a:lnTo>
                  <a:lnTo>
                    <a:pt x="5174"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8" name="Google Shape;766;p43">
              <a:extLst>
                <a:ext uri="{FF2B5EF4-FFF2-40B4-BE49-F238E27FC236}">
                  <a16:creationId xmlns:a16="http://schemas.microsoft.com/office/drawing/2014/main" id="{1CD350AB-72DD-74C9-2EDA-DDAA70EEF3D5}"/>
                </a:ext>
              </a:extLst>
            </p:cNvPr>
            <p:cNvSpPr/>
            <p:nvPr/>
          </p:nvSpPr>
          <p:spPr>
            <a:xfrm>
              <a:off x="6626950" y="1425907"/>
              <a:ext cx="24010" cy="13302"/>
            </a:xfrm>
            <a:custGeom>
              <a:avLst/>
              <a:gdLst/>
              <a:ahLst/>
              <a:cxnLst/>
              <a:rect l="l" t="t" r="r" b="b"/>
              <a:pathLst>
                <a:path w="713" h="395" extrusionOk="0">
                  <a:moveTo>
                    <a:pt x="0" y="1"/>
                  </a:moveTo>
                  <a:lnTo>
                    <a:pt x="57" y="113"/>
                  </a:lnTo>
                  <a:lnTo>
                    <a:pt x="132" y="207"/>
                  </a:lnTo>
                  <a:lnTo>
                    <a:pt x="225" y="300"/>
                  </a:lnTo>
                  <a:lnTo>
                    <a:pt x="263" y="357"/>
                  </a:lnTo>
                  <a:lnTo>
                    <a:pt x="319" y="375"/>
                  </a:lnTo>
                  <a:lnTo>
                    <a:pt x="394" y="394"/>
                  </a:lnTo>
                  <a:lnTo>
                    <a:pt x="450" y="375"/>
                  </a:lnTo>
                  <a:lnTo>
                    <a:pt x="507" y="357"/>
                  </a:lnTo>
                  <a:lnTo>
                    <a:pt x="582" y="300"/>
                  </a:lnTo>
                  <a:lnTo>
                    <a:pt x="638" y="226"/>
                  </a:lnTo>
                  <a:lnTo>
                    <a:pt x="713" y="113"/>
                  </a:ln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39" name="Google Shape;767;p43">
              <a:extLst>
                <a:ext uri="{FF2B5EF4-FFF2-40B4-BE49-F238E27FC236}">
                  <a16:creationId xmlns:a16="http://schemas.microsoft.com/office/drawing/2014/main" id="{14B570ED-5A2A-D3DF-F953-8FC828B32472}"/>
                </a:ext>
              </a:extLst>
            </p:cNvPr>
            <p:cNvSpPr/>
            <p:nvPr/>
          </p:nvSpPr>
          <p:spPr>
            <a:xfrm>
              <a:off x="6459045" y="1494099"/>
              <a:ext cx="113013" cy="113013"/>
            </a:xfrm>
            <a:custGeom>
              <a:avLst/>
              <a:gdLst/>
              <a:ahLst/>
              <a:cxnLst/>
              <a:rect l="l" t="t" r="r" b="b"/>
              <a:pathLst>
                <a:path w="3356" h="3356" extrusionOk="0">
                  <a:moveTo>
                    <a:pt x="1687" y="0"/>
                  </a:moveTo>
                  <a:lnTo>
                    <a:pt x="1519" y="19"/>
                  </a:lnTo>
                  <a:lnTo>
                    <a:pt x="1350" y="38"/>
                  </a:lnTo>
                  <a:lnTo>
                    <a:pt x="1181" y="75"/>
                  </a:lnTo>
                  <a:lnTo>
                    <a:pt x="1031" y="131"/>
                  </a:lnTo>
                  <a:lnTo>
                    <a:pt x="881" y="206"/>
                  </a:lnTo>
                  <a:lnTo>
                    <a:pt x="750" y="281"/>
                  </a:lnTo>
                  <a:lnTo>
                    <a:pt x="619" y="394"/>
                  </a:lnTo>
                  <a:lnTo>
                    <a:pt x="488" y="487"/>
                  </a:lnTo>
                  <a:lnTo>
                    <a:pt x="394" y="619"/>
                  </a:lnTo>
                  <a:lnTo>
                    <a:pt x="300" y="750"/>
                  </a:lnTo>
                  <a:lnTo>
                    <a:pt x="206" y="881"/>
                  </a:lnTo>
                  <a:lnTo>
                    <a:pt x="132" y="1031"/>
                  </a:lnTo>
                  <a:lnTo>
                    <a:pt x="75" y="1181"/>
                  </a:lnTo>
                  <a:lnTo>
                    <a:pt x="38" y="1350"/>
                  </a:lnTo>
                  <a:lnTo>
                    <a:pt x="19" y="1518"/>
                  </a:lnTo>
                  <a:lnTo>
                    <a:pt x="0" y="1687"/>
                  </a:lnTo>
                  <a:lnTo>
                    <a:pt x="19" y="1856"/>
                  </a:lnTo>
                  <a:lnTo>
                    <a:pt x="38" y="2024"/>
                  </a:lnTo>
                  <a:lnTo>
                    <a:pt x="75" y="2174"/>
                  </a:lnTo>
                  <a:lnTo>
                    <a:pt x="132" y="2343"/>
                  </a:lnTo>
                  <a:lnTo>
                    <a:pt x="206" y="2474"/>
                  </a:lnTo>
                  <a:lnTo>
                    <a:pt x="300" y="2624"/>
                  </a:lnTo>
                  <a:lnTo>
                    <a:pt x="394" y="2756"/>
                  </a:lnTo>
                  <a:lnTo>
                    <a:pt x="488" y="2868"/>
                  </a:lnTo>
                  <a:lnTo>
                    <a:pt x="619" y="2980"/>
                  </a:lnTo>
                  <a:lnTo>
                    <a:pt x="750" y="3074"/>
                  </a:lnTo>
                  <a:lnTo>
                    <a:pt x="881" y="3149"/>
                  </a:lnTo>
                  <a:lnTo>
                    <a:pt x="1031" y="3224"/>
                  </a:lnTo>
                  <a:lnTo>
                    <a:pt x="1181" y="3280"/>
                  </a:lnTo>
                  <a:lnTo>
                    <a:pt x="1350" y="3318"/>
                  </a:lnTo>
                  <a:lnTo>
                    <a:pt x="1519" y="3355"/>
                  </a:lnTo>
                  <a:lnTo>
                    <a:pt x="1856" y="3355"/>
                  </a:lnTo>
                  <a:lnTo>
                    <a:pt x="2025" y="3318"/>
                  </a:lnTo>
                  <a:lnTo>
                    <a:pt x="2175" y="3280"/>
                  </a:lnTo>
                  <a:lnTo>
                    <a:pt x="2343" y="3224"/>
                  </a:lnTo>
                  <a:lnTo>
                    <a:pt x="2475" y="3149"/>
                  </a:lnTo>
                  <a:lnTo>
                    <a:pt x="2625" y="3074"/>
                  </a:lnTo>
                  <a:lnTo>
                    <a:pt x="2756" y="2980"/>
                  </a:lnTo>
                  <a:lnTo>
                    <a:pt x="2868" y="2868"/>
                  </a:lnTo>
                  <a:lnTo>
                    <a:pt x="2981" y="2756"/>
                  </a:lnTo>
                  <a:lnTo>
                    <a:pt x="3074" y="2624"/>
                  </a:lnTo>
                  <a:lnTo>
                    <a:pt x="3168" y="2474"/>
                  </a:lnTo>
                  <a:lnTo>
                    <a:pt x="3224" y="2343"/>
                  </a:lnTo>
                  <a:lnTo>
                    <a:pt x="3281" y="2174"/>
                  </a:lnTo>
                  <a:lnTo>
                    <a:pt x="3337" y="2024"/>
                  </a:lnTo>
                  <a:lnTo>
                    <a:pt x="3356" y="1856"/>
                  </a:lnTo>
                  <a:lnTo>
                    <a:pt x="3356" y="1687"/>
                  </a:lnTo>
                  <a:lnTo>
                    <a:pt x="3356" y="1518"/>
                  </a:lnTo>
                  <a:lnTo>
                    <a:pt x="3337" y="1350"/>
                  </a:lnTo>
                  <a:lnTo>
                    <a:pt x="3281" y="1181"/>
                  </a:lnTo>
                  <a:lnTo>
                    <a:pt x="3224" y="1031"/>
                  </a:lnTo>
                  <a:lnTo>
                    <a:pt x="3168" y="881"/>
                  </a:lnTo>
                  <a:lnTo>
                    <a:pt x="3074" y="750"/>
                  </a:lnTo>
                  <a:lnTo>
                    <a:pt x="2981" y="619"/>
                  </a:lnTo>
                  <a:lnTo>
                    <a:pt x="2868" y="487"/>
                  </a:lnTo>
                  <a:lnTo>
                    <a:pt x="2756" y="394"/>
                  </a:lnTo>
                  <a:lnTo>
                    <a:pt x="2625" y="281"/>
                  </a:lnTo>
                  <a:lnTo>
                    <a:pt x="2475" y="206"/>
                  </a:lnTo>
                  <a:lnTo>
                    <a:pt x="2343" y="131"/>
                  </a:lnTo>
                  <a:lnTo>
                    <a:pt x="2175" y="75"/>
                  </a:lnTo>
                  <a:lnTo>
                    <a:pt x="2025" y="38"/>
                  </a:lnTo>
                  <a:lnTo>
                    <a:pt x="1856" y="19"/>
                  </a:lnTo>
                  <a:lnTo>
                    <a:pt x="1687"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0" name="Google Shape;768;p43">
              <a:extLst>
                <a:ext uri="{FF2B5EF4-FFF2-40B4-BE49-F238E27FC236}">
                  <a16:creationId xmlns:a16="http://schemas.microsoft.com/office/drawing/2014/main" id="{6CD6CBC1-0269-F904-3AA4-86E5D8DF4212}"/>
                </a:ext>
              </a:extLst>
            </p:cNvPr>
            <p:cNvSpPr/>
            <p:nvPr/>
          </p:nvSpPr>
          <p:spPr>
            <a:xfrm>
              <a:off x="6461571" y="1593812"/>
              <a:ext cx="90283" cy="89677"/>
            </a:xfrm>
            <a:custGeom>
              <a:avLst/>
              <a:gdLst/>
              <a:ahLst/>
              <a:cxnLst/>
              <a:rect l="l" t="t" r="r" b="b"/>
              <a:pathLst>
                <a:path w="2681" h="2663" extrusionOk="0">
                  <a:moveTo>
                    <a:pt x="1200" y="1"/>
                  </a:moveTo>
                  <a:lnTo>
                    <a:pt x="1069" y="19"/>
                  </a:lnTo>
                  <a:lnTo>
                    <a:pt x="956" y="57"/>
                  </a:lnTo>
                  <a:lnTo>
                    <a:pt x="825" y="94"/>
                  </a:lnTo>
                  <a:lnTo>
                    <a:pt x="713" y="151"/>
                  </a:lnTo>
                  <a:lnTo>
                    <a:pt x="600" y="226"/>
                  </a:lnTo>
                  <a:lnTo>
                    <a:pt x="488" y="301"/>
                  </a:lnTo>
                  <a:lnTo>
                    <a:pt x="394" y="376"/>
                  </a:lnTo>
                  <a:lnTo>
                    <a:pt x="319" y="469"/>
                  </a:lnTo>
                  <a:lnTo>
                    <a:pt x="244" y="582"/>
                  </a:lnTo>
                  <a:lnTo>
                    <a:pt x="169" y="694"/>
                  </a:lnTo>
                  <a:lnTo>
                    <a:pt x="113" y="807"/>
                  </a:lnTo>
                  <a:lnTo>
                    <a:pt x="75" y="938"/>
                  </a:lnTo>
                  <a:lnTo>
                    <a:pt x="38" y="1050"/>
                  </a:lnTo>
                  <a:lnTo>
                    <a:pt x="19" y="1200"/>
                  </a:lnTo>
                  <a:lnTo>
                    <a:pt x="0" y="1332"/>
                  </a:lnTo>
                  <a:lnTo>
                    <a:pt x="19" y="1463"/>
                  </a:lnTo>
                  <a:lnTo>
                    <a:pt x="38" y="1594"/>
                  </a:lnTo>
                  <a:lnTo>
                    <a:pt x="75" y="1725"/>
                  </a:lnTo>
                  <a:lnTo>
                    <a:pt x="113" y="1856"/>
                  </a:lnTo>
                  <a:lnTo>
                    <a:pt x="169" y="1969"/>
                  </a:lnTo>
                  <a:lnTo>
                    <a:pt x="244" y="2081"/>
                  </a:lnTo>
                  <a:lnTo>
                    <a:pt x="319" y="2175"/>
                  </a:lnTo>
                  <a:lnTo>
                    <a:pt x="394" y="2269"/>
                  </a:lnTo>
                  <a:lnTo>
                    <a:pt x="488" y="2363"/>
                  </a:lnTo>
                  <a:lnTo>
                    <a:pt x="600" y="2438"/>
                  </a:lnTo>
                  <a:lnTo>
                    <a:pt x="713" y="2494"/>
                  </a:lnTo>
                  <a:lnTo>
                    <a:pt x="825" y="2550"/>
                  </a:lnTo>
                  <a:lnTo>
                    <a:pt x="956" y="2606"/>
                  </a:lnTo>
                  <a:lnTo>
                    <a:pt x="1069" y="2644"/>
                  </a:lnTo>
                  <a:lnTo>
                    <a:pt x="1200" y="2663"/>
                  </a:lnTo>
                  <a:lnTo>
                    <a:pt x="1481" y="2663"/>
                  </a:lnTo>
                  <a:lnTo>
                    <a:pt x="1612" y="2644"/>
                  </a:lnTo>
                  <a:lnTo>
                    <a:pt x="1744" y="2606"/>
                  </a:lnTo>
                  <a:lnTo>
                    <a:pt x="1856" y="2550"/>
                  </a:lnTo>
                  <a:lnTo>
                    <a:pt x="1987" y="2494"/>
                  </a:lnTo>
                  <a:lnTo>
                    <a:pt x="2100" y="2438"/>
                  </a:lnTo>
                  <a:lnTo>
                    <a:pt x="2193" y="2363"/>
                  </a:lnTo>
                  <a:lnTo>
                    <a:pt x="2287" y="2269"/>
                  </a:lnTo>
                  <a:lnTo>
                    <a:pt x="2381" y="2175"/>
                  </a:lnTo>
                  <a:lnTo>
                    <a:pt x="2456" y="2081"/>
                  </a:lnTo>
                  <a:lnTo>
                    <a:pt x="2512" y="1969"/>
                  </a:lnTo>
                  <a:lnTo>
                    <a:pt x="2568" y="1856"/>
                  </a:lnTo>
                  <a:lnTo>
                    <a:pt x="2625" y="1725"/>
                  </a:lnTo>
                  <a:lnTo>
                    <a:pt x="2643" y="1594"/>
                  </a:lnTo>
                  <a:lnTo>
                    <a:pt x="2681" y="1463"/>
                  </a:lnTo>
                  <a:lnTo>
                    <a:pt x="2681" y="1332"/>
                  </a:lnTo>
                  <a:lnTo>
                    <a:pt x="2681" y="1200"/>
                  </a:lnTo>
                  <a:lnTo>
                    <a:pt x="2643" y="1050"/>
                  </a:lnTo>
                  <a:lnTo>
                    <a:pt x="2625" y="938"/>
                  </a:lnTo>
                  <a:lnTo>
                    <a:pt x="2568" y="807"/>
                  </a:lnTo>
                  <a:lnTo>
                    <a:pt x="2512" y="694"/>
                  </a:lnTo>
                  <a:lnTo>
                    <a:pt x="2456" y="582"/>
                  </a:lnTo>
                  <a:lnTo>
                    <a:pt x="2381" y="469"/>
                  </a:lnTo>
                  <a:lnTo>
                    <a:pt x="2287" y="376"/>
                  </a:lnTo>
                  <a:lnTo>
                    <a:pt x="2193" y="301"/>
                  </a:lnTo>
                  <a:lnTo>
                    <a:pt x="2100" y="226"/>
                  </a:lnTo>
                  <a:lnTo>
                    <a:pt x="1987" y="151"/>
                  </a:lnTo>
                  <a:lnTo>
                    <a:pt x="1856" y="94"/>
                  </a:lnTo>
                  <a:lnTo>
                    <a:pt x="1744" y="57"/>
                  </a:lnTo>
                  <a:lnTo>
                    <a:pt x="1612" y="19"/>
                  </a:lnTo>
                  <a:lnTo>
                    <a:pt x="1481"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1" name="Google Shape;769;p43">
              <a:extLst>
                <a:ext uri="{FF2B5EF4-FFF2-40B4-BE49-F238E27FC236}">
                  <a16:creationId xmlns:a16="http://schemas.microsoft.com/office/drawing/2014/main" id="{E2E920BF-9F03-B302-6EB3-6CA82B6D311F}"/>
                </a:ext>
              </a:extLst>
            </p:cNvPr>
            <p:cNvSpPr/>
            <p:nvPr/>
          </p:nvSpPr>
          <p:spPr>
            <a:xfrm>
              <a:off x="6461571" y="1679683"/>
              <a:ext cx="90283" cy="90283"/>
            </a:xfrm>
            <a:custGeom>
              <a:avLst/>
              <a:gdLst/>
              <a:ahLst/>
              <a:cxnLst/>
              <a:rect l="l" t="t" r="r" b="b"/>
              <a:pathLst>
                <a:path w="2681" h="2681" extrusionOk="0">
                  <a:moveTo>
                    <a:pt x="1350" y="0"/>
                  </a:moveTo>
                  <a:lnTo>
                    <a:pt x="1200" y="19"/>
                  </a:lnTo>
                  <a:lnTo>
                    <a:pt x="1069" y="38"/>
                  </a:lnTo>
                  <a:lnTo>
                    <a:pt x="956" y="56"/>
                  </a:lnTo>
                  <a:lnTo>
                    <a:pt x="825" y="113"/>
                  </a:lnTo>
                  <a:lnTo>
                    <a:pt x="713" y="169"/>
                  </a:lnTo>
                  <a:lnTo>
                    <a:pt x="600" y="225"/>
                  </a:lnTo>
                  <a:lnTo>
                    <a:pt x="488" y="300"/>
                  </a:lnTo>
                  <a:lnTo>
                    <a:pt x="394" y="394"/>
                  </a:lnTo>
                  <a:lnTo>
                    <a:pt x="319" y="487"/>
                  </a:lnTo>
                  <a:lnTo>
                    <a:pt x="244" y="600"/>
                  </a:lnTo>
                  <a:lnTo>
                    <a:pt x="169" y="694"/>
                  </a:lnTo>
                  <a:lnTo>
                    <a:pt x="113" y="825"/>
                  </a:lnTo>
                  <a:lnTo>
                    <a:pt x="75" y="937"/>
                  </a:lnTo>
                  <a:lnTo>
                    <a:pt x="38" y="1069"/>
                  </a:lnTo>
                  <a:lnTo>
                    <a:pt x="19" y="1200"/>
                  </a:lnTo>
                  <a:lnTo>
                    <a:pt x="0" y="1331"/>
                  </a:lnTo>
                  <a:lnTo>
                    <a:pt x="19" y="1481"/>
                  </a:lnTo>
                  <a:lnTo>
                    <a:pt x="38" y="1612"/>
                  </a:lnTo>
                  <a:lnTo>
                    <a:pt x="75" y="1743"/>
                  </a:lnTo>
                  <a:lnTo>
                    <a:pt x="113" y="1856"/>
                  </a:lnTo>
                  <a:lnTo>
                    <a:pt x="169" y="1968"/>
                  </a:lnTo>
                  <a:lnTo>
                    <a:pt x="244" y="2081"/>
                  </a:lnTo>
                  <a:lnTo>
                    <a:pt x="319" y="2193"/>
                  </a:lnTo>
                  <a:lnTo>
                    <a:pt x="394" y="2287"/>
                  </a:lnTo>
                  <a:lnTo>
                    <a:pt x="488" y="2362"/>
                  </a:lnTo>
                  <a:lnTo>
                    <a:pt x="600" y="2437"/>
                  </a:lnTo>
                  <a:lnTo>
                    <a:pt x="713" y="2512"/>
                  </a:lnTo>
                  <a:lnTo>
                    <a:pt x="825" y="2568"/>
                  </a:lnTo>
                  <a:lnTo>
                    <a:pt x="956" y="2606"/>
                  </a:lnTo>
                  <a:lnTo>
                    <a:pt x="1069" y="2643"/>
                  </a:lnTo>
                  <a:lnTo>
                    <a:pt x="1200" y="2662"/>
                  </a:lnTo>
                  <a:lnTo>
                    <a:pt x="1350" y="2681"/>
                  </a:lnTo>
                  <a:lnTo>
                    <a:pt x="1481" y="2662"/>
                  </a:lnTo>
                  <a:lnTo>
                    <a:pt x="1612" y="2643"/>
                  </a:lnTo>
                  <a:lnTo>
                    <a:pt x="1744" y="2606"/>
                  </a:lnTo>
                  <a:lnTo>
                    <a:pt x="1856" y="2568"/>
                  </a:lnTo>
                  <a:lnTo>
                    <a:pt x="1987" y="2512"/>
                  </a:lnTo>
                  <a:lnTo>
                    <a:pt x="2100" y="2437"/>
                  </a:lnTo>
                  <a:lnTo>
                    <a:pt x="2193" y="2362"/>
                  </a:lnTo>
                  <a:lnTo>
                    <a:pt x="2287" y="2287"/>
                  </a:lnTo>
                  <a:lnTo>
                    <a:pt x="2381" y="2193"/>
                  </a:lnTo>
                  <a:lnTo>
                    <a:pt x="2456" y="2081"/>
                  </a:lnTo>
                  <a:lnTo>
                    <a:pt x="2512" y="1968"/>
                  </a:lnTo>
                  <a:lnTo>
                    <a:pt x="2568" y="1856"/>
                  </a:lnTo>
                  <a:lnTo>
                    <a:pt x="2625" y="1743"/>
                  </a:lnTo>
                  <a:lnTo>
                    <a:pt x="2643" y="1612"/>
                  </a:lnTo>
                  <a:lnTo>
                    <a:pt x="2681" y="1481"/>
                  </a:lnTo>
                  <a:lnTo>
                    <a:pt x="2681" y="1331"/>
                  </a:lnTo>
                  <a:lnTo>
                    <a:pt x="2681" y="1200"/>
                  </a:lnTo>
                  <a:lnTo>
                    <a:pt x="2643" y="1069"/>
                  </a:lnTo>
                  <a:lnTo>
                    <a:pt x="2625" y="937"/>
                  </a:lnTo>
                  <a:lnTo>
                    <a:pt x="2568" y="825"/>
                  </a:lnTo>
                  <a:lnTo>
                    <a:pt x="2512" y="694"/>
                  </a:lnTo>
                  <a:lnTo>
                    <a:pt x="2456" y="600"/>
                  </a:lnTo>
                  <a:lnTo>
                    <a:pt x="2381" y="487"/>
                  </a:lnTo>
                  <a:lnTo>
                    <a:pt x="2287" y="394"/>
                  </a:lnTo>
                  <a:lnTo>
                    <a:pt x="2193" y="300"/>
                  </a:lnTo>
                  <a:lnTo>
                    <a:pt x="2100" y="225"/>
                  </a:lnTo>
                  <a:lnTo>
                    <a:pt x="1987" y="169"/>
                  </a:lnTo>
                  <a:lnTo>
                    <a:pt x="1856" y="113"/>
                  </a:lnTo>
                  <a:lnTo>
                    <a:pt x="1744" y="56"/>
                  </a:lnTo>
                  <a:lnTo>
                    <a:pt x="1612" y="38"/>
                  </a:lnTo>
                  <a:lnTo>
                    <a:pt x="1481" y="19"/>
                  </a:lnTo>
                  <a:lnTo>
                    <a:pt x="1350"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2" name="Google Shape;770;p43">
              <a:extLst>
                <a:ext uri="{FF2B5EF4-FFF2-40B4-BE49-F238E27FC236}">
                  <a16:creationId xmlns:a16="http://schemas.microsoft.com/office/drawing/2014/main" id="{9D450FE8-FBA6-B99B-B8F2-EA50F43A0EAE}"/>
                </a:ext>
              </a:extLst>
            </p:cNvPr>
            <p:cNvSpPr/>
            <p:nvPr/>
          </p:nvSpPr>
          <p:spPr>
            <a:xfrm>
              <a:off x="6739324" y="1439175"/>
              <a:ext cx="801701" cy="801061"/>
            </a:xfrm>
            <a:custGeom>
              <a:avLst/>
              <a:gdLst/>
              <a:ahLst/>
              <a:cxnLst/>
              <a:rect l="l" t="t" r="r" b="b"/>
              <a:pathLst>
                <a:path w="23807" h="23788" extrusionOk="0">
                  <a:moveTo>
                    <a:pt x="7161" y="0"/>
                  </a:moveTo>
                  <a:lnTo>
                    <a:pt x="6729" y="38"/>
                  </a:lnTo>
                  <a:lnTo>
                    <a:pt x="6317" y="113"/>
                  </a:lnTo>
                  <a:lnTo>
                    <a:pt x="5923" y="188"/>
                  </a:lnTo>
                  <a:lnTo>
                    <a:pt x="5511" y="300"/>
                  </a:lnTo>
                  <a:lnTo>
                    <a:pt x="5117" y="431"/>
                  </a:lnTo>
                  <a:lnTo>
                    <a:pt x="4742" y="581"/>
                  </a:lnTo>
                  <a:lnTo>
                    <a:pt x="4386" y="769"/>
                  </a:lnTo>
                  <a:lnTo>
                    <a:pt x="4124" y="900"/>
                  </a:lnTo>
                  <a:lnTo>
                    <a:pt x="3861" y="1069"/>
                  </a:lnTo>
                  <a:lnTo>
                    <a:pt x="3599" y="1237"/>
                  </a:lnTo>
                  <a:lnTo>
                    <a:pt x="3355" y="1406"/>
                  </a:lnTo>
                  <a:lnTo>
                    <a:pt x="3130" y="1594"/>
                  </a:lnTo>
                  <a:lnTo>
                    <a:pt x="2887" y="1800"/>
                  </a:lnTo>
                  <a:lnTo>
                    <a:pt x="2662" y="2006"/>
                  </a:lnTo>
                  <a:lnTo>
                    <a:pt x="2456" y="2212"/>
                  </a:lnTo>
                  <a:lnTo>
                    <a:pt x="2249" y="2437"/>
                  </a:lnTo>
                  <a:lnTo>
                    <a:pt x="2043" y="2681"/>
                  </a:lnTo>
                  <a:lnTo>
                    <a:pt x="1856" y="2924"/>
                  </a:lnTo>
                  <a:lnTo>
                    <a:pt x="1668" y="3168"/>
                  </a:lnTo>
                  <a:lnTo>
                    <a:pt x="1481" y="3431"/>
                  </a:lnTo>
                  <a:lnTo>
                    <a:pt x="1312" y="3712"/>
                  </a:lnTo>
                  <a:lnTo>
                    <a:pt x="1162" y="3993"/>
                  </a:lnTo>
                  <a:lnTo>
                    <a:pt x="1012" y="4274"/>
                  </a:lnTo>
                  <a:lnTo>
                    <a:pt x="750" y="4818"/>
                  </a:lnTo>
                  <a:lnTo>
                    <a:pt x="525" y="5380"/>
                  </a:lnTo>
                  <a:lnTo>
                    <a:pt x="356" y="5942"/>
                  </a:lnTo>
                  <a:lnTo>
                    <a:pt x="206" y="6523"/>
                  </a:lnTo>
                  <a:lnTo>
                    <a:pt x="94" y="7123"/>
                  </a:lnTo>
                  <a:lnTo>
                    <a:pt x="19" y="7723"/>
                  </a:lnTo>
                  <a:lnTo>
                    <a:pt x="0" y="8323"/>
                  </a:lnTo>
                  <a:lnTo>
                    <a:pt x="0" y="8923"/>
                  </a:lnTo>
                  <a:lnTo>
                    <a:pt x="56" y="9579"/>
                  </a:lnTo>
                  <a:lnTo>
                    <a:pt x="131" y="10197"/>
                  </a:lnTo>
                  <a:lnTo>
                    <a:pt x="244" y="10816"/>
                  </a:lnTo>
                  <a:lnTo>
                    <a:pt x="394" y="11416"/>
                  </a:lnTo>
                  <a:lnTo>
                    <a:pt x="581" y="11997"/>
                  </a:lnTo>
                  <a:lnTo>
                    <a:pt x="787" y="12559"/>
                  </a:lnTo>
                  <a:lnTo>
                    <a:pt x="1012" y="13084"/>
                  </a:lnTo>
                  <a:lnTo>
                    <a:pt x="1256" y="13609"/>
                  </a:lnTo>
                  <a:lnTo>
                    <a:pt x="1518" y="14115"/>
                  </a:lnTo>
                  <a:lnTo>
                    <a:pt x="1781" y="14584"/>
                  </a:lnTo>
                  <a:lnTo>
                    <a:pt x="2062" y="15052"/>
                  </a:lnTo>
                  <a:lnTo>
                    <a:pt x="2362" y="15484"/>
                  </a:lnTo>
                  <a:lnTo>
                    <a:pt x="2662" y="15896"/>
                  </a:lnTo>
                  <a:lnTo>
                    <a:pt x="2943" y="16290"/>
                  </a:lnTo>
                  <a:lnTo>
                    <a:pt x="3243" y="16646"/>
                  </a:lnTo>
                  <a:lnTo>
                    <a:pt x="3543" y="17002"/>
                  </a:lnTo>
                  <a:lnTo>
                    <a:pt x="3843" y="17339"/>
                  </a:lnTo>
                  <a:lnTo>
                    <a:pt x="4180" y="17677"/>
                  </a:lnTo>
                  <a:lnTo>
                    <a:pt x="4536" y="18033"/>
                  </a:lnTo>
                  <a:lnTo>
                    <a:pt x="4930" y="18389"/>
                  </a:lnTo>
                  <a:lnTo>
                    <a:pt x="5773" y="19139"/>
                  </a:lnTo>
                  <a:lnTo>
                    <a:pt x="6711" y="19907"/>
                  </a:lnTo>
                  <a:lnTo>
                    <a:pt x="7685" y="20676"/>
                  </a:lnTo>
                  <a:lnTo>
                    <a:pt x="8735" y="21463"/>
                  </a:lnTo>
                  <a:lnTo>
                    <a:pt x="9804" y="22269"/>
                  </a:lnTo>
                  <a:lnTo>
                    <a:pt x="10872" y="23057"/>
                  </a:lnTo>
                  <a:lnTo>
                    <a:pt x="11903" y="23788"/>
                  </a:lnTo>
                  <a:lnTo>
                    <a:pt x="12915" y="23057"/>
                  </a:lnTo>
                  <a:lnTo>
                    <a:pt x="14002" y="22269"/>
                  </a:lnTo>
                  <a:lnTo>
                    <a:pt x="15071" y="21463"/>
                  </a:lnTo>
                  <a:lnTo>
                    <a:pt x="16102" y="20676"/>
                  </a:lnTo>
                  <a:lnTo>
                    <a:pt x="17095" y="19907"/>
                  </a:lnTo>
                  <a:lnTo>
                    <a:pt x="18014" y="19139"/>
                  </a:lnTo>
                  <a:lnTo>
                    <a:pt x="18857" y="18389"/>
                  </a:lnTo>
                  <a:lnTo>
                    <a:pt x="19251" y="18033"/>
                  </a:lnTo>
                  <a:lnTo>
                    <a:pt x="19626" y="17677"/>
                  </a:lnTo>
                  <a:lnTo>
                    <a:pt x="19945" y="17339"/>
                  </a:lnTo>
                  <a:lnTo>
                    <a:pt x="20263" y="17002"/>
                  </a:lnTo>
                  <a:lnTo>
                    <a:pt x="20544" y="16646"/>
                  </a:lnTo>
                  <a:lnTo>
                    <a:pt x="20844" y="16290"/>
                  </a:lnTo>
                  <a:lnTo>
                    <a:pt x="21144" y="15896"/>
                  </a:lnTo>
                  <a:lnTo>
                    <a:pt x="21444" y="15484"/>
                  </a:lnTo>
                  <a:lnTo>
                    <a:pt x="21725" y="15052"/>
                  </a:lnTo>
                  <a:lnTo>
                    <a:pt x="22007" y="14584"/>
                  </a:lnTo>
                  <a:lnTo>
                    <a:pt x="22288" y="14115"/>
                  </a:lnTo>
                  <a:lnTo>
                    <a:pt x="22550" y="13609"/>
                  </a:lnTo>
                  <a:lnTo>
                    <a:pt x="22794" y="13084"/>
                  </a:lnTo>
                  <a:lnTo>
                    <a:pt x="23019" y="12559"/>
                  </a:lnTo>
                  <a:lnTo>
                    <a:pt x="23225" y="11997"/>
                  </a:lnTo>
                  <a:lnTo>
                    <a:pt x="23394" y="11416"/>
                  </a:lnTo>
                  <a:lnTo>
                    <a:pt x="23544" y="10816"/>
                  </a:lnTo>
                  <a:lnTo>
                    <a:pt x="23675" y="10197"/>
                  </a:lnTo>
                  <a:lnTo>
                    <a:pt x="23750" y="9579"/>
                  </a:lnTo>
                  <a:lnTo>
                    <a:pt x="23806" y="8923"/>
                  </a:lnTo>
                  <a:lnTo>
                    <a:pt x="23806" y="8323"/>
                  </a:lnTo>
                  <a:lnTo>
                    <a:pt x="23769" y="7723"/>
                  </a:lnTo>
                  <a:lnTo>
                    <a:pt x="23694" y="7123"/>
                  </a:lnTo>
                  <a:lnTo>
                    <a:pt x="23600" y="6523"/>
                  </a:lnTo>
                  <a:lnTo>
                    <a:pt x="23450" y="5942"/>
                  </a:lnTo>
                  <a:lnTo>
                    <a:pt x="23262" y="5380"/>
                  </a:lnTo>
                  <a:lnTo>
                    <a:pt x="23037" y="4818"/>
                  </a:lnTo>
                  <a:lnTo>
                    <a:pt x="22794" y="4274"/>
                  </a:lnTo>
                  <a:lnTo>
                    <a:pt x="22644" y="3993"/>
                  </a:lnTo>
                  <a:lnTo>
                    <a:pt x="22475" y="3712"/>
                  </a:lnTo>
                  <a:lnTo>
                    <a:pt x="22306" y="3431"/>
                  </a:lnTo>
                  <a:lnTo>
                    <a:pt x="22138" y="3168"/>
                  </a:lnTo>
                  <a:lnTo>
                    <a:pt x="21950" y="2924"/>
                  </a:lnTo>
                  <a:lnTo>
                    <a:pt x="21763" y="2681"/>
                  </a:lnTo>
                  <a:lnTo>
                    <a:pt x="21557" y="2437"/>
                  </a:lnTo>
                  <a:lnTo>
                    <a:pt x="21350" y="2212"/>
                  </a:lnTo>
                  <a:lnTo>
                    <a:pt x="21126" y="2006"/>
                  </a:lnTo>
                  <a:lnTo>
                    <a:pt x="20901" y="1800"/>
                  </a:lnTo>
                  <a:lnTo>
                    <a:pt x="20676" y="1594"/>
                  </a:lnTo>
                  <a:lnTo>
                    <a:pt x="20432" y="1406"/>
                  </a:lnTo>
                  <a:lnTo>
                    <a:pt x="20188" y="1237"/>
                  </a:lnTo>
                  <a:lnTo>
                    <a:pt x="19945" y="1069"/>
                  </a:lnTo>
                  <a:lnTo>
                    <a:pt x="19682" y="900"/>
                  </a:lnTo>
                  <a:lnTo>
                    <a:pt x="19420" y="769"/>
                  </a:lnTo>
                  <a:lnTo>
                    <a:pt x="19045" y="581"/>
                  </a:lnTo>
                  <a:lnTo>
                    <a:pt x="18670" y="431"/>
                  </a:lnTo>
                  <a:lnTo>
                    <a:pt x="18276" y="300"/>
                  </a:lnTo>
                  <a:lnTo>
                    <a:pt x="17883" y="188"/>
                  </a:lnTo>
                  <a:lnTo>
                    <a:pt x="17470" y="113"/>
                  </a:lnTo>
                  <a:lnTo>
                    <a:pt x="17058" y="38"/>
                  </a:lnTo>
                  <a:lnTo>
                    <a:pt x="16645" y="0"/>
                  </a:lnTo>
                  <a:lnTo>
                    <a:pt x="15914" y="0"/>
                  </a:lnTo>
                  <a:lnTo>
                    <a:pt x="15615" y="19"/>
                  </a:lnTo>
                  <a:lnTo>
                    <a:pt x="15315" y="56"/>
                  </a:lnTo>
                  <a:lnTo>
                    <a:pt x="15015" y="94"/>
                  </a:lnTo>
                  <a:lnTo>
                    <a:pt x="14733" y="150"/>
                  </a:lnTo>
                  <a:lnTo>
                    <a:pt x="14434" y="206"/>
                  </a:lnTo>
                  <a:lnTo>
                    <a:pt x="14152" y="281"/>
                  </a:lnTo>
                  <a:lnTo>
                    <a:pt x="13871" y="375"/>
                  </a:lnTo>
                  <a:lnTo>
                    <a:pt x="13609" y="469"/>
                  </a:lnTo>
                  <a:lnTo>
                    <a:pt x="13346" y="581"/>
                  </a:lnTo>
                  <a:lnTo>
                    <a:pt x="13084" y="694"/>
                  </a:lnTo>
                  <a:lnTo>
                    <a:pt x="12840" y="825"/>
                  </a:lnTo>
                  <a:lnTo>
                    <a:pt x="12597" y="956"/>
                  </a:lnTo>
                  <a:lnTo>
                    <a:pt x="12353" y="1106"/>
                  </a:lnTo>
                  <a:lnTo>
                    <a:pt x="12128" y="1275"/>
                  </a:lnTo>
                  <a:lnTo>
                    <a:pt x="11903" y="1444"/>
                  </a:lnTo>
                  <a:lnTo>
                    <a:pt x="11678" y="1275"/>
                  </a:lnTo>
                  <a:lnTo>
                    <a:pt x="11453" y="1106"/>
                  </a:lnTo>
                  <a:lnTo>
                    <a:pt x="11209" y="956"/>
                  </a:lnTo>
                  <a:lnTo>
                    <a:pt x="10966" y="825"/>
                  </a:lnTo>
                  <a:lnTo>
                    <a:pt x="10703" y="694"/>
                  </a:lnTo>
                  <a:lnTo>
                    <a:pt x="10460" y="581"/>
                  </a:lnTo>
                  <a:lnTo>
                    <a:pt x="10197" y="469"/>
                  </a:lnTo>
                  <a:lnTo>
                    <a:pt x="9916" y="375"/>
                  </a:lnTo>
                  <a:lnTo>
                    <a:pt x="9635" y="281"/>
                  </a:lnTo>
                  <a:lnTo>
                    <a:pt x="9354" y="206"/>
                  </a:lnTo>
                  <a:lnTo>
                    <a:pt x="9073" y="150"/>
                  </a:lnTo>
                  <a:lnTo>
                    <a:pt x="8791" y="94"/>
                  </a:lnTo>
                  <a:lnTo>
                    <a:pt x="8491" y="56"/>
                  </a:lnTo>
                  <a:lnTo>
                    <a:pt x="8192" y="19"/>
                  </a:lnTo>
                  <a:lnTo>
                    <a:pt x="7892" y="0"/>
                  </a:lnTo>
                  <a:close/>
                </a:path>
              </a:pathLst>
            </a:custGeom>
            <a:solidFill>
              <a:srgbClr val="4646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3" name="Google Shape;771;p43">
              <a:extLst>
                <a:ext uri="{FF2B5EF4-FFF2-40B4-BE49-F238E27FC236}">
                  <a16:creationId xmlns:a16="http://schemas.microsoft.com/office/drawing/2014/main" id="{A7D72544-DF34-BA95-D625-F9A0E0CD66CA}"/>
                </a:ext>
              </a:extLst>
            </p:cNvPr>
            <p:cNvSpPr/>
            <p:nvPr/>
          </p:nvSpPr>
          <p:spPr>
            <a:xfrm>
              <a:off x="6798020" y="1497871"/>
              <a:ext cx="684276" cy="669762"/>
            </a:xfrm>
            <a:custGeom>
              <a:avLst/>
              <a:gdLst/>
              <a:ahLst/>
              <a:cxnLst/>
              <a:rect l="l" t="t" r="r" b="b"/>
              <a:pathLst>
                <a:path w="20320" h="19889" extrusionOk="0">
                  <a:moveTo>
                    <a:pt x="5755" y="0"/>
                  </a:moveTo>
                  <a:lnTo>
                    <a:pt x="5286" y="19"/>
                  </a:lnTo>
                  <a:lnTo>
                    <a:pt x="4799" y="94"/>
                  </a:lnTo>
                  <a:lnTo>
                    <a:pt x="4574" y="150"/>
                  </a:lnTo>
                  <a:lnTo>
                    <a:pt x="4330" y="207"/>
                  </a:lnTo>
                  <a:lnTo>
                    <a:pt x="4105" y="282"/>
                  </a:lnTo>
                  <a:lnTo>
                    <a:pt x="3880" y="357"/>
                  </a:lnTo>
                  <a:lnTo>
                    <a:pt x="3656" y="450"/>
                  </a:lnTo>
                  <a:lnTo>
                    <a:pt x="3449" y="563"/>
                  </a:lnTo>
                  <a:lnTo>
                    <a:pt x="3018" y="807"/>
                  </a:lnTo>
                  <a:lnTo>
                    <a:pt x="2625" y="1088"/>
                  </a:lnTo>
                  <a:lnTo>
                    <a:pt x="2268" y="1388"/>
                  </a:lnTo>
                  <a:lnTo>
                    <a:pt x="1912" y="1725"/>
                  </a:lnTo>
                  <a:lnTo>
                    <a:pt x="1594" y="2100"/>
                  </a:lnTo>
                  <a:lnTo>
                    <a:pt x="1312" y="2475"/>
                  </a:lnTo>
                  <a:lnTo>
                    <a:pt x="1050" y="2887"/>
                  </a:lnTo>
                  <a:lnTo>
                    <a:pt x="825" y="3318"/>
                  </a:lnTo>
                  <a:lnTo>
                    <a:pt x="619" y="3749"/>
                  </a:lnTo>
                  <a:lnTo>
                    <a:pt x="431" y="4218"/>
                  </a:lnTo>
                  <a:lnTo>
                    <a:pt x="281" y="4687"/>
                  </a:lnTo>
                  <a:lnTo>
                    <a:pt x="169" y="5155"/>
                  </a:lnTo>
                  <a:lnTo>
                    <a:pt x="75" y="5643"/>
                  </a:lnTo>
                  <a:lnTo>
                    <a:pt x="19" y="6130"/>
                  </a:lnTo>
                  <a:lnTo>
                    <a:pt x="0" y="6617"/>
                  </a:lnTo>
                  <a:lnTo>
                    <a:pt x="0" y="7105"/>
                  </a:lnTo>
                  <a:lnTo>
                    <a:pt x="38" y="7592"/>
                  </a:lnTo>
                  <a:lnTo>
                    <a:pt x="94" y="8080"/>
                  </a:lnTo>
                  <a:lnTo>
                    <a:pt x="169" y="8548"/>
                  </a:lnTo>
                  <a:lnTo>
                    <a:pt x="281" y="9017"/>
                  </a:lnTo>
                  <a:lnTo>
                    <a:pt x="413" y="9485"/>
                  </a:lnTo>
                  <a:lnTo>
                    <a:pt x="581" y="9954"/>
                  </a:lnTo>
                  <a:lnTo>
                    <a:pt x="750" y="10404"/>
                  </a:lnTo>
                  <a:lnTo>
                    <a:pt x="956" y="10854"/>
                  </a:lnTo>
                  <a:lnTo>
                    <a:pt x="1162" y="11285"/>
                  </a:lnTo>
                  <a:lnTo>
                    <a:pt x="1406" y="11716"/>
                  </a:lnTo>
                  <a:lnTo>
                    <a:pt x="1650" y="12147"/>
                  </a:lnTo>
                  <a:lnTo>
                    <a:pt x="1912" y="12560"/>
                  </a:lnTo>
                  <a:lnTo>
                    <a:pt x="2193" y="12953"/>
                  </a:lnTo>
                  <a:lnTo>
                    <a:pt x="2493" y="13347"/>
                  </a:lnTo>
                  <a:lnTo>
                    <a:pt x="2793" y="13741"/>
                  </a:lnTo>
                  <a:lnTo>
                    <a:pt x="3112" y="14097"/>
                  </a:lnTo>
                  <a:lnTo>
                    <a:pt x="3412" y="14453"/>
                  </a:lnTo>
                  <a:lnTo>
                    <a:pt x="3768" y="14809"/>
                  </a:lnTo>
                  <a:lnTo>
                    <a:pt x="4143" y="15165"/>
                  </a:lnTo>
                  <a:lnTo>
                    <a:pt x="4555" y="15540"/>
                  </a:lnTo>
                  <a:lnTo>
                    <a:pt x="5455" y="16309"/>
                  </a:lnTo>
                  <a:lnTo>
                    <a:pt x="6392" y="17077"/>
                  </a:lnTo>
                  <a:lnTo>
                    <a:pt x="7386" y="17846"/>
                  </a:lnTo>
                  <a:lnTo>
                    <a:pt x="8361" y="18577"/>
                  </a:lnTo>
                  <a:lnTo>
                    <a:pt x="10160" y="19889"/>
                  </a:lnTo>
                  <a:lnTo>
                    <a:pt x="11960" y="18577"/>
                  </a:lnTo>
                  <a:lnTo>
                    <a:pt x="12934" y="17846"/>
                  </a:lnTo>
                  <a:lnTo>
                    <a:pt x="13909" y="17077"/>
                  </a:lnTo>
                  <a:lnTo>
                    <a:pt x="14865" y="16309"/>
                  </a:lnTo>
                  <a:lnTo>
                    <a:pt x="15746" y="15540"/>
                  </a:lnTo>
                  <a:lnTo>
                    <a:pt x="16158" y="15165"/>
                  </a:lnTo>
                  <a:lnTo>
                    <a:pt x="16552" y="14809"/>
                  </a:lnTo>
                  <a:lnTo>
                    <a:pt x="16889" y="14453"/>
                  </a:lnTo>
                  <a:lnTo>
                    <a:pt x="17208" y="14097"/>
                  </a:lnTo>
                  <a:lnTo>
                    <a:pt x="17527" y="13741"/>
                  </a:lnTo>
                  <a:lnTo>
                    <a:pt x="17827" y="13347"/>
                  </a:lnTo>
                  <a:lnTo>
                    <a:pt x="18127" y="12953"/>
                  </a:lnTo>
                  <a:lnTo>
                    <a:pt x="18408" y="12560"/>
                  </a:lnTo>
                  <a:lnTo>
                    <a:pt x="18670" y="12147"/>
                  </a:lnTo>
                  <a:lnTo>
                    <a:pt x="18914" y="11716"/>
                  </a:lnTo>
                  <a:lnTo>
                    <a:pt x="19139" y="11285"/>
                  </a:lnTo>
                  <a:lnTo>
                    <a:pt x="19364" y="10854"/>
                  </a:lnTo>
                  <a:lnTo>
                    <a:pt x="19551" y="10404"/>
                  </a:lnTo>
                  <a:lnTo>
                    <a:pt x="19739" y="9954"/>
                  </a:lnTo>
                  <a:lnTo>
                    <a:pt x="19889" y="9485"/>
                  </a:lnTo>
                  <a:lnTo>
                    <a:pt x="20020" y="9017"/>
                  </a:lnTo>
                  <a:lnTo>
                    <a:pt x="20132" y="8548"/>
                  </a:lnTo>
                  <a:lnTo>
                    <a:pt x="20226" y="8080"/>
                  </a:lnTo>
                  <a:lnTo>
                    <a:pt x="20282" y="7592"/>
                  </a:lnTo>
                  <a:lnTo>
                    <a:pt x="20320" y="7105"/>
                  </a:lnTo>
                  <a:lnTo>
                    <a:pt x="20320" y="6617"/>
                  </a:lnTo>
                  <a:lnTo>
                    <a:pt x="20282" y="6130"/>
                  </a:lnTo>
                  <a:lnTo>
                    <a:pt x="20226" y="5643"/>
                  </a:lnTo>
                  <a:lnTo>
                    <a:pt x="20151" y="5155"/>
                  </a:lnTo>
                  <a:lnTo>
                    <a:pt x="20020" y="4687"/>
                  </a:lnTo>
                  <a:lnTo>
                    <a:pt x="19870" y="4218"/>
                  </a:lnTo>
                  <a:lnTo>
                    <a:pt x="19701" y="3749"/>
                  </a:lnTo>
                  <a:lnTo>
                    <a:pt x="19495" y="3318"/>
                  </a:lnTo>
                  <a:lnTo>
                    <a:pt x="19270" y="2887"/>
                  </a:lnTo>
                  <a:lnTo>
                    <a:pt x="19008" y="2475"/>
                  </a:lnTo>
                  <a:lnTo>
                    <a:pt x="18708" y="2100"/>
                  </a:lnTo>
                  <a:lnTo>
                    <a:pt x="18389" y="1725"/>
                  </a:lnTo>
                  <a:lnTo>
                    <a:pt x="18052" y="1388"/>
                  </a:lnTo>
                  <a:lnTo>
                    <a:pt x="17677" y="1088"/>
                  </a:lnTo>
                  <a:lnTo>
                    <a:pt x="17283" y="807"/>
                  </a:lnTo>
                  <a:lnTo>
                    <a:pt x="16871" y="563"/>
                  </a:lnTo>
                  <a:lnTo>
                    <a:pt x="16646" y="450"/>
                  </a:lnTo>
                  <a:lnTo>
                    <a:pt x="16440" y="357"/>
                  </a:lnTo>
                  <a:lnTo>
                    <a:pt x="16215" y="282"/>
                  </a:lnTo>
                  <a:lnTo>
                    <a:pt x="15971" y="207"/>
                  </a:lnTo>
                  <a:lnTo>
                    <a:pt x="15746" y="150"/>
                  </a:lnTo>
                  <a:lnTo>
                    <a:pt x="15502" y="94"/>
                  </a:lnTo>
                  <a:lnTo>
                    <a:pt x="15034" y="19"/>
                  </a:lnTo>
                  <a:lnTo>
                    <a:pt x="14546" y="0"/>
                  </a:lnTo>
                  <a:lnTo>
                    <a:pt x="14078" y="0"/>
                  </a:lnTo>
                  <a:lnTo>
                    <a:pt x="13590" y="57"/>
                  </a:lnTo>
                  <a:lnTo>
                    <a:pt x="13122" y="150"/>
                  </a:lnTo>
                  <a:lnTo>
                    <a:pt x="12653" y="300"/>
                  </a:lnTo>
                  <a:lnTo>
                    <a:pt x="12222" y="469"/>
                  </a:lnTo>
                  <a:lnTo>
                    <a:pt x="12016" y="582"/>
                  </a:lnTo>
                  <a:lnTo>
                    <a:pt x="11791" y="694"/>
                  </a:lnTo>
                  <a:lnTo>
                    <a:pt x="11603" y="807"/>
                  </a:lnTo>
                  <a:lnTo>
                    <a:pt x="11397" y="938"/>
                  </a:lnTo>
                  <a:lnTo>
                    <a:pt x="11210" y="1088"/>
                  </a:lnTo>
                  <a:lnTo>
                    <a:pt x="11041" y="1238"/>
                  </a:lnTo>
                  <a:lnTo>
                    <a:pt x="10872" y="1388"/>
                  </a:lnTo>
                  <a:lnTo>
                    <a:pt x="10704" y="1556"/>
                  </a:lnTo>
                  <a:lnTo>
                    <a:pt x="10554" y="1744"/>
                  </a:lnTo>
                  <a:lnTo>
                    <a:pt x="10404" y="1931"/>
                  </a:lnTo>
                  <a:lnTo>
                    <a:pt x="10272" y="2119"/>
                  </a:lnTo>
                  <a:lnTo>
                    <a:pt x="10160" y="2325"/>
                  </a:lnTo>
                  <a:lnTo>
                    <a:pt x="10029" y="2119"/>
                  </a:lnTo>
                  <a:lnTo>
                    <a:pt x="9898" y="1931"/>
                  </a:lnTo>
                  <a:lnTo>
                    <a:pt x="9766" y="1744"/>
                  </a:lnTo>
                  <a:lnTo>
                    <a:pt x="9616" y="1556"/>
                  </a:lnTo>
                  <a:lnTo>
                    <a:pt x="9448" y="1388"/>
                  </a:lnTo>
                  <a:lnTo>
                    <a:pt x="9279" y="1238"/>
                  </a:lnTo>
                  <a:lnTo>
                    <a:pt x="9092" y="1088"/>
                  </a:lnTo>
                  <a:lnTo>
                    <a:pt x="8904" y="938"/>
                  </a:lnTo>
                  <a:lnTo>
                    <a:pt x="8717" y="807"/>
                  </a:lnTo>
                  <a:lnTo>
                    <a:pt x="8510" y="694"/>
                  </a:lnTo>
                  <a:lnTo>
                    <a:pt x="8304" y="582"/>
                  </a:lnTo>
                  <a:lnTo>
                    <a:pt x="8098" y="469"/>
                  </a:lnTo>
                  <a:lnTo>
                    <a:pt x="7648" y="300"/>
                  </a:lnTo>
                  <a:lnTo>
                    <a:pt x="7198" y="150"/>
                  </a:lnTo>
                  <a:lnTo>
                    <a:pt x="6730" y="57"/>
                  </a:lnTo>
                  <a:lnTo>
                    <a:pt x="624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4" name="Google Shape;772;p43">
              <a:extLst>
                <a:ext uri="{FF2B5EF4-FFF2-40B4-BE49-F238E27FC236}">
                  <a16:creationId xmlns:a16="http://schemas.microsoft.com/office/drawing/2014/main" id="{40CEA45E-0BF9-2169-CAF6-E6776E9B8AC1}"/>
                </a:ext>
              </a:extLst>
            </p:cNvPr>
            <p:cNvSpPr/>
            <p:nvPr/>
          </p:nvSpPr>
          <p:spPr>
            <a:xfrm>
              <a:off x="7416634" y="1552155"/>
              <a:ext cx="152783" cy="247478"/>
            </a:xfrm>
            <a:custGeom>
              <a:avLst/>
              <a:gdLst/>
              <a:ahLst/>
              <a:cxnLst/>
              <a:rect l="l" t="t" r="r" b="b"/>
              <a:pathLst>
                <a:path w="4537" h="7349" extrusionOk="0">
                  <a:moveTo>
                    <a:pt x="2175" y="1"/>
                  </a:moveTo>
                  <a:lnTo>
                    <a:pt x="1650" y="132"/>
                  </a:lnTo>
                  <a:lnTo>
                    <a:pt x="1200" y="300"/>
                  </a:lnTo>
                  <a:lnTo>
                    <a:pt x="844" y="450"/>
                  </a:lnTo>
                  <a:lnTo>
                    <a:pt x="544" y="619"/>
                  </a:lnTo>
                  <a:lnTo>
                    <a:pt x="300" y="807"/>
                  </a:lnTo>
                  <a:lnTo>
                    <a:pt x="206" y="882"/>
                  </a:lnTo>
                  <a:lnTo>
                    <a:pt x="131" y="975"/>
                  </a:lnTo>
                  <a:lnTo>
                    <a:pt x="75" y="1050"/>
                  </a:lnTo>
                  <a:lnTo>
                    <a:pt x="38" y="1125"/>
                  </a:lnTo>
                  <a:lnTo>
                    <a:pt x="19" y="1219"/>
                  </a:lnTo>
                  <a:lnTo>
                    <a:pt x="0" y="1294"/>
                  </a:lnTo>
                  <a:lnTo>
                    <a:pt x="0" y="1369"/>
                  </a:lnTo>
                  <a:lnTo>
                    <a:pt x="19" y="1444"/>
                  </a:lnTo>
                  <a:lnTo>
                    <a:pt x="57" y="1500"/>
                  </a:lnTo>
                  <a:lnTo>
                    <a:pt x="94" y="1556"/>
                  </a:lnTo>
                  <a:lnTo>
                    <a:pt x="150" y="1613"/>
                  </a:lnTo>
                  <a:lnTo>
                    <a:pt x="225" y="1669"/>
                  </a:lnTo>
                  <a:lnTo>
                    <a:pt x="319" y="1706"/>
                  </a:lnTo>
                  <a:lnTo>
                    <a:pt x="413" y="1744"/>
                  </a:lnTo>
                  <a:lnTo>
                    <a:pt x="638" y="1800"/>
                  </a:lnTo>
                  <a:lnTo>
                    <a:pt x="919" y="1819"/>
                  </a:lnTo>
                  <a:lnTo>
                    <a:pt x="1237" y="1800"/>
                  </a:lnTo>
                  <a:lnTo>
                    <a:pt x="1612" y="1744"/>
                  </a:lnTo>
                  <a:lnTo>
                    <a:pt x="1762" y="1725"/>
                  </a:lnTo>
                  <a:lnTo>
                    <a:pt x="1875" y="1744"/>
                  </a:lnTo>
                  <a:lnTo>
                    <a:pt x="1968" y="1781"/>
                  </a:lnTo>
                  <a:lnTo>
                    <a:pt x="2025" y="1856"/>
                  </a:lnTo>
                  <a:lnTo>
                    <a:pt x="2062" y="1950"/>
                  </a:lnTo>
                  <a:lnTo>
                    <a:pt x="2062" y="2063"/>
                  </a:lnTo>
                  <a:lnTo>
                    <a:pt x="2043" y="2194"/>
                  </a:lnTo>
                  <a:lnTo>
                    <a:pt x="2025" y="2325"/>
                  </a:lnTo>
                  <a:lnTo>
                    <a:pt x="1950" y="2606"/>
                  </a:lnTo>
                  <a:lnTo>
                    <a:pt x="1837" y="2850"/>
                  </a:lnTo>
                  <a:lnTo>
                    <a:pt x="1706" y="3131"/>
                  </a:lnTo>
                  <a:lnTo>
                    <a:pt x="1219" y="4012"/>
                  </a:lnTo>
                  <a:lnTo>
                    <a:pt x="769" y="4837"/>
                  </a:lnTo>
                  <a:lnTo>
                    <a:pt x="581" y="5193"/>
                  </a:lnTo>
                  <a:lnTo>
                    <a:pt x="431" y="5493"/>
                  </a:lnTo>
                  <a:lnTo>
                    <a:pt x="338" y="5737"/>
                  </a:lnTo>
                  <a:lnTo>
                    <a:pt x="319" y="5830"/>
                  </a:lnTo>
                  <a:lnTo>
                    <a:pt x="300" y="5905"/>
                  </a:lnTo>
                  <a:lnTo>
                    <a:pt x="300" y="6093"/>
                  </a:lnTo>
                  <a:lnTo>
                    <a:pt x="300" y="6186"/>
                  </a:lnTo>
                  <a:lnTo>
                    <a:pt x="319" y="6299"/>
                  </a:lnTo>
                  <a:lnTo>
                    <a:pt x="338" y="6355"/>
                  </a:lnTo>
                  <a:lnTo>
                    <a:pt x="356" y="6393"/>
                  </a:lnTo>
                  <a:lnTo>
                    <a:pt x="394" y="6430"/>
                  </a:lnTo>
                  <a:lnTo>
                    <a:pt x="450" y="6449"/>
                  </a:lnTo>
                  <a:lnTo>
                    <a:pt x="525" y="6468"/>
                  </a:lnTo>
                  <a:lnTo>
                    <a:pt x="600" y="6468"/>
                  </a:lnTo>
                  <a:lnTo>
                    <a:pt x="694" y="6449"/>
                  </a:lnTo>
                  <a:lnTo>
                    <a:pt x="806" y="6411"/>
                  </a:lnTo>
                  <a:lnTo>
                    <a:pt x="788" y="6543"/>
                  </a:lnTo>
                  <a:lnTo>
                    <a:pt x="788" y="6693"/>
                  </a:lnTo>
                  <a:lnTo>
                    <a:pt x="788" y="6861"/>
                  </a:lnTo>
                  <a:lnTo>
                    <a:pt x="806" y="7030"/>
                  </a:lnTo>
                  <a:lnTo>
                    <a:pt x="863" y="7180"/>
                  </a:lnTo>
                  <a:lnTo>
                    <a:pt x="900" y="7236"/>
                  </a:lnTo>
                  <a:lnTo>
                    <a:pt x="956" y="7274"/>
                  </a:lnTo>
                  <a:lnTo>
                    <a:pt x="1013" y="7292"/>
                  </a:lnTo>
                  <a:lnTo>
                    <a:pt x="1069" y="7311"/>
                  </a:lnTo>
                  <a:lnTo>
                    <a:pt x="1219" y="7274"/>
                  </a:lnTo>
                  <a:lnTo>
                    <a:pt x="1350" y="7217"/>
                  </a:lnTo>
                  <a:lnTo>
                    <a:pt x="1444" y="7142"/>
                  </a:lnTo>
                  <a:lnTo>
                    <a:pt x="1537" y="7049"/>
                  </a:lnTo>
                  <a:lnTo>
                    <a:pt x="1594" y="6955"/>
                  </a:lnTo>
                  <a:lnTo>
                    <a:pt x="1631" y="6880"/>
                  </a:lnTo>
                  <a:lnTo>
                    <a:pt x="1669" y="6805"/>
                  </a:lnTo>
                  <a:lnTo>
                    <a:pt x="1669" y="6899"/>
                  </a:lnTo>
                  <a:lnTo>
                    <a:pt x="1687" y="7011"/>
                  </a:lnTo>
                  <a:lnTo>
                    <a:pt x="1706" y="7124"/>
                  </a:lnTo>
                  <a:lnTo>
                    <a:pt x="1762" y="7217"/>
                  </a:lnTo>
                  <a:lnTo>
                    <a:pt x="1800" y="7274"/>
                  </a:lnTo>
                  <a:lnTo>
                    <a:pt x="1856" y="7311"/>
                  </a:lnTo>
                  <a:lnTo>
                    <a:pt x="1894" y="7330"/>
                  </a:lnTo>
                  <a:lnTo>
                    <a:pt x="1968" y="7349"/>
                  </a:lnTo>
                  <a:lnTo>
                    <a:pt x="2043" y="7349"/>
                  </a:lnTo>
                  <a:lnTo>
                    <a:pt x="2118" y="7330"/>
                  </a:lnTo>
                  <a:lnTo>
                    <a:pt x="2306" y="7236"/>
                  </a:lnTo>
                  <a:lnTo>
                    <a:pt x="2456" y="7142"/>
                  </a:lnTo>
                  <a:lnTo>
                    <a:pt x="2606" y="7011"/>
                  </a:lnTo>
                  <a:lnTo>
                    <a:pt x="2737" y="6861"/>
                  </a:lnTo>
                  <a:lnTo>
                    <a:pt x="2906" y="6618"/>
                  </a:lnTo>
                  <a:lnTo>
                    <a:pt x="2981" y="6524"/>
                  </a:lnTo>
                  <a:lnTo>
                    <a:pt x="2981" y="6599"/>
                  </a:lnTo>
                  <a:lnTo>
                    <a:pt x="2999" y="6693"/>
                  </a:lnTo>
                  <a:lnTo>
                    <a:pt x="3037" y="6786"/>
                  </a:lnTo>
                  <a:lnTo>
                    <a:pt x="3074" y="6880"/>
                  </a:lnTo>
                  <a:lnTo>
                    <a:pt x="3168" y="6936"/>
                  </a:lnTo>
                  <a:lnTo>
                    <a:pt x="3224" y="6955"/>
                  </a:lnTo>
                  <a:lnTo>
                    <a:pt x="3281" y="6974"/>
                  </a:lnTo>
                  <a:lnTo>
                    <a:pt x="3356" y="6974"/>
                  </a:lnTo>
                  <a:lnTo>
                    <a:pt x="3431" y="6955"/>
                  </a:lnTo>
                  <a:lnTo>
                    <a:pt x="3506" y="6917"/>
                  </a:lnTo>
                  <a:lnTo>
                    <a:pt x="3618" y="6861"/>
                  </a:lnTo>
                  <a:lnTo>
                    <a:pt x="3899" y="6636"/>
                  </a:lnTo>
                  <a:lnTo>
                    <a:pt x="4218" y="6336"/>
                  </a:lnTo>
                  <a:lnTo>
                    <a:pt x="4537" y="5980"/>
                  </a:lnTo>
                  <a:lnTo>
                    <a:pt x="2175"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5" name="Google Shape;773;p43">
              <a:extLst>
                <a:ext uri="{FF2B5EF4-FFF2-40B4-BE49-F238E27FC236}">
                  <a16:creationId xmlns:a16="http://schemas.microsoft.com/office/drawing/2014/main" id="{E321CBF6-79C0-761A-D579-C506A9240B1D}"/>
                </a:ext>
              </a:extLst>
            </p:cNvPr>
            <p:cNvSpPr/>
            <p:nvPr/>
          </p:nvSpPr>
          <p:spPr>
            <a:xfrm>
              <a:off x="7441891" y="1689146"/>
              <a:ext cx="51152" cy="80820"/>
            </a:xfrm>
            <a:custGeom>
              <a:avLst/>
              <a:gdLst/>
              <a:ahLst/>
              <a:cxnLst/>
              <a:rect l="l" t="t" r="r" b="b"/>
              <a:pathLst>
                <a:path w="1519" h="2400" extrusionOk="0">
                  <a:moveTo>
                    <a:pt x="1443" y="0"/>
                  </a:moveTo>
                  <a:lnTo>
                    <a:pt x="1387" y="19"/>
                  </a:lnTo>
                  <a:lnTo>
                    <a:pt x="0" y="2306"/>
                  </a:lnTo>
                  <a:lnTo>
                    <a:pt x="0" y="2362"/>
                  </a:lnTo>
                  <a:lnTo>
                    <a:pt x="38" y="2400"/>
                  </a:lnTo>
                  <a:lnTo>
                    <a:pt x="75" y="2400"/>
                  </a:lnTo>
                  <a:lnTo>
                    <a:pt x="113" y="2381"/>
                  </a:lnTo>
                  <a:lnTo>
                    <a:pt x="1500" y="94"/>
                  </a:lnTo>
                  <a:lnTo>
                    <a:pt x="1518" y="56"/>
                  </a:lnTo>
                  <a:lnTo>
                    <a:pt x="1500" y="19"/>
                  </a:lnTo>
                  <a:lnTo>
                    <a:pt x="1481"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6" name="Google Shape;774;p43">
              <a:extLst>
                <a:ext uri="{FF2B5EF4-FFF2-40B4-BE49-F238E27FC236}">
                  <a16:creationId xmlns:a16="http://schemas.microsoft.com/office/drawing/2014/main" id="{A1DE0E40-EDE6-FABF-87C8-84CF2F3641FE}"/>
                </a:ext>
              </a:extLst>
            </p:cNvPr>
            <p:cNvSpPr/>
            <p:nvPr/>
          </p:nvSpPr>
          <p:spPr>
            <a:xfrm>
              <a:off x="7470919" y="1704300"/>
              <a:ext cx="41690" cy="78934"/>
            </a:xfrm>
            <a:custGeom>
              <a:avLst/>
              <a:gdLst/>
              <a:ahLst/>
              <a:cxnLst/>
              <a:rect l="l" t="t" r="r" b="b"/>
              <a:pathLst>
                <a:path w="1238" h="2344" extrusionOk="0">
                  <a:moveTo>
                    <a:pt x="1163" y="0"/>
                  </a:moveTo>
                  <a:lnTo>
                    <a:pt x="1125" y="38"/>
                  </a:lnTo>
                  <a:lnTo>
                    <a:pt x="0" y="2250"/>
                  </a:lnTo>
                  <a:lnTo>
                    <a:pt x="0" y="2306"/>
                  </a:lnTo>
                  <a:lnTo>
                    <a:pt x="38" y="2343"/>
                  </a:lnTo>
                  <a:lnTo>
                    <a:pt x="75" y="2343"/>
                  </a:lnTo>
                  <a:lnTo>
                    <a:pt x="113" y="2306"/>
                  </a:lnTo>
                  <a:lnTo>
                    <a:pt x="1237" y="94"/>
                  </a:lnTo>
                  <a:lnTo>
                    <a:pt x="1237" y="56"/>
                  </a:lnTo>
                  <a:lnTo>
                    <a:pt x="1237" y="19"/>
                  </a:lnTo>
                  <a:lnTo>
                    <a:pt x="1219" y="0"/>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7" name="Google Shape;775;p43">
              <a:extLst>
                <a:ext uri="{FF2B5EF4-FFF2-40B4-BE49-F238E27FC236}">
                  <a16:creationId xmlns:a16="http://schemas.microsoft.com/office/drawing/2014/main" id="{481401CC-74E4-8D51-0CB4-04B7BF0A2A62}"/>
                </a:ext>
              </a:extLst>
            </p:cNvPr>
            <p:cNvSpPr/>
            <p:nvPr/>
          </p:nvSpPr>
          <p:spPr>
            <a:xfrm>
              <a:off x="7515101" y="1715648"/>
              <a:ext cx="27816" cy="58123"/>
            </a:xfrm>
            <a:custGeom>
              <a:avLst/>
              <a:gdLst/>
              <a:ahLst/>
              <a:cxnLst/>
              <a:rect l="l" t="t" r="r" b="b"/>
              <a:pathLst>
                <a:path w="826" h="1726" extrusionOk="0">
                  <a:moveTo>
                    <a:pt x="732" y="1"/>
                  </a:moveTo>
                  <a:lnTo>
                    <a:pt x="694" y="38"/>
                  </a:lnTo>
                  <a:lnTo>
                    <a:pt x="0" y="1631"/>
                  </a:lnTo>
                  <a:lnTo>
                    <a:pt x="0" y="1688"/>
                  </a:lnTo>
                  <a:lnTo>
                    <a:pt x="19" y="1725"/>
                  </a:lnTo>
                  <a:lnTo>
                    <a:pt x="75" y="1725"/>
                  </a:lnTo>
                  <a:lnTo>
                    <a:pt x="113" y="1688"/>
                  </a:lnTo>
                  <a:lnTo>
                    <a:pt x="807" y="94"/>
                  </a:lnTo>
                  <a:lnTo>
                    <a:pt x="825" y="57"/>
                  </a:lnTo>
                  <a:lnTo>
                    <a:pt x="807" y="19"/>
                  </a:lnTo>
                  <a:lnTo>
                    <a:pt x="788" y="1"/>
                  </a:ln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sp>
          <p:nvSpPr>
            <p:cNvPr id="148" name="Google Shape;776;p43">
              <a:extLst>
                <a:ext uri="{FF2B5EF4-FFF2-40B4-BE49-F238E27FC236}">
                  <a16:creationId xmlns:a16="http://schemas.microsoft.com/office/drawing/2014/main" id="{4B4C402D-5AFC-A9B9-6E91-8F8DD7358D27}"/>
                </a:ext>
              </a:extLst>
            </p:cNvPr>
            <p:cNvSpPr/>
            <p:nvPr/>
          </p:nvSpPr>
          <p:spPr>
            <a:xfrm>
              <a:off x="7489205" y="1552155"/>
              <a:ext cx="107996" cy="201410"/>
            </a:xfrm>
            <a:custGeom>
              <a:avLst/>
              <a:gdLst/>
              <a:ahLst/>
              <a:cxnLst/>
              <a:rect l="l" t="t" r="r" b="b"/>
              <a:pathLst>
                <a:path w="3207" h="5981" extrusionOk="0">
                  <a:moveTo>
                    <a:pt x="1" y="1"/>
                  </a:moveTo>
                  <a:lnTo>
                    <a:pt x="2382" y="5980"/>
                  </a:lnTo>
                  <a:lnTo>
                    <a:pt x="2625" y="5530"/>
                  </a:lnTo>
                  <a:lnTo>
                    <a:pt x="2813" y="5099"/>
                  </a:lnTo>
                  <a:lnTo>
                    <a:pt x="2963" y="4687"/>
                  </a:lnTo>
                  <a:lnTo>
                    <a:pt x="3075" y="4293"/>
                  </a:lnTo>
                  <a:lnTo>
                    <a:pt x="3150" y="3937"/>
                  </a:lnTo>
                  <a:lnTo>
                    <a:pt x="3188" y="3581"/>
                  </a:lnTo>
                  <a:lnTo>
                    <a:pt x="3206" y="3262"/>
                  </a:lnTo>
                  <a:lnTo>
                    <a:pt x="3188" y="2944"/>
                  </a:lnTo>
                  <a:lnTo>
                    <a:pt x="3131" y="2662"/>
                  </a:lnTo>
                  <a:lnTo>
                    <a:pt x="3056" y="2381"/>
                  </a:lnTo>
                  <a:lnTo>
                    <a:pt x="2963" y="2137"/>
                  </a:lnTo>
                  <a:lnTo>
                    <a:pt x="2850" y="1894"/>
                  </a:lnTo>
                  <a:lnTo>
                    <a:pt x="2719" y="1688"/>
                  </a:lnTo>
                  <a:lnTo>
                    <a:pt x="2569" y="1481"/>
                  </a:lnTo>
                  <a:lnTo>
                    <a:pt x="2400" y="1294"/>
                  </a:lnTo>
                  <a:lnTo>
                    <a:pt x="2232" y="1125"/>
                  </a:lnTo>
                  <a:lnTo>
                    <a:pt x="2063" y="975"/>
                  </a:lnTo>
                  <a:lnTo>
                    <a:pt x="1875" y="825"/>
                  </a:lnTo>
                  <a:lnTo>
                    <a:pt x="1688" y="694"/>
                  </a:lnTo>
                  <a:lnTo>
                    <a:pt x="1501" y="582"/>
                  </a:lnTo>
                  <a:lnTo>
                    <a:pt x="1126" y="394"/>
                  </a:lnTo>
                  <a:lnTo>
                    <a:pt x="769" y="244"/>
                  </a:lnTo>
                  <a:lnTo>
                    <a:pt x="470" y="132"/>
                  </a:lnTo>
                  <a:lnTo>
                    <a:pt x="226" y="57"/>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174745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3BD7-4783-477C-A8F5-330E1F3EF229}"/>
              </a:ext>
            </a:extLst>
          </p:cNvPr>
          <p:cNvSpPr>
            <a:spLocks noGrp="1"/>
          </p:cNvSpPr>
          <p:nvPr/>
        </p:nvSpPr>
        <p:spPr>
          <a:xfrm>
            <a:off x="1335600" y="918498"/>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solidFill>
                <a:latin typeface="Arial"/>
                <a:ea typeface="+mj-ea"/>
                <a:cs typeface="Arial"/>
              </a:defRPr>
            </a:lvl1pPr>
          </a:lstStyle>
          <a:p>
            <a:r>
              <a:rPr lang="en-US" altLang="en-US" dirty="0"/>
              <a:t>Glioma</a:t>
            </a:r>
            <a:endParaRPr lang="en-US" dirty="0"/>
          </a:p>
        </p:txBody>
      </p:sp>
      <p:sp>
        <p:nvSpPr>
          <p:cNvPr id="3" name="Content Placeholder 2">
            <a:extLst>
              <a:ext uri="{FF2B5EF4-FFF2-40B4-BE49-F238E27FC236}">
                <a16:creationId xmlns:a16="http://schemas.microsoft.com/office/drawing/2014/main" id="{996DA3FC-40AB-F6E2-E944-B862B1EE500A}"/>
              </a:ext>
            </a:extLst>
          </p:cNvPr>
          <p:cNvSpPr>
            <a:spLocks noGrp="1"/>
          </p:cNvSpPr>
          <p:nvPr/>
        </p:nvSpPr>
        <p:spPr>
          <a:xfrm>
            <a:off x="836612" y="1819239"/>
            <a:ext cx="7448341" cy="4525963"/>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ts val="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ts val="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ts val="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200" dirty="0"/>
              <a:t>Arise from the glial cells which</a:t>
            </a:r>
            <a:r>
              <a:rPr lang="en-US" sz="2200" baseline="0" dirty="0"/>
              <a:t> surround the nerve cells in the brain.</a:t>
            </a:r>
          </a:p>
          <a:p>
            <a:r>
              <a:rPr lang="en-US" sz="2200" baseline="0" dirty="0"/>
              <a:t>They are the most numerous cells in the central nervous system.</a:t>
            </a:r>
          </a:p>
        </p:txBody>
      </p:sp>
      <p:pic>
        <p:nvPicPr>
          <p:cNvPr id="6" name="Picture 5">
            <a:extLst>
              <a:ext uri="{FF2B5EF4-FFF2-40B4-BE49-F238E27FC236}">
                <a16:creationId xmlns:a16="http://schemas.microsoft.com/office/drawing/2014/main" id="{50811A9F-6F06-B9B8-34F0-09FF18BC9659}"/>
              </a:ext>
            </a:extLst>
          </p:cNvPr>
          <p:cNvPicPr>
            <a:picLocks noChangeAspect="1"/>
          </p:cNvPicPr>
          <p:nvPr/>
        </p:nvPicPr>
        <p:blipFill>
          <a:blip r:embed="rId2"/>
          <a:stretch>
            <a:fillRect/>
          </a:stretch>
        </p:blipFill>
        <p:spPr>
          <a:xfrm>
            <a:off x="1439660" y="3398338"/>
            <a:ext cx="2689104" cy="2989562"/>
          </a:xfrm>
          <a:prstGeom prst="rect">
            <a:avLst/>
          </a:prstGeom>
        </p:spPr>
      </p:pic>
      <p:sp>
        <p:nvSpPr>
          <p:cNvPr id="8" name="TextBox 4">
            <a:extLst>
              <a:ext uri="{FF2B5EF4-FFF2-40B4-BE49-F238E27FC236}">
                <a16:creationId xmlns:a16="http://schemas.microsoft.com/office/drawing/2014/main" id="{699989ED-66EC-801E-D465-27C55B16209A}"/>
              </a:ext>
            </a:extLst>
          </p:cNvPr>
          <p:cNvSpPr txBox="1"/>
          <p:nvPr/>
        </p:nvSpPr>
        <p:spPr>
          <a:xfrm>
            <a:off x="4191394" y="4765431"/>
            <a:ext cx="3146356" cy="136960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br>
              <a:rPr lang="en-US" sz="3200" dirty="0"/>
            </a:br>
            <a:r>
              <a:rPr lang="en-US" sz="1050" i="1" dirty="0">
                <a:solidFill>
                  <a:prstClr val="black"/>
                </a:solidFill>
              </a:rPr>
              <a:t> (Left is right, right is left, bone is bright white, malignant tumor with contrast dye is grey) </a:t>
            </a:r>
            <a:br>
              <a:rPr lang="en-US" sz="1600" dirty="0"/>
            </a:br>
            <a:r>
              <a:rPr lang="en-US" sz="1000" i="1" dirty="0"/>
              <a:t>Midline shift, Google Images, </a:t>
            </a:r>
            <a:r>
              <a:rPr lang="en-US" sz="1000" i="1" dirty="0">
                <a:hlinkClick r:id="rId3"/>
              </a:rPr>
              <a:t>http://www.ispub.com/xml/journals/ija/vol8n2/pregnant-fig1.jpg</a:t>
            </a:r>
            <a:endParaRPr lang="en-US" sz="1050" dirty="0"/>
          </a:p>
        </p:txBody>
      </p:sp>
    </p:spTree>
    <p:extLst>
      <p:ext uri="{BB962C8B-B14F-4D97-AF65-F5344CB8AC3E}">
        <p14:creationId xmlns:p14="http://schemas.microsoft.com/office/powerpoint/2010/main" val="261631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D3BD7-4783-477C-A8F5-330E1F3EF229}"/>
              </a:ext>
            </a:extLst>
          </p:cNvPr>
          <p:cNvSpPr>
            <a:spLocks noGrp="1"/>
          </p:cNvSpPr>
          <p:nvPr/>
        </p:nvSpPr>
        <p:spPr>
          <a:xfrm>
            <a:off x="1335600" y="918498"/>
            <a:ext cx="8229600" cy="1143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solidFill>
                <a:latin typeface="Arial"/>
                <a:ea typeface="+mj-ea"/>
                <a:cs typeface="Arial"/>
              </a:defRPr>
            </a:lvl1pPr>
          </a:lstStyle>
          <a:p>
            <a:r>
              <a:rPr lang="en-US" altLang="en-US" dirty="0"/>
              <a:t>Meningioma</a:t>
            </a:r>
            <a:endParaRPr lang="en-US" dirty="0"/>
          </a:p>
        </p:txBody>
      </p:sp>
      <p:sp>
        <p:nvSpPr>
          <p:cNvPr id="3" name="Content Placeholder 2">
            <a:extLst>
              <a:ext uri="{FF2B5EF4-FFF2-40B4-BE49-F238E27FC236}">
                <a16:creationId xmlns:a16="http://schemas.microsoft.com/office/drawing/2014/main" id="{996DA3FC-40AB-F6E2-E944-B862B1EE500A}"/>
              </a:ext>
            </a:extLst>
          </p:cNvPr>
          <p:cNvSpPr>
            <a:spLocks noGrp="1"/>
          </p:cNvSpPr>
          <p:nvPr/>
        </p:nvSpPr>
        <p:spPr>
          <a:xfrm>
            <a:off x="836612" y="1822505"/>
            <a:ext cx="7448341" cy="4525963"/>
          </a:xfrm>
          <a:prstGeom prst="rect">
            <a:avLst/>
          </a:prstGeom>
        </p:spPr>
        <p:txBody>
          <a:bodyPr vert="horz" lIns="91440" tIns="45720" rIns="91440" bIns="45720" rtlCol="0">
            <a:normAutofit/>
          </a:bodyPr>
          <a:lstStyle>
            <a:lvl1pPr marL="342900" indent="-342900" algn="l" defTabSz="457200" rtl="0" eaLnBrk="1" latinLnBrk="0" hangingPunct="1">
              <a:spcBef>
                <a:spcPts val="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ts val="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ts val="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ts val="0"/>
              </a:spcBef>
              <a:buFont typeface="Arial"/>
              <a:buChar char="–"/>
              <a:defRPr sz="2400" kern="1200">
                <a:solidFill>
                  <a:schemeClr val="tx1"/>
                </a:solidFill>
                <a:latin typeface="Arial"/>
                <a:ea typeface="+mn-ea"/>
                <a:cs typeface="Arial"/>
              </a:defRPr>
            </a:lvl4pPr>
            <a:lvl5pPr marL="2057400" indent="-228600" algn="l" defTabSz="457200" rtl="0" eaLnBrk="1" latinLnBrk="0" hangingPunct="1">
              <a:spcBef>
                <a:spcPts val="0"/>
              </a:spcBef>
              <a:buFont typeface="Arial"/>
              <a:buChar char="»"/>
              <a:defRPr sz="2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200" dirty="0"/>
              <a:t>Most common type of primary tumor.</a:t>
            </a:r>
          </a:p>
          <a:p>
            <a:r>
              <a:rPr lang="en-US" altLang="en-US" sz="2200" dirty="0"/>
              <a:t>Arises from the meninges = the lining of the brain</a:t>
            </a:r>
            <a:endParaRPr lang="en-US" sz="2200" dirty="0"/>
          </a:p>
        </p:txBody>
      </p:sp>
      <p:pic>
        <p:nvPicPr>
          <p:cNvPr id="4" name="Picture 3">
            <a:extLst>
              <a:ext uri="{FF2B5EF4-FFF2-40B4-BE49-F238E27FC236}">
                <a16:creationId xmlns:a16="http://schemas.microsoft.com/office/drawing/2014/main" id="{6A9FAA75-1AB0-80F8-A143-B4ED7C8C9460}"/>
              </a:ext>
            </a:extLst>
          </p:cNvPr>
          <p:cNvPicPr>
            <a:picLocks noChangeAspect="1"/>
          </p:cNvPicPr>
          <p:nvPr/>
        </p:nvPicPr>
        <p:blipFill>
          <a:blip r:embed="rId2"/>
          <a:stretch>
            <a:fillRect/>
          </a:stretch>
        </p:blipFill>
        <p:spPr>
          <a:xfrm>
            <a:off x="1005606" y="2889216"/>
            <a:ext cx="2743308" cy="3050286"/>
          </a:xfrm>
          <a:prstGeom prst="rect">
            <a:avLst/>
          </a:prstGeom>
        </p:spPr>
      </p:pic>
      <p:sp>
        <p:nvSpPr>
          <p:cNvPr id="5" name="TextBox 4">
            <a:extLst>
              <a:ext uri="{FF2B5EF4-FFF2-40B4-BE49-F238E27FC236}">
                <a16:creationId xmlns:a16="http://schemas.microsoft.com/office/drawing/2014/main" id="{6B81CEF8-1AD9-779B-ECC3-0FBAFBCA8079}"/>
              </a:ext>
            </a:extLst>
          </p:cNvPr>
          <p:cNvSpPr txBox="1"/>
          <p:nvPr/>
        </p:nvSpPr>
        <p:spPr>
          <a:xfrm>
            <a:off x="993188" y="5929704"/>
            <a:ext cx="2755726" cy="4154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sz="1000" i="1" dirty="0"/>
              <a:t>Google Images, www.student.bmj.com </a:t>
            </a:r>
            <a:br>
              <a:rPr lang="en-US" altLang="en-US" sz="1000" i="1" dirty="0"/>
            </a:br>
            <a:r>
              <a:rPr lang="en-US" altLang="en-US" sz="1000" i="1" dirty="0"/>
              <a:t>(Left is right, right is left, bone is bright white)</a:t>
            </a:r>
            <a:endParaRPr lang="en-US" sz="1000" dirty="0"/>
          </a:p>
        </p:txBody>
      </p:sp>
      <p:pic>
        <p:nvPicPr>
          <p:cNvPr id="7" name="Picture 6">
            <a:extLst>
              <a:ext uri="{FF2B5EF4-FFF2-40B4-BE49-F238E27FC236}">
                <a16:creationId xmlns:a16="http://schemas.microsoft.com/office/drawing/2014/main" id="{ED949FE0-6FD8-EFED-9E03-AB3E0D35F727}"/>
              </a:ext>
            </a:extLst>
          </p:cNvPr>
          <p:cNvPicPr>
            <a:picLocks noChangeAspect="1"/>
          </p:cNvPicPr>
          <p:nvPr/>
        </p:nvPicPr>
        <p:blipFill>
          <a:blip r:embed="rId3"/>
          <a:stretch>
            <a:fillRect/>
          </a:stretch>
        </p:blipFill>
        <p:spPr>
          <a:xfrm>
            <a:off x="4293213" y="2889216"/>
            <a:ext cx="3727076" cy="2798877"/>
          </a:xfrm>
          <a:prstGeom prst="rect">
            <a:avLst/>
          </a:prstGeom>
        </p:spPr>
      </p:pic>
    </p:spTree>
    <p:extLst>
      <p:ext uri="{BB962C8B-B14F-4D97-AF65-F5344CB8AC3E}">
        <p14:creationId xmlns:p14="http://schemas.microsoft.com/office/powerpoint/2010/main" val="2640355949"/>
      </p:ext>
    </p:extLst>
  </p:cSld>
  <p:clrMapOvr>
    <a:masterClrMapping/>
  </p:clrMapOvr>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5.png"/></Relationships>
</file>

<file path=ppt/webextensions/webextension1.xml><?xml version="1.0" encoding="utf-8"?>
<we:webextension xmlns:we="http://schemas.microsoft.com/office/webextensions/webextension/2010/11" id="{84DEFCD2-DDE7-416A-B678-E9B68AF3B654}">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lotly.com/~bluestacksdemo9/23/&quot;,&quot;values&quot;:{},&quot;data&quot;:{&quot;uri&quot;:&quot;plotly.com/~bluestacksdemo9/23/&quot;},&quot;secure&quot;:false}],&quot;name&quot;:&quot;plotly.com/~bluestacksdemo9/23/&quot;,&quot;timeline&quot;:null,&quot;analytics&quot;:null},&quot;hostVersion&quot;:{&quot;major&quot;:0,&quot;minor&quot;:1}}"/>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84DEFCD2-DDE7-416A-B678-E9B68AF3B654}">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lotly.com/~bluestacksdemo9/21/&quot;,&quot;values&quot;:{},&quot;data&quot;:{&quot;uri&quot;:&quot;plotly.com/~bluestacksdemo9/21/&quot;},&quot;secure&quot;:false}],&quot;name&quot;:&quot;plotly.com/~bluestacksdemo9/21/&quot;,&quot;timeline&quot;:null,&quot;analytics&quot;:null},&quot;hostVersion&quot;:{&quot;major&quot;:0,&quot;minor&quot;:1}}"/>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84DEFCD2-DDE7-416A-B678-E9B68AF3B654}">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plotly.com/~bluestacksdemo9/26/&quot;,&quot;values&quot;:{},&quot;data&quot;:{&quot;uri&quot;:&quot;plotly.com/~bluestacksdemo9/26/&quot;},&quot;secure&quot;:false}],&quot;name&quot;:&quot;plotly.com/~bluestacksdemo9/26/&quot;,&quot;timeline&quot;:null,&quot;analytics&quot;:null},&quot;hostVersion&quot;:{&quot;major&quot;:0,&quot;minor&quot;:1}}"/>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1C2947BB-E777-48CF-95D3-331DF2E0CCDD}">
  <we:reference id="wa104295828" version="1.9.0.0" store="en-US" storeType="OMEX"/>
  <we:alternateReferences>
    <we:reference id="wa104295828" version="1.9.0.0" store="wa104295828" storeType="OMEX"/>
  </we:alternateReferences>
  <we:properties>
    <we:property name="__labs__" value="{&quot;configuration&quot;:{&quot;appVersion&quot;:{&quot;major&quot;:1,&quot;minor&quot;:0},&quot;components&quot;:[{&quot;type&quot;:&quot;Labs.Components.ActivityComponent&quot;,&quot;name&quot;:&quot;tensorboard.dev/experiment/yATgwNI5SM6tBAlZt3SZGw/&quot;,&quot;values&quot;:{},&quot;data&quot;:{&quot;uri&quot;:&quot;tensorboard.dev/experiment/yATgwNI5SM6tBAlZt3SZGw/&quot;},&quot;secure&quot;:false}],&quot;name&quot;:&quot;tensorboard.dev/experiment/yATgwNI5SM6tBAlZt3SZGw/&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390</TotalTime>
  <Words>443</Words>
  <Application>Microsoft Office PowerPoint</Application>
  <PresentationFormat>Custom</PresentationFormat>
  <Paragraphs>93</Paragraphs>
  <Slides>26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vt:lpstr>
      <vt:lpstr>Hind Siliguri</vt:lpstr>
      <vt:lpstr>Malgun Gothic</vt:lpstr>
      <vt:lpstr>Arial</vt:lpstr>
      <vt:lpstr>Barlow Semi Condensed</vt:lpstr>
      <vt:lpstr>Titillium Web</vt:lpstr>
      <vt:lpstr>Kumbh Sans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sena.kim</dc:creator>
  <cp:lastModifiedBy>Injy ElSherbini</cp:lastModifiedBy>
  <cp:revision>25</cp:revision>
  <dcterms:created xsi:type="dcterms:W3CDTF">2019-08-14T11:07:19Z</dcterms:created>
  <dcterms:modified xsi:type="dcterms:W3CDTF">2022-11-14T08:31:04Z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