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9" r:id="rId2"/>
    <p:sldId id="262" r:id="rId3"/>
    <p:sldId id="263"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6E7"/>
    <a:srgbClr val="84B28E"/>
    <a:srgbClr val="D0E2D4"/>
    <a:srgbClr val="FFFFFF"/>
    <a:srgbClr val="A0C4A8"/>
    <a:srgbClr val="AACA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022" autoAdjust="0"/>
  </p:normalViewPr>
  <p:slideViewPr>
    <p:cSldViewPr snapToGrid="0">
      <p:cViewPr>
        <p:scale>
          <a:sx n="33" d="100"/>
          <a:sy n="33" d="100"/>
        </p:scale>
        <p:origin x="2178"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47700-A517-4674-94DD-3C5CFA77A47E}" type="datetimeFigureOut">
              <a:rPr lang="en-PH" smtClean="0"/>
              <a:t>12/06/2020</a:t>
            </a:fld>
            <a:endParaRPr lang="en-PH"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B1DC8-9B9B-4BA0-8340-7E69EAC5E56F}" type="slidenum">
              <a:rPr lang="en-PH" smtClean="0"/>
              <a:t>‹#›</a:t>
            </a:fld>
            <a:endParaRPr lang="en-PH" dirty="0"/>
          </a:p>
        </p:txBody>
      </p:sp>
    </p:spTree>
    <p:extLst>
      <p:ext uri="{BB962C8B-B14F-4D97-AF65-F5344CB8AC3E}">
        <p14:creationId xmlns:p14="http://schemas.microsoft.com/office/powerpoint/2010/main" val="4005183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apago.naver.com/?sk=ko&amp;tk=en&amp;st=%E1%85%B2"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codepen.io/pe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odepen.io/pe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*For navbar, use Papago as reference:</a:t>
            </a:r>
            <a:r>
              <a:rPr lang="en-PH" baseline="0" dirty="0" smtClean="0"/>
              <a:t> </a:t>
            </a:r>
            <a:r>
              <a:rPr lang="en-PH" dirty="0" smtClean="0">
                <a:hlinkClick r:id="rId3"/>
              </a:rPr>
              <a:t>https://papago.naver.com/?sk=ko&amp;tk=en&amp;st=%E1%85%B2</a:t>
            </a:r>
            <a:endParaRPr lang="en-PH"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PH" dirty="0" smtClean="0"/>
              <a:t>*See imgur for ‘paste image or URL’ textbox sample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H"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PH" dirty="0" smtClean="0"/>
              <a:t>*Idea</a:t>
            </a:r>
            <a:r>
              <a:rPr lang="en-PH" baseline="0" dirty="0" smtClean="0"/>
              <a:t> for names-file: be able to read google sheets file or (database file??)</a:t>
            </a:r>
            <a:endParaRPr lang="en-PH" dirty="0" smtClean="0"/>
          </a:p>
          <a:p>
            <a:endParaRPr lang="en-PH" dirty="0"/>
          </a:p>
        </p:txBody>
      </p:sp>
      <p:sp>
        <p:nvSpPr>
          <p:cNvPr id="4" name="Slide Number Placeholder 3"/>
          <p:cNvSpPr>
            <a:spLocks noGrp="1"/>
          </p:cNvSpPr>
          <p:nvPr>
            <p:ph type="sldNum" sz="quarter" idx="10"/>
          </p:nvPr>
        </p:nvSpPr>
        <p:spPr/>
        <p:txBody>
          <a:bodyPr/>
          <a:lstStyle/>
          <a:p>
            <a:fld id="{85BB1DC8-9B9B-4BA0-8340-7E69EAC5E56F}" type="slidenum">
              <a:rPr lang="en-PH" smtClean="0"/>
              <a:t>1</a:t>
            </a:fld>
            <a:endParaRPr lang="en-PH" dirty="0"/>
          </a:p>
        </p:txBody>
      </p:sp>
    </p:spTree>
    <p:extLst>
      <p:ext uri="{BB962C8B-B14F-4D97-AF65-F5344CB8AC3E}">
        <p14:creationId xmlns:p14="http://schemas.microsoft.com/office/powerpoint/2010/main" val="554774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Idea: Help,</a:t>
            </a:r>
            <a:r>
              <a:rPr lang="en-PH" baseline="0" dirty="0" smtClean="0"/>
              <a:t> S</a:t>
            </a:r>
            <a:r>
              <a:rPr lang="en-PH" dirty="0" smtClean="0"/>
              <a:t>ettings,</a:t>
            </a:r>
            <a:r>
              <a:rPr lang="en-PH" baseline="0" dirty="0" smtClean="0"/>
              <a:t> and View Generated are floating panels OR modals like </a:t>
            </a:r>
            <a:r>
              <a:rPr lang="en-PH" dirty="0" smtClean="0">
                <a:hlinkClick r:id="rId3"/>
              </a:rPr>
              <a:t>https://codepen.io/pen/</a:t>
            </a:r>
            <a:r>
              <a:rPr lang="en-PH" dirty="0" smtClean="0"/>
              <a:t> button</a:t>
            </a:r>
            <a:r>
              <a:rPr lang="en-PH" baseline="0" dirty="0" smtClean="0"/>
              <a:t> for settings</a:t>
            </a:r>
            <a:endParaRPr lang="en-PH" dirty="0"/>
          </a:p>
        </p:txBody>
      </p:sp>
      <p:sp>
        <p:nvSpPr>
          <p:cNvPr id="4" name="Slide Number Placeholder 3"/>
          <p:cNvSpPr>
            <a:spLocks noGrp="1"/>
          </p:cNvSpPr>
          <p:nvPr>
            <p:ph type="sldNum" sz="quarter" idx="10"/>
          </p:nvPr>
        </p:nvSpPr>
        <p:spPr/>
        <p:txBody>
          <a:bodyPr/>
          <a:lstStyle/>
          <a:p>
            <a:fld id="{85BB1DC8-9B9B-4BA0-8340-7E69EAC5E56F}" type="slidenum">
              <a:rPr lang="en-PH" smtClean="0"/>
              <a:t>2</a:t>
            </a:fld>
            <a:endParaRPr lang="en-PH" dirty="0"/>
          </a:p>
        </p:txBody>
      </p:sp>
    </p:spTree>
    <p:extLst>
      <p:ext uri="{BB962C8B-B14F-4D97-AF65-F5344CB8AC3E}">
        <p14:creationId xmlns:p14="http://schemas.microsoft.com/office/powerpoint/2010/main" val="317353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Idea: Help,</a:t>
            </a:r>
            <a:r>
              <a:rPr lang="en-PH" baseline="0" dirty="0" smtClean="0"/>
              <a:t> S</a:t>
            </a:r>
            <a:r>
              <a:rPr lang="en-PH" dirty="0" smtClean="0"/>
              <a:t>ettings,</a:t>
            </a:r>
            <a:r>
              <a:rPr lang="en-PH" baseline="0" dirty="0" smtClean="0"/>
              <a:t> and View Generated are floating panels OR modals like </a:t>
            </a:r>
            <a:r>
              <a:rPr lang="en-PH" dirty="0" smtClean="0">
                <a:hlinkClick r:id="rId3"/>
              </a:rPr>
              <a:t>https://codepen.io/pen/</a:t>
            </a:r>
            <a:r>
              <a:rPr lang="en-PH" dirty="0" smtClean="0"/>
              <a:t> button</a:t>
            </a:r>
            <a:r>
              <a:rPr lang="en-PH" baseline="0" dirty="0" smtClean="0"/>
              <a:t> for settings</a:t>
            </a:r>
            <a:endParaRPr lang="en-PH" dirty="0"/>
          </a:p>
        </p:txBody>
      </p:sp>
      <p:sp>
        <p:nvSpPr>
          <p:cNvPr id="4" name="Slide Number Placeholder 3"/>
          <p:cNvSpPr>
            <a:spLocks noGrp="1"/>
          </p:cNvSpPr>
          <p:nvPr>
            <p:ph type="sldNum" sz="quarter" idx="10"/>
          </p:nvPr>
        </p:nvSpPr>
        <p:spPr/>
        <p:txBody>
          <a:bodyPr/>
          <a:lstStyle/>
          <a:p>
            <a:fld id="{85BB1DC8-9B9B-4BA0-8340-7E69EAC5E56F}" type="slidenum">
              <a:rPr lang="en-PH" smtClean="0"/>
              <a:t>3</a:t>
            </a:fld>
            <a:endParaRPr lang="en-PH" dirty="0"/>
          </a:p>
        </p:txBody>
      </p:sp>
    </p:spTree>
    <p:extLst>
      <p:ext uri="{BB962C8B-B14F-4D97-AF65-F5344CB8AC3E}">
        <p14:creationId xmlns:p14="http://schemas.microsoft.com/office/powerpoint/2010/main" val="2483131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B48AE26B-A38E-4E8D-ABF6-3CA671209798}" type="datetimeFigureOut">
              <a:rPr lang="en-PH" smtClean="0"/>
              <a:t>12/06/2020</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1555BD5D-1444-4A70-AA56-EE25D8BD01D6}" type="slidenum">
              <a:rPr lang="en-PH" smtClean="0"/>
              <a:t>‹#›</a:t>
            </a:fld>
            <a:endParaRPr lang="en-PH" dirty="0"/>
          </a:p>
        </p:txBody>
      </p:sp>
    </p:spTree>
    <p:extLst>
      <p:ext uri="{BB962C8B-B14F-4D97-AF65-F5344CB8AC3E}">
        <p14:creationId xmlns:p14="http://schemas.microsoft.com/office/powerpoint/2010/main" val="3424594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B48AE26B-A38E-4E8D-ABF6-3CA671209798}" type="datetimeFigureOut">
              <a:rPr lang="en-PH" smtClean="0"/>
              <a:t>12/06/2020</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1555BD5D-1444-4A70-AA56-EE25D8BD01D6}" type="slidenum">
              <a:rPr lang="en-PH" smtClean="0"/>
              <a:t>‹#›</a:t>
            </a:fld>
            <a:endParaRPr lang="en-PH" dirty="0"/>
          </a:p>
        </p:txBody>
      </p:sp>
    </p:spTree>
    <p:extLst>
      <p:ext uri="{BB962C8B-B14F-4D97-AF65-F5344CB8AC3E}">
        <p14:creationId xmlns:p14="http://schemas.microsoft.com/office/powerpoint/2010/main" val="518343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B48AE26B-A38E-4E8D-ABF6-3CA671209798}" type="datetimeFigureOut">
              <a:rPr lang="en-PH" smtClean="0"/>
              <a:t>12/06/2020</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1555BD5D-1444-4A70-AA56-EE25D8BD01D6}" type="slidenum">
              <a:rPr lang="en-PH" smtClean="0"/>
              <a:t>‹#›</a:t>
            </a:fld>
            <a:endParaRPr lang="en-PH" dirty="0"/>
          </a:p>
        </p:txBody>
      </p:sp>
    </p:spTree>
    <p:extLst>
      <p:ext uri="{BB962C8B-B14F-4D97-AF65-F5344CB8AC3E}">
        <p14:creationId xmlns:p14="http://schemas.microsoft.com/office/powerpoint/2010/main" val="267470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B48AE26B-A38E-4E8D-ABF6-3CA671209798}" type="datetimeFigureOut">
              <a:rPr lang="en-PH" smtClean="0"/>
              <a:t>12/06/2020</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1555BD5D-1444-4A70-AA56-EE25D8BD01D6}" type="slidenum">
              <a:rPr lang="en-PH" smtClean="0"/>
              <a:t>‹#›</a:t>
            </a:fld>
            <a:endParaRPr lang="en-PH" dirty="0"/>
          </a:p>
        </p:txBody>
      </p:sp>
    </p:spTree>
    <p:extLst>
      <p:ext uri="{BB962C8B-B14F-4D97-AF65-F5344CB8AC3E}">
        <p14:creationId xmlns:p14="http://schemas.microsoft.com/office/powerpoint/2010/main" val="127838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8AE26B-A38E-4E8D-ABF6-3CA671209798}" type="datetimeFigureOut">
              <a:rPr lang="en-PH" smtClean="0"/>
              <a:t>12/06/2020</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1555BD5D-1444-4A70-AA56-EE25D8BD01D6}" type="slidenum">
              <a:rPr lang="en-PH" smtClean="0"/>
              <a:t>‹#›</a:t>
            </a:fld>
            <a:endParaRPr lang="en-PH" dirty="0"/>
          </a:p>
        </p:txBody>
      </p:sp>
    </p:spTree>
    <p:extLst>
      <p:ext uri="{BB962C8B-B14F-4D97-AF65-F5344CB8AC3E}">
        <p14:creationId xmlns:p14="http://schemas.microsoft.com/office/powerpoint/2010/main" val="2088101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B48AE26B-A38E-4E8D-ABF6-3CA671209798}" type="datetimeFigureOut">
              <a:rPr lang="en-PH" smtClean="0"/>
              <a:t>12/06/2020</a:t>
            </a:fld>
            <a:endParaRPr lang="en-PH" dirty="0"/>
          </a:p>
        </p:txBody>
      </p:sp>
      <p:sp>
        <p:nvSpPr>
          <p:cNvPr id="6" name="Footer Placeholder 5"/>
          <p:cNvSpPr>
            <a:spLocks noGrp="1"/>
          </p:cNvSpPr>
          <p:nvPr>
            <p:ph type="ftr" sz="quarter" idx="11"/>
          </p:nvPr>
        </p:nvSpPr>
        <p:spPr/>
        <p:txBody>
          <a:bodyPr/>
          <a:lstStyle/>
          <a:p>
            <a:endParaRPr lang="en-PH" dirty="0"/>
          </a:p>
        </p:txBody>
      </p:sp>
      <p:sp>
        <p:nvSpPr>
          <p:cNvPr id="7" name="Slide Number Placeholder 6"/>
          <p:cNvSpPr>
            <a:spLocks noGrp="1"/>
          </p:cNvSpPr>
          <p:nvPr>
            <p:ph type="sldNum" sz="quarter" idx="12"/>
          </p:nvPr>
        </p:nvSpPr>
        <p:spPr/>
        <p:txBody>
          <a:bodyPr/>
          <a:lstStyle/>
          <a:p>
            <a:fld id="{1555BD5D-1444-4A70-AA56-EE25D8BD01D6}" type="slidenum">
              <a:rPr lang="en-PH" smtClean="0"/>
              <a:t>‹#›</a:t>
            </a:fld>
            <a:endParaRPr lang="en-PH" dirty="0"/>
          </a:p>
        </p:txBody>
      </p:sp>
    </p:spTree>
    <p:extLst>
      <p:ext uri="{BB962C8B-B14F-4D97-AF65-F5344CB8AC3E}">
        <p14:creationId xmlns:p14="http://schemas.microsoft.com/office/powerpoint/2010/main" val="176047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B48AE26B-A38E-4E8D-ABF6-3CA671209798}" type="datetimeFigureOut">
              <a:rPr lang="en-PH" smtClean="0"/>
              <a:t>12/06/2020</a:t>
            </a:fld>
            <a:endParaRPr lang="en-PH" dirty="0"/>
          </a:p>
        </p:txBody>
      </p:sp>
      <p:sp>
        <p:nvSpPr>
          <p:cNvPr id="8" name="Footer Placeholder 7"/>
          <p:cNvSpPr>
            <a:spLocks noGrp="1"/>
          </p:cNvSpPr>
          <p:nvPr>
            <p:ph type="ftr" sz="quarter" idx="11"/>
          </p:nvPr>
        </p:nvSpPr>
        <p:spPr/>
        <p:txBody>
          <a:bodyPr/>
          <a:lstStyle/>
          <a:p>
            <a:endParaRPr lang="en-PH" dirty="0"/>
          </a:p>
        </p:txBody>
      </p:sp>
      <p:sp>
        <p:nvSpPr>
          <p:cNvPr id="9" name="Slide Number Placeholder 8"/>
          <p:cNvSpPr>
            <a:spLocks noGrp="1"/>
          </p:cNvSpPr>
          <p:nvPr>
            <p:ph type="sldNum" sz="quarter" idx="12"/>
          </p:nvPr>
        </p:nvSpPr>
        <p:spPr/>
        <p:txBody>
          <a:bodyPr/>
          <a:lstStyle/>
          <a:p>
            <a:fld id="{1555BD5D-1444-4A70-AA56-EE25D8BD01D6}" type="slidenum">
              <a:rPr lang="en-PH" smtClean="0"/>
              <a:t>‹#›</a:t>
            </a:fld>
            <a:endParaRPr lang="en-PH" dirty="0"/>
          </a:p>
        </p:txBody>
      </p:sp>
    </p:spTree>
    <p:extLst>
      <p:ext uri="{BB962C8B-B14F-4D97-AF65-F5344CB8AC3E}">
        <p14:creationId xmlns:p14="http://schemas.microsoft.com/office/powerpoint/2010/main" val="430624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B48AE26B-A38E-4E8D-ABF6-3CA671209798}" type="datetimeFigureOut">
              <a:rPr lang="en-PH" smtClean="0"/>
              <a:t>12/06/2020</a:t>
            </a:fld>
            <a:endParaRPr lang="en-PH" dirty="0"/>
          </a:p>
        </p:txBody>
      </p:sp>
      <p:sp>
        <p:nvSpPr>
          <p:cNvPr id="4" name="Footer Placeholder 3"/>
          <p:cNvSpPr>
            <a:spLocks noGrp="1"/>
          </p:cNvSpPr>
          <p:nvPr>
            <p:ph type="ftr" sz="quarter" idx="11"/>
          </p:nvPr>
        </p:nvSpPr>
        <p:spPr/>
        <p:txBody>
          <a:bodyPr/>
          <a:lstStyle/>
          <a:p>
            <a:endParaRPr lang="en-PH" dirty="0"/>
          </a:p>
        </p:txBody>
      </p:sp>
      <p:sp>
        <p:nvSpPr>
          <p:cNvPr id="5" name="Slide Number Placeholder 4"/>
          <p:cNvSpPr>
            <a:spLocks noGrp="1"/>
          </p:cNvSpPr>
          <p:nvPr>
            <p:ph type="sldNum" sz="quarter" idx="12"/>
          </p:nvPr>
        </p:nvSpPr>
        <p:spPr/>
        <p:txBody>
          <a:bodyPr/>
          <a:lstStyle/>
          <a:p>
            <a:fld id="{1555BD5D-1444-4A70-AA56-EE25D8BD01D6}" type="slidenum">
              <a:rPr lang="en-PH" smtClean="0"/>
              <a:t>‹#›</a:t>
            </a:fld>
            <a:endParaRPr lang="en-PH" dirty="0"/>
          </a:p>
        </p:txBody>
      </p:sp>
    </p:spTree>
    <p:extLst>
      <p:ext uri="{BB962C8B-B14F-4D97-AF65-F5344CB8AC3E}">
        <p14:creationId xmlns:p14="http://schemas.microsoft.com/office/powerpoint/2010/main" val="410150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AE26B-A38E-4E8D-ABF6-3CA671209798}" type="datetimeFigureOut">
              <a:rPr lang="en-PH" smtClean="0"/>
              <a:t>12/06/2020</a:t>
            </a:fld>
            <a:endParaRPr lang="en-PH" dirty="0"/>
          </a:p>
        </p:txBody>
      </p:sp>
      <p:sp>
        <p:nvSpPr>
          <p:cNvPr id="3" name="Footer Placeholder 2"/>
          <p:cNvSpPr>
            <a:spLocks noGrp="1"/>
          </p:cNvSpPr>
          <p:nvPr>
            <p:ph type="ftr" sz="quarter" idx="11"/>
          </p:nvPr>
        </p:nvSpPr>
        <p:spPr/>
        <p:txBody>
          <a:bodyPr/>
          <a:lstStyle/>
          <a:p>
            <a:endParaRPr lang="en-PH" dirty="0"/>
          </a:p>
        </p:txBody>
      </p:sp>
      <p:sp>
        <p:nvSpPr>
          <p:cNvPr id="4" name="Slide Number Placeholder 3"/>
          <p:cNvSpPr>
            <a:spLocks noGrp="1"/>
          </p:cNvSpPr>
          <p:nvPr>
            <p:ph type="sldNum" sz="quarter" idx="12"/>
          </p:nvPr>
        </p:nvSpPr>
        <p:spPr/>
        <p:txBody>
          <a:bodyPr/>
          <a:lstStyle/>
          <a:p>
            <a:fld id="{1555BD5D-1444-4A70-AA56-EE25D8BD01D6}" type="slidenum">
              <a:rPr lang="en-PH" smtClean="0"/>
              <a:t>‹#›</a:t>
            </a:fld>
            <a:endParaRPr lang="en-PH" dirty="0"/>
          </a:p>
        </p:txBody>
      </p:sp>
    </p:spTree>
    <p:extLst>
      <p:ext uri="{BB962C8B-B14F-4D97-AF65-F5344CB8AC3E}">
        <p14:creationId xmlns:p14="http://schemas.microsoft.com/office/powerpoint/2010/main" val="2004127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8AE26B-A38E-4E8D-ABF6-3CA671209798}" type="datetimeFigureOut">
              <a:rPr lang="en-PH" smtClean="0"/>
              <a:t>12/06/2020</a:t>
            </a:fld>
            <a:endParaRPr lang="en-PH" dirty="0"/>
          </a:p>
        </p:txBody>
      </p:sp>
      <p:sp>
        <p:nvSpPr>
          <p:cNvPr id="6" name="Footer Placeholder 5"/>
          <p:cNvSpPr>
            <a:spLocks noGrp="1"/>
          </p:cNvSpPr>
          <p:nvPr>
            <p:ph type="ftr" sz="quarter" idx="11"/>
          </p:nvPr>
        </p:nvSpPr>
        <p:spPr/>
        <p:txBody>
          <a:bodyPr/>
          <a:lstStyle/>
          <a:p>
            <a:endParaRPr lang="en-PH" dirty="0"/>
          </a:p>
        </p:txBody>
      </p:sp>
      <p:sp>
        <p:nvSpPr>
          <p:cNvPr id="7" name="Slide Number Placeholder 6"/>
          <p:cNvSpPr>
            <a:spLocks noGrp="1"/>
          </p:cNvSpPr>
          <p:nvPr>
            <p:ph type="sldNum" sz="quarter" idx="12"/>
          </p:nvPr>
        </p:nvSpPr>
        <p:spPr/>
        <p:txBody>
          <a:bodyPr/>
          <a:lstStyle/>
          <a:p>
            <a:fld id="{1555BD5D-1444-4A70-AA56-EE25D8BD01D6}" type="slidenum">
              <a:rPr lang="en-PH" smtClean="0"/>
              <a:t>‹#›</a:t>
            </a:fld>
            <a:endParaRPr lang="en-PH" dirty="0"/>
          </a:p>
        </p:txBody>
      </p:sp>
    </p:spTree>
    <p:extLst>
      <p:ext uri="{BB962C8B-B14F-4D97-AF65-F5344CB8AC3E}">
        <p14:creationId xmlns:p14="http://schemas.microsoft.com/office/powerpoint/2010/main" val="986522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8AE26B-A38E-4E8D-ABF6-3CA671209798}" type="datetimeFigureOut">
              <a:rPr lang="en-PH" smtClean="0"/>
              <a:t>12/06/2020</a:t>
            </a:fld>
            <a:endParaRPr lang="en-PH" dirty="0"/>
          </a:p>
        </p:txBody>
      </p:sp>
      <p:sp>
        <p:nvSpPr>
          <p:cNvPr id="6" name="Footer Placeholder 5"/>
          <p:cNvSpPr>
            <a:spLocks noGrp="1"/>
          </p:cNvSpPr>
          <p:nvPr>
            <p:ph type="ftr" sz="quarter" idx="11"/>
          </p:nvPr>
        </p:nvSpPr>
        <p:spPr/>
        <p:txBody>
          <a:bodyPr/>
          <a:lstStyle/>
          <a:p>
            <a:endParaRPr lang="en-PH" dirty="0"/>
          </a:p>
        </p:txBody>
      </p:sp>
      <p:sp>
        <p:nvSpPr>
          <p:cNvPr id="7" name="Slide Number Placeholder 6"/>
          <p:cNvSpPr>
            <a:spLocks noGrp="1"/>
          </p:cNvSpPr>
          <p:nvPr>
            <p:ph type="sldNum" sz="quarter" idx="12"/>
          </p:nvPr>
        </p:nvSpPr>
        <p:spPr/>
        <p:txBody>
          <a:bodyPr/>
          <a:lstStyle/>
          <a:p>
            <a:fld id="{1555BD5D-1444-4A70-AA56-EE25D8BD01D6}" type="slidenum">
              <a:rPr lang="en-PH" smtClean="0"/>
              <a:t>‹#›</a:t>
            </a:fld>
            <a:endParaRPr lang="en-PH" dirty="0"/>
          </a:p>
        </p:txBody>
      </p:sp>
    </p:spTree>
    <p:extLst>
      <p:ext uri="{BB962C8B-B14F-4D97-AF65-F5344CB8AC3E}">
        <p14:creationId xmlns:p14="http://schemas.microsoft.com/office/powerpoint/2010/main" val="168571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AE26B-A38E-4E8D-ABF6-3CA671209798}" type="datetimeFigureOut">
              <a:rPr lang="en-PH" smtClean="0"/>
              <a:t>12/06/2020</a:t>
            </a:fld>
            <a:endParaRPr lang="en-PH"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55BD5D-1444-4A70-AA56-EE25D8BD01D6}" type="slidenum">
              <a:rPr lang="en-PH" smtClean="0"/>
              <a:t>‹#›</a:t>
            </a:fld>
            <a:endParaRPr lang="en-PH" dirty="0"/>
          </a:p>
        </p:txBody>
      </p:sp>
    </p:spTree>
    <p:extLst>
      <p:ext uri="{BB962C8B-B14F-4D97-AF65-F5344CB8AC3E}">
        <p14:creationId xmlns:p14="http://schemas.microsoft.com/office/powerpoint/2010/main" val="3937834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900333"/>
          </a:xfrm>
          <a:prstGeom prst="rect">
            <a:avLst/>
          </a:prstGeom>
          <a:solidFill>
            <a:srgbClr val="AACAB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 name="Rectangle 1"/>
          <p:cNvSpPr/>
          <p:nvPr/>
        </p:nvSpPr>
        <p:spPr>
          <a:xfrm>
            <a:off x="150403" y="141709"/>
            <a:ext cx="5036956" cy="646331"/>
          </a:xfrm>
          <a:prstGeom prst="rect">
            <a:avLst/>
          </a:prstGeom>
        </p:spPr>
        <p:txBody>
          <a:bodyPr wrap="none">
            <a:spAutoFit/>
          </a:bodyPr>
          <a:lstStyle/>
          <a:p>
            <a:r>
              <a:rPr lang="en-PH" sz="3600" dirty="0" smtClean="0">
                <a:latin typeface="Montserrat" panose="00000500000000000000" pitchFamily="2" charset="0"/>
              </a:rPr>
              <a:t>Certificate</a:t>
            </a:r>
            <a:r>
              <a:rPr lang="en-PH" sz="3600" dirty="0" smtClean="0">
                <a:solidFill>
                  <a:schemeClr val="bg1"/>
                </a:solidFill>
                <a:latin typeface="Montserrat" panose="00000500000000000000" pitchFamily="2" charset="0"/>
              </a:rPr>
              <a:t> Generator</a:t>
            </a:r>
            <a:endParaRPr lang="en-PH" sz="3600" dirty="0">
              <a:solidFill>
                <a:schemeClr val="bg1"/>
              </a:solidFill>
            </a:endParaRPr>
          </a:p>
        </p:txBody>
      </p:sp>
      <p:sp>
        <p:nvSpPr>
          <p:cNvPr id="8" name="Rectangle 7"/>
          <p:cNvSpPr/>
          <p:nvPr/>
        </p:nvSpPr>
        <p:spPr>
          <a:xfrm>
            <a:off x="966195" y="1581336"/>
            <a:ext cx="4942236" cy="4197199"/>
          </a:xfrm>
          <a:prstGeom prst="rect">
            <a:avLst/>
          </a:prstGeom>
          <a:solidFill>
            <a:schemeClr val="bg1"/>
          </a:solidFill>
          <a:ln w="28575">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rgbClr val="AACAB1"/>
              </a:solidFill>
            </a:endParaRPr>
          </a:p>
        </p:txBody>
      </p:sp>
      <p:sp>
        <p:nvSpPr>
          <p:cNvPr id="9" name="Rectangle 8"/>
          <p:cNvSpPr/>
          <p:nvPr/>
        </p:nvSpPr>
        <p:spPr>
          <a:xfrm>
            <a:off x="966195" y="4026166"/>
            <a:ext cx="4914000" cy="1738302"/>
          </a:xfrm>
          <a:prstGeom prst="rect">
            <a:avLst/>
          </a:prstGeom>
          <a:solidFill>
            <a:schemeClr val="bg1"/>
          </a:solidFill>
          <a:ln w="19050">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000" dirty="0" smtClean="0">
                <a:solidFill>
                  <a:srgbClr val="AACAB1"/>
                </a:solidFill>
                <a:latin typeface="Montserrat" panose="00000500000000000000" pitchFamily="2" charset="0"/>
              </a:rPr>
              <a:t>Choose Photo</a:t>
            </a:r>
          </a:p>
          <a:p>
            <a:pPr algn="ctr"/>
            <a:endParaRPr lang="en-PH" sz="1000" dirty="0" smtClean="0">
              <a:solidFill>
                <a:srgbClr val="AACAB1"/>
              </a:solidFill>
              <a:latin typeface="Montserrat" panose="00000500000000000000" pitchFamily="2" charset="0"/>
            </a:endParaRPr>
          </a:p>
          <a:p>
            <a:pPr algn="ctr"/>
            <a:r>
              <a:rPr lang="en-PH" sz="1400" dirty="0" smtClean="0">
                <a:solidFill>
                  <a:srgbClr val="AACAB1"/>
                </a:solidFill>
                <a:latin typeface="Montserrat" panose="00000500000000000000" pitchFamily="2" charset="0"/>
              </a:rPr>
              <a:t>--- or ---</a:t>
            </a:r>
            <a:endParaRPr lang="en-PH" sz="2000" dirty="0" smtClean="0">
              <a:solidFill>
                <a:srgbClr val="AACAB1"/>
              </a:solidFill>
              <a:latin typeface="Montserrat" panose="00000500000000000000" pitchFamily="2" charset="0"/>
            </a:endParaRPr>
          </a:p>
          <a:p>
            <a:pPr algn="ctr"/>
            <a:endParaRPr lang="en-PH" sz="1200" dirty="0" smtClean="0">
              <a:solidFill>
                <a:srgbClr val="AACAB1"/>
              </a:solidFill>
              <a:latin typeface="Montserrat" panose="00000500000000000000" pitchFamily="2" charset="0"/>
            </a:endParaRPr>
          </a:p>
          <a:p>
            <a:pPr algn="ctr"/>
            <a:r>
              <a:rPr lang="en-PH" sz="2000" dirty="0" smtClean="0">
                <a:solidFill>
                  <a:srgbClr val="AACAB1"/>
                </a:solidFill>
                <a:latin typeface="Montserrat" panose="00000500000000000000" pitchFamily="2" charset="0"/>
              </a:rPr>
              <a:t>Paste Image </a:t>
            </a:r>
            <a:endParaRPr lang="en-PH" sz="2000" dirty="0">
              <a:solidFill>
                <a:srgbClr val="AACAB1"/>
              </a:solidFill>
              <a:latin typeface="Montserrat" panose="00000500000000000000" pitchFamily="2" charset="0"/>
            </a:endParaRPr>
          </a:p>
        </p:txBody>
      </p:sp>
      <p:sp>
        <p:nvSpPr>
          <p:cNvPr id="15" name="Rounded Rectangle 14"/>
          <p:cNvSpPr/>
          <p:nvPr/>
        </p:nvSpPr>
        <p:spPr>
          <a:xfrm>
            <a:off x="2330761" y="5146818"/>
            <a:ext cx="2214000" cy="338953"/>
          </a:xfrm>
          <a:prstGeom prst="round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latin typeface="Montserrat" panose="00000500000000000000" pitchFamily="2" charset="0"/>
              </a:rPr>
              <a:t>Paste image or URL</a:t>
            </a:r>
            <a:endParaRPr lang="en-PH" sz="1400" dirty="0">
              <a:latin typeface="Montserrat" panose="00000500000000000000" pitchFamily="2" charset="0"/>
            </a:endParaRPr>
          </a:p>
        </p:txBody>
      </p:sp>
      <p:sp>
        <p:nvSpPr>
          <p:cNvPr id="16" name="Rectangle 15"/>
          <p:cNvSpPr/>
          <p:nvPr/>
        </p:nvSpPr>
        <p:spPr>
          <a:xfrm>
            <a:off x="2357313" y="2718536"/>
            <a:ext cx="2160000" cy="627618"/>
          </a:xfrm>
          <a:prstGeom prst="rect">
            <a:avLst/>
          </a:prstGeom>
          <a:noFill/>
          <a:ln w="28575">
            <a:solidFill>
              <a:srgbClr val="AACAB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solidFill>
                  <a:srgbClr val="AACAB1"/>
                </a:solidFill>
                <a:latin typeface="Montserrat" panose="00000500000000000000" pitchFamily="2" charset="0"/>
              </a:rPr>
              <a:t>Drop image here</a:t>
            </a:r>
            <a:endParaRPr lang="en-PH" sz="1400" dirty="0">
              <a:solidFill>
                <a:srgbClr val="AACAB1"/>
              </a:solidFill>
              <a:latin typeface="Montserrat" panose="00000500000000000000" pitchFamily="2" charset="0"/>
            </a:endParaRPr>
          </a:p>
        </p:txBody>
      </p:sp>
      <p:sp>
        <p:nvSpPr>
          <p:cNvPr id="22" name="Rectangle 21"/>
          <p:cNvSpPr/>
          <p:nvPr/>
        </p:nvSpPr>
        <p:spPr>
          <a:xfrm>
            <a:off x="967701" y="1581337"/>
            <a:ext cx="2774305" cy="457187"/>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dirty="0" smtClean="0">
                <a:solidFill>
                  <a:schemeClr val="bg1"/>
                </a:solidFill>
                <a:latin typeface="Montserrat" panose="00000500000000000000" pitchFamily="2" charset="0"/>
              </a:rPr>
              <a:t>Certificate template</a:t>
            </a:r>
            <a:endParaRPr lang="en-PH" dirty="0">
              <a:solidFill>
                <a:schemeClr val="bg1"/>
              </a:solidFill>
              <a:latin typeface="Montserrat" panose="00000500000000000000" pitchFamily="2" charset="0"/>
            </a:endParaRPr>
          </a:p>
        </p:txBody>
      </p:sp>
      <p:sp>
        <p:nvSpPr>
          <p:cNvPr id="23" name="Rectangle 22"/>
          <p:cNvSpPr/>
          <p:nvPr/>
        </p:nvSpPr>
        <p:spPr>
          <a:xfrm>
            <a:off x="6182964" y="1581336"/>
            <a:ext cx="4942236" cy="4197199"/>
          </a:xfrm>
          <a:prstGeom prst="rect">
            <a:avLst/>
          </a:prstGeom>
          <a:solidFill>
            <a:schemeClr val="bg1"/>
          </a:solidFill>
          <a:ln w="28575">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rgbClr val="AACAB1"/>
              </a:solidFill>
            </a:endParaRPr>
          </a:p>
        </p:txBody>
      </p:sp>
      <p:sp>
        <p:nvSpPr>
          <p:cNvPr id="24" name="Rectangle 23"/>
          <p:cNvSpPr/>
          <p:nvPr/>
        </p:nvSpPr>
        <p:spPr>
          <a:xfrm>
            <a:off x="6182964" y="4026166"/>
            <a:ext cx="4932000" cy="1738302"/>
          </a:xfrm>
          <a:prstGeom prst="rect">
            <a:avLst/>
          </a:prstGeom>
          <a:solidFill>
            <a:schemeClr val="bg1"/>
          </a:solidFill>
          <a:ln w="19050">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000" dirty="0" smtClean="0">
                <a:solidFill>
                  <a:srgbClr val="AACAB1"/>
                </a:solidFill>
                <a:latin typeface="Montserrat" panose="00000500000000000000" pitchFamily="2" charset="0"/>
              </a:rPr>
              <a:t>Choose File</a:t>
            </a:r>
          </a:p>
          <a:p>
            <a:pPr algn="ctr"/>
            <a:endParaRPr lang="en-PH" sz="1000" dirty="0" smtClean="0">
              <a:solidFill>
                <a:srgbClr val="AACAB1"/>
              </a:solidFill>
              <a:latin typeface="Montserrat" panose="00000500000000000000" pitchFamily="2" charset="0"/>
            </a:endParaRPr>
          </a:p>
          <a:p>
            <a:pPr algn="ctr"/>
            <a:r>
              <a:rPr lang="en-PH" sz="1400" dirty="0" smtClean="0">
                <a:solidFill>
                  <a:srgbClr val="AACAB1"/>
                </a:solidFill>
                <a:latin typeface="Montserrat" panose="00000500000000000000" pitchFamily="2" charset="0"/>
              </a:rPr>
              <a:t>--- or ---</a:t>
            </a:r>
            <a:endParaRPr lang="en-PH" sz="2000" dirty="0" smtClean="0">
              <a:solidFill>
                <a:srgbClr val="AACAB1"/>
              </a:solidFill>
              <a:latin typeface="Montserrat" panose="00000500000000000000" pitchFamily="2" charset="0"/>
            </a:endParaRPr>
          </a:p>
          <a:p>
            <a:pPr algn="ctr"/>
            <a:endParaRPr lang="en-PH" sz="1200" dirty="0" smtClean="0">
              <a:solidFill>
                <a:srgbClr val="AACAB1"/>
              </a:solidFill>
              <a:latin typeface="Montserrat" panose="00000500000000000000" pitchFamily="2" charset="0"/>
            </a:endParaRPr>
          </a:p>
          <a:p>
            <a:pPr algn="ctr"/>
            <a:r>
              <a:rPr lang="en-PH" sz="2000" dirty="0" smtClean="0">
                <a:solidFill>
                  <a:srgbClr val="AACAB1"/>
                </a:solidFill>
                <a:latin typeface="Montserrat" panose="00000500000000000000" pitchFamily="2" charset="0"/>
              </a:rPr>
              <a:t>Paste Image </a:t>
            </a:r>
            <a:endParaRPr lang="en-PH" sz="2000" dirty="0">
              <a:solidFill>
                <a:srgbClr val="AACAB1"/>
              </a:solidFill>
              <a:latin typeface="Montserrat" panose="00000500000000000000" pitchFamily="2" charset="0"/>
            </a:endParaRPr>
          </a:p>
        </p:txBody>
      </p:sp>
      <p:sp>
        <p:nvSpPr>
          <p:cNvPr id="25" name="Rounded Rectangle 24"/>
          <p:cNvSpPr/>
          <p:nvPr/>
        </p:nvSpPr>
        <p:spPr>
          <a:xfrm>
            <a:off x="7547530" y="5146818"/>
            <a:ext cx="2214000" cy="338953"/>
          </a:xfrm>
          <a:prstGeom prst="round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latin typeface="Montserrat" panose="00000500000000000000" pitchFamily="2" charset="0"/>
              </a:rPr>
              <a:t>Paste names</a:t>
            </a:r>
            <a:endParaRPr lang="en-PH" sz="1400" dirty="0">
              <a:latin typeface="Montserrat" panose="00000500000000000000" pitchFamily="2" charset="0"/>
            </a:endParaRPr>
          </a:p>
        </p:txBody>
      </p:sp>
      <p:sp>
        <p:nvSpPr>
          <p:cNvPr id="26" name="Rectangle 25"/>
          <p:cNvSpPr/>
          <p:nvPr/>
        </p:nvSpPr>
        <p:spPr>
          <a:xfrm>
            <a:off x="7571622" y="2607469"/>
            <a:ext cx="2160000" cy="849751"/>
          </a:xfrm>
          <a:prstGeom prst="rect">
            <a:avLst/>
          </a:prstGeom>
          <a:noFill/>
          <a:ln w="28575">
            <a:solidFill>
              <a:srgbClr val="AACAB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solidFill>
                  <a:srgbClr val="AACAB1"/>
                </a:solidFill>
                <a:latin typeface="Montserrat" panose="00000500000000000000" pitchFamily="2" charset="0"/>
              </a:rPr>
              <a:t>Drop file here</a:t>
            </a:r>
          </a:p>
          <a:p>
            <a:pPr algn="ctr"/>
            <a:endParaRPr lang="en-PH" sz="400" dirty="0" smtClean="0">
              <a:solidFill>
                <a:srgbClr val="AACAB1"/>
              </a:solidFill>
              <a:latin typeface="Montserrat" panose="00000500000000000000" pitchFamily="2" charset="0"/>
            </a:endParaRPr>
          </a:p>
          <a:p>
            <a:pPr algn="ctr"/>
            <a:r>
              <a:rPr lang="en-PH" sz="1400" dirty="0" smtClean="0">
                <a:solidFill>
                  <a:srgbClr val="AACAB1"/>
                </a:solidFill>
                <a:latin typeface="Montserrat" panose="00000500000000000000" pitchFamily="2" charset="0"/>
              </a:rPr>
              <a:t>(xlsx/ json/ csv)</a:t>
            </a:r>
            <a:endParaRPr lang="en-PH" sz="1400" dirty="0">
              <a:solidFill>
                <a:srgbClr val="AACAB1"/>
              </a:solidFill>
              <a:latin typeface="Montserrat" panose="00000500000000000000" pitchFamily="2" charset="0"/>
            </a:endParaRPr>
          </a:p>
        </p:txBody>
      </p:sp>
      <p:sp>
        <p:nvSpPr>
          <p:cNvPr id="27" name="Rectangle 26"/>
          <p:cNvSpPr/>
          <p:nvPr/>
        </p:nvSpPr>
        <p:spPr>
          <a:xfrm>
            <a:off x="6184469" y="1581337"/>
            <a:ext cx="2945463" cy="457187"/>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dirty="0" smtClean="0">
                <a:solidFill>
                  <a:schemeClr val="bg1"/>
                </a:solidFill>
                <a:latin typeface="Montserrat" panose="00000500000000000000" pitchFamily="2" charset="0"/>
              </a:rPr>
              <a:t>File containing names</a:t>
            </a:r>
            <a:endParaRPr lang="en-PH" dirty="0">
              <a:solidFill>
                <a:schemeClr val="bg1"/>
              </a:solidFill>
              <a:latin typeface="Montserrat" panose="00000500000000000000" pitchFamily="2" charset="0"/>
            </a:endParaRPr>
          </a:p>
        </p:txBody>
      </p:sp>
      <p:sp>
        <p:nvSpPr>
          <p:cNvPr id="29" name="Rectangle 28"/>
          <p:cNvSpPr/>
          <p:nvPr/>
        </p:nvSpPr>
        <p:spPr>
          <a:xfrm>
            <a:off x="9129933" y="5778535"/>
            <a:ext cx="2017116" cy="624683"/>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latin typeface="Montserrat" panose="00000500000000000000" pitchFamily="2" charset="0"/>
              </a:rPr>
              <a:t>GENERATE</a:t>
            </a:r>
            <a:endParaRPr lang="en-PH" dirty="0">
              <a:solidFill>
                <a:schemeClr val="bg1"/>
              </a:solidFill>
              <a:latin typeface="Montserrat" panose="00000500000000000000" pitchFamily="2" charset="0"/>
            </a:endParaRPr>
          </a:p>
        </p:txBody>
      </p:sp>
      <p:grpSp>
        <p:nvGrpSpPr>
          <p:cNvPr id="52" name="Group 51"/>
          <p:cNvGrpSpPr/>
          <p:nvPr/>
        </p:nvGrpSpPr>
        <p:grpSpPr>
          <a:xfrm>
            <a:off x="8595520" y="201687"/>
            <a:ext cx="1068823" cy="905318"/>
            <a:chOff x="8320696" y="222472"/>
            <a:chExt cx="1068823" cy="905318"/>
          </a:xfrm>
        </p:grpSpPr>
        <p:grpSp>
          <p:nvGrpSpPr>
            <p:cNvPr id="44" name="Group 43"/>
            <p:cNvGrpSpPr/>
            <p:nvPr/>
          </p:nvGrpSpPr>
          <p:grpSpPr>
            <a:xfrm>
              <a:off x="8887327" y="222472"/>
              <a:ext cx="360000" cy="360000"/>
              <a:chOff x="0" y="0"/>
              <a:chExt cx="5809957" cy="1012875"/>
            </a:xfrm>
          </p:grpSpPr>
          <p:sp>
            <p:nvSpPr>
              <p:cNvPr id="45" name="Rectangle 44"/>
              <p:cNvSpPr/>
              <p:nvPr/>
            </p:nvSpPr>
            <p:spPr>
              <a:xfrm>
                <a:off x="0" y="1"/>
                <a:ext cx="5809957" cy="1012874"/>
              </a:xfrm>
              <a:prstGeom prst="rect">
                <a:avLst/>
              </a:prstGeom>
              <a:solidFill>
                <a:schemeClr val="bg1"/>
              </a:solidFill>
              <a:ln w="38100">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rgbClr val="AACAB1"/>
                  </a:solidFill>
                </a:endParaRPr>
              </a:p>
            </p:txBody>
          </p:sp>
          <p:cxnSp>
            <p:nvCxnSpPr>
              <p:cNvPr id="46" name="Straight Connector 45"/>
              <p:cNvCxnSpPr/>
              <p:nvPr/>
            </p:nvCxnSpPr>
            <p:spPr>
              <a:xfrm>
                <a:off x="0" y="2"/>
                <a:ext cx="5809957" cy="1012873"/>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8135" y="0"/>
                <a:ext cx="5781822" cy="1012875"/>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8320696" y="686945"/>
              <a:ext cx="1068823" cy="440845"/>
              <a:chOff x="5518483" y="772973"/>
              <a:chExt cx="1068823" cy="440845"/>
            </a:xfrm>
          </p:grpSpPr>
          <p:sp>
            <p:nvSpPr>
              <p:cNvPr id="49" name="Rounded Rectangular Callout 48"/>
              <p:cNvSpPr/>
              <p:nvPr/>
            </p:nvSpPr>
            <p:spPr>
              <a:xfrm rot="10800000">
                <a:off x="5518483" y="772973"/>
                <a:ext cx="1068823" cy="440845"/>
              </a:xfrm>
              <a:prstGeom prst="wedgeRoundRectCallout">
                <a:avLst/>
              </a:prstGeom>
              <a:solidFill>
                <a:schemeClr val="bg1"/>
              </a:solidFill>
              <a:ln>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50" name="Rectangle 49"/>
              <p:cNvSpPr/>
              <p:nvPr/>
            </p:nvSpPr>
            <p:spPr>
              <a:xfrm>
                <a:off x="5719309" y="797412"/>
                <a:ext cx="667170" cy="400110"/>
              </a:xfrm>
              <a:prstGeom prst="rect">
                <a:avLst/>
              </a:prstGeom>
            </p:spPr>
            <p:txBody>
              <a:bodyPr wrap="none">
                <a:spAutoFit/>
              </a:bodyPr>
              <a:lstStyle/>
              <a:p>
                <a:r>
                  <a:rPr lang="en-PH" sz="2000" dirty="0" smtClean="0">
                    <a:solidFill>
                      <a:srgbClr val="AACAB1"/>
                    </a:solidFill>
                  </a:rPr>
                  <a:t>Help</a:t>
                </a:r>
                <a:endParaRPr lang="en-PH" sz="2000" dirty="0">
                  <a:solidFill>
                    <a:srgbClr val="AACAB1"/>
                  </a:solidFill>
                </a:endParaRPr>
              </a:p>
            </p:txBody>
          </p:sp>
        </p:grpSp>
      </p:grpSp>
      <p:grpSp>
        <p:nvGrpSpPr>
          <p:cNvPr id="31" name="Group 30"/>
          <p:cNvGrpSpPr/>
          <p:nvPr/>
        </p:nvGrpSpPr>
        <p:grpSpPr>
          <a:xfrm>
            <a:off x="9626268" y="201328"/>
            <a:ext cx="360000" cy="360000"/>
            <a:chOff x="0" y="0"/>
            <a:chExt cx="5809957" cy="1012875"/>
          </a:xfrm>
        </p:grpSpPr>
        <p:sp>
          <p:nvSpPr>
            <p:cNvPr id="32" name="Rectangle 31"/>
            <p:cNvSpPr/>
            <p:nvPr/>
          </p:nvSpPr>
          <p:spPr>
            <a:xfrm>
              <a:off x="0" y="1"/>
              <a:ext cx="5809957" cy="1012874"/>
            </a:xfrm>
            <a:prstGeom prst="rect">
              <a:avLst/>
            </a:prstGeom>
            <a:solidFill>
              <a:schemeClr val="bg1"/>
            </a:solidFill>
            <a:ln w="38100">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rgbClr val="AACAB1"/>
                </a:solidFill>
              </a:endParaRPr>
            </a:p>
          </p:txBody>
        </p:sp>
        <p:cxnSp>
          <p:nvCxnSpPr>
            <p:cNvPr id="33" name="Straight Connector 32"/>
            <p:cNvCxnSpPr/>
            <p:nvPr/>
          </p:nvCxnSpPr>
          <p:spPr>
            <a:xfrm>
              <a:off x="0" y="2"/>
              <a:ext cx="5809957" cy="1012873"/>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8135" y="0"/>
              <a:ext cx="5781822" cy="1012875"/>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9042866" y="667791"/>
            <a:ext cx="1068823" cy="440845"/>
            <a:chOff x="5518483" y="772973"/>
            <a:chExt cx="1068823" cy="440845"/>
          </a:xfrm>
        </p:grpSpPr>
        <p:sp>
          <p:nvSpPr>
            <p:cNvPr id="13" name="Rounded Rectangular Callout 12"/>
            <p:cNvSpPr/>
            <p:nvPr/>
          </p:nvSpPr>
          <p:spPr>
            <a:xfrm rot="10800000">
              <a:off x="5518483" y="772973"/>
              <a:ext cx="1068823" cy="440845"/>
            </a:xfrm>
            <a:prstGeom prst="wedgeRoundRectCallout">
              <a:avLst/>
            </a:prstGeom>
            <a:solidFill>
              <a:schemeClr val="bg1"/>
            </a:solidFill>
            <a:ln>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42" name="Rectangle 41"/>
            <p:cNvSpPr/>
            <p:nvPr/>
          </p:nvSpPr>
          <p:spPr>
            <a:xfrm>
              <a:off x="5558889" y="797412"/>
              <a:ext cx="1014830" cy="400110"/>
            </a:xfrm>
            <a:prstGeom prst="rect">
              <a:avLst/>
            </a:prstGeom>
          </p:spPr>
          <p:txBody>
            <a:bodyPr wrap="none">
              <a:spAutoFit/>
            </a:bodyPr>
            <a:lstStyle/>
            <a:p>
              <a:r>
                <a:rPr lang="en-PH" sz="2000" dirty="0" smtClean="0">
                  <a:solidFill>
                    <a:srgbClr val="AACAB1"/>
                  </a:solidFill>
                </a:rPr>
                <a:t>Settings</a:t>
              </a:r>
              <a:endParaRPr lang="en-PH" sz="2000" dirty="0">
                <a:solidFill>
                  <a:srgbClr val="AACAB1"/>
                </a:solidFill>
              </a:endParaRPr>
            </a:p>
          </p:txBody>
        </p:sp>
      </p:grpSp>
      <p:grpSp>
        <p:nvGrpSpPr>
          <p:cNvPr id="88" name="Group 87"/>
          <p:cNvGrpSpPr/>
          <p:nvPr/>
        </p:nvGrpSpPr>
        <p:grpSpPr>
          <a:xfrm>
            <a:off x="10140459" y="232285"/>
            <a:ext cx="324000" cy="324000"/>
            <a:chOff x="5165558" y="2020501"/>
            <a:chExt cx="3920844" cy="3899874"/>
          </a:xfrm>
          <a:solidFill>
            <a:schemeClr val="bg1"/>
          </a:solidFill>
        </p:grpSpPr>
        <p:sp>
          <p:nvSpPr>
            <p:cNvPr id="89" name="Rectangle 88"/>
            <p:cNvSpPr/>
            <p:nvPr/>
          </p:nvSpPr>
          <p:spPr>
            <a:xfrm>
              <a:off x="5165558" y="2020501"/>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0" name="Rectangle 89"/>
            <p:cNvSpPr/>
            <p:nvPr/>
          </p:nvSpPr>
          <p:spPr>
            <a:xfrm>
              <a:off x="8186402" y="2020501"/>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1" name="Rectangle 90"/>
            <p:cNvSpPr/>
            <p:nvPr/>
          </p:nvSpPr>
          <p:spPr>
            <a:xfrm>
              <a:off x="6675980" y="2020501"/>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2" name="Rectangle 91"/>
            <p:cNvSpPr/>
            <p:nvPr/>
          </p:nvSpPr>
          <p:spPr>
            <a:xfrm>
              <a:off x="5165558" y="3520438"/>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3" name="Rectangle 92"/>
            <p:cNvSpPr/>
            <p:nvPr/>
          </p:nvSpPr>
          <p:spPr>
            <a:xfrm>
              <a:off x="8186402" y="3520438"/>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4" name="Rectangle 93"/>
            <p:cNvSpPr/>
            <p:nvPr/>
          </p:nvSpPr>
          <p:spPr>
            <a:xfrm>
              <a:off x="6675980" y="3520438"/>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5" name="Rectangle 94"/>
            <p:cNvSpPr/>
            <p:nvPr/>
          </p:nvSpPr>
          <p:spPr>
            <a:xfrm>
              <a:off x="5165558" y="5020375"/>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p:cNvSpPr/>
            <p:nvPr/>
          </p:nvSpPr>
          <p:spPr>
            <a:xfrm>
              <a:off x="8186402" y="5020375"/>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p:cNvSpPr/>
            <p:nvPr/>
          </p:nvSpPr>
          <p:spPr>
            <a:xfrm>
              <a:off x="6675980" y="5020375"/>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grpSp>
        <p:nvGrpSpPr>
          <p:cNvPr id="99" name="Group 98"/>
          <p:cNvGrpSpPr/>
          <p:nvPr/>
        </p:nvGrpSpPr>
        <p:grpSpPr>
          <a:xfrm>
            <a:off x="9558850" y="661310"/>
            <a:ext cx="1068823" cy="461665"/>
            <a:chOff x="5518483" y="757657"/>
            <a:chExt cx="1068823" cy="461665"/>
          </a:xfrm>
        </p:grpSpPr>
        <p:sp>
          <p:nvSpPr>
            <p:cNvPr id="100" name="Rounded Rectangular Callout 99"/>
            <p:cNvSpPr/>
            <p:nvPr/>
          </p:nvSpPr>
          <p:spPr>
            <a:xfrm rot="10800000">
              <a:off x="5518483" y="772973"/>
              <a:ext cx="1068823" cy="440845"/>
            </a:xfrm>
            <a:prstGeom prst="wedgeRoundRectCallout">
              <a:avLst/>
            </a:prstGeom>
            <a:solidFill>
              <a:schemeClr val="bg1"/>
            </a:solidFill>
            <a:ln>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ectangle 100"/>
            <p:cNvSpPr/>
            <p:nvPr/>
          </p:nvSpPr>
          <p:spPr>
            <a:xfrm>
              <a:off x="5622497" y="757657"/>
              <a:ext cx="845296" cy="461665"/>
            </a:xfrm>
            <a:prstGeom prst="rect">
              <a:avLst/>
            </a:prstGeom>
          </p:spPr>
          <p:txBody>
            <a:bodyPr wrap="none">
              <a:spAutoFit/>
            </a:bodyPr>
            <a:lstStyle/>
            <a:p>
              <a:pPr algn="ctr"/>
              <a:r>
                <a:rPr lang="en-PH" sz="1200" dirty="0" smtClean="0">
                  <a:solidFill>
                    <a:srgbClr val="AACAB1"/>
                  </a:solidFill>
                </a:rPr>
                <a:t>Display </a:t>
              </a:r>
            </a:p>
            <a:p>
              <a:pPr algn="ctr"/>
              <a:r>
                <a:rPr lang="en-PH" sz="1200" dirty="0" smtClean="0">
                  <a:solidFill>
                    <a:srgbClr val="AACAB1"/>
                  </a:solidFill>
                </a:rPr>
                <a:t>Generated</a:t>
              </a:r>
              <a:endParaRPr lang="en-PH" sz="1200" dirty="0">
                <a:solidFill>
                  <a:srgbClr val="AACAB1"/>
                </a:solidFill>
              </a:endParaRPr>
            </a:p>
          </p:txBody>
        </p:sp>
      </p:grpSp>
      <p:cxnSp>
        <p:nvCxnSpPr>
          <p:cNvPr id="104" name="Straight Arrow Connector 103"/>
          <p:cNvCxnSpPr/>
          <p:nvPr/>
        </p:nvCxnSpPr>
        <p:spPr>
          <a:xfrm>
            <a:off x="5908431" y="2990125"/>
            <a:ext cx="274533" cy="0"/>
          </a:xfrm>
          <a:prstGeom prst="straightConnector1">
            <a:avLst/>
          </a:prstGeom>
          <a:ln w="57150">
            <a:solidFill>
              <a:srgbClr val="AACAB1"/>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966195" y="5778535"/>
            <a:ext cx="3377205" cy="624683"/>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latin typeface="Montserrat" panose="00000500000000000000" pitchFamily="2" charset="0"/>
              </a:rPr>
              <a:t>POSITION PLACEHOLDER</a:t>
            </a:r>
            <a:endParaRPr lang="en-PH" dirty="0">
              <a:solidFill>
                <a:schemeClr val="bg1"/>
              </a:solidFill>
              <a:latin typeface="Montserrat" panose="00000500000000000000" pitchFamily="2" charset="0"/>
            </a:endParaRPr>
          </a:p>
        </p:txBody>
      </p:sp>
      <p:sp>
        <p:nvSpPr>
          <p:cNvPr id="109" name="Right Arrow Callout 108"/>
          <p:cNvSpPr/>
          <p:nvPr/>
        </p:nvSpPr>
        <p:spPr>
          <a:xfrm>
            <a:off x="-1803052" y="1588756"/>
            <a:ext cx="2494714" cy="2259875"/>
          </a:xfrm>
          <a:prstGeom prst="rightArrowCallout">
            <a:avLst>
              <a:gd name="adj1" fmla="val 10853"/>
              <a:gd name="adj2" fmla="val 8924"/>
              <a:gd name="adj3" fmla="val 25000"/>
              <a:gd name="adj4" fmla="val 64099"/>
            </a:avLst>
          </a:prstGeom>
          <a:solidFill>
            <a:schemeClr val="bg1"/>
          </a:solidFill>
          <a:ln>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rgbClr val="AACAB1"/>
                </a:solidFill>
              </a:rPr>
              <a:t>Once image is uploaded, upper box previews the certificate template</a:t>
            </a:r>
            <a:endParaRPr lang="en-PH" dirty="0">
              <a:solidFill>
                <a:srgbClr val="AACAB1"/>
              </a:solidFill>
            </a:endParaRPr>
          </a:p>
        </p:txBody>
      </p:sp>
      <p:sp>
        <p:nvSpPr>
          <p:cNvPr id="110" name="Right Arrow Callout 109"/>
          <p:cNvSpPr/>
          <p:nvPr/>
        </p:nvSpPr>
        <p:spPr>
          <a:xfrm flipH="1">
            <a:off x="11398856" y="1651174"/>
            <a:ext cx="2897944" cy="2259875"/>
          </a:xfrm>
          <a:prstGeom prst="rightArrowCallout">
            <a:avLst>
              <a:gd name="adj1" fmla="val 10853"/>
              <a:gd name="adj2" fmla="val 8924"/>
              <a:gd name="adj3" fmla="val 25000"/>
              <a:gd name="adj4" fmla="val 64099"/>
            </a:avLst>
          </a:prstGeom>
          <a:solidFill>
            <a:schemeClr val="bg1"/>
          </a:solidFill>
          <a:ln>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rgbClr val="AACAB1"/>
                </a:solidFill>
              </a:rPr>
              <a:t>Once file is uploaded, upper box previews a sample certificate with the first name it reads</a:t>
            </a:r>
            <a:endParaRPr lang="en-PH" dirty="0">
              <a:solidFill>
                <a:srgbClr val="AACAB1"/>
              </a:solidFill>
            </a:endParaRPr>
          </a:p>
        </p:txBody>
      </p:sp>
      <p:sp>
        <p:nvSpPr>
          <p:cNvPr id="114" name="Right Arrow Callout 113"/>
          <p:cNvSpPr/>
          <p:nvPr/>
        </p:nvSpPr>
        <p:spPr>
          <a:xfrm>
            <a:off x="-163953" y="4258557"/>
            <a:ext cx="2494714" cy="449594"/>
          </a:xfrm>
          <a:prstGeom prst="rightArrowCallout">
            <a:avLst>
              <a:gd name="adj1" fmla="val 10853"/>
              <a:gd name="adj2" fmla="val 8924"/>
              <a:gd name="adj3" fmla="val 25000"/>
              <a:gd name="adj4" fmla="val 64099"/>
            </a:avLst>
          </a:prstGeom>
          <a:solidFill>
            <a:schemeClr val="bg1"/>
          </a:solidFill>
          <a:ln>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rgbClr val="AACAB1"/>
                </a:solidFill>
              </a:rPr>
              <a:t>This is a button</a:t>
            </a:r>
            <a:endParaRPr lang="en-PH" dirty="0">
              <a:solidFill>
                <a:srgbClr val="AACAB1"/>
              </a:solidFill>
            </a:endParaRPr>
          </a:p>
        </p:txBody>
      </p:sp>
      <p:sp>
        <p:nvSpPr>
          <p:cNvPr id="115" name="Right Arrow Callout 114"/>
          <p:cNvSpPr/>
          <p:nvPr/>
        </p:nvSpPr>
        <p:spPr>
          <a:xfrm>
            <a:off x="-2364514" y="152449"/>
            <a:ext cx="2494714" cy="614434"/>
          </a:xfrm>
          <a:prstGeom prst="rightArrowCallout">
            <a:avLst>
              <a:gd name="adj1" fmla="val 10853"/>
              <a:gd name="adj2" fmla="val 8924"/>
              <a:gd name="adj3" fmla="val 25000"/>
              <a:gd name="adj4" fmla="val 64099"/>
            </a:avLst>
          </a:prstGeom>
          <a:solidFill>
            <a:schemeClr val="bg1"/>
          </a:solidFill>
          <a:ln>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rgbClr val="AACAB1"/>
                </a:solidFill>
              </a:rPr>
              <a:t>Black upon hover</a:t>
            </a:r>
            <a:endParaRPr lang="en-PH" dirty="0">
              <a:solidFill>
                <a:srgbClr val="AACAB1"/>
              </a:solidFill>
            </a:endParaRPr>
          </a:p>
        </p:txBody>
      </p:sp>
      <p:sp>
        <p:nvSpPr>
          <p:cNvPr id="116" name="Right Arrow Callout 115"/>
          <p:cNvSpPr/>
          <p:nvPr/>
        </p:nvSpPr>
        <p:spPr>
          <a:xfrm flipH="1">
            <a:off x="9908863" y="5010150"/>
            <a:ext cx="3788085" cy="573010"/>
          </a:xfrm>
          <a:prstGeom prst="rightArrowCallout">
            <a:avLst>
              <a:gd name="adj1" fmla="val 10853"/>
              <a:gd name="adj2" fmla="val 8924"/>
              <a:gd name="adj3" fmla="val 25000"/>
              <a:gd name="adj4" fmla="val 64099"/>
            </a:avLst>
          </a:prstGeom>
          <a:solidFill>
            <a:schemeClr val="bg1"/>
          </a:solidFill>
          <a:ln>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rgbClr val="AACAB1"/>
                </a:solidFill>
              </a:rPr>
              <a:t>Paste comma separated names here</a:t>
            </a:r>
            <a:endParaRPr lang="en-PH" dirty="0">
              <a:solidFill>
                <a:srgbClr val="AACAB1"/>
              </a:solidFill>
            </a:endParaRPr>
          </a:p>
        </p:txBody>
      </p:sp>
      <p:grpSp>
        <p:nvGrpSpPr>
          <p:cNvPr id="117" name="Group 116"/>
          <p:cNvGrpSpPr/>
          <p:nvPr/>
        </p:nvGrpSpPr>
        <p:grpSpPr>
          <a:xfrm>
            <a:off x="10590767" y="217044"/>
            <a:ext cx="1255882" cy="360000"/>
            <a:chOff x="12269618" y="546390"/>
            <a:chExt cx="1255882" cy="360000"/>
          </a:xfrm>
        </p:grpSpPr>
        <p:grpSp>
          <p:nvGrpSpPr>
            <p:cNvPr id="118" name="Group 117"/>
            <p:cNvGrpSpPr/>
            <p:nvPr/>
          </p:nvGrpSpPr>
          <p:grpSpPr>
            <a:xfrm>
              <a:off x="12269618" y="546390"/>
              <a:ext cx="360000" cy="360000"/>
              <a:chOff x="0" y="0"/>
              <a:chExt cx="5809957" cy="1012875"/>
            </a:xfrm>
          </p:grpSpPr>
          <p:sp>
            <p:nvSpPr>
              <p:cNvPr id="120" name="Rectangle 119"/>
              <p:cNvSpPr/>
              <p:nvPr/>
            </p:nvSpPr>
            <p:spPr>
              <a:xfrm>
                <a:off x="0" y="0"/>
                <a:ext cx="5809957" cy="1012875"/>
              </a:xfrm>
              <a:prstGeom prst="rect">
                <a:avLst/>
              </a:prstGeom>
              <a:solidFill>
                <a:schemeClr val="bg1"/>
              </a:solidFill>
              <a:ln w="38100">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rgbClr val="AACAB1"/>
                  </a:solidFill>
                </a:endParaRPr>
              </a:p>
            </p:txBody>
          </p:sp>
          <p:cxnSp>
            <p:nvCxnSpPr>
              <p:cNvPr id="121" name="Straight Connector 120"/>
              <p:cNvCxnSpPr/>
              <p:nvPr/>
            </p:nvCxnSpPr>
            <p:spPr>
              <a:xfrm>
                <a:off x="0" y="2"/>
                <a:ext cx="5809957" cy="1012873"/>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28135" y="0"/>
                <a:ext cx="5781822" cy="1012875"/>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grpSp>
        <p:sp>
          <p:nvSpPr>
            <p:cNvPr id="119" name="Rectangle 118"/>
            <p:cNvSpPr/>
            <p:nvPr/>
          </p:nvSpPr>
          <p:spPr>
            <a:xfrm>
              <a:off x="12645382" y="557430"/>
              <a:ext cx="880118" cy="348960"/>
            </a:xfrm>
            <a:prstGeom prst="rect">
              <a:avLst/>
            </a:prstGeom>
            <a:solidFill>
              <a:srgbClr val="AACAB1"/>
            </a:solidFill>
            <a:ln w="28575">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solidFill>
                    <a:schemeClr val="bg1"/>
                  </a:solidFill>
                  <a:latin typeface="Montserrat" panose="00000500000000000000" pitchFamily="2" charset="0"/>
                </a:rPr>
                <a:t>GitHub</a:t>
              </a:r>
              <a:endParaRPr lang="en-PH" sz="1400" dirty="0">
                <a:solidFill>
                  <a:schemeClr val="bg1"/>
                </a:solidFill>
                <a:latin typeface="Montserrat" panose="00000500000000000000" pitchFamily="2" charset="0"/>
              </a:endParaRPr>
            </a:p>
          </p:txBody>
        </p:sp>
      </p:grpSp>
    </p:spTree>
    <p:extLst>
      <p:ext uri="{BB962C8B-B14F-4D97-AF65-F5344CB8AC3E}">
        <p14:creationId xmlns:p14="http://schemas.microsoft.com/office/powerpoint/2010/main" val="21391729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900333"/>
          </a:xfrm>
          <a:prstGeom prst="rect">
            <a:avLst/>
          </a:prstGeom>
          <a:solidFill>
            <a:srgbClr val="AACAB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 name="Rectangle 1"/>
          <p:cNvSpPr/>
          <p:nvPr/>
        </p:nvSpPr>
        <p:spPr>
          <a:xfrm>
            <a:off x="150403" y="141709"/>
            <a:ext cx="5036956" cy="646331"/>
          </a:xfrm>
          <a:prstGeom prst="rect">
            <a:avLst/>
          </a:prstGeom>
        </p:spPr>
        <p:txBody>
          <a:bodyPr wrap="none">
            <a:spAutoFit/>
          </a:bodyPr>
          <a:lstStyle/>
          <a:p>
            <a:r>
              <a:rPr lang="en-PH" sz="3600" dirty="0" smtClean="0">
                <a:latin typeface="Montserrat" panose="00000500000000000000" pitchFamily="2" charset="0"/>
              </a:rPr>
              <a:t>Certificate</a:t>
            </a:r>
            <a:r>
              <a:rPr lang="en-PH" sz="3600" dirty="0" smtClean="0">
                <a:solidFill>
                  <a:schemeClr val="bg1"/>
                </a:solidFill>
                <a:latin typeface="Montserrat" panose="00000500000000000000" pitchFamily="2" charset="0"/>
              </a:rPr>
              <a:t> Generator</a:t>
            </a:r>
            <a:endParaRPr lang="en-PH" sz="3600" dirty="0">
              <a:solidFill>
                <a:schemeClr val="bg1"/>
              </a:solidFill>
            </a:endParaRPr>
          </a:p>
        </p:txBody>
      </p:sp>
      <p:sp>
        <p:nvSpPr>
          <p:cNvPr id="10" name="Rectangle 9"/>
          <p:cNvSpPr/>
          <p:nvPr/>
        </p:nvSpPr>
        <p:spPr>
          <a:xfrm>
            <a:off x="-561949" y="1375497"/>
            <a:ext cx="4127152" cy="4749855"/>
          </a:xfrm>
          <a:prstGeom prst="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7" name="Rectangle 26"/>
          <p:cNvSpPr/>
          <p:nvPr/>
        </p:nvSpPr>
        <p:spPr>
          <a:xfrm>
            <a:off x="-574797" y="1375498"/>
            <a:ext cx="4135718" cy="540000"/>
          </a:xfrm>
          <a:prstGeom prst="rect">
            <a:avLst/>
          </a:prstGeom>
          <a:solidFill>
            <a:schemeClr val="tx1">
              <a:lumMod val="85000"/>
              <a:lumOff val="1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dirty="0" smtClean="0">
                <a:solidFill>
                  <a:srgbClr val="AACAB1"/>
                </a:solidFill>
                <a:latin typeface="Montserrat" panose="00000500000000000000" pitchFamily="2" charset="0"/>
              </a:rPr>
              <a:t>Help</a:t>
            </a:r>
            <a:endParaRPr lang="en-PH" dirty="0">
              <a:solidFill>
                <a:srgbClr val="AACAB1"/>
              </a:solidFill>
              <a:latin typeface="Montserrat" panose="00000500000000000000" pitchFamily="2" charset="0"/>
            </a:endParaRPr>
          </a:p>
        </p:txBody>
      </p:sp>
      <p:grpSp>
        <p:nvGrpSpPr>
          <p:cNvPr id="44" name="Group 43"/>
          <p:cNvGrpSpPr/>
          <p:nvPr/>
        </p:nvGrpSpPr>
        <p:grpSpPr>
          <a:xfrm>
            <a:off x="9162151" y="201687"/>
            <a:ext cx="360000" cy="360000"/>
            <a:chOff x="0" y="0"/>
            <a:chExt cx="5809957" cy="1012875"/>
          </a:xfrm>
        </p:grpSpPr>
        <p:sp>
          <p:nvSpPr>
            <p:cNvPr id="45" name="Rectangle 44"/>
            <p:cNvSpPr/>
            <p:nvPr/>
          </p:nvSpPr>
          <p:spPr>
            <a:xfrm>
              <a:off x="0" y="1"/>
              <a:ext cx="5809957" cy="1012874"/>
            </a:xfrm>
            <a:prstGeom prst="rect">
              <a:avLst/>
            </a:prstGeom>
            <a:solidFill>
              <a:schemeClr val="bg1"/>
            </a:solidFill>
            <a:ln w="38100">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rgbClr val="AACAB1"/>
                </a:solidFill>
              </a:endParaRPr>
            </a:p>
          </p:txBody>
        </p:sp>
        <p:cxnSp>
          <p:nvCxnSpPr>
            <p:cNvPr id="46" name="Straight Connector 45"/>
            <p:cNvCxnSpPr/>
            <p:nvPr/>
          </p:nvCxnSpPr>
          <p:spPr>
            <a:xfrm>
              <a:off x="0" y="2"/>
              <a:ext cx="5809957" cy="1012873"/>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8135" y="0"/>
              <a:ext cx="5781822" cy="1012875"/>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9626268" y="201328"/>
            <a:ext cx="360000" cy="360000"/>
            <a:chOff x="0" y="0"/>
            <a:chExt cx="5809957" cy="1012875"/>
          </a:xfrm>
        </p:grpSpPr>
        <p:sp>
          <p:nvSpPr>
            <p:cNvPr id="32" name="Rectangle 31"/>
            <p:cNvSpPr/>
            <p:nvPr/>
          </p:nvSpPr>
          <p:spPr>
            <a:xfrm>
              <a:off x="0" y="1"/>
              <a:ext cx="5809957" cy="1012874"/>
            </a:xfrm>
            <a:prstGeom prst="rect">
              <a:avLst/>
            </a:prstGeom>
            <a:solidFill>
              <a:schemeClr val="bg1"/>
            </a:solidFill>
            <a:ln w="38100">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rgbClr val="AACAB1"/>
                </a:solidFill>
              </a:endParaRPr>
            </a:p>
          </p:txBody>
        </p:sp>
        <p:cxnSp>
          <p:nvCxnSpPr>
            <p:cNvPr id="33" name="Straight Connector 32"/>
            <p:cNvCxnSpPr/>
            <p:nvPr/>
          </p:nvCxnSpPr>
          <p:spPr>
            <a:xfrm>
              <a:off x="0" y="2"/>
              <a:ext cx="5809957" cy="1012873"/>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8135" y="0"/>
              <a:ext cx="5781822" cy="1012875"/>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10140459" y="232285"/>
            <a:ext cx="324000" cy="324000"/>
            <a:chOff x="5165558" y="2020501"/>
            <a:chExt cx="3920844" cy="3899874"/>
          </a:xfrm>
          <a:solidFill>
            <a:schemeClr val="bg1"/>
          </a:solidFill>
        </p:grpSpPr>
        <p:sp>
          <p:nvSpPr>
            <p:cNvPr id="89" name="Rectangle 88"/>
            <p:cNvSpPr/>
            <p:nvPr/>
          </p:nvSpPr>
          <p:spPr>
            <a:xfrm>
              <a:off x="5165558" y="2020501"/>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0" name="Rectangle 89"/>
            <p:cNvSpPr/>
            <p:nvPr/>
          </p:nvSpPr>
          <p:spPr>
            <a:xfrm>
              <a:off x="8186402" y="2020501"/>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1" name="Rectangle 90"/>
            <p:cNvSpPr/>
            <p:nvPr/>
          </p:nvSpPr>
          <p:spPr>
            <a:xfrm>
              <a:off x="6675980" y="2020501"/>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2" name="Rectangle 91"/>
            <p:cNvSpPr/>
            <p:nvPr/>
          </p:nvSpPr>
          <p:spPr>
            <a:xfrm>
              <a:off x="5165558" y="3520438"/>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3" name="Rectangle 92"/>
            <p:cNvSpPr/>
            <p:nvPr/>
          </p:nvSpPr>
          <p:spPr>
            <a:xfrm>
              <a:off x="8186402" y="3520438"/>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4" name="Rectangle 93"/>
            <p:cNvSpPr/>
            <p:nvPr/>
          </p:nvSpPr>
          <p:spPr>
            <a:xfrm>
              <a:off x="6675980" y="3520438"/>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5" name="Rectangle 94"/>
            <p:cNvSpPr/>
            <p:nvPr/>
          </p:nvSpPr>
          <p:spPr>
            <a:xfrm>
              <a:off x="5165558" y="5020375"/>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p:cNvSpPr/>
            <p:nvPr/>
          </p:nvSpPr>
          <p:spPr>
            <a:xfrm>
              <a:off x="8186402" y="5020375"/>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p:cNvSpPr/>
            <p:nvPr/>
          </p:nvSpPr>
          <p:spPr>
            <a:xfrm>
              <a:off x="6675980" y="5020375"/>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grpSp>
        <p:nvGrpSpPr>
          <p:cNvPr id="117" name="Group 116"/>
          <p:cNvGrpSpPr/>
          <p:nvPr/>
        </p:nvGrpSpPr>
        <p:grpSpPr>
          <a:xfrm>
            <a:off x="10590767" y="217044"/>
            <a:ext cx="1255882" cy="360000"/>
            <a:chOff x="12269618" y="546390"/>
            <a:chExt cx="1255882" cy="360000"/>
          </a:xfrm>
        </p:grpSpPr>
        <p:grpSp>
          <p:nvGrpSpPr>
            <p:cNvPr id="118" name="Group 117"/>
            <p:cNvGrpSpPr/>
            <p:nvPr/>
          </p:nvGrpSpPr>
          <p:grpSpPr>
            <a:xfrm>
              <a:off x="12269618" y="546390"/>
              <a:ext cx="360000" cy="360000"/>
              <a:chOff x="0" y="0"/>
              <a:chExt cx="5809957" cy="1012875"/>
            </a:xfrm>
          </p:grpSpPr>
          <p:sp>
            <p:nvSpPr>
              <p:cNvPr id="120" name="Rectangle 119"/>
              <p:cNvSpPr/>
              <p:nvPr/>
            </p:nvSpPr>
            <p:spPr>
              <a:xfrm>
                <a:off x="0" y="0"/>
                <a:ext cx="5809957" cy="1012875"/>
              </a:xfrm>
              <a:prstGeom prst="rect">
                <a:avLst/>
              </a:prstGeom>
              <a:solidFill>
                <a:schemeClr val="bg1"/>
              </a:solidFill>
              <a:ln w="38100">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rgbClr val="AACAB1"/>
                  </a:solidFill>
                </a:endParaRPr>
              </a:p>
            </p:txBody>
          </p:sp>
          <p:cxnSp>
            <p:nvCxnSpPr>
              <p:cNvPr id="121" name="Straight Connector 120"/>
              <p:cNvCxnSpPr/>
              <p:nvPr/>
            </p:nvCxnSpPr>
            <p:spPr>
              <a:xfrm>
                <a:off x="0" y="2"/>
                <a:ext cx="5809957" cy="1012873"/>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28135" y="0"/>
                <a:ext cx="5781822" cy="1012875"/>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grpSp>
        <p:sp>
          <p:nvSpPr>
            <p:cNvPr id="119" name="Rectangle 118"/>
            <p:cNvSpPr/>
            <p:nvPr/>
          </p:nvSpPr>
          <p:spPr>
            <a:xfrm>
              <a:off x="12645382" y="557430"/>
              <a:ext cx="880118" cy="348960"/>
            </a:xfrm>
            <a:prstGeom prst="rect">
              <a:avLst/>
            </a:prstGeom>
            <a:solidFill>
              <a:srgbClr val="AACAB1"/>
            </a:solidFill>
            <a:ln w="28575">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solidFill>
                    <a:schemeClr val="bg1"/>
                  </a:solidFill>
                  <a:latin typeface="Montserrat" panose="00000500000000000000" pitchFamily="2" charset="0"/>
                </a:rPr>
                <a:t>GitHub</a:t>
              </a:r>
              <a:endParaRPr lang="en-PH" sz="1400" dirty="0">
                <a:solidFill>
                  <a:schemeClr val="bg1"/>
                </a:solidFill>
                <a:latin typeface="Montserrat" panose="00000500000000000000" pitchFamily="2" charset="0"/>
              </a:endParaRPr>
            </a:p>
          </p:txBody>
        </p:sp>
      </p:grpSp>
      <p:pic>
        <p:nvPicPr>
          <p:cNvPr id="1026" name="Picture 2" descr="Close Button - Free shapes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3807" y="1497173"/>
            <a:ext cx="216000" cy="216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574796" y="1375498"/>
            <a:ext cx="4132602" cy="4749854"/>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rgbClr val="AACAB1"/>
              </a:solidFill>
            </a:endParaRPr>
          </a:p>
        </p:txBody>
      </p:sp>
      <p:sp>
        <p:nvSpPr>
          <p:cNvPr id="123" name="Rectangle 122"/>
          <p:cNvSpPr/>
          <p:nvPr/>
        </p:nvSpPr>
        <p:spPr>
          <a:xfrm flipV="1">
            <a:off x="-568373" y="4137921"/>
            <a:ext cx="4147200" cy="18000"/>
          </a:xfrm>
          <a:prstGeom prst="rect">
            <a:avLst/>
          </a:prstGeom>
          <a:solidFill>
            <a:schemeClr val="tx1">
              <a:lumMod val="85000"/>
              <a:lumOff val="1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PH" sz="1600" dirty="0">
              <a:solidFill>
                <a:schemeClr val="bg1"/>
              </a:solidFill>
              <a:latin typeface="Montserrat" panose="00000500000000000000" pitchFamily="2" charset="0"/>
            </a:endParaRPr>
          </a:p>
        </p:txBody>
      </p:sp>
      <p:sp>
        <p:nvSpPr>
          <p:cNvPr id="14" name="Rectangle 13"/>
          <p:cNvSpPr/>
          <p:nvPr/>
        </p:nvSpPr>
        <p:spPr>
          <a:xfrm>
            <a:off x="-547021" y="2355330"/>
            <a:ext cx="4073099" cy="3770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PH" sz="1400" dirty="0" smtClean="0">
                <a:solidFill>
                  <a:schemeClr val="tx1">
                    <a:lumMod val="85000"/>
                    <a:lumOff val="15000"/>
                  </a:schemeClr>
                </a:solidFill>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 </a:t>
            </a:r>
          </a:p>
          <a:p>
            <a:pPr algn="just"/>
            <a:endParaRPr lang="en-PH" sz="1400" dirty="0" smtClean="0">
              <a:solidFill>
                <a:schemeClr val="tx1">
                  <a:lumMod val="85000"/>
                  <a:lumOff val="15000"/>
                </a:schemeClr>
              </a:solidFill>
            </a:endParaRPr>
          </a:p>
          <a:p>
            <a:pPr algn="just"/>
            <a:r>
              <a:rPr lang="en-PH" sz="1400" dirty="0" smtClean="0">
                <a:solidFill>
                  <a:schemeClr val="tx1">
                    <a:lumMod val="85000"/>
                    <a:lumOff val="15000"/>
                  </a:schemeClr>
                </a:solidFill>
              </a:rPr>
              <a:t>Lorem </a:t>
            </a:r>
            <a:r>
              <a:rPr lang="en-PH" sz="1400" dirty="0">
                <a:solidFill>
                  <a:schemeClr val="tx1">
                    <a:lumMod val="85000"/>
                    <a:lumOff val="15000"/>
                  </a:schemeClr>
                </a:solidFill>
              </a:rPr>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 </a:t>
            </a:r>
          </a:p>
          <a:p>
            <a:pPr algn="just"/>
            <a:endParaRPr lang="en-PH" sz="1400" dirty="0">
              <a:solidFill>
                <a:schemeClr val="tx1">
                  <a:lumMod val="85000"/>
                  <a:lumOff val="15000"/>
                </a:schemeClr>
              </a:solidFill>
            </a:endParaRPr>
          </a:p>
        </p:txBody>
      </p:sp>
      <p:grpSp>
        <p:nvGrpSpPr>
          <p:cNvPr id="127" name="Group 126"/>
          <p:cNvGrpSpPr/>
          <p:nvPr/>
        </p:nvGrpSpPr>
        <p:grpSpPr>
          <a:xfrm>
            <a:off x="-560495" y="2011514"/>
            <a:ext cx="2070000" cy="331120"/>
            <a:chOff x="1211216" y="1034507"/>
            <a:chExt cx="961200" cy="331120"/>
          </a:xfrm>
        </p:grpSpPr>
        <p:sp>
          <p:nvSpPr>
            <p:cNvPr id="128" name="Rectangle 127"/>
            <p:cNvSpPr/>
            <p:nvPr/>
          </p:nvSpPr>
          <p:spPr>
            <a:xfrm>
              <a:off x="1221628" y="1047318"/>
              <a:ext cx="933794" cy="318309"/>
            </a:xfrm>
            <a:prstGeom prst="rect">
              <a:avLst/>
            </a:prstGeom>
            <a:solidFill>
              <a:srgbClr val="AACAB1"/>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600" i="1" dirty="0" smtClean="0">
                  <a:solidFill>
                    <a:schemeClr val="tx1"/>
                  </a:solidFill>
                  <a:latin typeface="Montserrat" panose="00000500000000000000" pitchFamily="2" charset="0"/>
                </a:rPr>
                <a:t>Usage</a:t>
              </a:r>
              <a:endParaRPr lang="en-PH" sz="1600" i="1" dirty="0">
                <a:solidFill>
                  <a:schemeClr val="tx1"/>
                </a:solidFill>
                <a:latin typeface="Montserrat" panose="00000500000000000000" pitchFamily="2" charset="0"/>
              </a:endParaRPr>
            </a:p>
          </p:txBody>
        </p:sp>
        <p:sp>
          <p:nvSpPr>
            <p:cNvPr id="129" name="Rectangle 128"/>
            <p:cNvSpPr/>
            <p:nvPr/>
          </p:nvSpPr>
          <p:spPr>
            <a:xfrm>
              <a:off x="1211216" y="1034507"/>
              <a:ext cx="961200" cy="318309"/>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i="1" dirty="0" smtClean="0">
                  <a:solidFill>
                    <a:schemeClr val="tx1"/>
                  </a:solidFill>
                  <a:latin typeface="Montserrat" panose="00000500000000000000" pitchFamily="2" charset="0"/>
                </a:rPr>
                <a:t>Usage</a:t>
              </a:r>
              <a:endParaRPr lang="en-PH" sz="1400" i="1" dirty="0">
                <a:solidFill>
                  <a:schemeClr val="tx1"/>
                </a:solidFill>
                <a:latin typeface="Montserrat" panose="00000500000000000000" pitchFamily="2" charset="0"/>
              </a:endParaRPr>
            </a:p>
          </p:txBody>
        </p:sp>
      </p:grpSp>
      <p:grpSp>
        <p:nvGrpSpPr>
          <p:cNvPr id="133" name="Group 132"/>
          <p:cNvGrpSpPr/>
          <p:nvPr/>
        </p:nvGrpSpPr>
        <p:grpSpPr>
          <a:xfrm>
            <a:off x="1484642" y="2011456"/>
            <a:ext cx="2070000" cy="331120"/>
            <a:chOff x="1211216" y="1034507"/>
            <a:chExt cx="961200" cy="331120"/>
          </a:xfrm>
        </p:grpSpPr>
        <p:sp>
          <p:nvSpPr>
            <p:cNvPr id="134" name="Rectangle 133"/>
            <p:cNvSpPr/>
            <p:nvPr/>
          </p:nvSpPr>
          <p:spPr>
            <a:xfrm>
              <a:off x="1221628" y="1047318"/>
              <a:ext cx="933794" cy="318309"/>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600" dirty="0" smtClean="0">
                  <a:solidFill>
                    <a:schemeClr val="tx1"/>
                  </a:solidFill>
                  <a:latin typeface="Montserrat" panose="00000500000000000000" pitchFamily="2" charset="0"/>
                </a:rPr>
                <a:t>Usage</a:t>
              </a:r>
              <a:endParaRPr lang="en-PH" sz="1600" dirty="0">
                <a:solidFill>
                  <a:schemeClr val="tx1"/>
                </a:solidFill>
                <a:latin typeface="Montserrat" panose="00000500000000000000" pitchFamily="2" charset="0"/>
              </a:endParaRPr>
            </a:p>
          </p:txBody>
        </p:sp>
        <p:sp>
          <p:nvSpPr>
            <p:cNvPr id="135" name="Rectangle 134"/>
            <p:cNvSpPr/>
            <p:nvPr/>
          </p:nvSpPr>
          <p:spPr>
            <a:xfrm>
              <a:off x="1211216" y="1034507"/>
              <a:ext cx="961200" cy="318309"/>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solidFill>
                    <a:schemeClr val="tx1"/>
                  </a:solidFill>
                  <a:latin typeface="Montserrat" panose="00000500000000000000" pitchFamily="2" charset="0"/>
                </a:rPr>
                <a:t>About</a:t>
              </a:r>
              <a:endParaRPr lang="en-PH" sz="1400" dirty="0">
                <a:solidFill>
                  <a:schemeClr val="tx1"/>
                </a:solidFill>
                <a:latin typeface="Montserrat" panose="00000500000000000000" pitchFamily="2" charset="0"/>
              </a:endParaRPr>
            </a:p>
          </p:txBody>
        </p:sp>
      </p:grpSp>
      <p:sp>
        <p:nvSpPr>
          <p:cNvPr id="136" name="Rectangle 135"/>
          <p:cNvSpPr/>
          <p:nvPr/>
        </p:nvSpPr>
        <p:spPr>
          <a:xfrm>
            <a:off x="3879202" y="1375497"/>
            <a:ext cx="4127152" cy="4749855"/>
          </a:xfrm>
          <a:prstGeom prst="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37" name="Rectangle 136"/>
          <p:cNvSpPr/>
          <p:nvPr/>
        </p:nvSpPr>
        <p:spPr>
          <a:xfrm>
            <a:off x="3873974" y="1375498"/>
            <a:ext cx="4135718" cy="540000"/>
          </a:xfrm>
          <a:prstGeom prst="rect">
            <a:avLst/>
          </a:prstGeom>
          <a:solidFill>
            <a:schemeClr val="tx1">
              <a:lumMod val="85000"/>
              <a:lumOff val="1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dirty="0" smtClean="0">
                <a:solidFill>
                  <a:srgbClr val="AACAB1"/>
                </a:solidFill>
                <a:latin typeface="Montserrat" panose="00000500000000000000" pitchFamily="2" charset="0"/>
              </a:rPr>
              <a:t>Settings</a:t>
            </a:r>
            <a:endParaRPr lang="en-PH" dirty="0">
              <a:solidFill>
                <a:srgbClr val="AACAB1"/>
              </a:solidFill>
              <a:latin typeface="Montserrat" panose="00000500000000000000" pitchFamily="2" charset="0"/>
            </a:endParaRPr>
          </a:p>
        </p:txBody>
      </p:sp>
      <p:pic>
        <p:nvPicPr>
          <p:cNvPr id="138" name="Picture 2" descr="Close Button - Free shapes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4958" y="1497173"/>
            <a:ext cx="216000" cy="216000"/>
          </a:xfrm>
          <a:prstGeom prst="rect">
            <a:avLst/>
          </a:prstGeom>
          <a:noFill/>
          <a:extLst>
            <a:ext uri="{909E8E84-426E-40DD-AFC4-6F175D3DCCD1}">
              <a14:hiddenFill xmlns:a14="http://schemas.microsoft.com/office/drawing/2010/main">
                <a:solidFill>
                  <a:srgbClr val="FFFFFF"/>
                </a:solidFill>
              </a14:hiddenFill>
            </a:ext>
          </a:extLst>
        </p:spPr>
      </p:pic>
      <p:grpSp>
        <p:nvGrpSpPr>
          <p:cNvPr id="141" name="Group 140"/>
          <p:cNvGrpSpPr/>
          <p:nvPr/>
        </p:nvGrpSpPr>
        <p:grpSpPr>
          <a:xfrm>
            <a:off x="3880656" y="2011514"/>
            <a:ext cx="2070000" cy="331120"/>
            <a:chOff x="1211216" y="1034507"/>
            <a:chExt cx="961200" cy="331120"/>
          </a:xfrm>
        </p:grpSpPr>
        <p:sp>
          <p:nvSpPr>
            <p:cNvPr id="142" name="Rectangle 141"/>
            <p:cNvSpPr/>
            <p:nvPr/>
          </p:nvSpPr>
          <p:spPr>
            <a:xfrm>
              <a:off x="1221628" y="1047318"/>
              <a:ext cx="933794" cy="318309"/>
            </a:xfrm>
            <a:prstGeom prst="rect">
              <a:avLst/>
            </a:prstGeom>
            <a:solidFill>
              <a:srgbClr val="AACAB1"/>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600" dirty="0" smtClean="0">
                  <a:solidFill>
                    <a:schemeClr val="tx1"/>
                  </a:solidFill>
                  <a:latin typeface="Montserrat" panose="00000500000000000000" pitchFamily="2" charset="0"/>
                </a:rPr>
                <a:t>Usage</a:t>
              </a:r>
              <a:endParaRPr lang="en-PH" sz="1600" dirty="0">
                <a:solidFill>
                  <a:schemeClr val="tx1"/>
                </a:solidFill>
                <a:latin typeface="Montserrat" panose="00000500000000000000" pitchFamily="2" charset="0"/>
              </a:endParaRPr>
            </a:p>
          </p:txBody>
        </p:sp>
        <p:sp>
          <p:nvSpPr>
            <p:cNvPr id="143" name="Rectangle 142"/>
            <p:cNvSpPr/>
            <p:nvPr/>
          </p:nvSpPr>
          <p:spPr>
            <a:xfrm>
              <a:off x="1211216" y="1034507"/>
              <a:ext cx="961200" cy="318309"/>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i="1" dirty="0" smtClean="0">
                  <a:solidFill>
                    <a:schemeClr val="tx1"/>
                  </a:solidFill>
                  <a:latin typeface="Montserrat" panose="00000500000000000000" pitchFamily="2" charset="0"/>
                </a:rPr>
                <a:t>Template</a:t>
              </a:r>
              <a:endParaRPr lang="en-PH" sz="1400" i="1" dirty="0">
                <a:solidFill>
                  <a:schemeClr val="tx1"/>
                </a:solidFill>
                <a:latin typeface="Montserrat" panose="00000500000000000000" pitchFamily="2" charset="0"/>
              </a:endParaRPr>
            </a:p>
          </p:txBody>
        </p:sp>
      </p:grpSp>
      <p:grpSp>
        <p:nvGrpSpPr>
          <p:cNvPr id="144" name="Group 143"/>
          <p:cNvGrpSpPr/>
          <p:nvPr/>
        </p:nvGrpSpPr>
        <p:grpSpPr>
          <a:xfrm>
            <a:off x="5925793" y="2011456"/>
            <a:ext cx="2070000" cy="331120"/>
            <a:chOff x="1211216" y="1034507"/>
            <a:chExt cx="961200" cy="331120"/>
          </a:xfrm>
        </p:grpSpPr>
        <p:sp>
          <p:nvSpPr>
            <p:cNvPr id="145" name="Rectangle 144"/>
            <p:cNvSpPr/>
            <p:nvPr/>
          </p:nvSpPr>
          <p:spPr>
            <a:xfrm>
              <a:off x="1221628" y="1047318"/>
              <a:ext cx="933794" cy="318309"/>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600" dirty="0" smtClean="0">
                  <a:solidFill>
                    <a:schemeClr val="tx1"/>
                  </a:solidFill>
                  <a:latin typeface="Montserrat" panose="00000500000000000000" pitchFamily="2" charset="0"/>
                </a:rPr>
                <a:t>Usage</a:t>
              </a:r>
              <a:endParaRPr lang="en-PH" sz="1600" dirty="0">
                <a:solidFill>
                  <a:schemeClr val="tx1"/>
                </a:solidFill>
                <a:latin typeface="Montserrat" panose="00000500000000000000" pitchFamily="2" charset="0"/>
              </a:endParaRPr>
            </a:p>
          </p:txBody>
        </p:sp>
        <p:sp>
          <p:nvSpPr>
            <p:cNvPr id="146" name="Rectangle 145"/>
            <p:cNvSpPr/>
            <p:nvPr/>
          </p:nvSpPr>
          <p:spPr>
            <a:xfrm>
              <a:off x="1211216" y="1034507"/>
              <a:ext cx="961200" cy="318309"/>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solidFill>
                    <a:schemeClr val="tx1"/>
                  </a:solidFill>
                  <a:latin typeface="Montserrat" panose="00000500000000000000" pitchFamily="2" charset="0"/>
                </a:rPr>
                <a:t>Names</a:t>
              </a:r>
              <a:endParaRPr lang="en-PH" sz="1400" dirty="0">
                <a:solidFill>
                  <a:schemeClr val="tx1"/>
                </a:solidFill>
                <a:latin typeface="Montserrat" panose="00000500000000000000" pitchFamily="2" charset="0"/>
              </a:endParaRPr>
            </a:p>
          </p:txBody>
        </p:sp>
      </p:grpSp>
      <p:grpSp>
        <p:nvGrpSpPr>
          <p:cNvPr id="19" name="Group 18"/>
          <p:cNvGrpSpPr/>
          <p:nvPr/>
        </p:nvGrpSpPr>
        <p:grpSpPr>
          <a:xfrm>
            <a:off x="4531238" y="3877570"/>
            <a:ext cx="477197" cy="183728"/>
            <a:chOff x="5542821" y="2919186"/>
            <a:chExt cx="791446" cy="367620"/>
          </a:xfrm>
        </p:grpSpPr>
        <p:sp>
          <p:nvSpPr>
            <p:cNvPr id="17" name="Rounded Rectangle 16"/>
            <p:cNvSpPr/>
            <p:nvPr/>
          </p:nvSpPr>
          <p:spPr>
            <a:xfrm>
              <a:off x="5542821" y="2919186"/>
              <a:ext cx="791444" cy="362857"/>
            </a:xfrm>
            <a:prstGeom prst="roundRect">
              <a:avLst>
                <a:gd name="adj" fmla="val 50000"/>
              </a:avLst>
            </a:prstGeom>
            <a:solidFill>
              <a:schemeClr val="tx1">
                <a:lumMod val="85000"/>
                <a:lumOff val="1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48" name="Rounded Rectangle 147"/>
            <p:cNvSpPr/>
            <p:nvPr/>
          </p:nvSpPr>
          <p:spPr>
            <a:xfrm>
              <a:off x="5904411" y="2923949"/>
              <a:ext cx="429856" cy="362857"/>
            </a:xfrm>
            <a:prstGeom prst="roundRect">
              <a:avLst>
                <a:gd name="adj" fmla="val 50000"/>
              </a:avLst>
            </a:prstGeom>
            <a:solidFill>
              <a:srgbClr val="A0C4A8"/>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grpSp>
        <p:nvGrpSpPr>
          <p:cNvPr id="37" name="Group 36"/>
          <p:cNvGrpSpPr/>
          <p:nvPr/>
        </p:nvGrpSpPr>
        <p:grpSpPr>
          <a:xfrm>
            <a:off x="3903079" y="2619934"/>
            <a:ext cx="3314548" cy="307836"/>
            <a:chOff x="4994460" y="2720059"/>
            <a:chExt cx="3314548" cy="307836"/>
          </a:xfrm>
        </p:grpSpPr>
        <p:sp>
          <p:nvSpPr>
            <p:cNvPr id="20" name="Rectangle 19"/>
            <p:cNvSpPr/>
            <p:nvPr/>
          </p:nvSpPr>
          <p:spPr>
            <a:xfrm>
              <a:off x="4994460" y="2720118"/>
              <a:ext cx="2379177" cy="307777"/>
            </a:xfrm>
            <a:prstGeom prst="rect">
              <a:avLst/>
            </a:prstGeom>
            <a:ln>
              <a:noFill/>
            </a:ln>
          </p:spPr>
          <p:txBody>
            <a:bodyPr wrap="none">
              <a:spAutoFit/>
            </a:bodyPr>
            <a:lstStyle/>
            <a:p>
              <a:pPr algn="ctr"/>
              <a:r>
                <a:rPr lang="en-PH" sz="1400" dirty="0" smtClean="0">
                  <a:latin typeface="Montserrat" panose="00000500000000000000" pitchFamily="2" charset="0"/>
                </a:rPr>
                <a:t>Set vertical placeholder: </a:t>
              </a:r>
              <a:endParaRPr lang="en-PH" sz="1400" dirty="0">
                <a:latin typeface="Montserrat" panose="00000500000000000000" pitchFamily="2" charset="0"/>
              </a:endParaRPr>
            </a:p>
          </p:txBody>
        </p:sp>
        <p:grpSp>
          <p:nvGrpSpPr>
            <p:cNvPr id="28" name="Group 27"/>
            <p:cNvGrpSpPr/>
            <p:nvPr/>
          </p:nvGrpSpPr>
          <p:grpSpPr>
            <a:xfrm>
              <a:off x="7373637" y="2720059"/>
              <a:ext cx="935371" cy="307836"/>
              <a:chOff x="7412546" y="2824146"/>
              <a:chExt cx="935371" cy="329534"/>
            </a:xfrm>
          </p:grpSpPr>
          <p:sp>
            <p:nvSpPr>
              <p:cNvPr id="150" name="Rectangle 149"/>
              <p:cNvSpPr/>
              <p:nvPr/>
            </p:nvSpPr>
            <p:spPr>
              <a:xfrm>
                <a:off x="7422678" y="2835371"/>
                <a:ext cx="908701" cy="318309"/>
              </a:xfrm>
              <a:prstGeom prst="rect">
                <a:avLst/>
              </a:prstGeom>
              <a:solidFill>
                <a:srgbClr val="AACAB1"/>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PH" sz="1600" dirty="0">
                  <a:solidFill>
                    <a:schemeClr val="tx1"/>
                  </a:solidFill>
                  <a:latin typeface="Montserrat" panose="00000500000000000000" pitchFamily="2" charset="0"/>
                </a:endParaRPr>
              </a:p>
            </p:txBody>
          </p:sp>
          <p:sp>
            <p:nvSpPr>
              <p:cNvPr id="152" name="Rectangle 151"/>
              <p:cNvSpPr/>
              <p:nvPr/>
            </p:nvSpPr>
            <p:spPr>
              <a:xfrm>
                <a:off x="7412546" y="2824146"/>
                <a:ext cx="935371" cy="320400"/>
              </a:xfrm>
              <a:prstGeom prst="rect">
                <a:avLst/>
              </a:prstGeom>
              <a:solidFill>
                <a:srgbClr val="D0E2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200" dirty="0" smtClean="0">
                    <a:noFill/>
                    <a:latin typeface="Montserrat" panose="00000500000000000000" pitchFamily="2" charset="0"/>
                  </a:rPr>
                  <a:t>___</a:t>
                </a:r>
                <a:r>
                  <a:rPr lang="en-PH" sz="1200" dirty="0" smtClean="0">
                    <a:solidFill>
                      <a:schemeClr val="tx1"/>
                    </a:solidFill>
                    <a:latin typeface="Montserrat" panose="00000500000000000000" pitchFamily="2" charset="0"/>
                  </a:rPr>
                  <a:t>px</a:t>
                </a:r>
                <a:endParaRPr lang="en-PH" sz="1200" dirty="0">
                  <a:solidFill>
                    <a:schemeClr val="tx1"/>
                  </a:solidFill>
                  <a:latin typeface="Montserrat" panose="00000500000000000000" pitchFamily="2" charset="0"/>
                </a:endParaRPr>
              </a:p>
            </p:txBody>
          </p:sp>
        </p:grpSp>
      </p:grpSp>
      <p:grpSp>
        <p:nvGrpSpPr>
          <p:cNvPr id="54" name="Group 53"/>
          <p:cNvGrpSpPr/>
          <p:nvPr/>
        </p:nvGrpSpPr>
        <p:grpSpPr>
          <a:xfrm>
            <a:off x="3896128" y="3059986"/>
            <a:ext cx="3864464" cy="590813"/>
            <a:chOff x="4919016" y="3384218"/>
            <a:chExt cx="3864464" cy="590813"/>
          </a:xfrm>
        </p:grpSpPr>
        <p:sp>
          <p:nvSpPr>
            <p:cNvPr id="40" name="Rectangle 39"/>
            <p:cNvSpPr/>
            <p:nvPr/>
          </p:nvSpPr>
          <p:spPr>
            <a:xfrm>
              <a:off x="4919016" y="3384218"/>
              <a:ext cx="635110" cy="323165"/>
            </a:xfrm>
            <a:prstGeom prst="rect">
              <a:avLst/>
            </a:prstGeom>
          </p:spPr>
          <p:txBody>
            <a:bodyPr wrap="none">
              <a:spAutoFit/>
            </a:bodyPr>
            <a:lstStyle/>
            <a:p>
              <a:r>
                <a:rPr lang="en-PH" sz="1500" dirty="0" smtClean="0">
                  <a:latin typeface="Montserrat" panose="00000500000000000000" pitchFamily="2" charset="0"/>
                </a:rPr>
                <a:t>Font</a:t>
              </a:r>
              <a:endParaRPr lang="en-PH" sz="1500" dirty="0"/>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0850" y="3695263"/>
              <a:ext cx="3772630" cy="279768"/>
            </a:xfrm>
            <a:prstGeom prst="rect">
              <a:avLst/>
            </a:prstGeom>
          </p:spPr>
        </p:pic>
      </p:grpSp>
      <p:sp>
        <p:nvSpPr>
          <p:cNvPr id="171" name="Rectangle 170"/>
          <p:cNvSpPr/>
          <p:nvPr/>
        </p:nvSpPr>
        <p:spPr>
          <a:xfrm>
            <a:off x="3901289" y="3807852"/>
            <a:ext cx="540533" cy="323165"/>
          </a:xfrm>
          <a:prstGeom prst="rect">
            <a:avLst/>
          </a:prstGeom>
        </p:spPr>
        <p:txBody>
          <a:bodyPr wrap="none">
            <a:spAutoFit/>
          </a:bodyPr>
          <a:lstStyle/>
          <a:p>
            <a:r>
              <a:rPr lang="en-PH" sz="1500" dirty="0" smtClean="0">
                <a:latin typeface="Montserrat" panose="00000500000000000000" pitchFamily="2" charset="0"/>
              </a:rPr>
              <a:t>Etc.</a:t>
            </a:r>
            <a:endParaRPr lang="en-PH" sz="1500" dirty="0"/>
          </a:p>
        </p:txBody>
      </p:sp>
      <p:sp>
        <p:nvSpPr>
          <p:cNvPr id="208" name="Rectangle 207"/>
          <p:cNvSpPr/>
          <p:nvPr/>
        </p:nvSpPr>
        <p:spPr>
          <a:xfrm>
            <a:off x="8311394" y="1375497"/>
            <a:ext cx="4127152" cy="3835131"/>
          </a:xfrm>
          <a:prstGeom prst="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09" name="Rectangle 208"/>
          <p:cNvSpPr/>
          <p:nvPr/>
        </p:nvSpPr>
        <p:spPr>
          <a:xfrm>
            <a:off x="8306166" y="1375498"/>
            <a:ext cx="4135718" cy="540000"/>
          </a:xfrm>
          <a:prstGeom prst="rect">
            <a:avLst/>
          </a:prstGeom>
          <a:solidFill>
            <a:schemeClr val="tx1">
              <a:lumMod val="85000"/>
              <a:lumOff val="1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dirty="0" smtClean="0">
                <a:solidFill>
                  <a:srgbClr val="AACAB1"/>
                </a:solidFill>
                <a:latin typeface="Montserrat" panose="00000500000000000000" pitchFamily="2" charset="0"/>
              </a:rPr>
              <a:t>View Generated</a:t>
            </a:r>
            <a:endParaRPr lang="en-PH" dirty="0">
              <a:solidFill>
                <a:srgbClr val="AACAB1"/>
              </a:solidFill>
              <a:latin typeface="Montserrat" panose="00000500000000000000" pitchFamily="2" charset="0"/>
            </a:endParaRPr>
          </a:p>
        </p:txBody>
      </p:sp>
      <p:pic>
        <p:nvPicPr>
          <p:cNvPr id="210" name="Picture 2" descr="Close Button - Free shapes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07150" y="1497173"/>
            <a:ext cx="216000" cy="216000"/>
          </a:xfrm>
          <a:prstGeom prst="rect">
            <a:avLst/>
          </a:prstGeom>
          <a:noFill/>
          <a:extLst>
            <a:ext uri="{909E8E84-426E-40DD-AFC4-6F175D3DCCD1}">
              <a14:hiddenFill xmlns:a14="http://schemas.microsoft.com/office/drawing/2010/main">
                <a:solidFill>
                  <a:srgbClr val="FFFFFF"/>
                </a:solidFill>
              </a14:hiddenFill>
            </a:ext>
          </a:extLst>
        </p:spPr>
      </p:pic>
      <p:grpSp>
        <p:nvGrpSpPr>
          <p:cNvPr id="229" name="Group 228"/>
          <p:cNvGrpSpPr/>
          <p:nvPr/>
        </p:nvGrpSpPr>
        <p:grpSpPr>
          <a:xfrm>
            <a:off x="8595520" y="2086041"/>
            <a:ext cx="3511630" cy="2323873"/>
            <a:chOff x="8610514" y="2336197"/>
            <a:chExt cx="3511630" cy="2323873"/>
          </a:xfrm>
        </p:grpSpPr>
        <p:sp>
          <p:nvSpPr>
            <p:cNvPr id="62" name="Rectangle 61"/>
            <p:cNvSpPr/>
            <p:nvPr/>
          </p:nvSpPr>
          <p:spPr>
            <a:xfrm>
              <a:off x="8610514" y="2342575"/>
              <a:ext cx="3511630" cy="2311119"/>
            </a:xfrm>
            <a:prstGeom prst="rect">
              <a:avLst/>
            </a:prstGeom>
            <a:solidFill>
              <a:srgbClr val="E4E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028" name="Picture 4" descr="Blank Profile Picture Mystery Man - Free vector graphic on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00313" y="2336197"/>
              <a:ext cx="2323873" cy="2323873"/>
            </a:xfrm>
            <a:prstGeom prst="rect">
              <a:avLst/>
            </a:prstGeom>
            <a:noFill/>
            <a:extLst>
              <a:ext uri="{909E8E84-426E-40DD-AFC4-6F175D3DCCD1}">
                <a14:hiddenFill xmlns:a14="http://schemas.microsoft.com/office/drawing/2010/main">
                  <a:solidFill>
                    <a:srgbClr val="FFFFFF"/>
                  </a:solidFill>
                </a14:hiddenFill>
              </a:ext>
            </a:extLst>
          </p:spPr>
        </p:pic>
      </p:grpSp>
      <p:sp>
        <p:nvSpPr>
          <p:cNvPr id="230" name="Right Arrow Callout 229"/>
          <p:cNvSpPr/>
          <p:nvPr/>
        </p:nvSpPr>
        <p:spPr>
          <a:xfrm flipH="1">
            <a:off x="12746924" y="1596543"/>
            <a:ext cx="2897944" cy="2259875"/>
          </a:xfrm>
          <a:prstGeom prst="rightArrowCallout">
            <a:avLst>
              <a:gd name="adj1" fmla="val 10853"/>
              <a:gd name="adj2" fmla="val 8924"/>
              <a:gd name="adj3" fmla="val 25000"/>
              <a:gd name="adj4" fmla="val 64099"/>
            </a:avLst>
          </a:prstGeom>
          <a:solidFill>
            <a:schemeClr val="bg1"/>
          </a:solidFill>
          <a:ln>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rgbClr val="AACAB1"/>
                </a:solidFill>
              </a:rPr>
              <a:t>Image slider here, showing all generated certificates, stops sliding when hovered</a:t>
            </a:r>
            <a:endParaRPr lang="en-PH" dirty="0">
              <a:solidFill>
                <a:srgbClr val="AACAB1"/>
              </a:solidFill>
            </a:endParaRPr>
          </a:p>
        </p:txBody>
      </p:sp>
    </p:spTree>
    <p:extLst>
      <p:ext uri="{BB962C8B-B14F-4D97-AF65-F5344CB8AC3E}">
        <p14:creationId xmlns:p14="http://schemas.microsoft.com/office/powerpoint/2010/main" val="173871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900333"/>
          </a:xfrm>
          <a:prstGeom prst="rect">
            <a:avLst/>
          </a:prstGeom>
          <a:solidFill>
            <a:srgbClr val="AACAB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 name="Rectangle 1"/>
          <p:cNvSpPr/>
          <p:nvPr/>
        </p:nvSpPr>
        <p:spPr>
          <a:xfrm>
            <a:off x="150403" y="141709"/>
            <a:ext cx="5036956" cy="646331"/>
          </a:xfrm>
          <a:prstGeom prst="rect">
            <a:avLst/>
          </a:prstGeom>
        </p:spPr>
        <p:txBody>
          <a:bodyPr wrap="none">
            <a:spAutoFit/>
          </a:bodyPr>
          <a:lstStyle/>
          <a:p>
            <a:r>
              <a:rPr lang="en-PH" sz="3600" dirty="0" smtClean="0">
                <a:latin typeface="Montserrat" panose="00000500000000000000" pitchFamily="2" charset="0"/>
              </a:rPr>
              <a:t>Certificate</a:t>
            </a:r>
            <a:r>
              <a:rPr lang="en-PH" sz="3600" dirty="0" smtClean="0">
                <a:solidFill>
                  <a:schemeClr val="bg1"/>
                </a:solidFill>
                <a:latin typeface="Montserrat" panose="00000500000000000000" pitchFamily="2" charset="0"/>
              </a:rPr>
              <a:t> Generator</a:t>
            </a:r>
            <a:endParaRPr lang="en-PH" sz="3600" dirty="0">
              <a:solidFill>
                <a:schemeClr val="bg1"/>
              </a:solidFill>
            </a:endParaRPr>
          </a:p>
        </p:txBody>
      </p:sp>
      <p:grpSp>
        <p:nvGrpSpPr>
          <p:cNvPr id="44" name="Group 43"/>
          <p:cNvGrpSpPr/>
          <p:nvPr/>
        </p:nvGrpSpPr>
        <p:grpSpPr>
          <a:xfrm>
            <a:off x="9162151" y="201687"/>
            <a:ext cx="360000" cy="360000"/>
            <a:chOff x="0" y="0"/>
            <a:chExt cx="5809957" cy="1012875"/>
          </a:xfrm>
        </p:grpSpPr>
        <p:sp>
          <p:nvSpPr>
            <p:cNvPr id="45" name="Rectangle 44"/>
            <p:cNvSpPr/>
            <p:nvPr/>
          </p:nvSpPr>
          <p:spPr>
            <a:xfrm>
              <a:off x="0" y="1"/>
              <a:ext cx="5809957" cy="1012874"/>
            </a:xfrm>
            <a:prstGeom prst="rect">
              <a:avLst/>
            </a:prstGeom>
            <a:solidFill>
              <a:schemeClr val="bg1"/>
            </a:solidFill>
            <a:ln w="38100">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rgbClr val="AACAB1"/>
                </a:solidFill>
              </a:endParaRPr>
            </a:p>
          </p:txBody>
        </p:sp>
        <p:cxnSp>
          <p:nvCxnSpPr>
            <p:cNvPr id="46" name="Straight Connector 45"/>
            <p:cNvCxnSpPr/>
            <p:nvPr/>
          </p:nvCxnSpPr>
          <p:spPr>
            <a:xfrm>
              <a:off x="0" y="2"/>
              <a:ext cx="5809957" cy="1012873"/>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28135" y="0"/>
              <a:ext cx="5781822" cy="1012875"/>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9626268" y="201328"/>
            <a:ext cx="360000" cy="360000"/>
            <a:chOff x="0" y="0"/>
            <a:chExt cx="5809957" cy="1012875"/>
          </a:xfrm>
        </p:grpSpPr>
        <p:sp>
          <p:nvSpPr>
            <p:cNvPr id="32" name="Rectangle 31"/>
            <p:cNvSpPr/>
            <p:nvPr/>
          </p:nvSpPr>
          <p:spPr>
            <a:xfrm>
              <a:off x="0" y="1"/>
              <a:ext cx="5809957" cy="1012874"/>
            </a:xfrm>
            <a:prstGeom prst="rect">
              <a:avLst/>
            </a:prstGeom>
            <a:solidFill>
              <a:schemeClr val="bg1"/>
            </a:solidFill>
            <a:ln w="38100">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rgbClr val="AACAB1"/>
                </a:solidFill>
              </a:endParaRPr>
            </a:p>
          </p:txBody>
        </p:sp>
        <p:cxnSp>
          <p:nvCxnSpPr>
            <p:cNvPr id="33" name="Straight Connector 32"/>
            <p:cNvCxnSpPr/>
            <p:nvPr/>
          </p:nvCxnSpPr>
          <p:spPr>
            <a:xfrm>
              <a:off x="0" y="2"/>
              <a:ext cx="5809957" cy="1012873"/>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8135" y="0"/>
              <a:ext cx="5781822" cy="1012875"/>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10140459" y="232285"/>
            <a:ext cx="324000" cy="324000"/>
            <a:chOff x="5165558" y="2020501"/>
            <a:chExt cx="3920844" cy="3899874"/>
          </a:xfrm>
          <a:solidFill>
            <a:schemeClr val="bg1"/>
          </a:solidFill>
        </p:grpSpPr>
        <p:sp>
          <p:nvSpPr>
            <p:cNvPr id="89" name="Rectangle 88"/>
            <p:cNvSpPr/>
            <p:nvPr/>
          </p:nvSpPr>
          <p:spPr>
            <a:xfrm>
              <a:off x="5165558" y="2020501"/>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0" name="Rectangle 89"/>
            <p:cNvSpPr/>
            <p:nvPr/>
          </p:nvSpPr>
          <p:spPr>
            <a:xfrm>
              <a:off x="8186402" y="2020501"/>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1" name="Rectangle 90"/>
            <p:cNvSpPr/>
            <p:nvPr/>
          </p:nvSpPr>
          <p:spPr>
            <a:xfrm>
              <a:off x="6675980" y="2020501"/>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2" name="Rectangle 91"/>
            <p:cNvSpPr/>
            <p:nvPr/>
          </p:nvSpPr>
          <p:spPr>
            <a:xfrm>
              <a:off x="5165558" y="3520438"/>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3" name="Rectangle 92"/>
            <p:cNvSpPr/>
            <p:nvPr/>
          </p:nvSpPr>
          <p:spPr>
            <a:xfrm>
              <a:off x="8186402" y="3520438"/>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4" name="Rectangle 93"/>
            <p:cNvSpPr/>
            <p:nvPr/>
          </p:nvSpPr>
          <p:spPr>
            <a:xfrm>
              <a:off x="6675980" y="3520438"/>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5" name="Rectangle 94"/>
            <p:cNvSpPr/>
            <p:nvPr/>
          </p:nvSpPr>
          <p:spPr>
            <a:xfrm>
              <a:off x="5165558" y="5020375"/>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6" name="Rectangle 95"/>
            <p:cNvSpPr/>
            <p:nvPr/>
          </p:nvSpPr>
          <p:spPr>
            <a:xfrm>
              <a:off x="8186402" y="5020375"/>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97" name="Rectangle 96"/>
            <p:cNvSpPr/>
            <p:nvPr/>
          </p:nvSpPr>
          <p:spPr>
            <a:xfrm>
              <a:off x="6675980" y="5020375"/>
              <a:ext cx="900000" cy="90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grpSp>
        <p:nvGrpSpPr>
          <p:cNvPr id="117" name="Group 116"/>
          <p:cNvGrpSpPr/>
          <p:nvPr/>
        </p:nvGrpSpPr>
        <p:grpSpPr>
          <a:xfrm>
            <a:off x="10590767" y="217044"/>
            <a:ext cx="1255882" cy="360000"/>
            <a:chOff x="12269618" y="546390"/>
            <a:chExt cx="1255882" cy="360000"/>
          </a:xfrm>
        </p:grpSpPr>
        <p:grpSp>
          <p:nvGrpSpPr>
            <p:cNvPr id="118" name="Group 117"/>
            <p:cNvGrpSpPr/>
            <p:nvPr/>
          </p:nvGrpSpPr>
          <p:grpSpPr>
            <a:xfrm>
              <a:off x="12269618" y="546390"/>
              <a:ext cx="360000" cy="360000"/>
              <a:chOff x="0" y="0"/>
              <a:chExt cx="5809957" cy="1012875"/>
            </a:xfrm>
          </p:grpSpPr>
          <p:sp>
            <p:nvSpPr>
              <p:cNvPr id="120" name="Rectangle 119"/>
              <p:cNvSpPr/>
              <p:nvPr/>
            </p:nvSpPr>
            <p:spPr>
              <a:xfrm>
                <a:off x="0" y="0"/>
                <a:ext cx="5809957" cy="1012875"/>
              </a:xfrm>
              <a:prstGeom prst="rect">
                <a:avLst/>
              </a:prstGeom>
              <a:solidFill>
                <a:schemeClr val="bg1"/>
              </a:solidFill>
              <a:ln w="38100">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rgbClr val="AACAB1"/>
                  </a:solidFill>
                </a:endParaRPr>
              </a:p>
            </p:txBody>
          </p:sp>
          <p:cxnSp>
            <p:nvCxnSpPr>
              <p:cNvPr id="121" name="Straight Connector 120"/>
              <p:cNvCxnSpPr/>
              <p:nvPr/>
            </p:nvCxnSpPr>
            <p:spPr>
              <a:xfrm>
                <a:off x="0" y="2"/>
                <a:ext cx="5809957" cy="1012873"/>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V="1">
                <a:off x="28135" y="0"/>
                <a:ext cx="5781822" cy="1012875"/>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grpSp>
        <p:sp>
          <p:nvSpPr>
            <p:cNvPr id="119" name="Rectangle 118"/>
            <p:cNvSpPr/>
            <p:nvPr/>
          </p:nvSpPr>
          <p:spPr>
            <a:xfrm>
              <a:off x="12645382" y="557430"/>
              <a:ext cx="880118" cy="348960"/>
            </a:xfrm>
            <a:prstGeom prst="rect">
              <a:avLst/>
            </a:prstGeom>
            <a:solidFill>
              <a:srgbClr val="AACAB1"/>
            </a:solidFill>
            <a:ln w="28575">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solidFill>
                    <a:schemeClr val="bg1"/>
                  </a:solidFill>
                  <a:latin typeface="Montserrat" panose="00000500000000000000" pitchFamily="2" charset="0"/>
                </a:rPr>
                <a:t>GitHub</a:t>
              </a:r>
              <a:endParaRPr lang="en-PH" sz="1400" dirty="0">
                <a:solidFill>
                  <a:schemeClr val="bg1"/>
                </a:solidFill>
                <a:latin typeface="Montserrat" panose="00000500000000000000" pitchFamily="2" charset="0"/>
              </a:endParaRPr>
            </a:p>
          </p:txBody>
        </p:sp>
      </p:gr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796" y="1200498"/>
            <a:ext cx="3630003" cy="413051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4755" y="1226840"/>
            <a:ext cx="3619466" cy="4104169"/>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86177" y="1200498"/>
            <a:ext cx="3619466" cy="3319161"/>
          </a:xfrm>
          <a:prstGeom prst="rect">
            <a:avLst/>
          </a:prstGeom>
        </p:spPr>
      </p:pic>
      <p:pic>
        <p:nvPicPr>
          <p:cNvPr id="4" name="Picture 3"/>
          <p:cNvPicPr>
            <a:picLocks noChangeAspect="1"/>
          </p:cNvPicPr>
          <p:nvPr/>
        </p:nvPicPr>
        <p:blipFill>
          <a:blip r:embed="rId6"/>
          <a:stretch>
            <a:fillRect/>
          </a:stretch>
        </p:blipFill>
        <p:spPr>
          <a:xfrm>
            <a:off x="28488" y="3347"/>
            <a:ext cx="12192000" cy="6854653"/>
          </a:xfrm>
          <a:prstGeom prst="rect">
            <a:avLst/>
          </a:prstGeom>
        </p:spPr>
      </p:pic>
    </p:spTree>
    <p:extLst>
      <p:ext uri="{BB962C8B-B14F-4D97-AF65-F5344CB8AC3E}">
        <p14:creationId xmlns:p14="http://schemas.microsoft.com/office/powerpoint/2010/main" val="1126148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1167617"/>
          </a:xfrm>
          <a:prstGeom prst="rect">
            <a:avLst/>
          </a:prstGeom>
          <a:solidFill>
            <a:srgbClr val="AACAB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nvGrpSpPr>
          <p:cNvPr id="21" name="Group 20"/>
          <p:cNvGrpSpPr/>
          <p:nvPr/>
        </p:nvGrpSpPr>
        <p:grpSpPr>
          <a:xfrm>
            <a:off x="9867809" y="3987248"/>
            <a:ext cx="1868010" cy="1068812"/>
            <a:chOff x="0" y="0"/>
            <a:chExt cx="5809957" cy="1012875"/>
          </a:xfrm>
        </p:grpSpPr>
        <p:sp>
          <p:nvSpPr>
            <p:cNvPr id="4" name="Rectangle 3"/>
            <p:cNvSpPr/>
            <p:nvPr/>
          </p:nvSpPr>
          <p:spPr>
            <a:xfrm>
              <a:off x="0" y="1"/>
              <a:ext cx="5809957" cy="1012874"/>
            </a:xfrm>
            <a:prstGeom prst="rect">
              <a:avLst/>
            </a:prstGeom>
            <a:solidFill>
              <a:schemeClr val="bg1"/>
            </a:solidFill>
            <a:ln w="38100">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rgbClr val="AACAB1"/>
                </a:solidFill>
              </a:endParaRPr>
            </a:p>
          </p:txBody>
        </p:sp>
        <p:cxnSp>
          <p:nvCxnSpPr>
            <p:cNvPr id="18" name="Straight Connector 17"/>
            <p:cNvCxnSpPr/>
            <p:nvPr/>
          </p:nvCxnSpPr>
          <p:spPr>
            <a:xfrm>
              <a:off x="0" y="2"/>
              <a:ext cx="5809957" cy="1012873"/>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8135" y="0"/>
              <a:ext cx="5781822" cy="1012875"/>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374991" y="254003"/>
            <a:ext cx="10995318" cy="584775"/>
          </a:xfrm>
          <a:prstGeom prst="rect">
            <a:avLst/>
          </a:prstGeom>
        </p:spPr>
        <p:txBody>
          <a:bodyPr wrap="none">
            <a:spAutoFit/>
          </a:bodyPr>
          <a:lstStyle/>
          <a:p>
            <a:r>
              <a:rPr lang="en-PH" sz="3200" b="1" dirty="0" smtClean="0">
                <a:solidFill>
                  <a:schemeClr val="bg1"/>
                </a:solidFill>
                <a:latin typeface="Montserrat" panose="00000500000000000000" pitchFamily="2" charset="0"/>
              </a:rPr>
              <a:t>Hey! Objects for copy-paste here (wireframe creation)</a:t>
            </a:r>
            <a:endParaRPr lang="en-PH" sz="3200" b="1" dirty="0">
              <a:solidFill>
                <a:schemeClr val="bg1"/>
              </a:solidFill>
            </a:endParaRPr>
          </a:p>
        </p:txBody>
      </p:sp>
      <p:sp>
        <p:nvSpPr>
          <p:cNvPr id="8" name="Rectangle 7"/>
          <p:cNvSpPr/>
          <p:nvPr/>
        </p:nvSpPr>
        <p:spPr>
          <a:xfrm>
            <a:off x="966195" y="1625496"/>
            <a:ext cx="4942236" cy="4197199"/>
          </a:xfrm>
          <a:prstGeom prst="rect">
            <a:avLst/>
          </a:prstGeom>
          <a:solidFill>
            <a:schemeClr val="bg1"/>
          </a:solidFill>
          <a:ln w="28575">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rgbClr val="AACAB1"/>
              </a:solidFill>
            </a:endParaRPr>
          </a:p>
        </p:txBody>
      </p:sp>
      <p:sp>
        <p:nvSpPr>
          <p:cNvPr id="9" name="Rectangle 8"/>
          <p:cNvSpPr/>
          <p:nvPr/>
        </p:nvSpPr>
        <p:spPr>
          <a:xfrm>
            <a:off x="966195" y="4070326"/>
            <a:ext cx="4932000" cy="1738302"/>
          </a:xfrm>
          <a:prstGeom prst="rect">
            <a:avLst/>
          </a:prstGeom>
          <a:solidFill>
            <a:schemeClr val="bg1"/>
          </a:solidFill>
          <a:ln w="19050">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2000" dirty="0" smtClean="0">
                <a:solidFill>
                  <a:srgbClr val="AACAB1"/>
                </a:solidFill>
                <a:latin typeface="Montserrat" panose="00000500000000000000" pitchFamily="2" charset="0"/>
              </a:rPr>
              <a:t>Choose Photo</a:t>
            </a:r>
          </a:p>
          <a:p>
            <a:pPr algn="ctr"/>
            <a:endParaRPr lang="en-PH" sz="1000" dirty="0" smtClean="0">
              <a:solidFill>
                <a:srgbClr val="AACAB1"/>
              </a:solidFill>
              <a:latin typeface="Montserrat" panose="00000500000000000000" pitchFamily="2" charset="0"/>
            </a:endParaRPr>
          </a:p>
          <a:p>
            <a:pPr algn="ctr"/>
            <a:r>
              <a:rPr lang="en-PH" sz="1400" dirty="0" smtClean="0">
                <a:solidFill>
                  <a:srgbClr val="AACAB1"/>
                </a:solidFill>
                <a:latin typeface="Montserrat" panose="00000500000000000000" pitchFamily="2" charset="0"/>
              </a:rPr>
              <a:t>--- or ---</a:t>
            </a:r>
            <a:endParaRPr lang="en-PH" sz="2000" dirty="0" smtClean="0">
              <a:solidFill>
                <a:srgbClr val="AACAB1"/>
              </a:solidFill>
              <a:latin typeface="Montserrat" panose="00000500000000000000" pitchFamily="2" charset="0"/>
            </a:endParaRPr>
          </a:p>
          <a:p>
            <a:pPr algn="ctr"/>
            <a:endParaRPr lang="en-PH" sz="1200" dirty="0" smtClean="0">
              <a:solidFill>
                <a:srgbClr val="AACAB1"/>
              </a:solidFill>
              <a:latin typeface="Montserrat" panose="00000500000000000000" pitchFamily="2" charset="0"/>
            </a:endParaRPr>
          </a:p>
          <a:p>
            <a:pPr algn="ctr"/>
            <a:r>
              <a:rPr lang="en-PH" sz="2000" dirty="0" smtClean="0">
                <a:solidFill>
                  <a:srgbClr val="AACAB1"/>
                </a:solidFill>
                <a:latin typeface="Montserrat" panose="00000500000000000000" pitchFamily="2" charset="0"/>
              </a:rPr>
              <a:t>Paste Image </a:t>
            </a:r>
            <a:endParaRPr lang="en-PH" sz="2000" dirty="0">
              <a:solidFill>
                <a:srgbClr val="AACAB1"/>
              </a:solidFill>
              <a:latin typeface="Montserrat" panose="00000500000000000000" pitchFamily="2" charset="0"/>
            </a:endParaRPr>
          </a:p>
        </p:txBody>
      </p:sp>
      <p:sp>
        <p:nvSpPr>
          <p:cNvPr id="11" name="Rectangle 10"/>
          <p:cNvSpPr/>
          <p:nvPr/>
        </p:nvSpPr>
        <p:spPr>
          <a:xfrm>
            <a:off x="6760826" y="1775159"/>
            <a:ext cx="2213104" cy="337625"/>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solidFill>
                  <a:schemeClr val="bg1"/>
                </a:solidFill>
                <a:latin typeface="Montserrat" panose="00000500000000000000" pitchFamily="2" charset="0"/>
              </a:rPr>
              <a:t>Paste image or URL</a:t>
            </a:r>
            <a:endParaRPr lang="en-PH" sz="1400" dirty="0">
              <a:solidFill>
                <a:schemeClr val="bg1"/>
              </a:solidFill>
              <a:latin typeface="Montserrat" panose="00000500000000000000" pitchFamily="2" charset="0"/>
            </a:endParaRPr>
          </a:p>
        </p:txBody>
      </p:sp>
      <p:sp>
        <p:nvSpPr>
          <p:cNvPr id="15" name="Rounded Rectangle 14"/>
          <p:cNvSpPr/>
          <p:nvPr/>
        </p:nvSpPr>
        <p:spPr>
          <a:xfrm>
            <a:off x="2330761" y="5190978"/>
            <a:ext cx="2214000" cy="338953"/>
          </a:xfrm>
          <a:prstGeom prst="round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latin typeface="Montserrat" panose="00000500000000000000" pitchFamily="2" charset="0"/>
              </a:rPr>
              <a:t>Paste image or URL</a:t>
            </a:r>
            <a:endParaRPr lang="en-PH" sz="1400" dirty="0">
              <a:latin typeface="Montserrat" panose="00000500000000000000" pitchFamily="2" charset="0"/>
            </a:endParaRPr>
          </a:p>
        </p:txBody>
      </p:sp>
      <p:sp>
        <p:nvSpPr>
          <p:cNvPr id="16" name="Rectangle 15"/>
          <p:cNvSpPr/>
          <p:nvPr/>
        </p:nvSpPr>
        <p:spPr>
          <a:xfrm>
            <a:off x="2357313" y="2762696"/>
            <a:ext cx="2160000" cy="627618"/>
          </a:xfrm>
          <a:prstGeom prst="rect">
            <a:avLst/>
          </a:prstGeom>
          <a:noFill/>
          <a:ln w="28575">
            <a:solidFill>
              <a:srgbClr val="AACAB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solidFill>
                  <a:srgbClr val="AACAB1"/>
                </a:solidFill>
                <a:latin typeface="Montserrat" panose="00000500000000000000" pitchFamily="2" charset="0"/>
              </a:rPr>
              <a:t>Drop image here</a:t>
            </a:r>
            <a:endParaRPr lang="en-PH" sz="1400" dirty="0">
              <a:solidFill>
                <a:srgbClr val="AACAB1"/>
              </a:solidFill>
              <a:latin typeface="Montserrat" panose="00000500000000000000" pitchFamily="2" charset="0"/>
            </a:endParaRPr>
          </a:p>
        </p:txBody>
      </p:sp>
      <p:sp>
        <p:nvSpPr>
          <p:cNvPr id="17" name="Rectangle 16"/>
          <p:cNvSpPr/>
          <p:nvPr/>
        </p:nvSpPr>
        <p:spPr>
          <a:xfrm>
            <a:off x="6803819" y="2583898"/>
            <a:ext cx="4932000" cy="552142"/>
          </a:xfrm>
          <a:prstGeom prst="rect">
            <a:avLst/>
          </a:prstGeom>
          <a:solidFill>
            <a:schemeClr val="bg1"/>
          </a:solidFill>
          <a:ln w="19050">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2000" dirty="0" smtClean="0">
                <a:solidFill>
                  <a:srgbClr val="AACAB1"/>
                </a:solidFill>
                <a:latin typeface="Montserrat" panose="00000500000000000000" pitchFamily="2" charset="0"/>
              </a:rPr>
              <a:t>Certificate template (png/ jpeg)</a:t>
            </a:r>
            <a:endParaRPr lang="en-PH" sz="2000" dirty="0">
              <a:solidFill>
                <a:srgbClr val="AACAB1"/>
              </a:solidFill>
              <a:latin typeface="Montserrat" panose="00000500000000000000" pitchFamily="2" charset="0"/>
            </a:endParaRPr>
          </a:p>
        </p:txBody>
      </p:sp>
      <p:sp>
        <p:nvSpPr>
          <p:cNvPr id="20" name="Rounded Rectangle 19"/>
          <p:cNvSpPr/>
          <p:nvPr/>
        </p:nvSpPr>
        <p:spPr>
          <a:xfrm>
            <a:off x="9269819" y="1783078"/>
            <a:ext cx="2214000" cy="338953"/>
          </a:xfrm>
          <a:prstGeom prst="round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latin typeface="Montserrat" panose="00000500000000000000" pitchFamily="2" charset="0"/>
              </a:rPr>
              <a:t>Paste image or URL</a:t>
            </a:r>
            <a:endParaRPr lang="en-PH" sz="1400" dirty="0">
              <a:latin typeface="Montserrat" panose="00000500000000000000" pitchFamily="2" charset="0"/>
            </a:endParaRPr>
          </a:p>
        </p:txBody>
      </p:sp>
      <p:sp>
        <p:nvSpPr>
          <p:cNvPr id="22" name="Rectangle 21"/>
          <p:cNvSpPr/>
          <p:nvPr/>
        </p:nvSpPr>
        <p:spPr>
          <a:xfrm>
            <a:off x="967701" y="1625497"/>
            <a:ext cx="2774305" cy="457187"/>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dirty="0" smtClean="0">
                <a:solidFill>
                  <a:schemeClr val="bg1"/>
                </a:solidFill>
                <a:latin typeface="Montserrat" panose="00000500000000000000" pitchFamily="2" charset="0"/>
              </a:rPr>
              <a:t>Certificate template</a:t>
            </a:r>
            <a:endParaRPr lang="en-PH" dirty="0">
              <a:solidFill>
                <a:schemeClr val="bg1"/>
              </a:solidFill>
              <a:latin typeface="Montserrat" panose="00000500000000000000" pitchFamily="2" charset="0"/>
            </a:endParaRPr>
          </a:p>
        </p:txBody>
      </p:sp>
      <p:grpSp>
        <p:nvGrpSpPr>
          <p:cNvPr id="23" name="Group 22"/>
          <p:cNvGrpSpPr/>
          <p:nvPr/>
        </p:nvGrpSpPr>
        <p:grpSpPr>
          <a:xfrm>
            <a:off x="7009179" y="3554432"/>
            <a:ext cx="1971213" cy="1960670"/>
            <a:chOff x="5165558" y="2020501"/>
            <a:chExt cx="3920844" cy="3899874"/>
          </a:xfrm>
        </p:grpSpPr>
        <p:sp>
          <p:nvSpPr>
            <p:cNvPr id="24" name="Rectangle 23"/>
            <p:cNvSpPr/>
            <p:nvPr/>
          </p:nvSpPr>
          <p:spPr>
            <a:xfrm>
              <a:off x="5165558" y="2020501"/>
              <a:ext cx="900000" cy="900000"/>
            </a:xfrm>
            <a:prstGeom prst="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5" name="Rectangle 24"/>
            <p:cNvSpPr/>
            <p:nvPr/>
          </p:nvSpPr>
          <p:spPr>
            <a:xfrm>
              <a:off x="8186402" y="2020501"/>
              <a:ext cx="900000" cy="900000"/>
            </a:xfrm>
            <a:prstGeom prst="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6" name="Rectangle 25"/>
            <p:cNvSpPr/>
            <p:nvPr/>
          </p:nvSpPr>
          <p:spPr>
            <a:xfrm>
              <a:off x="6675980" y="2020501"/>
              <a:ext cx="900000" cy="900000"/>
            </a:xfrm>
            <a:prstGeom prst="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7" name="Rectangle 26"/>
            <p:cNvSpPr/>
            <p:nvPr/>
          </p:nvSpPr>
          <p:spPr>
            <a:xfrm>
              <a:off x="5165558" y="3520438"/>
              <a:ext cx="900000" cy="900000"/>
            </a:xfrm>
            <a:prstGeom prst="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8" name="Rectangle 27"/>
            <p:cNvSpPr/>
            <p:nvPr/>
          </p:nvSpPr>
          <p:spPr>
            <a:xfrm>
              <a:off x="8186402" y="3520438"/>
              <a:ext cx="900000" cy="900000"/>
            </a:xfrm>
            <a:prstGeom prst="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29" name="Rectangle 28"/>
            <p:cNvSpPr/>
            <p:nvPr/>
          </p:nvSpPr>
          <p:spPr>
            <a:xfrm>
              <a:off x="6675980" y="3520438"/>
              <a:ext cx="900000" cy="900000"/>
            </a:xfrm>
            <a:prstGeom prst="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0" name="Rectangle 29"/>
            <p:cNvSpPr/>
            <p:nvPr/>
          </p:nvSpPr>
          <p:spPr>
            <a:xfrm>
              <a:off x="5165558" y="5020375"/>
              <a:ext cx="900000" cy="900000"/>
            </a:xfrm>
            <a:prstGeom prst="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1" name="Rectangle 30"/>
            <p:cNvSpPr/>
            <p:nvPr/>
          </p:nvSpPr>
          <p:spPr>
            <a:xfrm>
              <a:off x="8186402" y="5020375"/>
              <a:ext cx="900000" cy="900000"/>
            </a:xfrm>
            <a:prstGeom prst="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2" name="Rectangle 31"/>
            <p:cNvSpPr/>
            <p:nvPr/>
          </p:nvSpPr>
          <p:spPr>
            <a:xfrm>
              <a:off x="6675980" y="5020375"/>
              <a:ext cx="900000" cy="900000"/>
            </a:xfrm>
            <a:prstGeom prst="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33" name="Rectangle 32"/>
          <p:cNvSpPr/>
          <p:nvPr/>
        </p:nvSpPr>
        <p:spPr>
          <a:xfrm>
            <a:off x="6760826" y="5816721"/>
            <a:ext cx="3258529" cy="624683"/>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chemeClr val="bg1"/>
                </a:solidFill>
                <a:latin typeface="Montserrat" panose="00000500000000000000" pitchFamily="2" charset="0"/>
              </a:rPr>
              <a:t>POSITION PLACEHOLDER</a:t>
            </a:r>
            <a:endParaRPr lang="en-PH" dirty="0">
              <a:solidFill>
                <a:schemeClr val="bg1"/>
              </a:solidFill>
              <a:latin typeface="Montserrat" panose="00000500000000000000" pitchFamily="2" charset="0"/>
            </a:endParaRPr>
          </a:p>
        </p:txBody>
      </p:sp>
      <p:grpSp>
        <p:nvGrpSpPr>
          <p:cNvPr id="34" name="Group 33"/>
          <p:cNvGrpSpPr/>
          <p:nvPr/>
        </p:nvGrpSpPr>
        <p:grpSpPr>
          <a:xfrm>
            <a:off x="12335318" y="1605092"/>
            <a:ext cx="1571883" cy="497996"/>
            <a:chOff x="5518483" y="772973"/>
            <a:chExt cx="1068823" cy="497996"/>
          </a:xfrm>
        </p:grpSpPr>
        <p:sp>
          <p:nvSpPr>
            <p:cNvPr id="35" name="Rounded Rectangular Callout 34"/>
            <p:cNvSpPr/>
            <p:nvPr/>
          </p:nvSpPr>
          <p:spPr>
            <a:xfrm rot="10800000">
              <a:off x="5518483" y="772973"/>
              <a:ext cx="1068823" cy="440845"/>
            </a:xfrm>
            <a:prstGeom prst="wedgeRoundRectCallout">
              <a:avLst/>
            </a:prstGeom>
            <a:solidFill>
              <a:schemeClr val="bg1"/>
            </a:solidFill>
            <a:ln>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36" name="Rectangle 35"/>
            <p:cNvSpPr/>
            <p:nvPr/>
          </p:nvSpPr>
          <p:spPr>
            <a:xfrm>
              <a:off x="5651488" y="809304"/>
              <a:ext cx="830242" cy="461665"/>
            </a:xfrm>
            <a:prstGeom prst="rect">
              <a:avLst/>
            </a:prstGeom>
          </p:spPr>
          <p:txBody>
            <a:bodyPr wrap="none">
              <a:spAutoFit/>
            </a:bodyPr>
            <a:lstStyle/>
            <a:p>
              <a:pPr algn="ctr"/>
              <a:r>
                <a:rPr lang="en-PH" sz="1200" dirty="0" smtClean="0">
                  <a:solidFill>
                    <a:srgbClr val="AACAB1"/>
                  </a:solidFill>
                </a:rPr>
                <a:t>Comma separated</a:t>
              </a:r>
            </a:p>
            <a:p>
              <a:pPr algn="ctr"/>
              <a:r>
                <a:rPr lang="en-PH" sz="1200" dirty="0" smtClean="0">
                  <a:solidFill>
                    <a:srgbClr val="AACAB1"/>
                  </a:solidFill>
                </a:rPr>
                <a:t>names</a:t>
              </a:r>
              <a:endParaRPr lang="en-PH" sz="1200" dirty="0">
                <a:solidFill>
                  <a:srgbClr val="AACAB1"/>
                </a:solidFill>
              </a:endParaRPr>
            </a:p>
          </p:txBody>
        </p:sp>
      </p:grpSp>
      <p:sp>
        <p:nvSpPr>
          <p:cNvPr id="37" name="Right Arrow Callout 36"/>
          <p:cNvSpPr/>
          <p:nvPr/>
        </p:nvSpPr>
        <p:spPr>
          <a:xfrm>
            <a:off x="12335318" y="2424494"/>
            <a:ext cx="2494714" cy="2259875"/>
          </a:xfrm>
          <a:prstGeom prst="rightArrowCallout">
            <a:avLst>
              <a:gd name="adj1" fmla="val 10853"/>
              <a:gd name="adj2" fmla="val 8924"/>
              <a:gd name="adj3" fmla="val 25000"/>
              <a:gd name="adj4" fmla="val 64099"/>
            </a:avLst>
          </a:prstGeom>
          <a:solidFill>
            <a:schemeClr val="bg1"/>
          </a:solidFill>
          <a:ln>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smtClean="0">
                <a:solidFill>
                  <a:srgbClr val="AACAB1"/>
                </a:solidFill>
              </a:rPr>
              <a:t>Once image is uploaded, upper box previews the certificate template</a:t>
            </a:r>
            <a:endParaRPr lang="en-PH" dirty="0">
              <a:solidFill>
                <a:srgbClr val="AACAB1"/>
              </a:solidFill>
            </a:endParaRPr>
          </a:p>
        </p:txBody>
      </p:sp>
      <p:sp>
        <p:nvSpPr>
          <p:cNvPr id="42" name="Rectangle 41"/>
          <p:cNvSpPr/>
          <p:nvPr/>
        </p:nvSpPr>
        <p:spPr>
          <a:xfrm>
            <a:off x="6760803" y="1770878"/>
            <a:ext cx="2213104" cy="337625"/>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solidFill>
                  <a:schemeClr val="bg1"/>
                </a:solidFill>
                <a:latin typeface="Montserrat" panose="00000500000000000000" pitchFamily="2" charset="0"/>
              </a:rPr>
              <a:t>Paste image or URL</a:t>
            </a:r>
            <a:endParaRPr lang="en-PH" sz="1400" dirty="0">
              <a:solidFill>
                <a:schemeClr val="bg1"/>
              </a:solidFill>
              <a:latin typeface="Montserrat" panose="00000500000000000000" pitchFamily="2" charset="0"/>
            </a:endParaRPr>
          </a:p>
        </p:txBody>
      </p:sp>
      <p:grpSp>
        <p:nvGrpSpPr>
          <p:cNvPr id="5" name="Group 4"/>
          <p:cNvGrpSpPr/>
          <p:nvPr/>
        </p:nvGrpSpPr>
        <p:grpSpPr>
          <a:xfrm>
            <a:off x="10742368" y="5456721"/>
            <a:ext cx="1255882" cy="360000"/>
            <a:chOff x="12269618" y="546390"/>
            <a:chExt cx="1255882" cy="360000"/>
          </a:xfrm>
        </p:grpSpPr>
        <p:grpSp>
          <p:nvGrpSpPr>
            <p:cNvPr id="38" name="Group 37"/>
            <p:cNvGrpSpPr/>
            <p:nvPr/>
          </p:nvGrpSpPr>
          <p:grpSpPr>
            <a:xfrm>
              <a:off x="12269618" y="546390"/>
              <a:ext cx="360000" cy="360000"/>
              <a:chOff x="0" y="0"/>
              <a:chExt cx="5809957" cy="1012875"/>
            </a:xfrm>
          </p:grpSpPr>
          <p:sp>
            <p:nvSpPr>
              <p:cNvPr id="39" name="Rectangle 38"/>
              <p:cNvSpPr/>
              <p:nvPr/>
            </p:nvSpPr>
            <p:spPr>
              <a:xfrm>
                <a:off x="0" y="1"/>
                <a:ext cx="5809957" cy="1012874"/>
              </a:xfrm>
              <a:prstGeom prst="rect">
                <a:avLst/>
              </a:prstGeom>
              <a:solidFill>
                <a:schemeClr val="bg1"/>
              </a:solidFill>
              <a:ln w="38100">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rgbClr val="AACAB1"/>
                  </a:solidFill>
                </a:endParaRPr>
              </a:p>
            </p:txBody>
          </p:sp>
          <p:cxnSp>
            <p:nvCxnSpPr>
              <p:cNvPr id="40" name="Straight Connector 39"/>
              <p:cNvCxnSpPr/>
              <p:nvPr/>
            </p:nvCxnSpPr>
            <p:spPr>
              <a:xfrm>
                <a:off x="0" y="2"/>
                <a:ext cx="5809957" cy="1012873"/>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8135" y="0"/>
                <a:ext cx="5781822" cy="1012875"/>
              </a:xfrm>
              <a:prstGeom prst="line">
                <a:avLst/>
              </a:prstGeom>
              <a:ln w="38100">
                <a:solidFill>
                  <a:srgbClr val="AACAB1"/>
                </a:solidFill>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12645382" y="557430"/>
              <a:ext cx="880118" cy="348960"/>
            </a:xfrm>
            <a:prstGeom prst="rect">
              <a:avLst/>
            </a:prstGeom>
            <a:solidFill>
              <a:srgbClr val="AACAB1"/>
            </a:solidFill>
            <a:ln w="28575">
              <a:solidFill>
                <a:srgbClr val="AACA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solidFill>
                    <a:schemeClr val="bg1"/>
                  </a:solidFill>
                  <a:latin typeface="Montserrat" panose="00000500000000000000" pitchFamily="2" charset="0"/>
                </a:rPr>
                <a:t>GitHub</a:t>
              </a:r>
              <a:endParaRPr lang="en-PH" sz="1400" dirty="0">
                <a:solidFill>
                  <a:schemeClr val="bg1"/>
                </a:solidFill>
                <a:latin typeface="Montserrat" panose="00000500000000000000" pitchFamily="2" charset="0"/>
              </a:endParaRPr>
            </a:p>
          </p:txBody>
        </p:sp>
      </p:grpSp>
      <p:sp>
        <p:nvSpPr>
          <p:cNvPr id="44" name="Rounded Rectangle 43"/>
          <p:cNvSpPr/>
          <p:nvPr/>
        </p:nvSpPr>
        <p:spPr>
          <a:xfrm>
            <a:off x="-6854238" y="983490"/>
            <a:ext cx="2214000" cy="338953"/>
          </a:xfrm>
          <a:prstGeom prst="round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latin typeface="Montserrat" panose="00000500000000000000" pitchFamily="2" charset="0"/>
              </a:rPr>
              <a:t>Paste names</a:t>
            </a:r>
            <a:endParaRPr lang="en-PH" sz="1400" dirty="0">
              <a:latin typeface="Montserrat" panose="00000500000000000000" pitchFamily="2" charset="0"/>
            </a:endParaRPr>
          </a:p>
        </p:txBody>
      </p:sp>
      <p:grpSp>
        <p:nvGrpSpPr>
          <p:cNvPr id="45" name="Group 44"/>
          <p:cNvGrpSpPr/>
          <p:nvPr/>
        </p:nvGrpSpPr>
        <p:grpSpPr>
          <a:xfrm>
            <a:off x="-6848481" y="1682664"/>
            <a:ext cx="5411542" cy="331075"/>
            <a:chOff x="4925967" y="3687783"/>
            <a:chExt cx="5411542" cy="331075"/>
          </a:xfrm>
        </p:grpSpPr>
        <p:grpSp>
          <p:nvGrpSpPr>
            <p:cNvPr id="46" name="Group 45"/>
            <p:cNvGrpSpPr/>
            <p:nvPr/>
          </p:nvGrpSpPr>
          <p:grpSpPr>
            <a:xfrm>
              <a:off x="6274996" y="3692860"/>
              <a:ext cx="1628853" cy="307836"/>
              <a:chOff x="6680155" y="2720059"/>
              <a:chExt cx="1628853" cy="307836"/>
            </a:xfrm>
          </p:grpSpPr>
          <p:sp>
            <p:nvSpPr>
              <p:cNvPr id="61" name="Rectangle 60"/>
              <p:cNvSpPr/>
              <p:nvPr/>
            </p:nvSpPr>
            <p:spPr>
              <a:xfrm>
                <a:off x="6680155" y="2720118"/>
                <a:ext cx="684803" cy="307777"/>
              </a:xfrm>
              <a:prstGeom prst="rect">
                <a:avLst/>
              </a:prstGeom>
              <a:ln>
                <a:noFill/>
              </a:ln>
            </p:spPr>
            <p:txBody>
              <a:bodyPr wrap="none">
                <a:spAutoFit/>
              </a:bodyPr>
              <a:lstStyle/>
              <a:p>
                <a:pPr algn="ctr"/>
                <a:r>
                  <a:rPr lang="en-PH" sz="1400" dirty="0" smtClean="0">
                    <a:latin typeface="Montserrat" panose="00000500000000000000" pitchFamily="2" charset="0"/>
                  </a:rPr>
                  <a:t>style: </a:t>
                </a:r>
                <a:endParaRPr lang="en-PH" sz="1400" dirty="0">
                  <a:latin typeface="Montserrat" panose="00000500000000000000" pitchFamily="2" charset="0"/>
                </a:endParaRPr>
              </a:p>
            </p:txBody>
          </p:sp>
          <p:grpSp>
            <p:nvGrpSpPr>
              <p:cNvPr id="62" name="Group 61"/>
              <p:cNvGrpSpPr/>
              <p:nvPr/>
            </p:nvGrpSpPr>
            <p:grpSpPr>
              <a:xfrm>
                <a:off x="7373637" y="2720059"/>
                <a:ext cx="935371" cy="307836"/>
                <a:chOff x="7412546" y="2824146"/>
                <a:chExt cx="935371" cy="329534"/>
              </a:xfrm>
            </p:grpSpPr>
            <p:sp>
              <p:nvSpPr>
                <p:cNvPr id="63" name="Rectangle 62"/>
                <p:cNvSpPr/>
                <p:nvPr/>
              </p:nvSpPr>
              <p:spPr>
                <a:xfrm>
                  <a:off x="7422678" y="2835371"/>
                  <a:ext cx="908701" cy="318309"/>
                </a:xfrm>
                <a:prstGeom prst="rect">
                  <a:avLst/>
                </a:prstGeom>
                <a:solidFill>
                  <a:srgbClr val="AACAB1"/>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PH" sz="1600" dirty="0">
                    <a:solidFill>
                      <a:schemeClr val="tx1"/>
                    </a:solidFill>
                    <a:latin typeface="Montserrat" panose="00000500000000000000" pitchFamily="2" charset="0"/>
                  </a:endParaRPr>
                </a:p>
              </p:txBody>
            </p:sp>
            <p:sp>
              <p:nvSpPr>
                <p:cNvPr id="64" name="Rectangle 63"/>
                <p:cNvSpPr/>
                <p:nvPr/>
              </p:nvSpPr>
              <p:spPr>
                <a:xfrm>
                  <a:off x="7412546" y="2824146"/>
                  <a:ext cx="935371" cy="320400"/>
                </a:xfrm>
                <a:prstGeom prst="rect">
                  <a:avLst/>
                </a:prstGeom>
                <a:solidFill>
                  <a:srgbClr val="D0E2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200" dirty="0">
                    <a:solidFill>
                      <a:schemeClr val="tx1"/>
                    </a:solidFill>
                    <a:latin typeface="Montserrat" panose="00000500000000000000" pitchFamily="2" charset="0"/>
                  </a:endParaRPr>
                </a:p>
              </p:txBody>
            </p:sp>
          </p:grpSp>
        </p:grpSp>
        <p:sp>
          <p:nvSpPr>
            <p:cNvPr id="47" name="Isosceles Triangle 46"/>
            <p:cNvSpPr/>
            <p:nvPr/>
          </p:nvSpPr>
          <p:spPr>
            <a:xfrm rot="10800000">
              <a:off x="7670328" y="3806126"/>
              <a:ext cx="168754" cy="113218"/>
            </a:xfrm>
            <a:prstGeom prst="triangle">
              <a:avLst/>
            </a:prstGeom>
            <a:solidFill>
              <a:srgbClr val="84B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nvGrpSpPr>
            <p:cNvPr id="48" name="Group 47"/>
            <p:cNvGrpSpPr/>
            <p:nvPr/>
          </p:nvGrpSpPr>
          <p:grpSpPr>
            <a:xfrm>
              <a:off x="4925967" y="3687783"/>
              <a:ext cx="1255047" cy="318322"/>
              <a:chOff x="6985468" y="3359675"/>
              <a:chExt cx="1255047" cy="318322"/>
            </a:xfrm>
          </p:grpSpPr>
          <p:sp>
            <p:nvSpPr>
              <p:cNvPr id="54" name="Rectangle 53"/>
              <p:cNvSpPr/>
              <p:nvPr/>
            </p:nvSpPr>
            <p:spPr>
              <a:xfrm>
                <a:off x="6985468" y="3370220"/>
                <a:ext cx="606256" cy="307777"/>
              </a:xfrm>
              <a:prstGeom prst="rect">
                <a:avLst/>
              </a:prstGeom>
              <a:ln>
                <a:noFill/>
              </a:ln>
            </p:spPr>
            <p:txBody>
              <a:bodyPr wrap="none">
                <a:spAutoFit/>
              </a:bodyPr>
              <a:lstStyle/>
              <a:p>
                <a:pPr algn="ctr"/>
                <a:r>
                  <a:rPr lang="en-PH" sz="1400" dirty="0" smtClean="0">
                    <a:latin typeface="Montserrat" panose="00000500000000000000" pitchFamily="2" charset="0"/>
                  </a:rPr>
                  <a:t>size: </a:t>
                </a:r>
                <a:endParaRPr lang="en-PH" sz="1400" dirty="0">
                  <a:latin typeface="Montserrat" panose="00000500000000000000" pitchFamily="2" charset="0"/>
                </a:endParaRPr>
              </a:p>
            </p:txBody>
          </p:sp>
          <p:grpSp>
            <p:nvGrpSpPr>
              <p:cNvPr id="55" name="Group 54"/>
              <p:cNvGrpSpPr/>
              <p:nvPr/>
            </p:nvGrpSpPr>
            <p:grpSpPr>
              <a:xfrm>
                <a:off x="7595609" y="3359675"/>
                <a:ext cx="644906" cy="307836"/>
                <a:chOff x="7412546" y="2824146"/>
                <a:chExt cx="935371" cy="329534"/>
              </a:xfrm>
            </p:grpSpPr>
            <p:sp>
              <p:nvSpPr>
                <p:cNvPr id="59" name="Rectangle 58"/>
                <p:cNvSpPr/>
                <p:nvPr/>
              </p:nvSpPr>
              <p:spPr>
                <a:xfrm>
                  <a:off x="7422678" y="2835371"/>
                  <a:ext cx="908701" cy="318309"/>
                </a:xfrm>
                <a:prstGeom prst="rect">
                  <a:avLst/>
                </a:prstGeom>
                <a:solidFill>
                  <a:srgbClr val="AACAB1"/>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PH" sz="1600" dirty="0">
                    <a:solidFill>
                      <a:schemeClr val="tx1"/>
                    </a:solidFill>
                    <a:latin typeface="Montserrat" panose="00000500000000000000" pitchFamily="2" charset="0"/>
                  </a:endParaRPr>
                </a:p>
              </p:txBody>
            </p:sp>
            <p:sp>
              <p:nvSpPr>
                <p:cNvPr id="60" name="Rectangle 59"/>
                <p:cNvSpPr/>
                <p:nvPr/>
              </p:nvSpPr>
              <p:spPr>
                <a:xfrm>
                  <a:off x="7412546" y="2824146"/>
                  <a:ext cx="935371" cy="320400"/>
                </a:xfrm>
                <a:prstGeom prst="rect">
                  <a:avLst/>
                </a:prstGeom>
                <a:solidFill>
                  <a:srgbClr val="D0E2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200" dirty="0">
                    <a:solidFill>
                      <a:schemeClr val="tx1"/>
                    </a:solidFill>
                    <a:latin typeface="Montserrat" panose="00000500000000000000" pitchFamily="2" charset="0"/>
                  </a:endParaRPr>
                </a:p>
              </p:txBody>
            </p:sp>
          </p:grpSp>
          <p:grpSp>
            <p:nvGrpSpPr>
              <p:cNvPr id="56" name="Group 55"/>
              <p:cNvGrpSpPr/>
              <p:nvPr/>
            </p:nvGrpSpPr>
            <p:grpSpPr>
              <a:xfrm>
                <a:off x="8064438" y="3402088"/>
                <a:ext cx="107472" cy="233496"/>
                <a:chOff x="8005763" y="3309221"/>
                <a:chExt cx="168754" cy="273516"/>
              </a:xfrm>
            </p:grpSpPr>
            <p:sp>
              <p:nvSpPr>
                <p:cNvPr id="57" name="Isosceles Triangle 56"/>
                <p:cNvSpPr/>
                <p:nvPr/>
              </p:nvSpPr>
              <p:spPr>
                <a:xfrm rot="10800000">
                  <a:off x="8005763" y="3469519"/>
                  <a:ext cx="168754" cy="113218"/>
                </a:xfrm>
                <a:prstGeom prst="triangle">
                  <a:avLst/>
                </a:prstGeom>
                <a:solidFill>
                  <a:srgbClr val="84B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58" name="Isosceles Triangle 57"/>
                <p:cNvSpPr/>
                <p:nvPr/>
              </p:nvSpPr>
              <p:spPr>
                <a:xfrm>
                  <a:off x="8005763" y="3309221"/>
                  <a:ext cx="168754" cy="113218"/>
                </a:xfrm>
                <a:prstGeom prst="triangle">
                  <a:avLst/>
                </a:prstGeom>
                <a:solidFill>
                  <a:srgbClr val="84B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sp>
          <p:nvSpPr>
            <p:cNvPr id="49" name="Rectangle 48"/>
            <p:cNvSpPr/>
            <p:nvPr/>
          </p:nvSpPr>
          <p:spPr>
            <a:xfrm>
              <a:off x="7965884" y="3711081"/>
              <a:ext cx="821059" cy="307777"/>
            </a:xfrm>
            <a:prstGeom prst="rect">
              <a:avLst/>
            </a:prstGeom>
            <a:ln>
              <a:noFill/>
            </a:ln>
          </p:spPr>
          <p:txBody>
            <a:bodyPr wrap="none">
              <a:spAutoFit/>
            </a:bodyPr>
            <a:lstStyle/>
            <a:p>
              <a:pPr algn="ctr"/>
              <a:r>
                <a:rPr lang="en-PH" sz="1400" dirty="0" smtClean="0">
                  <a:latin typeface="Montserrat" panose="00000500000000000000" pitchFamily="2" charset="0"/>
                </a:rPr>
                <a:t>family: </a:t>
              </a:r>
              <a:endParaRPr lang="en-PH" sz="1400" dirty="0">
                <a:latin typeface="Montserrat" panose="00000500000000000000" pitchFamily="2" charset="0"/>
              </a:endParaRPr>
            </a:p>
          </p:txBody>
        </p:sp>
        <p:grpSp>
          <p:nvGrpSpPr>
            <p:cNvPr id="50" name="Group 49"/>
            <p:cNvGrpSpPr/>
            <p:nvPr/>
          </p:nvGrpSpPr>
          <p:grpSpPr>
            <a:xfrm>
              <a:off x="8727492" y="3711022"/>
              <a:ext cx="1610017" cy="307836"/>
              <a:chOff x="7412546" y="2824146"/>
              <a:chExt cx="935371" cy="329534"/>
            </a:xfrm>
          </p:grpSpPr>
          <p:sp>
            <p:nvSpPr>
              <p:cNvPr id="52" name="Rectangle 51"/>
              <p:cNvSpPr/>
              <p:nvPr/>
            </p:nvSpPr>
            <p:spPr>
              <a:xfrm>
                <a:off x="7422678" y="2835371"/>
                <a:ext cx="908701" cy="318309"/>
              </a:xfrm>
              <a:prstGeom prst="rect">
                <a:avLst/>
              </a:prstGeom>
              <a:solidFill>
                <a:srgbClr val="AACAB1"/>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PH" sz="1600" dirty="0">
                  <a:solidFill>
                    <a:schemeClr val="tx1"/>
                  </a:solidFill>
                  <a:latin typeface="Montserrat" panose="00000500000000000000" pitchFamily="2" charset="0"/>
                </a:endParaRPr>
              </a:p>
            </p:txBody>
          </p:sp>
          <p:sp>
            <p:nvSpPr>
              <p:cNvPr id="53" name="Rectangle 52"/>
              <p:cNvSpPr/>
              <p:nvPr/>
            </p:nvSpPr>
            <p:spPr>
              <a:xfrm>
                <a:off x="7412546" y="2824146"/>
                <a:ext cx="935371" cy="320400"/>
              </a:xfrm>
              <a:prstGeom prst="rect">
                <a:avLst/>
              </a:prstGeom>
              <a:solidFill>
                <a:srgbClr val="D0E2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1200" dirty="0">
                  <a:solidFill>
                    <a:schemeClr val="tx1"/>
                  </a:solidFill>
                  <a:latin typeface="Montserrat" panose="00000500000000000000" pitchFamily="2" charset="0"/>
                </a:endParaRPr>
              </a:p>
            </p:txBody>
          </p:sp>
        </p:grpSp>
        <p:sp>
          <p:nvSpPr>
            <p:cNvPr id="51" name="Isosceles Triangle 50"/>
            <p:cNvSpPr/>
            <p:nvPr/>
          </p:nvSpPr>
          <p:spPr>
            <a:xfrm rot="10800000">
              <a:off x="10103989" y="3810431"/>
              <a:ext cx="168754" cy="113218"/>
            </a:xfrm>
            <a:prstGeom prst="triangle">
              <a:avLst/>
            </a:prstGeom>
            <a:solidFill>
              <a:srgbClr val="84B2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grpSp>
      <p:grpSp>
        <p:nvGrpSpPr>
          <p:cNvPr id="65" name="Group 64"/>
          <p:cNvGrpSpPr/>
          <p:nvPr/>
        </p:nvGrpSpPr>
        <p:grpSpPr>
          <a:xfrm>
            <a:off x="-6854238" y="348512"/>
            <a:ext cx="4714828" cy="364607"/>
            <a:chOff x="-3283160" y="-2954218"/>
            <a:chExt cx="4714828" cy="364607"/>
          </a:xfrm>
        </p:grpSpPr>
        <p:sp>
          <p:nvSpPr>
            <p:cNvPr id="66" name="Rectangle 65"/>
            <p:cNvSpPr/>
            <p:nvPr/>
          </p:nvSpPr>
          <p:spPr>
            <a:xfrm>
              <a:off x="-3283160" y="-2907920"/>
              <a:ext cx="1247582" cy="318309"/>
            </a:xfrm>
            <a:prstGeom prst="rect">
              <a:avLst/>
            </a:prstGeom>
            <a:solidFill>
              <a:schemeClr val="tx1">
                <a:lumMod val="85000"/>
                <a:lumOff val="1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600" dirty="0" smtClean="0">
                  <a:solidFill>
                    <a:schemeClr val="bg1"/>
                  </a:solidFill>
                  <a:latin typeface="Montserrat" panose="00000500000000000000" pitchFamily="2" charset="0"/>
                </a:rPr>
                <a:t>Features</a:t>
              </a:r>
              <a:endParaRPr lang="en-PH" sz="1600" dirty="0">
                <a:solidFill>
                  <a:schemeClr val="bg1"/>
                </a:solidFill>
                <a:latin typeface="Montserrat" panose="00000500000000000000" pitchFamily="2" charset="0"/>
              </a:endParaRPr>
            </a:p>
          </p:txBody>
        </p:sp>
        <p:sp>
          <p:nvSpPr>
            <p:cNvPr id="67" name="Rectangle 66"/>
            <p:cNvSpPr/>
            <p:nvPr/>
          </p:nvSpPr>
          <p:spPr>
            <a:xfrm>
              <a:off x="-1718332" y="-2907920"/>
              <a:ext cx="933794" cy="318309"/>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600" dirty="0" smtClean="0">
                  <a:solidFill>
                    <a:schemeClr val="bg1"/>
                  </a:solidFill>
                  <a:latin typeface="Montserrat" panose="00000500000000000000" pitchFamily="2" charset="0"/>
                </a:rPr>
                <a:t>Usage</a:t>
              </a:r>
              <a:endParaRPr lang="en-PH" sz="1600" dirty="0">
                <a:solidFill>
                  <a:schemeClr val="bg1"/>
                </a:solidFill>
                <a:latin typeface="Montserrat" panose="00000500000000000000" pitchFamily="2" charset="0"/>
              </a:endParaRPr>
            </a:p>
          </p:txBody>
        </p:sp>
        <p:grpSp>
          <p:nvGrpSpPr>
            <p:cNvPr id="68" name="Group 67"/>
            <p:cNvGrpSpPr/>
            <p:nvPr/>
          </p:nvGrpSpPr>
          <p:grpSpPr>
            <a:xfrm>
              <a:off x="-638332" y="-2954218"/>
              <a:ext cx="2070000" cy="331120"/>
              <a:chOff x="1211216" y="1034507"/>
              <a:chExt cx="961200" cy="331120"/>
            </a:xfrm>
          </p:grpSpPr>
          <p:sp>
            <p:nvSpPr>
              <p:cNvPr id="69" name="Rectangle 68"/>
              <p:cNvSpPr/>
              <p:nvPr/>
            </p:nvSpPr>
            <p:spPr>
              <a:xfrm>
                <a:off x="1221628" y="1047318"/>
                <a:ext cx="933794" cy="318309"/>
              </a:xfrm>
              <a:prstGeom prst="rect">
                <a:avLst/>
              </a:prstGeom>
              <a:solidFill>
                <a:srgbClr val="AACAB1"/>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600" i="1" dirty="0" smtClean="0">
                    <a:solidFill>
                      <a:schemeClr val="tx1"/>
                    </a:solidFill>
                    <a:latin typeface="Montserrat" panose="00000500000000000000" pitchFamily="2" charset="0"/>
                  </a:rPr>
                  <a:t>Usage</a:t>
                </a:r>
                <a:endParaRPr lang="en-PH" sz="1600" i="1" dirty="0">
                  <a:solidFill>
                    <a:schemeClr val="tx1"/>
                  </a:solidFill>
                  <a:latin typeface="Montserrat" panose="00000500000000000000" pitchFamily="2" charset="0"/>
                </a:endParaRPr>
              </a:p>
            </p:txBody>
          </p:sp>
          <p:sp>
            <p:nvSpPr>
              <p:cNvPr id="70" name="Rectangle 69"/>
              <p:cNvSpPr/>
              <p:nvPr/>
            </p:nvSpPr>
            <p:spPr>
              <a:xfrm>
                <a:off x="1211216" y="1034507"/>
                <a:ext cx="961200" cy="318309"/>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i="1" dirty="0" smtClean="0">
                    <a:solidFill>
                      <a:schemeClr val="tx1"/>
                    </a:solidFill>
                    <a:latin typeface="Montserrat" panose="00000500000000000000" pitchFamily="2" charset="0"/>
                  </a:rPr>
                  <a:t>Usage</a:t>
                </a:r>
                <a:endParaRPr lang="en-PH" sz="1400" i="1" dirty="0">
                  <a:solidFill>
                    <a:schemeClr val="tx1"/>
                  </a:solidFill>
                  <a:latin typeface="Montserrat" panose="00000500000000000000" pitchFamily="2" charset="0"/>
                </a:endParaRPr>
              </a:p>
            </p:txBody>
          </p:sp>
        </p:grpSp>
      </p:grpSp>
      <p:grpSp>
        <p:nvGrpSpPr>
          <p:cNvPr id="71" name="Group 70"/>
          <p:cNvGrpSpPr/>
          <p:nvPr/>
        </p:nvGrpSpPr>
        <p:grpSpPr>
          <a:xfrm>
            <a:off x="-652841" y="6884293"/>
            <a:ext cx="4153624" cy="4749855"/>
            <a:chOff x="1234953" y="1335084"/>
            <a:chExt cx="4153624" cy="4749855"/>
          </a:xfrm>
        </p:grpSpPr>
        <p:sp>
          <p:nvSpPr>
            <p:cNvPr id="72" name="Rectangle 71"/>
            <p:cNvSpPr/>
            <p:nvPr/>
          </p:nvSpPr>
          <p:spPr>
            <a:xfrm>
              <a:off x="1247801" y="1335084"/>
              <a:ext cx="4127152" cy="4749855"/>
            </a:xfrm>
            <a:prstGeom prst="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73" name="Rectangle 72"/>
            <p:cNvSpPr/>
            <p:nvPr/>
          </p:nvSpPr>
          <p:spPr>
            <a:xfrm>
              <a:off x="1234953" y="1335085"/>
              <a:ext cx="4135718" cy="540000"/>
            </a:xfrm>
            <a:prstGeom prst="rect">
              <a:avLst/>
            </a:prstGeom>
            <a:solidFill>
              <a:schemeClr val="tx1">
                <a:lumMod val="85000"/>
                <a:lumOff val="1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dirty="0" smtClean="0">
                  <a:solidFill>
                    <a:srgbClr val="AACAB1"/>
                  </a:solidFill>
                  <a:latin typeface="Montserrat" panose="00000500000000000000" pitchFamily="2" charset="0"/>
                </a:rPr>
                <a:t>Help</a:t>
              </a:r>
              <a:endParaRPr lang="en-PH" dirty="0">
                <a:solidFill>
                  <a:srgbClr val="AACAB1"/>
                </a:solidFill>
                <a:latin typeface="Montserrat" panose="00000500000000000000" pitchFamily="2" charset="0"/>
              </a:endParaRPr>
            </a:p>
          </p:txBody>
        </p:sp>
        <p:pic>
          <p:nvPicPr>
            <p:cNvPr id="74" name="Picture 2" descr="Close Button - Free shapes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3557" y="1456760"/>
              <a:ext cx="216000" cy="21600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p:cNvSpPr/>
            <p:nvPr/>
          </p:nvSpPr>
          <p:spPr>
            <a:xfrm>
              <a:off x="1234954" y="1335085"/>
              <a:ext cx="4132602" cy="4749854"/>
            </a:xfrm>
            <a:prstGeom prst="rect">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3600" dirty="0">
                <a:solidFill>
                  <a:srgbClr val="AACAB1"/>
                </a:solidFill>
              </a:endParaRPr>
            </a:p>
          </p:txBody>
        </p:sp>
        <p:sp>
          <p:nvSpPr>
            <p:cNvPr id="76" name="Rectangle 75"/>
            <p:cNvSpPr/>
            <p:nvPr/>
          </p:nvSpPr>
          <p:spPr>
            <a:xfrm flipV="1">
              <a:off x="1241377" y="4097508"/>
              <a:ext cx="4147200" cy="18000"/>
            </a:xfrm>
            <a:prstGeom prst="rect">
              <a:avLst/>
            </a:prstGeom>
            <a:solidFill>
              <a:schemeClr val="tx1">
                <a:lumMod val="85000"/>
                <a:lumOff val="1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PH" sz="1600" dirty="0">
                <a:solidFill>
                  <a:schemeClr val="bg1"/>
                </a:solidFill>
                <a:latin typeface="Montserrat" panose="00000500000000000000" pitchFamily="2" charset="0"/>
              </a:endParaRPr>
            </a:p>
          </p:txBody>
        </p:sp>
        <p:sp>
          <p:nvSpPr>
            <p:cNvPr id="77" name="Rectangle 76"/>
            <p:cNvSpPr/>
            <p:nvPr/>
          </p:nvSpPr>
          <p:spPr>
            <a:xfrm>
              <a:off x="1262729" y="2314917"/>
              <a:ext cx="4073099" cy="37700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PH" sz="1400" dirty="0" smtClean="0">
                  <a:solidFill>
                    <a:schemeClr val="tx1">
                      <a:lumMod val="85000"/>
                      <a:lumOff val="15000"/>
                    </a:schemeClr>
                  </a:solidFill>
                </a:rPr>
                <a:t>Lorem 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 </a:t>
              </a:r>
            </a:p>
            <a:p>
              <a:pPr algn="just"/>
              <a:endParaRPr lang="en-PH" sz="1400" dirty="0" smtClean="0">
                <a:solidFill>
                  <a:schemeClr val="tx1">
                    <a:lumMod val="85000"/>
                    <a:lumOff val="15000"/>
                  </a:schemeClr>
                </a:solidFill>
              </a:endParaRPr>
            </a:p>
            <a:p>
              <a:pPr algn="just"/>
              <a:r>
                <a:rPr lang="en-PH" sz="1400" dirty="0" smtClean="0">
                  <a:solidFill>
                    <a:schemeClr val="tx1">
                      <a:lumMod val="85000"/>
                      <a:lumOff val="15000"/>
                    </a:schemeClr>
                  </a:solidFill>
                </a:rPr>
                <a:t>Lorem </a:t>
              </a:r>
              <a:r>
                <a:rPr lang="en-PH" sz="1400" dirty="0">
                  <a:solidFill>
                    <a:schemeClr val="tx1">
                      <a:lumMod val="85000"/>
                      <a:lumOff val="15000"/>
                    </a:schemeClr>
                  </a:solidFill>
                </a:rPr>
                <a:t>ipsum dolor sit amet, consectetur adipisicing elit, sed do eiusmod tempor incididunt ut labore et dolore magna aliqua. Ut enim ad minim veniam, quis nostrud exercitation ullamco laboris nisi ut aliquip ex ea commodo consequat. Duis aute irure dolor in reprehenderit in voluptate velit esse cillum dolore eu fugiat nul. </a:t>
              </a:r>
            </a:p>
            <a:p>
              <a:pPr algn="just"/>
              <a:endParaRPr lang="en-PH" sz="1400" dirty="0">
                <a:solidFill>
                  <a:schemeClr val="tx1">
                    <a:lumMod val="85000"/>
                    <a:lumOff val="15000"/>
                  </a:schemeClr>
                </a:solidFill>
              </a:endParaRPr>
            </a:p>
          </p:txBody>
        </p:sp>
        <p:grpSp>
          <p:nvGrpSpPr>
            <p:cNvPr id="78" name="Group 77"/>
            <p:cNvGrpSpPr/>
            <p:nvPr/>
          </p:nvGrpSpPr>
          <p:grpSpPr>
            <a:xfrm>
              <a:off x="1249255" y="1971101"/>
              <a:ext cx="2070000" cy="331120"/>
              <a:chOff x="1211216" y="1034507"/>
              <a:chExt cx="961200" cy="331120"/>
            </a:xfrm>
          </p:grpSpPr>
          <p:sp>
            <p:nvSpPr>
              <p:cNvPr id="82" name="Rectangle 81"/>
              <p:cNvSpPr/>
              <p:nvPr/>
            </p:nvSpPr>
            <p:spPr>
              <a:xfrm>
                <a:off x="1221628" y="1047318"/>
                <a:ext cx="933794" cy="318309"/>
              </a:xfrm>
              <a:prstGeom prst="rect">
                <a:avLst/>
              </a:prstGeom>
              <a:solidFill>
                <a:srgbClr val="AACAB1"/>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600" i="1" dirty="0" smtClean="0">
                    <a:solidFill>
                      <a:schemeClr val="tx1"/>
                    </a:solidFill>
                    <a:latin typeface="Montserrat" panose="00000500000000000000" pitchFamily="2" charset="0"/>
                  </a:rPr>
                  <a:t>Usage</a:t>
                </a:r>
                <a:endParaRPr lang="en-PH" sz="1600" i="1" dirty="0">
                  <a:solidFill>
                    <a:schemeClr val="tx1"/>
                  </a:solidFill>
                  <a:latin typeface="Montserrat" panose="00000500000000000000" pitchFamily="2" charset="0"/>
                </a:endParaRPr>
              </a:p>
            </p:txBody>
          </p:sp>
          <p:sp>
            <p:nvSpPr>
              <p:cNvPr id="83" name="Rectangle 82"/>
              <p:cNvSpPr/>
              <p:nvPr/>
            </p:nvSpPr>
            <p:spPr>
              <a:xfrm>
                <a:off x="1211216" y="1034507"/>
                <a:ext cx="961200" cy="318309"/>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i="1" dirty="0" smtClean="0">
                    <a:solidFill>
                      <a:schemeClr val="tx1"/>
                    </a:solidFill>
                    <a:latin typeface="Montserrat" panose="00000500000000000000" pitchFamily="2" charset="0"/>
                  </a:rPr>
                  <a:t>Usage</a:t>
                </a:r>
                <a:endParaRPr lang="en-PH" sz="1400" i="1" dirty="0">
                  <a:solidFill>
                    <a:schemeClr val="tx1"/>
                  </a:solidFill>
                  <a:latin typeface="Montserrat" panose="00000500000000000000" pitchFamily="2" charset="0"/>
                </a:endParaRPr>
              </a:p>
            </p:txBody>
          </p:sp>
        </p:grpSp>
        <p:grpSp>
          <p:nvGrpSpPr>
            <p:cNvPr id="79" name="Group 78"/>
            <p:cNvGrpSpPr/>
            <p:nvPr/>
          </p:nvGrpSpPr>
          <p:grpSpPr>
            <a:xfrm>
              <a:off x="3294392" y="1971043"/>
              <a:ext cx="2070000" cy="331120"/>
              <a:chOff x="1211216" y="1034507"/>
              <a:chExt cx="961200" cy="331120"/>
            </a:xfrm>
          </p:grpSpPr>
          <p:sp>
            <p:nvSpPr>
              <p:cNvPr id="80" name="Rectangle 79"/>
              <p:cNvSpPr/>
              <p:nvPr/>
            </p:nvSpPr>
            <p:spPr>
              <a:xfrm>
                <a:off x="1221628" y="1047318"/>
                <a:ext cx="933794" cy="318309"/>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600" dirty="0" smtClean="0">
                    <a:solidFill>
                      <a:schemeClr val="tx1"/>
                    </a:solidFill>
                    <a:latin typeface="Montserrat" panose="00000500000000000000" pitchFamily="2" charset="0"/>
                  </a:rPr>
                  <a:t>Usage</a:t>
                </a:r>
                <a:endParaRPr lang="en-PH" sz="1600" dirty="0">
                  <a:solidFill>
                    <a:schemeClr val="tx1"/>
                  </a:solidFill>
                  <a:latin typeface="Montserrat" panose="00000500000000000000" pitchFamily="2" charset="0"/>
                </a:endParaRPr>
              </a:p>
            </p:txBody>
          </p:sp>
          <p:sp>
            <p:nvSpPr>
              <p:cNvPr id="81" name="Rectangle 80"/>
              <p:cNvSpPr/>
              <p:nvPr/>
            </p:nvSpPr>
            <p:spPr>
              <a:xfrm>
                <a:off x="1211216" y="1034507"/>
                <a:ext cx="961200" cy="318309"/>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solidFill>
                      <a:schemeClr val="tx1"/>
                    </a:solidFill>
                    <a:latin typeface="Montserrat" panose="00000500000000000000" pitchFamily="2" charset="0"/>
                  </a:rPr>
                  <a:t>About</a:t>
                </a:r>
                <a:endParaRPr lang="en-PH" sz="1400" dirty="0">
                  <a:solidFill>
                    <a:schemeClr val="tx1"/>
                  </a:solidFill>
                  <a:latin typeface="Montserrat" panose="00000500000000000000" pitchFamily="2" charset="0"/>
                </a:endParaRPr>
              </a:p>
            </p:txBody>
          </p:sp>
        </p:grpSp>
      </p:grpSp>
      <p:grpSp>
        <p:nvGrpSpPr>
          <p:cNvPr id="84" name="Group 83"/>
          <p:cNvGrpSpPr/>
          <p:nvPr/>
        </p:nvGrpSpPr>
        <p:grpSpPr>
          <a:xfrm>
            <a:off x="4037833" y="6839977"/>
            <a:ext cx="4135718" cy="4749855"/>
            <a:chOff x="13094174" y="481513"/>
            <a:chExt cx="4135718" cy="4749855"/>
          </a:xfrm>
        </p:grpSpPr>
        <p:sp>
          <p:nvSpPr>
            <p:cNvPr id="85" name="Rectangle 84"/>
            <p:cNvSpPr/>
            <p:nvPr/>
          </p:nvSpPr>
          <p:spPr>
            <a:xfrm>
              <a:off x="13099402" y="481513"/>
              <a:ext cx="4127152" cy="4749855"/>
            </a:xfrm>
            <a:prstGeom prst="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86" name="Rectangle 85"/>
            <p:cNvSpPr/>
            <p:nvPr/>
          </p:nvSpPr>
          <p:spPr>
            <a:xfrm>
              <a:off x="13094174" y="481514"/>
              <a:ext cx="4135718" cy="540000"/>
            </a:xfrm>
            <a:prstGeom prst="rect">
              <a:avLst/>
            </a:prstGeom>
            <a:solidFill>
              <a:schemeClr val="tx1">
                <a:lumMod val="85000"/>
                <a:lumOff val="1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dirty="0" smtClean="0">
                  <a:solidFill>
                    <a:srgbClr val="AACAB1"/>
                  </a:solidFill>
                  <a:latin typeface="Montserrat" panose="00000500000000000000" pitchFamily="2" charset="0"/>
                </a:rPr>
                <a:t>Settings</a:t>
              </a:r>
              <a:endParaRPr lang="en-PH" dirty="0">
                <a:solidFill>
                  <a:srgbClr val="AACAB1"/>
                </a:solidFill>
                <a:latin typeface="Montserrat" panose="00000500000000000000" pitchFamily="2" charset="0"/>
              </a:endParaRPr>
            </a:p>
          </p:txBody>
        </p:sp>
        <p:pic>
          <p:nvPicPr>
            <p:cNvPr id="87" name="Picture 2" descr="Close Button - Free shapes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95158" y="603189"/>
              <a:ext cx="216000" cy="216000"/>
            </a:xfrm>
            <a:prstGeom prst="rect">
              <a:avLst/>
            </a:prstGeom>
            <a:noFill/>
            <a:extLst>
              <a:ext uri="{909E8E84-426E-40DD-AFC4-6F175D3DCCD1}">
                <a14:hiddenFill xmlns:a14="http://schemas.microsoft.com/office/drawing/2010/main">
                  <a:solidFill>
                    <a:srgbClr val="FFFFFF"/>
                  </a:solidFill>
                </a14:hiddenFill>
              </a:ext>
            </a:extLst>
          </p:spPr>
        </p:pic>
        <p:grpSp>
          <p:nvGrpSpPr>
            <p:cNvPr id="88" name="Group 87"/>
            <p:cNvGrpSpPr/>
            <p:nvPr/>
          </p:nvGrpSpPr>
          <p:grpSpPr>
            <a:xfrm>
              <a:off x="13100856" y="1117530"/>
              <a:ext cx="2070000" cy="331120"/>
              <a:chOff x="1211216" y="1034507"/>
              <a:chExt cx="961200" cy="331120"/>
            </a:xfrm>
          </p:grpSpPr>
          <p:sp>
            <p:nvSpPr>
              <p:cNvPr id="104" name="Rectangle 103"/>
              <p:cNvSpPr/>
              <p:nvPr/>
            </p:nvSpPr>
            <p:spPr>
              <a:xfrm>
                <a:off x="1221628" y="1047318"/>
                <a:ext cx="933794" cy="318309"/>
              </a:xfrm>
              <a:prstGeom prst="rect">
                <a:avLst/>
              </a:prstGeom>
              <a:solidFill>
                <a:srgbClr val="AACAB1"/>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600" dirty="0" smtClean="0">
                    <a:solidFill>
                      <a:schemeClr val="tx1"/>
                    </a:solidFill>
                    <a:latin typeface="Montserrat" panose="00000500000000000000" pitchFamily="2" charset="0"/>
                  </a:rPr>
                  <a:t>Usage</a:t>
                </a:r>
                <a:endParaRPr lang="en-PH" sz="1600" dirty="0">
                  <a:solidFill>
                    <a:schemeClr val="tx1"/>
                  </a:solidFill>
                  <a:latin typeface="Montserrat" panose="00000500000000000000" pitchFamily="2" charset="0"/>
                </a:endParaRPr>
              </a:p>
            </p:txBody>
          </p:sp>
          <p:sp>
            <p:nvSpPr>
              <p:cNvPr id="105" name="Rectangle 104"/>
              <p:cNvSpPr/>
              <p:nvPr/>
            </p:nvSpPr>
            <p:spPr>
              <a:xfrm>
                <a:off x="1211216" y="1034507"/>
                <a:ext cx="961200" cy="318309"/>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i="1" dirty="0" smtClean="0">
                    <a:solidFill>
                      <a:schemeClr val="tx1"/>
                    </a:solidFill>
                    <a:latin typeface="Montserrat" panose="00000500000000000000" pitchFamily="2" charset="0"/>
                  </a:rPr>
                  <a:t>Template</a:t>
                </a:r>
                <a:endParaRPr lang="en-PH" sz="1400" i="1" dirty="0">
                  <a:solidFill>
                    <a:schemeClr val="tx1"/>
                  </a:solidFill>
                  <a:latin typeface="Montserrat" panose="00000500000000000000" pitchFamily="2" charset="0"/>
                </a:endParaRPr>
              </a:p>
            </p:txBody>
          </p:sp>
        </p:grpSp>
        <p:grpSp>
          <p:nvGrpSpPr>
            <p:cNvPr id="89" name="Group 88"/>
            <p:cNvGrpSpPr/>
            <p:nvPr/>
          </p:nvGrpSpPr>
          <p:grpSpPr>
            <a:xfrm>
              <a:off x="15145993" y="1117472"/>
              <a:ext cx="2070000" cy="331120"/>
              <a:chOff x="1211216" y="1034507"/>
              <a:chExt cx="961200" cy="331120"/>
            </a:xfrm>
          </p:grpSpPr>
          <p:sp>
            <p:nvSpPr>
              <p:cNvPr id="102" name="Rectangle 101"/>
              <p:cNvSpPr/>
              <p:nvPr/>
            </p:nvSpPr>
            <p:spPr>
              <a:xfrm>
                <a:off x="1221628" y="1047318"/>
                <a:ext cx="933794" cy="318309"/>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sz="1600" dirty="0" smtClean="0">
                    <a:solidFill>
                      <a:schemeClr val="tx1"/>
                    </a:solidFill>
                    <a:latin typeface="Montserrat" panose="00000500000000000000" pitchFamily="2" charset="0"/>
                  </a:rPr>
                  <a:t>Usage</a:t>
                </a:r>
                <a:endParaRPr lang="en-PH" sz="1600" dirty="0">
                  <a:solidFill>
                    <a:schemeClr val="tx1"/>
                  </a:solidFill>
                  <a:latin typeface="Montserrat" panose="00000500000000000000" pitchFamily="2" charset="0"/>
                </a:endParaRPr>
              </a:p>
            </p:txBody>
          </p:sp>
          <p:sp>
            <p:nvSpPr>
              <p:cNvPr id="103" name="Rectangle 102"/>
              <p:cNvSpPr/>
              <p:nvPr/>
            </p:nvSpPr>
            <p:spPr>
              <a:xfrm>
                <a:off x="1211216" y="1034507"/>
                <a:ext cx="961200" cy="318309"/>
              </a:xfrm>
              <a:prstGeom prst="rect">
                <a:avLst/>
              </a:prstGeom>
              <a:solidFill>
                <a:srgbClr val="AACAB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400" dirty="0" smtClean="0">
                    <a:solidFill>
                      <a:schemeClr val="tx1"/>
                    </a:solidFill>
                    <a:latin typeface="Montserrat" panose="00000500000000000000" pitchFamily="2" charset="0"/>
                  </a:rPr>
                  <a:t>Names</a:t>
                </a:r>
                <a:endParaRPr lang="en-PH" sz="1400" dirty="0">
                  <a:solidFill>
                    <a:schemeClr val="tx1"/>
                  </a:solidFill>
                  <a:latin typeface="Montserrat" panose="00000500000000000000" pitchFamily="2" charset="0"/>
                </a:endParaRPr>
              </a:p>
            </p:txBody>
          </p:sp>
        </p:grpSp>
        <p:grpSp>
          <p:nvGrpSpPr>
            <p:cNvPr id="90" name="Group 89"/>
            <p:cNvGrpSpPr/>
            <p:nvPr/>
          </p:nvGrpSpPr>
          <p:grpSpPr>
            <a:xfrm>
              <a:off x="13751438" y="2983586"/>
              <a:ext cx="477197" cy="183728"/>
              <a:chOff x="5542821" y="2919186"/>
              <a:chExt cx="791446" cy="367620"/>
            </a:xfrm>
          </p:grpSpPr>
          <p:sp>
            <p:nvSpPr>
              <p:cNvPr id="100" name="Rounded Rectangle 99"/>
              <p:cNvSpPr/>
              <p:nvPr/>
            </p:nvSpPr>
            <p:spPr>
              <a:xfrm>
                <a:off x="5542821" y="2919186"/>
                <a:ext cx="791444" cy="362857"/>
              </a:xfrm>
              <a:prstGeom prst="roundRect">
                <a:avLst>
                  <a:gd name="adj" fmla="val 50000"/>
                </a:avLst>
              </a:prstGeom>
              <a:solidFill>
                <a:schemeClr val="tx1">
                  <a:lumMod val="85000"/>
                  <a:lumOff val="15000"/>
                </a:schemeClr>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1" name="Rounded Rectangle 100"/>
              <p:cNvSpPr/>
              <p:nvPr/>
            </p:nvSpPr>
            <p:spPr>
              <a:xfrm>
                <a:off x="5904411" y="2923949"/>
                <a:ext cx="429856" cy="362857"/>
              </a:xfrm>
              <a:prstGeom prst="roundRect">
                <a:avLst>
                  <a:gd name="adj" fmla="val 50000"/>
                </a:avLst>
              </a:prstGeom>
              <a:solidFill>
                <a:srgbClr val="A0C4A8"/>
              </a:solid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grpSp>
          <p:nvGrpSpPr>
            <p:cNvPr id="91" name="Group 90"/>
            <p:cNvGrpSpPr/>
            <p:nvPr/>
          </p:nvGrpSpPr>
          <p:grpSpPr>
            <a:xfrm>
              <a:off x="13123279" y="1725950"/>
              <a:ext cx="3314548" cy="307836"/>
              <a:chOff x="4994460" y="2720059"/>
              <a:chExt cx="3314548" cy="307836"/>
            </a:xfrm>
          </p:grpSpPr>
          <p:sp>
            <p:nvSpPr>
              <p:cNvPr id="96" name="Rectangle 95"/>
              <p:cNvSpPr/>
              <p:nvPr/>
            </p:nvSpPr>
            <p:spPr>
              <a:xfrm>
                <a:off x="4994460" y="2720118"/>
                <a:ext cx="2379177" cy="307777"/>
              </a:xfrm>
              <a:prstGeom prst="rect">
                <a:avLst/>
              </a:prstGeom>
              <a:ln>
                <a:noFill/>
              </a:ln>
            </p:spPr>
            <p:txBody>
              <a:bodyPr wrap="none">
                <a:spAutoFit/>
              </a:bodyPr>
              <a:lstStyle/>
              <a:p>
                <a:pPr algn="ctr"/>
                <a:r>
                  <a:rPr lang="en-PH" sz="1400" dirty="0" smtClean="0">
                    <a:latin typeface="Montserrat" panose="00000500000000000000" pitchFamily="2" charset="0"/>
                  </a:rPr>
                  <a:t>Set vertical placeholder: </a:t>
                </a:r>
                <a:endParaRPr lang="en-PH" sz="1400" dirty="0">
                  <a:latin typeface="Montserrat" panose="00000500000000000000" pitchFamily="2" charset="0"/>
                </a:endParaRPr>
              </a:p>
            </p:txBody>
          </p:sp>
          <p:grpSp>
            <p:nvGrpSpPr>
              <p:cNvPr id="97" name="Group 96"/>
              <p:cNvGrpSpPr/>
              <p:nvPr/>
            </p:nvGrpSpPr>
            <p:grpSpPr>
              <a:xfrm>
                <a:off x="7373637" y="2720059"/>
                <a:ext cx="935371" cy="307836"/>
                <a:chOff x="7412546" y="2824146"/>
                <a:chExt cx="935371" cy="329534"/>
              </a:xfrm>
            </p:grpSpPr>
            <p:sp>
              <p:nvSpPr>
                <p:cNvPr id="98" name="Rectangle 97"/>
                <p:cNvSpPr/>
                <p:nvPr/>
              </p:nvSpPr>
              <p:spPr>
                <a:xfrm>
                  <a:off x="7422678" y="2835371"/>
                  <a:ext cx="908701" cy="318309"/>
                </a:xfrm>
                <a:prstGeom prst="rect">
                  <a:avLst/>
                </a:prstGeom>
                <a:solidFill>
                  <a:srgbClr val="AACAB1"/>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PH" sz="1600" dirty="0">
                    <a:solidFill>
                      <a:schemeClr val="tx1"/>
                    </a:solidFill>
                    <a:latin typeface="Montserrat" panose="00000500000000000000" pitchFamily="2" charset="0"/>
                  </a:endParaRPr>
                </a:p>
              </p:txBody>
            </p:sp>
            <p:sp>
              <p:nvSpPr>
                <p:cNvPr id="99" name="Rectangle 98"/>
                <p:cNvSpPr/>
                <p:nvPr/>
              </p:nvSpPr>
              <p:spPr>
                <a:xfrm>
                  <a:off x="7412546" y="2824146"/>
                  <a:ext cx="935371" cy="320400"/>
                </a:xfrm>
                <a:prstGeom prst="rect">
                  <a:avLst/>
                </a:prstGeom>
                <a:solidFill>
                  <a:srgbClr val="D0E2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sz="1200" dirty="0" smtClean="0">
                      <a:noFill/>
                      <a:latin typeface="Montserrat" panose="00000500000000000000" pitchFamily="2" charset="0"/>
                    </a:rPr>
                    <a:t>___</a:t>
                  </a:r>
                  <a:r>
                    <a:rPr lang="en-PH" sz="1200" dirty="0" smtClean="0">
                      <a:solidFill>
                        <a:schemeClr val="tx1"/>
                      </a:solidFill>
                      <a:latin typeface="Montserrat" panose="00000500000000000000" pitchFamily="2" charset="0"/>
                    </a:rPr>
                    <a:t>px</a:t>
                  </a:r>
                  <a:endParaRPr lang="en-PH" sz="1200" dirty="0">
                    <a:solidFill>
                      <a:schemeClr val="tx1"/>
                    </a:solidFill>
                    <a:latin typeface="Montserrat" panose="00000500000000000000" pitchFamily="2" charset="0"/>
                  </a:endParaRPr>
                </a:p>
              </p:txBody>
            </p:sp>
          </p:grpSp>
        </p:grpSp>
        <p:grpSp>
          <p:nvGrpSpPr>
            <p:cNvPr id="92" name="Group 91"/>
            <p:cNvGrpSpPr/>
            <p:nvPr/>
          </p:nvGrpSpPr>
          <p:grpSpPr>
            <a:xfrm>
              <a:off x="13116328" y="2166002"/>
              <a:ext cx="3864464" cy="590813"/>
              <a:chOff x="4919016" y="3384218"/>
              <a:chExt cx="3864464" cy="590813"/>
            </a:xfrm>
          </p:grpSpPr>
          <p:sp>
            <p:nvSpPr>
              <p:cNvPr id="94" name="Rectangle 93"/>
              <p:cNvSpPr/>
              <p:nvPr/>
            </p:nvSpPr>
            <p:spPr>
              <a:xfrm>
                <a:off x="4919016" y="3384218"/>
                <a:ext cx="635110" cy="323165"/>
              </a:xfrm>
              <a:prstGeom prst="rect">
                <a:avLst/>
              </a:prstGeom>
            </p:spPr>
            <p:txBody>
              <a:bodyPr wrap="none">
                <a:spAutoFit/>
              </a:bodyPr>
              <a:lstStyle/>
              <a:p>
                <a:r>
                  <a:rPr lang="en-PH" sz="1500" dirty="0" smtClean="0">
                    <a:latin typeface="Montserrat" panose="00000500000000000000" pitchFamily="2" charset="0"/>
                  </a:rPr>
                  <a:t>Font</a:t>
                </a:r>
                <a:endParaRPr lang="en-PH" sz="1500" dirty="0"/>
              </a:p>
            </p:txBody>
          </p:sp>
          <p:pic>
            <p:nvPicPr>
              <p:cNvPr id="95" name="Picture 9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0850" y="3695263"/>
                <a:ext cx="3772630" cy="279768"/>
              </a:xfrm>
              <a:prstGeom prst="rect">
                <a:avLst/>
              </a:prstGeom>
            </p:spPr>
          </p:pic>
        </p:grpSp>
        <p:sp>
          <p:nvSpPr>
            <p:cNvPr id="93" name="Rectangle 92"/>
            <p:cNvSpPr/>
            <p:nvPr/>
          </p:nvSpPr>
          <p:spPr>
            <a:xfrm>
              <a:off x="13121489" y="2913868"/>
              <a:ext cx="540533" cy="323165"/>
            </a:xfrm>
            <a:prstGeom prst="rect">
              <a:avLst/>
            </a:prstGeom>
          </p:spPr>
          <p:txBody>
            <a:bodyPr wrap="none">
              <a:spAutoFit/>
            </a:bodyPr>
            <a:lstStyle/>
            <a:p>
              <a:r>
                <a:rPr lang="en-PH" sz="1500" dirty="0" smtClean="0">
                  <a:latin typeface="Montserrat" panose="00000500000000000000" pitchFamily="2" charset="0"/>
                </a:rPr>
                <a:t>Etc.</a:t>
              </a:r>
              <a:endParaRPr lang="en-PH" sz="1500" dirty="0"/>
            </a:p>
          </p:txBody>
        </p:sp>
      </p:grpSp>
      <p:grpSp>
        <p:nvGrpSpPr>
          <p:cNvPr id="106" name="Group 105"/>
          <p:cNvGrpSpPr/>
          <p:nvPr/>
        </p:nvGrpSpPr>
        <p:grpSpPr>
          <a:xfrm>
            <a:off x="8731622" y="6839977"/>
            <a:ext cx="4135718" cy="3835131"/>
            <a:chOff x="17526366" y="481513"/>
            <a:chExt cx="4135718" cy="3835131"/>
          </a:xfrm>
        </p:grpSpPr>
        <p:sp>
          <p:nvSpPr>
            <p:cNvPr id="107" name="Rectangle 106"/>
            <p:cNvSpPr/>
            <p:nvPr/>
          </p:nvSpPr>
          <p:spPr>
            <a:xfrm>
              <a:off x="17531594" y="481513"/>
              <a:ext cx="4127152" cy="3835131"/>
            </a:xfrm>
            <a:prstGeom prst="rect">
              <a:avLst/>
            </a:prstGeom>
            <a:solidFill>
              <a:srgbClr val="AACA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
          <p:nvSpPr>
            <p:cNvPr id="108" name="Rectangle 107"/>
            <p:cNvSpPr/>
            <p:nvPr/>
          </p:nvSpPr>
          <p:spPr>
            <a:xfrm>
              <a:off x="17526366" y="481514"/>
              <a:ext cx="4135718" cy="540000"/>
            </a:xfrm>
            <a:prstGeom prst="rect">
              <a:avLst/>
            </a:prstGeom>
            <a:solidFill>
              <a:schemeClr val="tx1">
                <a:lumMod val="85000"/>
                <a:lumOff val="1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PH" dirty="0" smtClean="0">
                  <a:solidFill>
                    <a:srgbClr val="AACAB1"/>
                  </a:solidFill>
                  <a:latin typeface="Montserrat" panose="00000500000000000000" pitchFamily="2" charset="0"/>
                </a:rPr>
                <a:t>View Generated</a:t>
              </a:r>
              <a:endParaRPr lang="en-PH" dirty="0">
                <a:solidFill>
                  <a:srgbClr val="AACAB1"/>
                </a:solidFill>
                <a:latin typeface="Montserrat" panose="00000500000000000000" pitchFamily="2" charset="0"/>
              </a:endParaRPr>
            </a:p>
          </p:txBody>
        </p:sp>
        <p:pic>
          <p:nvPicPr>
            <p:cNvPr id="109" name="Picture 2" descr="Close Button - Free shapes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27350" y="603189"/>
              <a:ext cx="216000" cy="216000"/>
            </a:xfrm>
            <a:prstGeom prst="rect">
              <a:avLst/>
            </a:prstGeom>
            <a:noFill/>
            <a:extLst>
              <a:ext uri="{909E8E84-426E-40DD-AFC4-6F175D3DCCD1}">
                <a14:hiddenFill xmlns:a14="http://schemas.microsoft.com/office/drawing/2010/main">
                  <a:solidFill>
                    <a:srgbClr val="FFFFFF"/>
                  </a:solidFill>
                </a14:hiddenFill>
              </a:ext>
            </a:extLst>
          </p:spPr>
        </p:pic>
        <p:grpSp>
          <p:nvGrpSpPr>
            <p:cNvPr id="110" name="Group 109"/>
            <p:cNvGrpSpPr/>
            <p:nvPr/>
          </p:nvGrpSpPr>
          <p:grpSpPr>
            <a:xfrm>
              <a:off x="17815720" y="1192057"/>
              <a:ext cx="3511630" cy="2323873"/>
              <a:chOff x="8610514" y="2336197"/>
              <a:chExt cx="3511630" cy="2323873"/>
            </a:xfrm>
          </p:grpSpPr>
          <p:sp>
            <p:nvSpPr>
              <p:cNvPr id="111" name="Rectangle 110"/>
              <p:cNvSpPr/>
              <p:nvPr/>
            </p:nvSpPr>
            <p:spPr>
              <a:xfrm>
                <a:off x="8610514" y="2342575"/>
                <a:ext cx="3511630" cy="2311119"/>
              </a:xfrm>
              <a:prstGeom prst="rect">
                <a:avLst/>
              </a:prstGeom>
              <a:solidFill>
                <a:srgbClr val="E4E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12" name="Picture 4" descr="Blank Profile Picture Mystery Man - Free vector graphic on Pixaba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00313" y="2336197"/>
                <a:ext cx="2323873" cy="2323873"/>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864589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543</Words>
  <Application>Microsoft Office PowerPoint</Application>
  <PresentationFormat>Widescreen</PresentationFormat>
  <Paragraphs>107</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vector>
  </TitlesOfParts>
  <Company>Vortex Corp.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not witty conversationalist</dc:creator>
  <cp:lastModifiedBy>not witty conversationalist</cp:lastModifiedBy>
  <cp:revision>44</cp:revision>
  <dcterms:created xsi:type="dcterms:W3CDTF">2020-06-07T02:36:20Z</dcterms:created>
  <dcterms:modified xsi:type="dcterms:W3CDTF">2020-06-12T12:12:12Z</dcterms:modified>
</cp:coreProperties>
</file>