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CAB1"/>
    <a:srgbClr val="D0E2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4022" autoAdjust="0"/>
  </p:normalViewPr>
  <p:slideViewPr>
    <p:cSldViewPr snapToGrid="0">
      <p:cViewPr>
        <p:scale>
          <a:sx n="50" d="100"/>
          <a:sy n="50" d="100"/>
        </p:scale>
        <p:origin x="78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47700-A517-4674-94DD-3C5CFA77A47E}" type="datetimeFigureOut">
              <a:rPr lang="en-PH" smtClean="0"/>
              <a:t>07/06/2020</a:t>
            </a:fld>
            <a:endParaRPr lang="en-P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B1DC8-9B9B-4BA0-8340-7E69EAC5E56F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05183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apago.naver.com/?sk=ko&amp;tk=en&amp;st=%E1%85%B2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*For </a:t>
            </a:r>
            <a:r>
              <a:rPr lang="en-PH" dirty="0" err="1" smtClean="0"/>
              <a:t>navbar</a:t>
            </a:r>
            <a:r>
              <a:rPr lang="en-PH" dirty="0" smtClean="0"/>
              <a:t>, use Papago as reference:</a:t>
            </a:r>
            <a:r>
              <a:rPr lang="en-PH" baseline="0" dirty="0" smtClean="0"/>
              <a:t> </a:t>
            </a:r>
            <a:r>
              <a:rPr lang="en-PH" dirty="0" smtClean="0">
                <a:hlinkClick r:id="rId3"/>
              </a:rPr>
              <a:t>https://papago.naver.com/?sk=ko&amp;tk=en&amp;st=%E1%85%B2</a:t>
            </a:r>
            <a:endParaRPr lang="en-PH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dirty="0" smtClean="0"/>
              <a:t>*See </a:t>
            </a:r>
            <a:r>
              <a:rPr lang="en-PH" dirty="0" err="1" smtClean="0"/>
              <a:t>imgur</a:t>
            </a:r>
            <a:r>
              <a:rPr lang="en-PH" dirty="0" smtClean="0"/>
              <a:t> for ‘paste image or URL’ textbox sample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H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dirty="0" smtClean="0"/>
              <a:t>*Idea</a:t>
            </a:r>
            <a:r>
              <a:rPr lang="en-PH" baseline="0" dirty="0" smtClean="0"/>
              <a:t> for names-file: be able to read google sheets file or (database file??)</a:t>
            </a:r>
            <a:endParaRPr lang="en-PH" dirty="0" smtClean="0"/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B1DC8-9B9B-4BA0-8340-7E69EAC5E56F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4774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AE26B-A38E-4E8D-ABF6-3CA671209798}" type="datetimeFigureOut">
              <a:rPr lang="en-PH" smtClean="0"/>
              <a:t>07/06/2020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D5D-1444-4A70-AA56-EE25D8BD01D6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424594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AE26B-A38E-4E8D-ABF6-3CA671209798}" type="datetimeFigureOut">
              <a:rPr lang="en-PH" smtClean="0"/>
              <a:t>07/06/2020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D5D-1444-4A70-AA56-EE25D8BD01D6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1834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AE26B-A38E-4E8D-ABF6-3CA671209798}" type="datetimeFigureOut">
              <a:rPr lang="en-PH" smtClean="0"/>
              <a:t>07/06/2020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D5D-1444-4A70-AA56-EE25D8BD01D6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7470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AE26B-A38E-4E8D-ABF6-3CA671209798}" type="datetimeFigureOut">
              <a:rPr lang="en-PH" smtClean="0"/>
              <a:t>07/06/2020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D5D-1444-4A70-AA56-EE25D8BD01D6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78385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AE26B-A38E-4E8D-ABF6-3CA671209798}" type="datetimeFigureOut">
              <a:rPr lang="en-PH" smtClean="0"/>
              <a:t>07/06/2020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D5D-1444-4A70-AA56-EE25D8BD01D6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88101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AE26B-A38E-4E8D-ABF6-3CA671209798}" type="datetimeFigureOut">
              <a:rPr lang="en-PH" smtClean="0"/>
              <a:t>07/06/2020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D5D-1444-4A70-AA56-EE25D8BD01D6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6047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AE26B-A38E-4E8D-ABF6-3CA671209798}" type="datetimeFigureOut">
              <a:rPr lang="en-PH" smtClean="0"/>
              <a:t>07/06/2020</a:t>
            </a:fld>
            <a:endParaRPr lang="en-P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D5D-1444-4A70-AA56-EE25D8BD01D6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30624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AE26B-A38E-4E8D-ABF6-3CA671209798}" type="datetimeFigureOut">
              <a:rPr lang="en-PH" smtClean="0"/>
              <a:t>07/06/2020</a:t>
            </a:fld>
            <a:endParaRPr lang="en-P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D5D-1444-4A70-AA56-EE25D8BD01D6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0150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AE26B-A38E-4E8D-ABF6-3CA671209798}" type="datetimeFigureOut">
              <a:rPr lang="en-PH" smtClean="0"/>
              <a:t>07/06/2020</a:t>
            </a:fld>
            <a:endParaRPr lang="en-P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D5D-1444-4A70-AA56-EE25D8BD01D6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04127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AE26B-A38E-4E8D-ABF6-3CA671209798}" type="datetimeFigureOut">
              <a:rPr lang="en-PH" smtClean="0"/>
              <a:t>07/06/2020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D5D-1444-4A70-AA56-EE25D8BD01D6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86522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AE26B-A38E-4E8D-ABF6-3CA671209798}" type="datetimeFigureOut">
              <a:rPr lang="en-PH" smtClean="0"/>
              <a:t>07/06/2020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D5D-1444-4A70-AA56-EE25D8BD01D6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85718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AE26B-A38E-4E8D-ABF6-3CA671209798}" type="datetimeFigureOut">
              <a:rPr lang="en-PH" smtClean="0"/>
              <a:t>07/06/2020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5BD5D-1444-4A70-AA56-EE25D8BD01D6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37834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"/>
            <a:ext cx="12192000" cy="900333"/>
          </a:xfrm>
          <a:prstGeom prst="rect">
            <a:avLst/>
          </a:prstGeom>
          <a:solidFill>
            <a:srgbClr val="AACAB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" name="Rectangle 1"/>
          <p:cNvSpPr/>
          <p:nvPr/>
        </p:nvSpPr>
        <p:spPr>
          <a:xfrm>
            <a:off x="150403" y="141709"/>
            <a:ext cx="50369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3600" dirty="0" smtClean="0">
                <a:latin typeface="Montserrat" panose="00000500000000000000" pitchFamily="2" charset="0"/>
              </a:rPr>
              <a:t>Certificate</a:t>
            </a:r>
            <a:r>
              <a:rPr lang="en-PH" sz="3600" dirty="0" smtClean="0">
                <a:solidFill>
                  <a:schemeClr val="bg1"/>
                </a:solidFill>
                <a:latin typeface="Montserrat" panose="00000500000000000000" pitchFamily="2" charset="0"/>
              </a:rPr>
              <a:t> Generator</a:t>
            </a:r>
            <a:endParaRPr lang="en-PH" sz="3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66195" y="1581336"/>
            <a:ext cx="4942236" cy="4197199"/>
          </a:xfrm>
          <a:prstGeom prst="rect">
            <a:avLst/>
          </a:prstGeom>
          <a:solidFill>
            <a:schemeClr val="bg1"/>
          </a:solidFill>
          <a:ln w="28575">
            <a:solidFill>
              <a:srgbClr val="AACA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3600" dirty="0">
              <a:solidFill>
                <a:srgbClr val="AACAB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66195" y="4026166"/>
            <a:ext cx="4914000" cy="1738302"/>
          </a:xfrm>
          <a:prstGeom prst="rect">
            <a:avLst/>
          </a:prstGeom>
          <a:solidFill>
            <a:schemeClr val="bg1"/>
          </a:solidFill>
          <a:ln w="19050">
            <a:solidFill>
              <a:srgbClr val="AACA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000" dirty="0" smtClean="0">
                <a:solidFill>
                  <a:srgbClr val="AACAB1"/>
                </a:solidFill>
                <a:latin typeface="Montserrat" panose="00000500000000000000" pitchFamily="2" charset="0"/>
              </a:rPr>
              <a:t>Choose Photo</a:t>
            </a:r>
          </a:p>
          <a:p>
            <a:pPr algn="ctr"/>
            <a:endParaRPr lang="en-PH" sz="1000" dirty="0" smtClean="0">
              <a:solidFill>
                <a:srgbClr val="AACAB1"/>
              </a:solidFill>
              <a:latin typeface="Montserrat" panose="00000500000000000000" pitchFamily="2" charset="0"/>
            </a:endParaRPr>
          </a:p>
          <a:p>
            <a:pPr algn="ctr"/>
            <a:r>
              <a:rPr lang="en-PH" sz="1400" dirty="0" smtClean="0">
                <a:solidFill>
                  <a:srgbClr val="AACAB1"/>
                </a:solidFill>
                <a:latin typeface="Montserrat" panose="00000500000000000000" pitchFamily="2" charset="0"/>
              </a:rPr>
              <a:t>--- or ---</a:t>
            </a:r>
            <a:endParaRPr lang="en-PH" sz="2000" dirty="0" smtClean="0">
              <a:solidFill>
                <a:srgbClr val="AACAB1"/>
              </a:solidFill>
              <a:latin typeface="Montserrat" panose="00000500000000000000" pitchFamily="2" charset="0"/>
            </a:endParaRPr>
          </a:p>
          <a:p>
            <a:pPr algn="ctr"/>
            <a:endParaRPr lang="en-PH" sz="1200" dirty="0" smtClean="0">
              <a:solidFill>
                <a:srgbClr val="AACAB1"/>
              </a:solidFill>
              <a:latin typeface="Montserrat" panose="00000500000000000000" pitchFamily="2" charset="0"/>
            </a:endParaRPr>
          </a:p>
          <a:p>
            <a:pPr algn="ctr"/>
            <a:r>
              <a:rPr lang="en-PH" sz="2000" dirty="0" smtClean="0">
                <a:solidFill>
                  <a:srgbClr val="AACAB1"/>
                </a:solidFill>
                <a:latin typeface="Montserrat" panose="00000500000000000000" pitchFamily="2" charset="0"/>
              </a:rPr>
              <a:t>Paste Image </a:t>
            </a:r>
            <a:endParaRPr lang="en-PH" sz="2000" dirty="0">
              <a:solidFill>
                <a:srgbClr val="AACAB1"/>
              </a:solidFill>
              <a:latin typeface="Montserrat" panose="00000500000000000000" pitchFamily="2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330761" y="5146818"/>
            <a:ext cx="2214000" cy="338953"/>
          </a:xfrm>
          <a:prstGeom prst="roundRect">
            <a:avLst/>
          </a:prstGeom>
          <a:solidFill>
            <a:srgbClr val="AACA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latin typeface="Montserrat" panose="00000500000000000000" pitchFamily="2" charset="0"/>
              </a:rPr>
              <a:t>Paste image or URL</a:t>
            </a:r>
            <a:endParaRPr lang="en-PH" sz="1400" dirty="0">
              <a:latin typeface="Montserrat" panose="00000500000000000000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57313" y="2718536"/>
            <a:ext cx="2160000" cy="627618"/>
          </a:xfrm>
          <a:prstGeom prst="rect">
            <a:avLst/>
          </a:prstGeom>
          <a:noFill/>
          <a:ln w="28575">
            <a:solidFill>
              <a:srgbClr val="AACA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rgbClr val="AACAB1"/>
                </a:solidFill>
                <a:latin typeface="Montserrat" panose="00000500000000000000" pitchFamily="2" charset="0"/>
              </a:rPr>
              <a:t>Drop image here</a:t>
            </a:r>
            <a:endParaRPr lang="en-PH" sz="1400" dirty="0">
              <a:solidFill>
                <a:srgbClr val="AACAB1"/>
              </a:solidFill>
              <a:latin typeface="Montserrat" panose="00000500000000000000" pitchFamily="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67701" y="1581337"/>
            <a:ext cx="2774305" cy="457187"/>
          </a:xfrm>
          <a:prstGeom prst="rect">
            <a:avLst/>
          </a:prstGeom>
          <a:solidFill>
            <a:srgbClr val="AACAB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>
                <a:solidFill>
                  <a:schemeClr val="bg1"/>
                </a:solidFill>
                <a:latin typeface="Montserrat" panose="00000500000000000000" pitchFamily="2" charset="0"/>
              </a:rPr>
              <a:t>Certificate template</a:t>
            </a:r>
            <a:endParaRPr lang="en-PH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182964" y="1581336"/>
            <a:ext cx="4942236" cy="4197199"/>
          </a:xfrm>
          <a:prstGeom prst="rect">
            <a:avLst/>
          </a:prstGeom>
          <a:solidFill>
            <a:schemeClr val="bg1"/>
          </a:solidFill>
          <a:ln w="28575">
            <a:solidFill>
              <a:srgbClr val="AACA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3600" dirty="0">
              <a:solidFill>
                <a:srgbClr val="AACAB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82964" y="4026166"/>
            <a:ext cx="4932000" cy="1738302"/>
          </a:xfrm>
          <a:prstGeom prst="rect">
            <a:avLst/>
          </a:prstGeom>
          <a:solidFill>
            <a:schemeClr val="bg1"/>
          </a:solidFill>
          <a:ln w="19050">
            <a:solidFill>
              <a:srgbClr val="AACA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000" dirty="0" smtClean="0">
                <a:solidFill>
                  <a:srgbClr val="AACAB1"/>
                </a:solidFill>
                <a:latin typeface="Montserrat" panose="00000500000000000000" pitchFamily="2" charset="0"/>
              </a:rPr>
              <a:t>Choose File</a:t>
            </a:r>
          </a:p>
          <a:p>
            <a:pPr algn="ctr"/>
            <a:endParaRPr lang="en-PH" sz="1000" dirty="0" smtClean="0">
              <a:solidFill>
                <a:srgbClr val="AACAB1"/>
              </a:solidFill>
              <a:latin typeface="Montserrat" panose="00000500000000000000" pitchFamily="2" charset="0"/>
            </a:endParaRPr>
          </a:p>
          <a:p>
            <a:pPr algn="ctr"/>
            <a:r>
              <a:rPr lang="en-PH" sz="1400" dirty="0" smtClean="0">
                <a:solidFill>
                  <a:srgbClr val="AACAB1"/>
                </a:solidFill>
                <a:latin typeface="Montserrat" panose="00000500000000000000" pitchFamily="2" charset="0"/>
              </a:rPr>
              <a:t>--- or ---</a:t>
            </a:r>
            <a:endParaRPr lang="en-PH" sz="2000" dirty="0" smtClean="0">
              <a:solidFill>
                <a:srgbClr val="AACAB1"/>
              </a:solidFill>
              <a:latin typeface="Montserrat" panose="00000500000000000000" pitchFamily="2" charset="0"/>
            </a:endParaRPr>
          </a:p>
          <a:p>
            <a:pPr algn="ctr"/>
            <a:endParaRPr lang="en-PH" sz="1200" dirty="0" smtClean="0">
              <a:solidFill>
                <a:srgbClr val="AACAB1"/>
              </a:solidFill>
              <a:latin typeface="Montserrat" panose="00000500000000000000" pitchFamily="2" charset="0"/>
            </a:endParaRPr>
          </a:p>
          <a:p>
            <a:pPr algn="ctr"/>
            <a:r>
              <a:rPr lang="en-PH" sz="2000" dirty="0" smtClean="0">
                <a:solidFill>
                  <a:srgbClr val="AACAB1"/>
                </a:solidFill>
                <a:latin typeface="Montserrat" panose="00000500000000000000" pitchFamily="2" charset="0"/>
              </a:rPr>
              <a:t>Paste Image </a:t>
            </a:r>
            <a:endParaRPr lang="en-PH" sz="2000" dirty="0">
              <a:solidFill>
                <a:srgbClr val="AACAB1"/>
              </a:solidFill>
              <a:latin typeface="Montserrat" panose="00000500000000000000" pitchFamily="2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547530" y="5146818"/>
            <a:ext cx="2214000" cy="338953"/>
          </a:xfrm>
          <a:prstGeom prst="roundRect">
            <a:avLst/>
          </a:prstGeom>
          <a:solidFill>
            <a:srgbClr val="AACA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latin typeface="Montserrat" panose="00000500000000000000" pitchFamily="2" charset="0"/>
              </a:rPr>
              <a:t>Paste names</a:t>
            </a:r>
            <a:endParaRPr lang="en-PH" sz="1400" dirty="0">
              <a:latin typeface="Montserrat" panose="00000500000000000000" pitchFamily="2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571622" y="2607469"/>
            <a:ext cx="2160000" cy="849751"/>
          </a:xfrm>
          <a:prstGeom prst="rect">
            <a:avLst/>
          </a:prstGeom>
          <a:noFill/>
          <a:ln w="28575">
            <a:solidFill>
              <a:srgbClr val="AACA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rgbClr val="AACAB1"/>
                </a:solidFill>
                <a:latin typeface="Montserrat" panose="00000500000000000000" pitchFamily="2" charset="0"/>
              </a:rPr>
              <a:t>Drop file here</a:t>
            </a:r>
          </a:p>
          <a:p>
            <a:pPr algn="ctr"/>
            <a:endParaRPr lang="en-PH" sz="400" dirty="0" smtClean="0">
              <a:solidFill>
                <a:srgbClr val="AACAB1"/>
              </a:solidFill>
              <a:latin typeface="Montserrat" panose="00000500000000000000" pitchFamily="2" charset="0"/>
            </a:endParaRPr>
          </a:p>
          <a:p>
            <a:pPr algn="ctr"/>
            <a:r>
              <a:rPr lang="en-PH" sz="1400" dirty="0" smtClean="0">
                <a:solidFill>
                  <a:srgbClr val="AACAB1"/>
                </a:solidFill>
                <a:latin typeface="Montserrat" panose="00000500000000000000" pitchFamily="2" charset="0"/>
              </a:rPr>
              <a:t>(xlsx/ json/ csv)</a:t>
            </a:r>
            <a:endParaRPr lang="en-PH" sz="1400" dirty="0">
              <a:solidFill>
                <a:srgbClr val="AACAB1"/>
              </a:solidFill>
              <a:latin typeface="Montserrat" panose="00000500000000000000" pitchFamily="2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184469" y="1581337"/>
            <a:ext cx="2945463" cy="457187"/>
          </a:xfrm>
          <a:prstGeom prst="rect">
            <a:avLst/>
          </a:prstGeom>
          <a:solidFill>
            <a:srgbClr val="AACAB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>
                <a:solidFill>
                  <a:schemeClr val="bg1"/>
                </a:solidFill>
                <a:latin typeface="Montserrat" panose="00000500000000000000" pitchFamily="2" charset="0"/>
              </a:rPr>
              <a:t>File containing names</a:t>
            </a:r>
            <a:endParaRPr lang="en-PH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129933" y="5778535"/>
            <a:ext cx="2017116" cy="624683"/>
          </a:xfrm>
          <a:prstGeom prst="rect">
            <a:avLst/>
          </a:prstGeom>
          <a:solidFill>
            <a:srgbClr val="AACAB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bg1"/>
                </a:solidFill>
                <a:latin typeface="Montserrat" panose="00000500000000000000" pitchFamily="2" charset="0"/>
              </a:rPr>
              <a:t>GENERATE</a:t>
            </a:r>
            <a:endParaRPr lang="en-PH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8595520" y="201687"/>
            <a:ext cx="1068823" cy="905318"/>
            <a:chOff x="8320696" y="222472"/>
            <a:chExt cx="1068823" cy="905318"/>
          </a:xfrm>
        </p:grpSpPr>
        <p:grpSp>
          <p:nvGrpSpPr>
            <p:cNvPr id="44" name="Group 43"/>
            <p:cNvGrpSpPr/>
            <p:nvPr/>
          </p:nvGrpSpPr>
          <p:grpSpPr>
            <a:xfrm>
              <a:off x="8887327" y="222472"/>
              <a:ext cx="360000" cy="360000"/>
              <a:chOff x="0" y="0"/>
              <a:chExt cx="5809957" cy="1012875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0" y="1"/>
                <a:ext cx="5809957" cy="101287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AACAB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sz="3600" dirty="0">
                  <a:solidFill>
                    <a:srgbClr val="AACAB1"/>
                  </a:solidFill>
                </a:endParaRPr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0" y="2"/>
                <a:ext cx="5809957" cy="1012873"/>
              </a:xfrm>
              <a:prstGeom prst="line">
                <a:avLst/>
              </a:prstGeom>
              <a:ln w="38100">
                <a:solidFill>
                  <a:srgbClr val="AACAB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28135" y="0"/>
                <a:ext cx="5781822" cy="1012875"/>
              </a:xfrm>
              <a:prstGeom prst="line">
                <a:avLst/>
              </a:prstGeom>
              <a:ln w="38100">
                <a:solidFill>
                  <a:srgbClr val="AACAB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/>
          </p:nvGrpSpPr>
          <p:grpSpPr>
            <a:xfrm>
              <a:off x="8320696" y="686945"/>
              <a:ext cx="1068823" cy="440845"/>
              <a:chOff x="5518483" y="772973"/>
              <a:chExt cx="1068823" cy="440845"/>
            </a:xfrm>
          </p:grpSpPr>
          <p:sp>
            <p:nvSpPr>
              <p:cNvPr id="49" name="Rounded Rectangular Callout 48"/>
              <p:cNvSpPr/>
              <p:nvPr/>
            </p:nvSpPr>
            <p:spPr>
              <a:xfrm rot="10800000">
                <a:off x="5518483" y="772973"/>
                <a:ext cx="1068823" cy="440845"/>
              </a:xfrm>
              <a:prstGeom prst="wedgeRoundRectCallout">
                <a:avLst/>
              </a:prstGeom>
              <a:solidFill>
                <a:schemeClr val="bg1"/>
              </a:solidFill>
              <a:ln>
                <a:solidFill>
                  <a:srgbClr val="AACAB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5719309" y="797412"/>
                <a:ext cx="66717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PH" sz="2000" dirty="0" smtClean="0">
                    <a:solidFill>
                      <a:srgbClr val="AACAB1"/>
                    </a:solidFill>
                  </a:rPr>
                  <a:t>Help</a:t>
                </a:r>
                <a:endParaRPr lang="en-PH" sz="2000" dirty="0">
                  <a:solidFill>
                    <a:srgbClr val="AACAB1"/>
                  </a:solidFill>
                </a:endParaRP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9626268" y="201328"/>
            <a:ext cx="360000" cy="360000"/>
            <a:chOff x="0" y="0"/>
            <a:chExt cx="5809957" cy="1012875"/>
          </a:xfrm>
        </p:grpSpPr>
        <p:sp>
          <p:nvSpPr>
            <p:cNvPr id="32" name="Rectangle 31"/>
            <p:cNvSpPr/>
            <p:nvPr/>
          </p:nvSpPr>
          <p:spPr>
            <a:xfrm>
              <a:off x="0" y="1"/>
              <a:ext cx="5809957" cy="101287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AACAB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3600" dirty="0">
                <a:solidFill>
                  <a:srgbClr val="AACAB1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0" y="2"/>
              <a:ext cx="5809957" cy="1012873"/>
            </a:xfrm>
            <a:prstGeom prst="line">
              <a:avLst/>
            </a:prstGeom>
            <a:ln w="38100">
              <a:solidFill>
                <a:srgbClr val="AACA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28135" y="0"/>
              <a:ext cx="5781822" cy="1012875"/>
            </a:xfrm>
            <a:prstGeom prst="line">
              <a:avLst/>
            </a:prstGeom>
            <a:ln w="38100">
              <a:solidFill>
                <a:srgbClr val="AACA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9042866" y="667791"/>
            <a:ext cx="1068823" cy="440845"/>
            <a:chOff x="5518483" y="772973"/>
            <a:chExt cx="1068823" cy="440845"/>
          </a:xfrm>
        </p:grpSpPr>
        <p:sp>
          <p:nvSpPr>
            <p:cNvPr id="13" name="Rounded Rectangular Callout 12"/>
            <p:cNvSpPr/>
            <p:nvPr/>
          </p:nvSpPr>
          <p:spPr>
            <a:xfrm rot="10800000">
              <a:off x="5518483" y="772973"/>
              <a:ext cx="1068823" cy="440845"/>
            </a:xfrm>
            <a:prstGeom prst="wedgeRoundRectCallout">
              <a:avLst/>
            </a:prstGeom>
            <a:solidFill>
              <a:schemeClr val="bg1"/>
            </a:solidFill>
            <a:ln>
              <a:solidFill>
                <a:srgbClr val="AACAB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558889" y="797412"/>
              <a:ext cx="101483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PH" sz="2000" dirty="0" smtClean="0">
                  <a:solidFill>
                    <a:srgbClr val="AACAB1"/>
                  </a:solidFill>
                </a:rPr>
                <a:t>Settings</a:t>
              </a:r>
              <a:endParaRPr lang="en-PH" sz="2000" dirty="0">
                <a:solidFill>
                  <a:srgbClr val="AACAB1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0140459" y="232285"/>
            <a:ext cx="324000" cy="324000"/>
            <a:chOff x="5165558" y="2020501"/>
            <a:chExt cx="3920844" cy="3899874"/>
          </a:xfrm>
          <a:solidFill>
            <a:schemeClr val="bg1"/>
          </a:solidFill>
        </p:grpSpPr>
        <p:sp>
          <p:nvSpPr>
            <p:cNvPr id="89" name="Rectangle 88"/>
            <p:cNvSpPr/>
            <p:nvPr/>
          </p:nvSpPr>
          <p:spPr>
            <a:xfrm>
              <a:off x="5165558" y="2020501"/>
              <a:ext cx="900000" cy="9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8186402" y="2020501"/>
              <a:ext cx="900000" cy="9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675980" y="2020501"/>
              <a:ext cx="900000" cy="9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165558" y="3520438"/>
              <a:ext cx="900000" cy="9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8186402" y="3520438"/>
              <a:ext cx="900000" cy="9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675980" y="3520438"/>
              <a:ext cx="900000" cy="9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5165558" y="5020375"/>
              <a:ext cx="900000" cy="9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8186402" y="5020375"/>
              <a:ext cx="900000" cy="9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675980" y="5020375"/>
              <a:ext cx="900000" cy="9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9558850" y="661310"/>
            <a:ext cx="1068823" cy="461665"/>
            <a:chOff x="5518483" y="757657"/>
            <a:chExt cx="1068823" cy="461665"/>
          </a:xfrm>
        </p:grpSpPr>
        <p:sp>
          <p:nvSpPr>
            <p:cNvPr id="100" name="Rounded Rectangular Callout 99"/>
            <p:cNvSpPr/>
            <p:nvPr/>
          </p:nvSpPr>
          <p:spPr>
            <a:xfrm rot="10800000">
              <a:off x="5518483" y="772973"/>
              <a:ext cx="1068823" cy="440845"/>
            </a:xfrm>
            <a:prstGeom prst="wedgeRoundRectCallout">
              <a:avLst/>
            </a:prstGeom>
            <a:solidFill>
              <a:schemeClr val="bg1"/>
            </a:solidFill>
            <a:ln>
              <a:solidFill>
                <a:srgbClr val="AACAB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622497" y="757657"/>
              <a:ext cx="8452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PH" sz="1200" dirty="0" smtClean="0">
                  <a:solidFill>
                    <a:srgbClr val="AACAB1"/>
                  </a:solidFill>
                </a:rPr>
                <a:t>Display </a:t>
              </a:r>
            </a:p>
            <a:p>
              <a:pPr algn="ctr"/>
              <a:r>
                <a:rPr lang="en-PH" sz="1200" dirty="0" smtClean="0">
                  <a:solidFill>
                    <a:srgbClr val="AACAB1"/>
                  </a:solidFill>
                </a:rPr>
                <a:t>Generated</a:t>
              </a:r>
              <a:endParaRPr lang="en-PH" sz="1200" dirty="0">
                <a:solidFill>
                  <a:srgbClr val="AACAB1"/>
                </a:solidFill>
              </a:endParaRPr>
            </a:p>
          </p:txBody>
        </p:sp>
      </p:grpSp>
      <p:cxnSp>
        <p:nvCxnSpPr>
          <p:cNvPr id="104" name="Straight Arrow Connector 103"/>
          <p:cNvCxnSpPr/>
          <p:nvPr/>
        </p:nvCxnSpPr>
        <p:spPr>
          <a:xfrm>
            <a:off x="5908431" y="2990125"/>
            <a:ext cx="274533" cy="0"/>
          </a:xfrm>
          <a:prstGeom prst="straightConnector1">
            <a:avLst/>
          </a:prstGeom>
          <a:ln w="57150">
            <a:solidFill>
              <a:srgbClr val="AACA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966195" y="5778535"/>
            <a:ext cx="3377205" cy="624683"/>
          </a:xfrm>
          <a:prstGeom prst="rect">
            <a:avLst/>
          </a:prstGeom>
          <a:solidFill>
            <a:srgbClr val="AACAB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bg1"/>
                </a:solidFill>
                <a:latin typeface="Montserrat" panose="00000500000000000000" pitchFamily="2" charset="0"/>
              </a:rPr>
              <a:t>POSITION PLACEHOLDER</a:t>
            </a:r>
            <a:endParaRPr lang="en-PH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109" name="Right Arrow Callout 108"/>
          <p:cNvSpPr/>
          <p:nvPr/>
        </p:nvSpPr>
        <p:spPr>
          <a:xfrm>
            <a:off x="-1803052" y="1588756"/>
            <a:ext cx="2494714" cy="2259875"/>
          </a:xfrm>
          <a:prstGeom prst="rightArrowCallout">
            <a:avLst>
              <a:gd name="adj1" fmla="val 10853"/>
              <a:gd name="adj2" fmla="val 8924"/>
              <a:gd name="adj3" fmla="val 25000"/>
              <a:gd name="adj4" fmla="val 64099"/>
            </a:avLst>
          </a:prstGeom>
          <a:solidFill>
            <a:schemeClr val="bg1"/>
          </a:solidFill>
          <a:ln>
            <a:solidFill>
              <a:srgbClr val="AACA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rgbClr val="AACAB1"/>
                </a:solidFill>
              </a:rPr>
              <a:t>Once image is uploaded, upper box previews the certificate template</a:t>
            </a:r>
            <a:endParaRPr lang="en-PH" dirty="0">
              <a:solidFill>
                <a:srgbClr val="AACAB1"/>
              </a:solidFill>
            </a:endParaRPr>
          </a:p>
        </p:txBody>
      </p:sp>
      <p:sp>
        <p:nvSpPr>
          <p:cNvPr id="110" name="Right Arrow Callout 109"/>
          <p:cNvSpPr/>
          <p:nvPr/>
        </p:nvSpPr>
        <p:spPr>
          <a:xfrm flipH="1">
            <a:off x="11398856" y="1651174"/>
            <a:ext cx="2897944" cy="2259875"/>
          </a:xfrm>
          <a:prstGeom prst="rightArrowCallout">
            <a:avLst>
              <a:gd name="adj1" fmla="val 10853"/>
              <a:gd name="adj2" fmla="val 8924"/>
              <a:gd name="adj3" fmla="val 25000"/>
              <a:gd name="adj4" fmla="val 64099"/>
            </a:avLst>
          </a:prstGeom>
          <a:solidFill>
            <a:schemeClr val="bg1"/>
          </a:solidFill>
          <a:ln>
            <a:solidFill>
              <a:srgbClr val="AACA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rgbClr val="AACAB1"/>
                </a:solidFill>
              </a:rPr>
              <a:t>Once file is uploaded, upper box previews a sample certificate with the first name it reads</a:t>
            </a:r>
            <a:endParaRPr lang="en-PH" dirty="0">
              <a:solidFill>
                <a:srgbClr val="AACAB1"/>
              </a:solidFill>
            </a:endParaRPr>
          </a:p>
        </p:txBody>
      </p:sp>
      <p:sp>
        <p:nvSpPr>
          <p:cNvPr id="114" name="Right Arrow Callout 113"/>
          <p:cNvSpPr/>
          <p:nvPr/>
        </p:nvSpPr>
        <p:spPr>
          <a:xfrm>
            <a:off x="-163953" y="4258557"/>
            <a:ext cx="2494714" cy="449594"/>
          </a:xfrm>
          <a:prstGeom prst="rightArrowCallout">
            <a:avLst>
              <a:gd name="adj1" fmla="val 10853"/>
              <a:gd name="adj2" fmla="val 8924"/>
              <a:gd name="adj3" fmla="val 25000"/>
              <a:gd name="adj4" fmla="val 64099"/>
            </a:avLst>
          </a:prstGeom>
          <a:solidFill>
            <a:schemeClr val="bg1"/>
          </a:solidFill>
          <a:ln>
            <a:solidFill>
              <a:srgbClr val="AACA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rgbClr val="AACAB1"/>
                </a:solidFill>
              </a:rPr>
              <a:t>This is a button</a:t>
            </a:r>
            <a:endParaRPr lang="en-PH" dirty="0">
              <a:solidFill>
                <a:srgbClr val="AACAB1"/>
              </a:solidFill>
            </a:endParaRPr>
          </a:p>
        </p:txBody>
      </p:sp>
      <p:sp>
        <p:nvSpPr>
          <p:cNvPr id="115" name="Right Arrow Callout 114"/>
          <p:cNvSpPr/>
          <p:nvPr/>
        </p:nvSpPr>
        <p:spPr>
          <a:xfrm>
            <a:off x="-2364514" y="152449"/>
            <a:ext cx="2494714" cy="614434"/>
          </a:xfrm>
          <a:prstGeom prst="rightArrowCallout">
            <a:avLst>
              <a:gd name="adj1" fmla="val 10853"/>
              <a:gd name="adj2" fmla="val 8924"/>
              <a:gd name="adj3" fmla="val 25000"/>
              <a:gd name="adj4" fmla="val 64099"/>
            </a:avLst>
          </a:prstGeom>
          <a:solidFill>
            <a:schemeClr val="bg1"/>
          </a:solidFill>
          <a:ln>
            <a:solidFill>
              <a:srgbClr val="AACA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rgbClr val="AACAB1"/>
                </a:solidFill>
              </a:rPr>
              <a:t>Black upon hover</a:t>
            </a:r>
            <a:endParaRPr lang="en-PH" dirty="0">
              <a:solidFill>
                <a:srgbClr val="AACAB1"/>
              </a:solidFill>
            </a:endParaRPr>
          </a:p>
        </p:txBody>
      </p:sp>
      <p:sp>
        <p:nvSpPr>
          <p:cNvPr id="116" name="Right Arrow Callout 115"/>
          <p:cNvSpPr/>
          <p:nvPr/>
        </p:nvSpPr>
        <p:spPr>
          <a:xfrm flipH="1">
            <a:off x="9908863" y="5010150"/>
            <a:ext cx="3788085" cy="573010"/>
          </a:xfrm>
          <a:prstGeom prst="rightArrowCallout">
            <a:avLst>
              <a:gd name="adj1" fmla="val 10853"/>
              <a:gd name="adj2" fmla="val 8924"/>
              <a:gd name="adj3" fmla="val 25000"/>
              <a:gd name="adj4" fmla="val 64099"/>
            </a:avLst>
          </a:prstGeom>
          <a:solidFill>
            <a:schemeClr val="bg1"/>
          </a:solidFill>
          <a:ln>
            <a:solidFill>
              <a:srgbClr val="AACA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rgbClr val="AACAB1"/>
                </a:solidFill>
              </a:rPr>
              <a:t>Paste comma separated names here</a:t>
            </a:r>
            <a:endParaRPr lang="en-PH" dirty="0">
              <a:solidFill>
                <a:srgbClr val="AACAB1"/>
              </a:solidFill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10590767" y="217044"/>
            <a:ext cx="1255882" cy="360000"/>
            <a:chOff x="12269618" y="546390"/>
            <a:chExt cx="1255882" cy="360000"/>
          </a:xfrm>
        </p:grpSpPr>
        <p:grpSp>
          <p:nvGrpSpPr>
            <p:cNvPr id="118" name="Group 117"/>
            <p:cNvGrpSpPr/>
            <p:nvPr/>
          </p:nvGrpSpPr>
          <p:grpSpPr>
            <a:xfrm>
              <a:off x="12269618" y="546390"/>
              <a:ext cx="360000" cy="360000"/>
              <a:chOff x="0" y="0"/>
              <a:chExt cx="5809957" cy="1012875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0" y="0"/>
                <a:ext cx="5809957" cy="101287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AACAB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sz="3600" dirty="0">
                  <a:solidFill>
                    <a:srgbClr val="AACAB1"/>
                  </a:solidFill>
                </a:endParaRPr>
              </a:p>
            </p:txBody>
          </p:sp>
          <p:cxnSp>
            <p:nvCxnSpPr>
              <p:cNvPr id="121" name="Straight Connector 120"/>
              <p:cNvCxnSpPr/>
              <p:nvPr/>
            </p:nvCxnSpPr>
            <p:spPr>
              <a:xfrm>
                <a:off x="0" y="2"/>
                <a:ext cx="5809957" cy="1012873"/>
              </a:xfrm>
              <a:prstGeom prst="line">
                <a:avLst/>
              </a:prstGeom>
              <a:ln w="38100">
                <a:solidFill>
                  <a:srgbClr val="AACAB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 flipV="1">
                <a:off x="28135" y="0"/>
                <a:ext cx="5781822" cy="1012875"/>
              </a:xfrm>
              <a:prstGeom prst="line">
                <a:avLst/>
              </a:prstGeom>
              <a:ln w="38100">
                <a:solidFill>
                  <a:srgbClr val="AACAB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9" name="Rectangle 118"/>
            <p:cNvSpPr/>
            <p:nvPr/>
          </p:nvSpPr>
          <p:spPr>
            <a:xfrm>
              <a:off x="12645382" y="557430"/>
              <a:ext cx="880118" cy="348960"/>
            </a:xfrm>
            <a:prstGeom prst="rect">
              <a:avLst/>
            </a:prstGeom>
            <a:solidFill>
              <a:srgbClr val="AACAB1"/>
            </a:solidFill>
            <a:ln w="28575">
              <a:solidFill>
                <a:srgbClr val="AACAB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GitHub</a:t>
              </a:r>
              <a:endParaRPr lang="en-PH" sz="1400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917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1167617"/>
          </a:xfrm>
          <a:prstGeom prst="rect">
            <a:avLst/>
          </a:prstGeom>
          <a:solidFill>
            <a:srgbClr val="AACAB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grpSp>
        <p:nvGrpSpPr>
          <p:cNvPr id="21" name="Group 20"/>
          <p:cNvGrpSpPr/>
          <p:nvPr/>
        </p:nvGrpSpPr>
        <p:grpSpPr>
          <a:xfrm>
            <a:off x="9867809" y="3987248"/>
            <a:ext cx="1868010" cy="1068812"/>
            <a:chOff x="0" y="0"/>
            <a:chExt cx="5809957" cy="1012875"/>
          </a:xfrm>
        </p:grpSpPr>
        <p:sp>
          <p:nvSpPr>
            <p:cNvPr id="4" name="Rectangle 3"/>
            <p:cNvSpPr/>
            <p:nvPr/>
          </p:nvSpPr>
          <p:spPr>
            <a:xfrm>
              <a:off x="0" y="1"/>
              <a:ext cx="5809957" cy="101287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AACAB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3600" dirty="0">
                <a:solidFill>
                  <a:srgbClr val="AACAB1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0" y="2"/>
              <a:ext cx="5809957" cy="1012873"/>
            </a:xfrm>
            <a:prstGeom prst="line">
              <a:avLst/>
            </a:prstGeom>
            <a:ln w="38100">
              <a:solidFill>
                <a:srgbClr val="AACA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28135" y="0"/>
              <a:ext cx="5781822" cy="1012875"/>
            </a:xfrm>
            <a:prstGeom prst="line">
              <a:avLst/>
            </a:prstGeom>
            <a:ln w="38100">
              <a:solidFill>
                <a:srgbClr val="AACA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374991" y="254003"/>
            <a:ext cx="109953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32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Hey! Objects for copy-paste here (wireframe creation)</a:t>
            </a:r>
            <a:endParaRPr lang="en-PH" sz="3200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66195" y="1625496"/>
            <a:ext cx="4942236" cy="4197199"/>
          </a:xfrm>
          <a:prstGeom prst="rect">
            <a:avLst/>
          </a:prstGeom>
          <a:solidFill>
            <a:schemeClr val="bg1"/>
          </a:solidFill>
          <a:ln w="28575">
            <a:solidFill>
              <a:srgbClr val="AACA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3600" dirty="0">
              <a:solidFill>
                <a:srgbClr val="AACAB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66195" y="4070326"/>
            <a:ext cx="4932000" cy="1738302"/>
          </a:xfrm>
          <a:prstGeom prst="rect">
            <a:avLst/>
          </a:prstGeom>
          <a:solidFill>
            <a:schemeClr val="bg1"/>
          </a:solidFill>
          <a:ln w="19050">
            <a:solidFill>
              <a:srgbClr val="AACA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000" dirty="0" smtClean="0">
                <a:solidFill>
                  <a:srgbClr val="AACAB1"/>
                </a:solidFill>
                <a:latin typeface="Montserrat" panose="00000500000000000000" pitchFamily="2" charset="0"/>
              </a:rPr>
              <a:t>Choose Photo</a:t>
            </a:r>
          </a:p>
          <a:p>
            <a:pPr algn="ctr"/>
            <a:endParaRPr lang="en-PH" sz="1000" dirty="0" smtClean="0">
              <a:solidFill>
                <a:srgbClr val="AACAB1"/>
              </a:solidFill>
              <a:latin typeface="Montserrat" panose="00000500000000000000" pitchFamily="2" charset="0"/>
            </a:endParaRPr>
          </a:p>
          <a:p>
            <a:pPr algn="ctr"/>
            <a:r>
              <a:rPr lang="en-PH" sz="1400" dirty="0" smtClean="0">
                <a:solidFill>
                  <a:srgbClr val="AACAB1"/>
                </a:solidFill>
                <a:latin typeface="Montserrat" panose="00000500000000000000" pitchFamily="2" charset="0"/>
              </a:rPr>
              <a:t>--- or ---</a:t>
            </a:r>
            <a:endParaRPr lang="en-PH" sz="2000" dirty="0" smtClean="0">
              <a:solidFill>
                <a:srgbClr val="AACAB1"/>
              </a:solidFill>
              <a:latin typeface="Montserrat" panose="00000500000000000000" pitchFamily="2" charset="0"/>
            </a:endParaRPr>
          </a:p>
          <a:p>
            <a:pPr algn="ctr"/>
            <a:endParaRPr lang="en-PH" sz="1200" dirty="0" smtClean="0">
              <a:solidFill>
                <a:srgbClr val="AACAB1"/>
              </a:solidFill>
              <a:latin typeface="Montserrat" panose="00000500000000000000" pitchFamily="2" charset="0"/>
            </a:endParaRPr>
          </a:p>
          <a:p>
            <a:pPr algn="ctr"/>
            <a:r>
              <a:rPr lang="en-PH" sz="2000" dirty="0" smtClean="0">
                <a:solidFill>
                  <a:srgbClr val="AACAB1"/>
                </a:solidFill>
                <a:latin typeface="Montserrat" panose="00000500000000000000" pitchFamily="2" charset="0"/>
              </a:rPr>
              <a:t>Paste Image </a:t>
            </a:r>
            <a:endParaRPr lang="en-PH" sz="2000" dirty="0">
              <a:solidFill>
                <a:srgbClr val="AACAB1"/>
              </a:solidFill>
              <a:latin typeface="Montserrat" panose="000005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60826" y="1775159"/>
            <a:ext cx="2213104" cy="337625"/>
          </a:xfrm>
          <a:prstGeom prst="rect">
            <a:avLst/>
          </a:prstGeom>
          <a:solidFill>
            <a:srgbClr val="AACAB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  <a:latin typeface="Montserrat" panose="00000500000000000000" pitchFamily="2" charset="0"/>
              </a:rPr>
              <a:t>Paste image or URL</a:t>
            </a:r>
            <a:endParaRPr lang="en-PH" sz="1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330761" y="5190978"/>
            <a:ext cx="2214000" cy="338953"/>
          </a:xfrm>
          <a:prstGeom prst="roundRect">
            <a:avLst/>
          </a:prstGeom>
          <a:solidFill>
            <a:srgbClr val="AACA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latin typeface="Montserrat" panose="00000500000000000000" pitchFamily="2" charset="0"/>
              </a:rPr>
              <a:t>Paste image or URL</a:t>
            </a:r>
            <a:endParaRPr lang="en-PH" sz="1400" dirty="0">
              <a:latin typeface="Montserrat" panose="00000500000000000000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57313" y="2762696"/>
            <a:ext cx="2160000" cy="627618"/>
          </a:xfrm>
          <a:prstGeom prst="rect">
            <a:avLst/>
          </a:prstGeom>
          <a:noFill/>
          <a:ln w="28575">
            <a:solidFill>
              <a:srgbClr val="AACA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rgbClr val="AACAB1"/>
                </a:solidFill>
                <a:latin typeface="Montserrat" panose="00000500000000000000" pitchFamily="2" charset="0"/>
              </a:rPr>
              <a:t>Drop image here</a:t>
            </a:r>
            <a:endParaRPr lang="en-PH" sz="1400" dirty="0">
              <a:solidFill>
                <a:srgbClr val="AACAB1"/>
              </a:solidFill>
              <a:latin typeface="Montserrat" panose="00000500000000000000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03819" y="2583898"/>
            <a:ext cx="4932000" cy="552142"/>
          </a:xfrm>
          <a:prstGeom prst="rect">
            <a:avLst/>
          </a:prstGeom>
          <a:solidFill>
            <a:schemeClr val="bg1"/>
          </a:solidFill>
          <a:ln w="19050">
            <a:solidFill>
              <a:srgbClr val="AACA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2000" dirty="0" smtClean="0">
                <a:solidFill>
                  <a:srgbClr val="AACAB1"/>
                </a:solidFill>
                <a:latin typeface="Montserrat" panose="00000500000000000000" pitchFamily="2" charset="0"/>
              </a:rPr>
              <a:t>Certificate template (png/ jpeg)</a:t>
            </a:r>
            <a:endParaRPr lang="en-PH" sz="2000" dirty="0">
              <a:solidFill>
                <a:srgbClr val="AACAB1"/>
              </a:solidFill>
              <a:latin typeface="Montserrat" panose="00000500000000000000" pitchFamily="2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269819" y="1783078"/>
            <a:ext cx="2214000" cy="338953"/>
          </a:xfrm>
          <a:prstGeom prst="roundRect">
            <a:avLst/>
          </a:prstGeom>
          <a:solidFill>
            <a:srgbClr val="AACA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latin typeface="Montserrat" panose="00000500000000000000" pitchFamily="2" charset="0"/>
              </a:rPr>
              <a:t>Paste image or URL</a:t>
            </a:r>
            <a:endParaRPr lang="en-PH" sz="1400" dirty="0">
              <a:latin typeface="Montserrat" panose="00000500000000000000" pitchFamily="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67701" y="1625497"/>
            <a:ext cx="2774305" cy="457187"/>
          </a:xfrm>
          <a:prstGeom prst="rect">
            <a:avLst/>
          </a:prstGeom>
          <a:solidFill>
            <a:srgbClr val="AACAB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>
                <a:solidFill>
                  <a:schemeClr val="bg1"/>
                </a:solidFill>
                <a:latin typeface="Montserrat" panose="00000500000000000000" pitchFamily="2" charset="0"/>
              </a:rPr>
              <a:t>Certificate template</a:t>
            </a:r>
            <a:endParaRPr lang="en-PH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7009179" y="3554432"/>
            <a:ext cx="1971213" cy="1960670"/>
            <a:chOff x="5165558" y="2020501"/>
            <a:chExt cx="3920844" cy="3899874"/>
          </a:xfrm>
        </p:grpSpPr>
        <p:sp>
          <p:nvSpPr>
            <p:cNvPr id="24" name="Rectangle 23"/>
            <p:cNvSpPr/>
            <p:nvPr/>
          </p:nvSpPr>
          <p:spPr>
            <a:xfrm>
              <a:off x="5165558" y="2020501"/>
              <a:ext cx="900000" cy="900000"/>
            </a:xfrm>
            <a:prstGeom prst="rect">
              <a:avLst/>
            </a:prstGeom>
            <a:solidFill>
              <a:srgbClr val="AACA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186402" y="2020501"/>
              <a:ext cx="900000" cy="900000"/>
            </a:xfrm>
            <a:prstGeom prst="rect">
              <a:avLst/>
            </a:prstGeom>
            <a:solidFill>
              <a:srgbClr val="AACA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675980" y="2020501"/>
              <a:ext cx="900000" cy="900000"/>
            </a:xfrm>
            <a:prstGeom prst="rect">
              <a:avLst/>
            </a:prstGeom>
            <a:solidFill>
              <a:srgbClr val="AACA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165558" y="3520438"/>
              <a:ext cx="900000" cy="900000"/>
            </a:xfrm>
            <a:prstGeom prst="rect">
              <a:avLst/>
            </a:prstGeom>
            <a:solidFill>
              <a:srgbClr val="AACA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186402" y="3520438"/>
              <a:ext cx="900000" cy="900000"/>
            </a:xfrm>
            <a:prstGeom prst="rect">
              <a:avLst/>
            </a:prstGeom>
            <a:solidFill>
              <a:srgbClr val="AACA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675980" y="3520438"/>
              <a:ext cx="900000" cy="900000"/>
            </a:xfrm>
            <a:prstGeom prst="rect">
              <a:avLst/>
            </a:prstGeom>
            <a:solidFill>
              <a:srgbClr val="AACA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165558" y="5020375"/>
              <a:ext cx="900000" cy="900000"/>
            </a:xfrm>
            <a:prstGeom prst="rect">
              <a:avLst/>
            </a:prstGeom>
            <a:solidFill>
              <a:srgbClr val="AACA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186402" y="5020375"/>
              <a:ext cx="900000" cy="900000"/>
            </a:xfrm>
            <a:prstGeom prst="rect">
              <a:avLst/>
            </a:prstGeom>
            <a:solidFill>
              <a:srgbClr val="AACA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675980" y="5020375"/>
              <a:ext cx="900000" cy="900000"/>
            </a:xfrm>
            <a:prstGeom prst="rect">
              <a:avLst/>
            </a:prstGeom>
            <a:solidFill>
              <a:srgbClr val="AACA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6760826" y="5816721"/>
            <a:ext cx="3258529" cy="624683"/>
          </a:xfrm>
          <a:prstGeom prst="rect">
            <a:avLst/>
          </a:prstGeom>
          <a:solidFill>
            <a:srgbClr val="AACAB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bg1"/>
                </a:solidFill>
                <a:latin typeface="Montserrat" panose="00000500000000000000" pitchFamily="2" charset="0"/>
              </a:rPr>
              <a:t>POSITION PLACEHOLDER</a:t>
            </a:r>
            <a:endParaRPr lang="en-PH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2335318" y="1605092"/>
            <a:ext cx="1571883" cy="497996"/>
            <a:chOff x="5518483" y="772973"/>
            <a:chExt cx="1068823" cy="497996"/>
          </a:xfrm>
        </p:grpSpPr>
        <p:sp>
          <p:nvSpPr>
            <p:cNvPr id="35" name="Rounded Rectangular Callout 34"/>
            <p:cNvSpPr/>
            <p:nvPr/>
          </p:nvSpPr>
          <p:spPr>
            <a:xfrm rot="10800000">
              <a:off x="5518483" y="772973"/>
              <a:ext cx="1068823" cy="440845"/>
            </a:xfrm>
            <a:prstGeom prst="wedgeRoundRectCallout">
              <a:avLst/>
            </a:prstGeom>
            <a:solidFill>
              <a:schemeClr val="bg1"/>
            </a:solidFill>
            <a:ln>
              <a:solidFill>
                <a:srgbClr val="AACAB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651488" y="809304"/>
              <a:ext cx="83024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PH" sz="1200" dirty="0" smtClean="0">
                  <a:solidFill>
                    <a:srgbClr val="AACAB1"/>
                  </a:solidFill>
                </a:rPr>
                <a:t>Comma separated</a:t>
              </a:r>
            </a:p>
            <a:p>
              <a:pPr algn="ctr"/>
              <a:r>
                <a:rPr lang="en-PH" sz="1200" dirty="0" smtClean="0">
                  <a:solidFill>
                    <a:srgbClr val="AACAB1"/>
                  </a:solidFill>
                </a:rPr>
                <a:t>names</a:t>
              </a:r>
              <a:endParaRPr lang="en-PH" sz="1200" dirty="0">
                <a:solidFill>
                  <a:srgbClr val="AACAB1"/>
                </a:solidFill>
              </a:endParaRPr>
            </a:p>
          </p:txBody>
        </p:sp>
      </p:grpSp>
      <p:sp>
        <p:nvSpPr>
          <p:cNvPr id="37" name="Right Arrow Callout 36"/>
          <p:cNvSpPr/>
          <p:nvPr/>
        </p:nvSpPr>
        <p:spPr>
          <a:xfrm>
            <a:off x="12335318" y="2424494"/>
            <a:ext cx="2494714" cy="2259875"/>
          </a:xfrm>
          <a:prstGeom prst="rightArrowCallout">
            <a:avLst>
              <a:gd name="adj1" fmla="val 10853"/>
              <a:gd name="adj2" fmla="val 8924"/>
              <a:gd name="adj3" fmla="val 25000"/>
              <a:gd name="adj4" fmla="val 64099"/>
            </a:avLst>
          </a:prstGeom>
          <a:solidFill>
            <a:schemeClr val="bg1"/>
          </a:solidFill>
          <a:ln>
            <a:solidFill>
              <a:srgbClr val="AACA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rgbClr val="AACAB1"/>
                </a:solidFill>
              </a:rPr>
              <a:t>Once image is uploaded, upper box previews the certificate template</a:t>
            </a:r>
            <a:endParaRPr lang="en-PH" dirty="0">
              <a:solidFill>
                <a:srgbClr val="AACAB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760803" y="1770878"/>
            <a:ext cx="2213104" cy="337625"/>
          </a:xfrm>
          <a:prstGeom prst="rect">
            <a:avLst/>
          </a:prstGeom>
          <a:solidFill>
            <a:srgbClr val="AACAB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  <a:latin typeface="Montserrat" panose="00000500000000000000" pitchFamily="2" charset="0"/>
              </a:rPr>
              <a:t>Paste image or URL</a:t>
            </a:r>
            <a:endParaRPr lang="en-PH" sz="1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742368" y="5456721"/>
            <a:ext cx="1255882" cy="360000"/>
            <a:chOff x="12269618" y="546390"/>
            <a:chExt cx="1255882" cy="360000"/>
          </a:xfrm>
        </p:grpSpPr>
        <p:grpSp>
          <p:nvGrpSpPr>
            <p:cNvPr id="38" name="Group 37"/>
            <p:cNvGrpSpPr/>
            <p:nvPr/>
          </p:nvGrpSpPr>
          <p:grpSpPr>
            <a:xfrm>
              <a:off x="12269618" y="546390"/>
              <a:ext cx="360000" cy="360000"/>
              <a:chOff x="0" y="0"/>
              <a:chExt cx="5809957" cy="1012875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0" y="1"/>
                <a:ext cx="5809957" cy="101287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AACAB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sz="3600" dirty="0">
                  <a:solidFill>
                    <a:srgbClr val="AACAB1"/>
                  </a:solidFill>
                </a:endParaRPr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0" y="2"/>
                <a:ext cx="5809957" cy="1012873"/>
              </a:xfrm>
              <a:prstGeom prst="line">
                <a:avLst/>
              </a:prstGeom>
              <a:ln w="38100">
                <a:solidFill>
                  <a:srgbClr val="AACAB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28135" y="0"/>
                <a:ext cx="5781822" cy="1012875"/>
              </a:xfrm>
              <a:prstGeom prst="line">
                <a:avLst/>
              </a:prstGeom>
              <a:ln w="38100">
                <a:solidFill>
                  <a:srgbClr val="AACAB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ectangle 42"/>
            <p:cNvSpPr/>
            <p:nvPr/>
          </p:nvSpPr>
          <p:spPr>
            <a:xfrm>
              <a:off x="12645382" y="557430"/>
              <a:ext cx="880118" cy="348960"/>
            </a:xfrm>
            <a:prstGeom prst="rect">
              <a:avLst/>
            </a:prstGeom>
            <a:solidFill>
              <a:srgbClr val="AACAB1"/>
            </a:solidFill>
            <a:ln w="28575">
              <a:solidFill>
                <a:srgbClr val="AACAB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GitHub</a:t>
              </a:r>
              <a:endParaRPr lang="en-PH" sz="1400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458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80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196</Words>
  <Application>Microsoft Office PowerPoint</Application>
  <PresentationFormat>Widescreen</PresentationFormat>
  <Paragraphs>54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</vt:vector>
  </TitlesOfParts>
  <Company>Vortex Corp.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not witty conversationalist</dc:creator>
  <cp:lastModifiedBy>not witty conversationalist</cp:lastModifiedBy>
  <cp:revision>32</cp:revision>
  <dcterms:created xsi:type="dcterms:W3CDTF">2020-06-07T02:36:20Z</dcterms:created>
  <dcterms:modified xsi:type="dcterms:W3CDTF">2020-06-07T06:41:35Z</dcterms:modified>
</cp:coreProperties>
</file>