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81E5-DBC9-9F5C-7220-4EB7F151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2C0FE-7850-F8FE-4E2B-83C2C68FD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1CA2-DD3B-2DB3-8FB9-E9EE36FD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9D89-1C61-5FC7-DEF3-E0E8AF0F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6754-D0A4-0743-41A3-D4F50A81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8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020F-A93D-83BB-E67C-2857EE8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901A-DF0B-2362-C4FB-440C77EE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1164-8F6F-129A-DB81-273860BE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35BE-6D7C-E035-A693-88186A71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6869-C242-7DBE-6CC2-B33EFD5D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98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C5683-9F27-EBF9-CC68-78785B1DE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A1EE7-1AF9-8C0E-6E16-8227728F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E390-A9C6-6EE0-A654-C4474000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EB3B-753A-B31B-A98A-A020F990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C234-B177-CD90-855F-96D30C71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013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504-F970-1193-0483-E1E2C8ED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C831-4B50-BDA4-473E-38D95742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2973-EE25-822C-A879-775847FD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19CA-4042-76BC-3DDA-F57C12B9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C79B-F505-B436-170A-C7AFEA63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983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48DE-783C-F606-FC92-182E725B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E483-75B1-2039-FE64-BBDC843D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FCCB-3FA9-5904-BF62-522D041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E81D-06B1-94CC-6B84-137E88E8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118C-EEB3-DDE6-E503-768D2A9F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0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B3EC-6C91-18BF-7169-DBDF41B1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BE7-5273-5E15-CE1E-2FCEDD4BB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4140A-1B14-C4C0-E2C9-0D84E4D0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0215F-586C-2AA1-153C-B13E7050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3CB91-7E84-2C9C-960F-556792F3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E682-35FA-8979-6F24-E0AA7042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175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F33B-92C5-B3CC-4A3A-CA156651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308FC-5477-9887-F119-FADAFF89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E46B-A340-B127-7035-FA452D8A0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4BFEE-4FB9-80AA-2D69-97FC3D393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3ED22-133F-1834-1B9E-99B25F194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9A42-BFFA-6744-F361-16310BD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129AE-1015-0B74-9001-A4235841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4C209-5FDC-A467-C55B-B6CF1B02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0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45B1-3EBE-317B-7ED1-EE1A51D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E98A6-7437-3BAE-FF34-C57520AE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CEB5A-E3B7-EA6F-576A-E61983F4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6070C-B9EC-5E76-50F7-109AA0A7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734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65834-E6A1-369B-65BD-EF30EA6E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44D58-9AAC-2F0E-F7B1-F6381C9C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EA3E-BE5A-1E95-FF69-0BAFB079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19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9300-7993-85C0-283B-A06823DE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A95A-19A5-B5E1-3C04-B0BC9913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48C6B-69E9-6E2B-C344-10BCA6EF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95D3-E930-5946-9E53-C17C3E2B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A7EF-EF52-C706-ECD0-BC351FE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D4586-21BA-3B57-661C-BC9C4718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739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DBCD-C725-4A0F-0FB8-326FA88C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F125F-29EB-AAE4-6A53-688AD33B9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87D1-6EF0-CE9C-CB8B-DA44640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D290-AD98-4A86-2013-68D8A176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431E8-2753-0818-5754-3894B9BB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61723-361D-260B-3DCF-41639D2E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577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3C409-02C6-D097-3FD6-DC7247C6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7933-2A72-AFD6-D37D-64180A0B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A535-C24F-5420-CF73-054137EE3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1153-3721-463A-A7DD-6F9FED409B86}" type="datetimeFigureOut">
              <a:rPr lang="en-PH" smtClean="0"/>
              <a:t>23/05/2022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BC9-6A24-8FE1-E8E7-8554A7F3E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597F-F172-23FB-DBB7-D80187821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64132-3245-4FC6-9AA2-AA7B42F695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16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4910C-2338-7FC8-2F7E-6BDBAD31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627CE6-78CC-D657-DEB2-02764880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B1018-D522-B8E2-459B-8C11D9CE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60C7A8-BF06-EA43-0DFF-A978E5F7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669B5-BE32-980E-1B8C-E463C200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halloween</dc:creator>
  <cp:lastModifiedBy>halloween</cp:lastModifiedBy>
  <cp:revision>2</cp:revision>
  <dcterms:created xsi:type="dcterms:W3CDTF">2022-05-22T16:02:47Z</dcterms:created>
  <dcterms:modified xsi:type="dcterms:W3CDTF">2022-05-22T16:08:49Z</dcterms:modified>
</cp:coreProperties>
</file>