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2" r:id="rId6"/>
    <p:sldId id="260" r:id="rId7"/>
    <p:sldId id="258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" id="{C5AF580D-E3AD-47BD-BC40-9184ACBF270F}">
          <p14:sldIdLst>
            <p14:sldId id="256"/>
          </p14:sldIdLst>
        </p14:section>
        <p14:section name="dashboard" id="{7DDEA262-3ECD-47A9-B25E-DF3CBEDD9EC6}">
          <p14:sldIdLst>
            <p14:sldId id="257"/>
            <p14:sldId id="261"/>
            <p14:sldId id="259"/>
            <p14:sldId id="262"/>
            <p14:sldId id="260"/>
          </p14:sldIdLst>
        </p14:section>
        <p14:section name="index" id="{61EE99A2-612D-40A4-8332-A0B1D3397C6A}">
          <p14:sldIdLst>
            <p14:sldId id="258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118" autoAdjust="0"/>
  </p:normalViewPr>
  <p:slideViewPr>
    <p:cSldViewPr snapToGrid="0">
      <p:cViewPr>
        <p:scale>
          <a:sx n="75" d="100"/>
          <a:sy n="75" d="100"/>
        </p:scale>
        <p:origin x="93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88884-ACC0-4734-B290-BFF8251A68A2}" type="datetimeFigureOut">
              <a:rPr lang="en-PH" smtClean="0"/>
              <a:t>22/05/2022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64472-0989-469E-89F7-59A247EA4A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914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4472-0989-469E-89F7-59A247EA4A8F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143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64472-0989-469E-89F7-59A247EA4A8F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387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ckify.me/time-clock-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tian18/kweeznu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cess">
            <a:extLst>
              <a:ext uri="{FF2B5EF4-FFF2-40B4-BE49-F238E27FC236}">
                <a16:creationId xmlns:a16="http://schemas.microsoft.com/office/drawing/2014/main" id="{7E69D7F1-CB8A-4B74-A256-35D456CC3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381"/>
            <a:ext cx="12192000" cy="63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E379-B1BD-F13B-B045-96CBB84B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8F07-05C8-64C7-BCF3-5F957743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71500-CC0A-1A43-C6A8-A0840583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50"/>
            <a:ext cx="12192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4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0% FREE Time Clock App - Clockify™">
            <a:extLst>
              <a:ext uri="{FF2B5EF4-FFF2-40B4-BE49-F238E27FC236}">
                <a16:creationId xmlns:a16="http://schemas.microsoft.com/office/drawing/2014/main" id="{31B70B37-6CF5-4F6E-B91E-3BDC08B1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30168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C9C52-1F2E-4340-A90F-20D16FF62031}"/>
              </a:ext>
            </a:extLst>
          </p:cNvPr>
          <p:cNvSpPr txBox="1"/>
          <p:nvPr/>
        </p:nvSpPr>
        <p:spPr>
          <a:xfrm>
            <a:off x="2286000" y="57431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>
                <a:hlinkClick r:id="rId4"/>
              </a:rPr>
              <a:t>https://clockify.me/time-clock-app</a:t>
            </a:r>
            <a:r>
              <a:rPr lang="en-PH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73054-E271-A186-4DFA-95460BD3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9" y="2362200"/>
            <a:ext cx="2530716" cy="449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BBD4F8-A147-E209-527A-BE28B8BD133D}"/>
              </a:ext>
            </a:extLst>
          </p:cNvPr>
          <p:cNvSpPr/>
          <p:nvPr/>
        </p:nvSpPr>
        <p:spPr>
          <a:xfrm>
            <a:off x="0" y="348423"/>
            <a:ext cx="32353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 </a:t>
            </a:r>
          </a:p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pic>
        <p:nvPicPr>
          <p:cNvPr id="1026" name="Picture 2" descr="New Canvas Dashboard – Instructional Technology Group">
            <a:extLst>
              <a:ext uri="{FF2B5EF4-FFF2-40B4-BE49-F238E27FC236}">
                <a16:creationId xmlns:a16="http://schemas.microsoft.com/office/drawing/2014/main" id="{44FBFAA5-04DE-4972-109D-86FC7BA0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202" y="378903"/>
            <a:ext cx="8171189" cy="51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8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D0C1C-FFA4-8070-D07C-754CEC7FF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0" y="610131"/>
            <a:ext cx="9969623" cy="5140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9280B-6C87-1A19-B97C-37EFE4A3A26B}"/>
              </a:ext>
            </a:extLst>
          </p:cNvPr>
          <p:cNvSpPr txBox="1"/>
          <p:nvPr/>
        </p:nvSpPr>
        <p:spPr>
          <a:xfrm>
            <a:off x="951390" y="606320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>
                <a:hlinkClick r:id="rId3"/>
              </a:rPr>
              <a:t>https://github.com/xtian18/kweeznuts</a:t>
            </a:r>
            <a:r>
              <a:rPr lang="en-PH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16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1 best LMS Dashboards images on Pinterest | Dashboards, Dashboard ...">
            <a:extLst>
              <a:ext uri="{FF2B5EF4-FFF2-40B4-BE49-F238E27FC236}">
                <a16:creationId xmlns:a16="http://schemas.microsoft.com/office/drawing/2014/main" id="{A482DF82-4CEA-38A8-7A49-15E42956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7278"/>
            <a:ext cx="8382000" cy="63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9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4154A9-EFDD-D92F-72D5-5DA05D31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385337"/>
            <a:ext cx="11603069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Enable and Connect the Django Admin Interface | DigitalOcean">
            <a:extLst>
              <a:ext uri="{FF2B5EF4-FFF2-40B4-BE49-F238E27FC236}">
                <a16:creationId xmlns:a16="http://schemas.microsoft.com/office/drawing/2014/main" id="{B2A3ADC0-8C22-452C-88D5-04F81187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0"/>
            <a:ext cx="12082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4804F9-DB43-59FA-90AC-C314B98F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9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3DD-5BBF-5F9C-FA4E-2EBC11F3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023D-696D-163B-76D9-6EC2426A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C58A-6C66-C4A4-1C8A-AD8EECBB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380"/>
            <a:ext cx="12192000" cy="59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4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5CB970-DEF4-F4CD-A735-FD2E9D48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3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20</Words>
  <Application>Microsoft Office PowerPoint</Application>
  <PresentationFormat>Widescreen</PresentationFormat>
  <Paragraphs>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halloween</dc:creator>
  <cp:lastModifiedBy>halloween</cp:lastModifiedBy>
  <cp:revision>13</cp:revision>
  <dcterms:created xsi:type="dcterms:W3CDTF">2022-04-10T07:49:23Z</dcterms:created>
  <dcterms:modified xsi:type="dcterms:W3CDTF">2022-05-22T13:06:25Z</dcterms:modified>
</cp:coreProperties>
</file>