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581E5-DBC9-9F5C-7220-4EB7F1516C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22C0FE-7850-F8FE-4E2B-83C2C68FD2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831CA2-DD3B-2DB3-8FB9-E9EE36FD1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E1153-3721-463A-A7DD-6F9FED409B86}" type="datetimeFigureOut">
              <a:rPr lang="en-PH" smtClean="0"/>
              <a:t>23/05/2022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59D89-1C61-5FC7-DEF3-E0E8AF0F4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D6754-D0A4-0743-41A3-D4F50A810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64132-3245-4FC6-9AA2-AA7B42F6954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74802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6020F-A93D-83BB-E67C-2857EE821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E2901A-DF0B-2362-C4FB-440C77EE67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741164-8F6F-129A-DB81-273860BE5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E1153-3721-463A-A7DD-6F9FED409B86}" type="datetimeFigureOut">
              <a:rPr lang="en-PH" smtClean="0"/>
              <a:t>23/05/2022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3935BE-6D7C-E035-A693-88186A717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D6869-C242-7DBE-6CC2-B33EFD5D0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64132-3245-4FC6-9AA2-AA7B42F6954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89894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8C5683-9F27-EBF9-CC68-78785B1DEF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BA1EE7-1AF9-8C0E-6E16-8227728F31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8E390-A9C6-6EE0-A654-C4474000C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E1153-3721-463A-A7DD-6F9FED409B86}" type="datetimeFigureOut">
              <a:rPr lang="en-PH" smtClean="0"/>
              <a:t>23/05/2022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1EB3B-753A-B31B-A98A-A020F990C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A2C234-B177-CD90-855F-96D30C71C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64132-3245-4FC6-9AA2-AA7B42F6954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10133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A6504-F970-1193-0483-E1E2C8EDC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9C831-4B50-BDA4-473E-38D95742E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52973-EE25-822C-A879-775847FDF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E1153-3721-463A-A7DD-6F9FED409B86}" type="datetimeFigureOut">
              <a:rPr lang="en-PH" smtClean="0"/>
              <a:t>23/05/2022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BA19CA-4042-76BC-3DDA-F57C12B93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3BC79B-F505-B436-170A-C7AFEA636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64132-3245-4FC6-9AA2-AA7B42F6954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49834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548DE-783C-F606-FC92-182E725B2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D7E483-75B1-2039-FE64-BBDC843DB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26FCCB-3FA9-5904-BF62-522D0417B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E1153-3721-463A-A7DD-6F9FED409B86}" type="datetimeFigureOut">
              <a:rPr lang="en-PH" smtClean="0"/>
              <a:t>23/05/2022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CE81D-06B1-94CC-6B84-137E88E84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C118C-EEB3-DDE6-E503-768D2A9F5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64132-3245-4FC6-9AA2-AA7B42F6954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3800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0B3EC-6C91-18BF-7169-DBDF41B1A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B9BE7-5273-5E15-CE1E-2FCEDD4BBC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54140A-1B14-C4C0-E2C9-0D84E4D0E6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50215F-586C-2AA1-153C-B13E7050E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E1153-3721-463A-A7DD-6F9FED409B86}" type="datetimeFigureOut">
              <a:rPr lang="en-PH" smtClean="0"/>
              <a:t>23/05/2022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E3CB91-7E84-2C9C-960F-556792F3B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4EE682-35FA-8979-6F24-E0AA70424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64132-3245-4FC6-9AA2-AA7B42F6954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21757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CF33B-92C5-B3CC-4A3A-CA156651F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5308FC-5477-9887-F119-FADAFF893B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90E46B-A340-B127-7035-FA452D8A08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A4BFEE-4FB9-80AA-2D69-97FC3D3937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C3ED22-133F-1834-1B9E-99B25F1949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A9A42-BFFA-6744-F361-16310BDB3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E1153-3721-463A-A7DD-6F9FED409B86}" type="datetimeFigureOut">
              <a:rPr lang="en-PH" smtClean="0"/>
              <a:t>23/05/2022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3129AE-1015-0B74-9001-A42358413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C4C209-5FDC-A467-C55B-B6CF1B02F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64132-3245-4FC6-9AA2-AA7B42F6954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83001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E45B1-3EBE-317B-7ED1-EE1A51DC8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7E98A6-7437-3BAE-FF34-C57520AE1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E1153-3721-463A-A7DD-6F9FED409B86}" type="datetimeFigureOut">
              <a:rPr lang="en-PH" smtClean="0"/>
              <a:t>23/05/2022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8CEB5A-E3B7-EA6F-576A-E61983F40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76070C-B9EC-5E76-50F7-109AA0A7D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64132-3245-4FC6-9AA2-AA7B42F6954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77346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A65834-E6A1-369B-65BD-EF30EA6ED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E1153-3721-463A-A7DD-6F9FED409B86}" type="datetimeFigureOut">
              <a:rPr lang="en-PH" smtClean="0"/>
              <a:t>23/05/2022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B44D58-9AAC-2F0E-F7B1-F6381C9C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37EA3E-BE5A-1E95-FF69-0BAFB0794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64132-3245-4FC6-9AA2-AA7B42F6954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01909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79300-7993-85C0-283B-A06823DEE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AA95A-19A5-B5E1-3C04-B0BC9913A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448C6B-69E9-6E2B-C344-10BCA6EF2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A895D3-E930-5946-9E53-C17C3E2BE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E1153-3721-463A-A7DD-6F9FED409B86}" type="datetimeFigureOut">
              <a:rPr lang="en-PH" smtClean="0"/>
              <a:t>23/05/2022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4CA7EF-EF52-C706-ECD0-BC351FE83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AD4586-21BA-3B57-661C-BC9C47186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64132-3245-4FC6-9AA2-AA7B42F6954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77398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1DBCD-C725-4A0F-0FB8-326FA88C9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CF125F-29EB-AAE4-6A53-688AD33B90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0587D1-6EF0-CE9C-CB8B-DA446408D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CD290-AD98-4A86-2013-68D8A176D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E1153-3721-463A-A7DD-6F9FED409B86}" type="datetimeFigureOut">
              <a:rPr lang="en-PH" smtClean="0"/>
              <a:t>23/05/2022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8431E8-2753-0818-5754-3894B9BBC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A61723-361D-260B-3DCF-41639D2E0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64132-3245-4FC6-9AA2-AA7B42F6954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35779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93C409-02C6-D097-3FD6-DC7247C65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997933-2A72-AFD6-D37D-64180A0B45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65A535-C24F-5420-CF73-054137EE3C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E1153-3721-463A-A7DD-6F9FED409B86}" type="datetimeFigureOut">
              <a:rPr lang="en-PH" smtClean="0"/>
              <a:t>23/05/2022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D6BC9-6A24-8FE1-E8E7-8554A7F3E2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2B597F-F172-23FB-DBB7-D801878211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664132-3245-4FC6-9AA2-AA7B42F6954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61689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724910C-2338-7FC8-2F7E-6BDBAD31B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911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0627CE6-78CC-D657-DEB2-027648804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3850"/>
            <a:ext cx="12192000" cy="621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601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E9B1018-D522-B8E2-459B-8C11D9CE9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462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D60C7A8-BF06-EA43-0DFF-A978E5F74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666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351801F-6C16-E348-BAA6-4B83B5E1D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701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halloween</dc:creator>
  <cp:lastModifiedBy>halloween</cp:lastModifiedBy>
  <cp:revision>3</cp:revision>
  <dcterms:created xsi:type="dcterms:W3CDTF">2022-05-22T16:02:47Z</dcterms:created>
  <dcterms:modified xsi:type="dcterms:W3CDTF">2022-05-23T14:35:38Z</dcterms:modified>
</cp:coreProperties>
</file>