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581E5-DBC9-9F5C-7220-4EB7F1516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22C0FE-7850-F8FE-4E2B-83C2C68FD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31CA2-DD3B-2DB3-8FB9-E9EE36FD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1153-3721-463A-A7DD-6F9FED409B86}" type="datetimeFigureOut">
              <a:rPr lang="en-PH" smtClean="0"/>
              <a:t>23/05/2022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59D89-1C61-5FC7-DEF3-E0E8AF0F4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D6754-D0A4-0743-41A3-D4F50A81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4132-3245-4FC6-9AA2-AA7B42F6954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480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6020F-A93D-83BB-E67C-2857EE82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2901A-DF0B-2362-C4FB-440C77EE6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41164-8F6F-129A-DB81-273860BE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1153-3721-463A-A7DD-6F9FED409B86}" type="datetimeFigureOut">
              <a:rPr lang="en-PH" smtClean="0"/>
              <a:t>23/05/2022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935BE-6D7C-E035-A693-88186A71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D6869-C242-7DBE-6CC2-B33EFD5D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4132-3245-4FC6-9AA2-AA7B42F6954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8989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8C5683-9F27-EBF9-CC68-78785B1DE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A1EE7-1AF9-8C0E-6E16-8227728F3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8E390-A9C6-6EE0-A654-C4474000C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1153-3721-463A-A7DD-6F9FED409B86}" type="datetimeFigureOut">
              <a:rPr lang="en-PH" smtClean="0"/>
              <a:t>23/05/2022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1EB3B-753A-B31B-A98A-A020F990C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2C234-B177-CD90-855F-96D30C71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4132-3245-4FC6-9AA2-AA7B42F6954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1013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6504-F970-1193-0483-E1E2C8EDC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9C831-4B50-BDA4-473E-38D95742E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52973-EE25-822C-A879-775847FDF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1153-3721-463A-A7DD-6F9FED409B86}" type="datetimeFigureOut">
              <a:rPr lang="en-PH" smtClean="0"/>
              <a:t>23/05/2022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A19CA-4042-76BC-3DDA-F57C12B93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BC79B-F505-B436-170A-C7AFEA63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4132-3245-4FC6-9AA2-AA7B42F6954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4983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48DE-783C-F606-FC92-182E725B2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7E483-75B1-2039-FE64-BBDC843DB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6FCCB-3FA9-5904-BF62-522D0417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1153-3721-463A-A7DD-6F9FED409B86}" type="datetimeFigureOut">
              <a:rPr lang="en-PH" smtClean="0"/>
              <a:t>23/05/2022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CE81D-06B1-94CC-6B84-137E88E84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C118C-EEB3-DDE6-E503-768D2A9F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4132-3245-4FC6-9AA2-AA7B42F6954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380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B3EC-6C91-18BF-7169-DBDF41B1A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B9BE7-5273-5E15-CE1E-2FCEDD4BB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4140A-1B14-C4C0-E2C9-0D84E4D0E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0215F-586C-2AA1-153C-B13E7050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1153-3721-463A-A7DD-6F9FED409B86}" type="datetimeFigureOut">
              <a:rPr lang="en-PH" smtClean="0"/>
              <a:t>23/05/2022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3CB91-7E84-2C9C-960F-556792F3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EE682-35FA-8979-6F24-E0AA7042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4132-3245-4FC6-9AA2-AA7B42F6954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175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F33B-92C5-B3CC-4A3A-CA156651F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308FC-5477-9887-F119-FADAFF893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0E46B-A340-B127-7035-FA452D8A0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4BFEE-4FB9-80AA-2D69-97FC3D393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3ED22-133F-1834-1B9E-99B25F194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A9A42-BFFA-6744-F361-16310BDB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1153-3721-463A-A7DD-6F9FED409B86}" type="datetimeFigureOut">
              <a:rPr lang="en-PH" smtClean="0"/>
              <a:t>23/05/2022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3129AE-1015-0B74-9001-A4235841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C4C209-5FDC-A467-C55B-B6CF1B02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4132-3245-4FC6-9AA2-AA7B42F6954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300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E45B1-3EBE-317B-7ED1-EE1A51DC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7E98A6-7437-3BAE-FF34-C57520AE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1153-3721-463A-A7DD-6F9FED409B86}" type="datetimeFigureOut">
              <a:rPr lang="en-PH" smtClean="0"/>
              <a:t>23/05/2022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CEB5A-E3B7-EA6F-576A-E61983F40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76070C-B9EC-5E76-50F7-109AA0A7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4132-3245-4FC6-9AA2-AA7B42F6954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734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A65834-E6A1-369B-65BD-EF30EA6E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1153-3721-463A-A7DD-6F9FED409B86}" type="datetimeFigureOut">
              <a:rPr lang="en-PH" smtClean="0"/>
              <a:t>23/05/2022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44D58-9AAC-2F0E-F7B1-F6381C9C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7EA3E-BE5A-1E95-FF69-0BAFB0794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4132-3245-4FC6-9AA2-AA7B42F6954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190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79300-7993-85C0-283B-A06823DEE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AA95A-19A5-B5E1-3C04-B0BC9913A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48C6B-69E9-6E2B-C344-10BCA6EF2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895D3-E930-5946-9E53-C17C3E2BE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1153-3721-463A-A7DD-6F9FED409B86}" type="datetimeFigureOut">
              <a:rPr lang="en-PH" smtClean="0"/>
              <a:t>23/05/2022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CA7EF-EF52-C706-ECD0-BC351FE83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D4586-21BA-3B57-661C-BC9C4718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4132-3245-4FC6-9AA2-AA7B42F6954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7739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DBCD-C725-4A0F-0FB8-326FA88C9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F125F-29EB-AAE4-6A53-688AD33B9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587D1-6EF0-CE9C-CB8B-DA446408D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CD290-AD98-4A86-2013-68D8A176D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1153-3721-463A-A7DD-6F9FED409B86}" type="datetimeFigureOut">
              <a:rPr lang="en-PH" smtClean="0"/>
              <a:t>23/05/2022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431E8-2753-0818-5754-3894B9BB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61723-361D-260B-3DCF-41639D2E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4132-3245-4FC6-9AA2-AA7B42F6954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3577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93C409-02C6-D097-3FD6-DC7247C6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97933-2A72-AFD6-D37D-64180A0B4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5A535-C24F-5420-CF73-054137EE3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E1153-3721-463A-A7DD-6F9FED409B86}" type="datetimeFigureOut">
              <a:rPr lang="en-PH" smtClean="0"/>
              <a:t>23/05/2022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D6BC9-6A24-8FE1-E8E7-8554A7F3E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B597F-F172-23FB-DBB7-D80187821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64132-3245-4FC6-9AA2-AA7B42F6954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168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24910C-2338-7FC8-2F7E-6BDBAD31B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11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2C7BDC-0F00-72AB-A140-5DE8FD3DD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575"/>
            <a:ext cx="12192000" cy="629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0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9B1018-D522-B8E2-459B-8C11D9CE9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6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B09086-6074-EEBB-2964-FEB23042E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6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51801F-6C16-E348-BAA6-4B83B5E1D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01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halloween</dc:creator>
  <cp:lastModifiedBy>halloween</cp:lastModifiedBy>
  <cp:revision>5</cp:revision>
  <dcterms:created xsi:type="dcterms:W3CDTF">2022-05-22T16:02:47Z</dcterms:created>
  <dcterms:modified xsi:type="dcterms:W3CDTF">2022-05-23T14:41:11Z</dcterms:modified>
</cp:coreProperties>
</file>