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" id="{C5AF580D-E3AD-47BD-BC40-9184ACBF270F}">
          <p14:sldIdLst>
            <p14:sldId id="256"/>
          </p14:sldIdLst>
        </p14:section>
        <p14:section name="dashboard" id="{7DDEA262-3ECD-47A9-B25E-DF3CBEDD9EC6}">
          <p14:sldIdLst>
            <p14:sldId id="257"/>
          </p14:sldIdLst>
        </p14:section>
        <p14:section name="login" id="{61EE99A2-612D-40A4-8332-A0B1D3397C6A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118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88884-ACC0-4734-B290-BFF8251A68A2}" type="datetimeFigureOut">
              <a:rPr lang="en-PH" smtClean="0"/>
              <a:t>10/04/2022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64472-0989-469E-89F7-59A247EA4A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914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4472-0989-469E-89F7-59A247EA4A8F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143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4472-0989-469E-89F7-59A247EA4A8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387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cess">
            <a:extLst>
              <a:ext uri="{FF2B5EF4-FFF2-40B4-BE49-F238E27FC236}">
                <a16:creationId xmlns:a16="http://schemas.microsoft.com/office/drawing/2014/main" id="{7E69D7F1-CB8A-4B74-A256-35D456C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381"/>
            <a:ext cx="12192000" cy="63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0% FREE Time Clock App - Clockify™">
            <a:extLst>
              <a:ext uri="{FF2B5EF4-FFF2-40B4-BE49-F238E27FC236}">
                <a16:creationId xmlns:a16="http://schemas.microsoft.com/office/drawing/2014/main" id="{31B70B37-6CF5-4F6E-B91E-3BDC08B1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30168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C9C52-1F2E-4340-A90F-20D16FF62031}"/>
              </a:ext>
            </a:extLst>
          </p:cNvPr>
          <p:cNvSpPr txBox="1"/>
          <p:nvPr/>
        </p:nvSpPr>
        <p:spPr>
          <a:xfrm>
            <a:off x="2286000" y="57431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/>
              <a:t>https://clockify.me/time-clock-app</a:t>
            </a:r>
          </a:p>
        </p:txBody>
      </p:sp>
    </p:spTree>
    <p:extLst>
      <p:ext uri="{BB962C8B-B14F-4D97-AF65-F5344CB8AC3E}">
        <p14:creationId xmlns:p14="http://schemas.microsoft.com/office/powerpoint/2010/main" val="4214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Enable and Connect the Django Admin Interface | DigitalOcean">
            <a:extLst>
              <a:ext uri="{FF2B5EF4-FFF2-40B4-BE49-F238E27FC236}">
                <a16:creationId xmlns:a16="http://schemas.microsoft.com/office/drawing/2014/main" id="{B2A3ADC0-8C22-452C-88D5-04F81187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0"/>
            <a:ext cx="12082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9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halloween</dc:creator>
  <cp:lastModifiedBy>lito altoveros</cp:lastModifiedBy>
  <cp:revision>3</cp:revision>
  <dcterms:created xsi:type="dcterms:W3CDTF">2022-04-10T07:49:23Z</dcterms:created>
  <dcterms:modified xsi:type="dcterms:W3CDTF">2022-04-10T08:03:03Z</dcterms:modified>
</cp:coreProperties>
</file>