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48934CE-49B8-75A4-EBA9-24D63C64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2D3085F9-64D7-2364-18AB-A0949934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092192C-BE5F-80D7-A90D-883E8E85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F2E0351-7B96-4A73-540F-78A5B7EB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1000D60-3C0C-98A7-5DCD-6EACFA31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798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4E71FB8-D4FE-EFFC-F832-E4D5E4AC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EB2CCB2-16D8-2C41-8FBD-354EB8D5A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B111AED-4A4D-B40F-AC70-C7D16F94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0FB10C5-9CE3-38AD-E271-59AC917E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6AC5B0-918A-70EC-D3A6-FAB3FF05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5521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E5C0C79-99B3-9B51-0EA4-34DA43A64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EAC68F1-22B1-87B5-40D4-47794972F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903B37-6DDB-7DDE-D76F-55EAD235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C6C3CE5-2543-99D2-6495-F92252F4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0A1E542-C229-7762-10E4-E65FAE1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8005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6F6467-5E60-B827-6DF9-1EA9509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681928-A81F-7BF8-A60F-ECF2494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D62280-194D-E4F7-AD9E-0EA1ECE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1A6504-97B7-9EC8-1127-A4B3C4D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0FE49D-BE38-43A8-753A-A2BBA134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449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C150D28-09AF-3701-D9D5-123FC7B4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3BE7E23-85E2-91CC-0762-F9090B0DB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2CA69E-32FE-357B-E268-7324F495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47F0754-919E-741D-1539-B9A3DB5C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D632909-478D-8445-E870-2FFCB3AF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0942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B182025-E5D4-9AE8-1724-62CA2121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98A1710-14C5-4D9C-B60D-F9CEF165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4D50B157-9A09-DEB5-7073-EBB1E1970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AC26B05-A5B6-F947-1FA3-7A5515BC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0B491B4-F39B-0C46-7F9F-03EEFD12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26E0102-6C9D-40D5-4D93-66E5504A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1279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77D8AD-D4F8-DA38-4C3A-6902CDB8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A24699B-4CCF-DD9C-0520-B2DA962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1C6F6A-E539-5759-BFF1-B47163E8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1A8D5B2-1B27-66B6-0BB6-245803E4A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66A63EFD-27F5-B69E-D17A-CB250F6AB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4A137642-4D32-EBCC-E55D-A7EDBD0A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3A0FE16-DD89-3540-8D85-7653D5D8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52FC433-2262-62C1-BECC-3A4D179B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2757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500918-2317-8A8B-4E3A-C7E9493A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A0141DC-1776-42D5-9F37-11B11636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93425EA4-5093-A160-1CF5-DF4A1F566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F9197FC3-EB6D-C8B3-D0A2-9CF14146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17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01F17E5-E38B-4675-FFF9-0EACF79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1A09283-41AE-724E-F7A6-4BFB2A34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D8A91C4-CCAE-E5AF-0597-EAFF60E8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67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AB7D4A-FCCC-22B0-DC28-65D4D110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CA894FC-8D92-B083-8362-9D7CF94E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8341AEA-0688-49D5-C84F-3118E4B3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BA345F9-F647-8DE4-56D0-C8F14FF7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8467D64-5176-FF1E-EA76-0BE40EEC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0205BC0E-29AE-D8A2-182F-453EB80A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857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9223817-06AF-EFAA-4EA7-38B9FFDF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F7998159-F56A-53AF-5C78-8A8E56735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F1B843E-DEAA-45B9-FFA1-174DCF091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E71E540-CA02-D992-29EC-E363C267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05BF8CE6-0C76-C1EC-C3DA-A83D18A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1DE75C9E-D969-DAB4-B5E6-CDD5E531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887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04A131F-AFE5-EF87-BE6E-AEDD07D6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C2B2889-FAB2-F0FA-51DC-3ED8A20D1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E0019CD-3FBC-76B7-7F01-2E4FF33E9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D9A15-2235-4C9F-93F1-9D57C5F635C5}" type="datetimeFigureOut">
              <a:rPr lang="fi-FI" smtClean="0"/>
              <a:t>8.3.2025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E9AFED8-55B1-626C-4840-13B5A0E15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F661C37-5CFF-EAED-E91A-18235520B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0219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D403B21-FD50-2FBA-614C-84F52A98F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SäähänSopiva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549DCE9-029E-CC9A-FE8A-DB71176B1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Jenna Aalto, Samu Puumala, Joona Jalonen ja </a:t>
            </a:r>
            <a:r>
              <a:rPr lang="fi-FI"/>
              <a:t>Iiro Anttila</a:t>
            </a:r>
          </a:p>
        </p:txBody>
      </p:sp>
    </p:spTree>
    <p:extLst>
      <p:ext uri="{BB962C8B-B14F-4D97-AF65-F5344CB8AC3E}">
        <p14:creationId xmlns:p14="http://schemas.microsoft.com/office/powerpoint/2010/main" val="126686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Laajakuva</PresentationFormat>
  <Paragraphs>2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Office-teema</vt:lpstr>
      <vt:lpstr>SäähänSopiva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Aalto</dc:creator>
  <cp:lastModifiedBy>Jenna Aalto</cp:lastModifiedBy>
  <cp:revision>1</cp:revision>
  <dcterms:created xsi:type="dcterms:W3CDTF">2025-03-08T05:15:50Z</dcterms:created>
  <dcterms:modified xsi:type="dcterms:W3CDTF">2025-03-08T05:16:21Z</dcterms:modified>
</cp:coreProperties>
</file>