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E7EB4-CBF5-43E7-A477-F69A04DF836B}" v="5" dt="2025-03-10T02:14:49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a Aalto" userId="30c784d162ed7057" providerId="LiveId" clId="{B1DE7EB4-CBF5-43E7-A477-F69A04DF836B}"/>
    <pc:docChg chg="undo custSel addSld delSld modSld">
      <pc:chgData name="Jenna Aalto" userId="30c784d162ed7057" providerId="LiveId" clId="{B1DE7EB4-CBF5-43E7-A477-F69A04DF836B}" dt="2025-03-10T02:19:52.993" v="2734" actId="14100"/>
      <pc:docMkLst>
        <pc:docMk/>
      </pc:docMkLst>
      <pc:sldChg chg="addSp delSp modSp mod setBg">
        <pc:chgData name="Jenna Aalto" userId="30c784d162ed7057" providerId="LiveId" clId="{B1DE7EB4-CBF5-43E7-A477-F69A04DF836B}" dt="2025-03-10T01:47:16.879" v="581" actId="403"/>
        <pc:sldMkLst>
          <pc:docMk/>
          <pc:sldMk cId="1266864269" sldId="256"/>
        </pc:sldMkLst>
        <pc:spChg chg="mod">
          <ac:chgData name="Jenna Aalto" userId="30c784d162ed7057" providerId="LiveId" clId="{B1DE7EB4-CBF5-43E7-A477-F69A04DF836B}" dt="2025-03-10T01:47:13.558" v="580" actId="404"/>
          <ac:spMkLst>
            <pc:docMk/>
            <pc:sldMk cId="1266864269" sldId="256"/>
            <ac:spMk id="2" creationId="{DD403B21-FD50-2FBA-614C-84F52A98FCAD}"/>
          </ac:spMkLst>
        </pc:spChg>
        <pc:spChg chg="mod">
          <ac:chgData name="Jenna Aalto" userId="30c784d162ed7057" providerId="LiveId" clId="{B1DE7EB4-CBF5-43E7-A477-F69A04DF836B}" dt="2025-03-10T01:47:16.879" v="581" actId="403"/>
          <ac:spMkLst>
            <pc:docMk/>
            <pc:sldMk cId="1266864269" sldId="256"/>
            <ac:spMk id="3" creationId="{F549DCE9-029E-CC9A-FE8A-DB71176B1789}"/>
          </ac:spMkLst>
        </pc:spChg>
        <pc:spChg chg="add del">
          <ac:chgData name="Jenna Aalto" userId="30c784d162ed7057" providerId="LiveId" clId="{B1DE7EB4-CBF5-43E7-A477-F69A04DF836B}" dt="2025-03-10T01:47:02.366" v="573" actId="26606"/>
          <ac:spMkLst>
            <pc:docMk/>
            <pc:sldMk cId="1266864269" sldId="256"/>
            <ac:spMk id="8" creationId="{4E50CAEE-CAC0-4F18-9593-F09A3338C1A8}"/>
          </ac:spMkLst>
        </pc:spChg>
        <pc:spChg chg="add del">
          <ac:chgData name="Jenna Aalto" userId="30c784d162ed7057" providerId="LiveId" clId="{B1DE7EB4-CBF5-43E7-A477-F69A04DF836B}" dt="2025-03-10T01:47:04.734" v="575" actId="26606"/>
          <ac:spMkLst>
            <pc:docMk/>
            <pc:sldMk cId="1266864269" sldId="256"/>
            <ac:spMk id="18" creationId="{B63B6C0C-65BB-4F38-9C8A-0892266F8BC3}"/>
          </ac:spMkLst>
        </pc:spChg>
        <pc:spChg chg="add">
          <ac:chgData name="Jenna Aalto" userId="30c784d162ed7057" providerId="LiveId" clId="{B1DE7EB4-CBF5-43E7-A477-F69A04DF836B}" dt="2025-03-10T01:47:04.750" v="576" actId="26606"/>
          <ac:spMkLst>
            <pc:docMk/>
            <pc:sldMk cId="1266864269" sldId="256"/>
            <ac:spMk id="21" creationId="{A4921F60-5118-4274-90FB-B9934DC833E8}"/>
          </ac:spMkLst>
        </pc:spChg>
        <pc:picChg chg="add del">
          <ac:chgData name="Jenna Aalto" userId="30c784d162ed7057" providerId="LiveId" clId="{B1DE7EB4-CBF5-43E7-A477-F69A04DF836B}" dt="2025-03-10T01:47:02.366" v="573" actId="26606"/>
          <ac:picMkLst>
            <pc:docMk/>
            <pc:sldMk cId="1266864269" sldId="256"/>
            <ac:picMk id="10" creationId="{D2DA77D5-12C4-446D-AC72-A514960A553E}"/>
          </ac:picMkLst>
        </pc:picChg>
        <pc:picChg chg="add del">
          <ac:chgData name="Jenna Aalto" userId="30c784d162ed7057" providerId="LiveId" clId="{B1DE7EB4-CBF5-43E7-A477-F69A04DF836B}" dt="2025-03-10T01:47:02.366" v="573" actId="26606"/>
          <ac:picMkLst>
            <pc:docMk/>
            <pc:sldMk cId="1266864269" sldId="256"/>
            <ac:picMk id="12" creationId="{19E04E4F-6B32-4651-ACE0-DACABF1FC254}"/>
          </ac:picMkLst>
        </pc:picChg>
        <pc:picChg chg="add del">
          <ac:chgData name="Jenna Aalto" userId="30c784d162ed7057" providerId="LiveId" clId="{B1DE7EB4-CBF5-43E7-A477-F69A04DF836B}" dt="2025-03-10T01:47:02.366" v="573" actId="26606"/>
          <ac:picMkLst>
            <pc:docMk/>
            <pc:sldMk cId="1266864269" sldId="256"/>
            <ac:picMk id="14" creationId="{13D4F2B0-7771-46FC-9763-240E8F55F14D}"/>
          </ac:picMkLst>
        </pc:picChg>
        <pc:picChg chg="add del">
          <ac:chgData name="Jenna Aalto" userId="30c784d162ed7057" providerId="LiveId" clId="{B1DE7EB4-CBF5-43E7-A477-F69A04DF836B}" dt="2025-03-10T01:47:02.366" v="573" actId="26606"/>
          <ac:picMkLst>
            <pc:docMk/>
            <pc:sldMk cId="1266864269" sldId="256"/>
            <ac:picMk id="16" creationId="{6164F387-6750-4AFF-8A10-65C64D31ECA3}"/>
          </ac:picMkLst>
        </pc:picChg>
        <pc:picChg chg="add del">
          <ac:chgData name="Jenna Aalto" userId="30c784d162ed7057" providerId="LiveId" clId="{B1DE7EB4-CBF5-43E7-A477-F69A04DF836B}" dt="2025-03-10T01:47:04.734" v="575" actId="26606"/>
          <ac:picMkLst>
            <pc:docMk/>
            <pc:sldMk cId="1266864269" sldId="256"/>
            <ac:picMk id="19" creationId="{09D77137-01B7-45E4-AA14-CD9E779B443C}"/>
          </ac:picMkLst>
        </pc:picChg>
      </pc:sldChg>
      <pc:sldChg chg="addSp delSp modSp new mod setBg">
        <pc:chgData name="Jenna Aalto" userId="30c784d162ed7057" providerId="LiveId" clId="{B1DE7EB4-CBF5-43E7-A477-F69A04DF836B}" dt="2025-03-10T01:56:48.192" v="1107" actId="1076"/>
        <pc:sldMkLst>
          <pc:docMk/>
          <pc:sldMk cId="521330205" sldId="257"/>
        </pc:sldMkLst>
        <pc:spChg chg="del">
          <ac:chgData name="Jenna Aalto" userId="30c784d162ed7057" providerId="LiveId" clId="{B1DE7EB4-CBF5-43E7-A477-F69A04DF836B}" dt="2025-03-09T21:35:11.703" v="1" actId="21"/>
          <ac:spMkLst>
            <pc:docMk/>
            <pc:sldMk cId="521330205" sldId="257"/>
            <ac:spMk id="2" creationId="{3278453B-E01D-5104-AD75-FB8E865B6E4A}"/>
          </ac:spMkLst>
        </pc:spChg>
        <pc:spChg chg="mod ord">
          <ac:chgData name="Jenna Aalto" userId="30c784d162ed7057" providerId="LiveId" clId="{B1DE7EB4-CBF5-43E7-A477-F69A04DF836B}" dt="2025-03-10T01:56:40.007" v="1106" actId="14100"/>
          <ac:spMkLst>
            <pc:docMk/>
            <pc:sldMk cId="521330205" sldId="257"/>
            <ac:spMk id="3" creationId="{187029FE-0F1C-2055-9476-D24F2CE59617}"/>
          </ac:spMkLst>
        </pc:spChg>
        <pc:spChg chg="add mod">
          <ac:chgData name="Jenna Aalto" userId="30c784d162ed7057" providerId="LiveId" clId="{B1DE7EB4-CBF5-43E7-A477-F69A04DF836B}" dt="2025-03-10T01:56:48.192" v="1107" actId="1076"/>
          <ac:spMkLst>
            <pc:docMk/>
            <pc:sldMk cId="521330205" sldId="257"/>
            <ac:spMk id="5" creationId="{611395A4-2F4A-8FDF-D82C-52915ED88055}"/>
          </ac:spMkLst>
        </pc:spChg>
        <pc:spChg chg="add del">
          <ac:chgData name="Jenna Aalto" userId="30c784d162ed7057" providerId="LiveId" clId="{B1DE7EB4-CBF5-43E7-A477-F69A04DF836B}" dt="2025-03-10T01:53:34.621" v="1042" actId="26606"/>
          <ac:spMkLst>
            <pc:docMk/>
            <pc:sldMk cId="521330205" sldId="257"/>
            <ac:spMk id="9" creationId="{4D4DD4CF-9732-4771-98FE-77886DC915F2}"/>
          </ac:spMkLst>
        </pc:spChg>
        <pc:spChg chg="add del">
          <ac:chgData name="Jenna Aalto" userId="30c784d162ed7057" providerId="LiveId" clId="{B1DE7EB4-CBF5-43E7-A477-F69A04DF836B}" dt="2025-03-10T01:53:34.621" v="1042" actId="26606"/>
          <ac:spMkLst>
            <pc:docMk/>
            <pc:sldMk cId="521330205" sldId="257"/>
            <ac:spMk id="11" creationId="{A2861A9C-C970-4FFE-B67C-222B6F573287}"/>
          </ac:spMkLst>
        </pc:spChg>
        <pc:spChg chg="add del">
          <ac:chgData name="Jenna Aalto" userId="30c784d162ed7057" providerId="LiveId" clId="{B1DE7EB4-CBF5-43E7-A477-F69A04DF836B}" dt="2025-03-10T01:53:45.887" v="1044" actId="26606"/>
          <ac:spMkLst>
            <pc:docMk/>
            <pc:sldMk cId="521330205" sldId="257"/>
            <ac:spMk id="15" creationId="{DC3B8C6B-63CA-4384-8059-2036BE520277}"/>
          </ac:spMkLst>
        </pc:spChg>
        <pc:spChg chg="add del">
          <ac:chgData name="Jenna Aalto" userId="30c784d162ed7057" providerId="LiveId" clId="{B1DE7EB4-CBF5-43E7-A477-F69A04DF836B}" dt="2025-03-10T01:53:45.887" v="1044" actId="26606"/>
          <ac:spMkLst>
            <pc:docMk/>
            <pc:sldMk cId="521330205" sldId="257"/>
            <ac:spMk id="16" creationId="{C71B03AA-C0EB-4104-84F8-E1AB8BFBEF60}"/>
          </ac:spMkLst>
        </pc:spChg>
        <pc:spChg chg="add del">
          <ac:chgData name="Jenna Aalto" userId="30c784d162ed7057" providerId="LiveId" clId="{B1DE7EB4-CBF5-43E7-A477-F69A04DF836B}" dt="2025-03-10T01:53:48.276" v="1046" actId="26606"/>
          <ac:spMkLst>
            <pc:docMk/>
            <pc:sldMk cId="521330205" sldId="257"/>
            <ac:spMk id="19" creationId="{4D4DD4CF-9732-4771-98FE-77886DC915F2}"/>
          </ac:spMkLst>
        </pc:spChg>
        <pc:spChg chg="add del">
          <ac:chgData name="Jenna Aalto" userId="30c784d162ed7057" providerId="LiveId" clId="{B1DE7EB4-CBF5-43E7-A477-F69A04DF836B}" dt="2025-03-10T01:53:48.276" v="1046" actId="26606"/>
          <ac:spMkLst>
            <pc:docMk/>
            <pc:sldMk cId="521330205" sldId="257"/>
            <ac:spMk id="21" creationId="{A2861A9C-C970-4FFE-B67C-222B6F573287}"/>
          </ac:spMkLst>
        </pc:spChg>
        <pc:spChg chg="add del">
          <ac:chgData name="Jenna Aalto" userId="30c784d162ed7057" providerId="LiveId" clId="{B1DE7EB4-CBF5-43E7-A477-F69A04DF836B}" dt="2025-03-10T01:53:51.185" v="1048" actId="26606"/>
          <ac:spMkLst>
            <pc:docMk/>
            <pc:sldMk cId="521330205" sldId="257"/>
            <ac:spMk id="24" creationId="{48FE65CB-EFD8-497D-A30A-093E20EACB05}"/>
          </ac:spMkLst>
        </pc:spChg>
        <pc:spChg chg="add">
          <ac:chgData name="Jenna Aalto" userId="30c784d162ed7057" providerId="LiveId" clId="{B1DE7EB4-CBF5-43E7-A477-F69A04DF836B}" dt="2025-03-10T01:53:51.200" v="1049" actId="26606"/>
          <ac:spMkLst>
            <pc:docMk/>
            <pc:sldMk cId="521330205" sldId="257"/>
            <ac:spMk id="27" creationId="{6D58954F-C5AC-4BE0-811D-8DFE18E3506B}"/>
          </ac:spMkLst>
        </pc:spChg>
        <pc:spChg chg="add">
          <ac:chgData name="Jenna Aalto" userId="30c784d162ed7057" providerId="LiveId" clId="{B1DE7EB4-CBF5-43E7-A477-F69A04DF836B}" dt="2025-03-10T01:53:51.200" v="1049" actId="26606"/>
          <ac:spMkLst>
            <pc:docMk/>
            <pc:sldMk cId="521330205" sldId="257"/>
            <ac:spMk id="28" creationId="{C359E835-CE77-4DCC-8EC3-1924094D3B5B}"/>
          </ac:spMkLst>
        </pc:spChg>
        <pc:picChg chg="add mod">
          <ac:chgData name="Jenna Aalto" userId="30c784d162ed7057" providerId="LiveId" clId="{B1DE7EB4-CBF5-43E7-A477-F69A04DF836B}" dt="2025-03-10T01:53:58.769" v="1050" actId="14100"/>
          <ac:picMkLst>
            <pc:docMk/>
            <pc:sldMk cId="521330205" sldId="257"/>
            <ac:picMk id="4" creationId="{6CD398E6-A4A0-5F54-A136-FD8A76162C84}"/>
          </ac:picMkLst>
        </pc:picChg>
        <pc:picChg chg="add del">
          <ac:chgData name="Jenna Aalto" userId="30c784d162ed7057" providerId="LiveId" clId="{B1DE7EB4-CBF5-43E7-A477-F69A04DF836B}" dt="2025-03-10T01:53:34.621" v="1042" actId="26606"/>
          <ac:picMkLst>
            <pc:docMk/>
            <pc:sldMk cId="521330205" sldId="257"/>
            <ac:picMk id="13" creationId="{D2FDF82E-EBD8-4EC5-AD10-CD9E70EE85CF}"/>
          </ac:picMkLst>
        </pc:picChg>
        <pc:picChg chg="add del">
          <ac:chgData name="Jenna Aalto" userId="30c784d162ed7057" providerId="LiveId" clId="{B1DE7EB4-CBF5-43E7-A477-F69A04DF836B}" dt="2025-03-10T01:53:45.887" v="1044" actId="26606"/>
          <ac:picMkLst>
            <pc:docMk/>
            <pc:sldMk cId="521330205" sldId="257"/>
            <ac:picMk id="17" creationId="{09C2B723-6C2F-49DE-A429-50BDFD1ADB45}"/>
          </ac:picMkLst>
        </pc:picChg>
        <pc:picChg chg="add del">
          <ac:chgData name="Jenna Aalto" userId="30c784d162ed7057" providerId="LiveId" clId="{B1DE7EB4-CBF5-43E7-A477-F69A04DF836B}" dt="2025-03-10T01:53:48.276" v="1046" actId="26606"/>
          <ac:picMkLst>
            <pc:docMk/>
            <pc:sldMk cId="521330205" sldId="257"/>
            <ac:picMk id="20" creationId="{0917E639-5738-4605-929E-1222198314AD}"/>
          </ac:picMkLst>
        </pc:picChg>
        <pc:picChg chg="add del">
          <ac:chgData name="Jenna Aalto" userId="30c784d162ed7057" providerId="LiveId" clId="{B1DE7EB4-CBF5-43E7-A477-F69A04DF836B}" dt="2025-03-10T01:53:48.276" v="1046" actId="26606"/>
          <ac:picMkLst>
            <pc:docMk/>
            <pc:sldMk cId="521330205" sldId="257"/>
            <ac:picMk id="22" creationId="{D2FDF82E-EBD8-4EC5-AD10-CD9E70EE85CF}"/>
          </ac:picMkLst>
        </pc:picChg>
        <pc:picChg chg="add del">
          <ac:chgData name="Jenna Aalto" userId="30c784d162ed7057" providerId="LiveId" clId="{B1DE7EB4-CBF5-43E7-A477-F69A04DF836B}" dt="2025-03-10T01:53:51.185" v="1048" actId="26606"/>
          <ac:picMkLst>
            <pc:docMk/>
            <pc:sldMk cId="521330205" sldId="257"/>
            <ac:picMk id="25" creationId="{00E374F5-52B2-4260-8B1C-54237931F069}"/>
          </ac:picMkLst>
        </pc:picChg>
        <pc:picChg chg="add">
          <ac:chgData name="Jenna Aalto" userId="30c784d162ed7057" providerId="LiveId" clId="{B1DE7EB4-CBF5-43E7-A477-F69A04DF836B}" dt="2025-03-10T01:53:51.200" v="1049" actId="26606"/>
          <ac:picMkLst>
            <pc:docMk/>
            <pc:sldMk cId="521330205" sldId="257"/>
            <ac:picMk id="29" creationId="{B03B59B5-123A-4DC5-87BD-6D3E22FA6504}"/>
          </ac:picMkLst>
        </pc:picChg>
      </pc:sldChg>
      <pc:sldChg chg="addSp delSp modSp new mod setBg setClrOvrMap">
        <pc:chgData name="Jenna Aalto" userId="30c784d162ed7057" providerId="LiveId" clId="{B1DE7EB4-CBF5-43E7-A477-F69A04DF836B}" dt="2025-03-10T02:09:03.022" v="1924" actId="1076"/>
        <pc:sldMkLst>
          <pc:docMk/>
          <pc:sldMk cId="2751763783" sldId="258"/>
        </pc:sldMkLst>
        <pc:spChg chg="mod ord">
          <ac:chgData name="Jenna Aalto" userId="30c784d162ed7057" providerId="LiveId" clId="{B1DE7EB4-CBF5-43E7-A477-F69A04DF836B}" dt="2025-03-10T02:09:03.022" v="1924" actId="1076"/>
          <ac:spMkLst>
            <pc:docMk/>
            <pc:sldMk cId="2751763783" sldId="258"/>
            <ac:spMk id="2" creationId="{DE2D10E5-3D41-78C0-759E-07F34B82F0C7}"/>
          </ac:spMkLst>
        </pc:spChg>
        <pc:spChg chg="add del mod ord">
          <ac:chgData name="Jenna Aalto" userId="30c784d162ed7057" providerId="LiveId" clId="{B1DE7EB4-CBF5-43E7-A477-F69A04DF836B}" dt="2025-03-10T02:05:10.170" v="1836" actId="26606"/>
          <ac:spMkLst>
            <pc:docMk/>
            <pc:sldMk cId="2751763783" sldId="258"/>
            <ac:spMk id="3" creationId="{7848ABE8-E32C-EC48-4452-F1B5D80BAFA5}"/>
          </ac:spMkLst>
        </pc:spChg>
        <pc:spChg chg="add del">
          <ac:chgData name="Jenna Aalto" userId="30c784d162ed7057" providerId="LiveId" clId="{B1DE7EB4-CBF5-43E7-A477-F69A04DF836B}" dt="2025-03-10T02:03:12.324" v="1803" actId="26606"/>
          <ac:spMkLst>
            <pc:docMk/>
            <pc:sldMk cId="2751763783" sldId="258"/>
            <ac:spMk id="10" creationId="{48FE65CB-EFD8-497D-A30A-093E20EACB05}"/>
          </ac:spMkLst>
        </pc:spChg>
        <pc:spChg chg="add del">
          <ac:chgData name="Jenna Aalto" userId="30c784d162ed7057" providerId="LiveId" clId="{B1DE7EB4-CBF5-43E7-A477-F69A04DF836B}" dt="2025-03-10T02:03:17.383" v="1805" actId="26606"/>
          <ac:spMkLst>
            <pc:docMk/>
            <pc:sldMk cId="2751763783" sldId="258"/>
            <ac:spMk id="14" creationId="{6E3254AE-C4CD-426D-A6E8-7FA13B0F889C}"/>
          </ac:spMkLst>
        </pc:spChg>
        <pc:spChg chg="add del">
          <ac:chgData name="Jenna Aalto" userId="30c784d162ed7057" providerId="LiveId" clId="{B1DE7EB4-CBF5-43E7-A477-F69A04DF836B}" dt="2025-03-10T02:03:24.041" v="1807" actId="26606"/>
          <ac:spMkLst>
            <pc:docMk/>
            <pc:sldMk cId="2751763783" sldId="258"/>
            <ac:spMk id="17" creationId="{4D4DD4CF-9732-4771-98FE-77886DC915F2}"/>
          </ac:spMkLst>
        </pc:spChg>
        <pc:spChg chg="add del">
          <ac:chgData name="Jenna Aalto" userId="30c784d162ed7057" providerId="LiveId" clId="{B1DE7EB4-CBF5-43E7-A477-F69A04DF836B}" dt="2025-03-10T02:03:24.041" v="1807" actId="26606"/>
          <ac:spMkLst>
            <pc:docMk/>
            <pc:sldMk cId="2751763783" sldId="258"/>
            <ac:spMk id="19" creationId="{A2861A9C-C970-4FFE-B67C-222B6F573287}"/>
          </ac:spMkLst>
        </pc:spChg>
        <pc:spChg chg="add del">
          <ac:chgData name="Jenna Aalto" userId="30c784d162ed7057" providerId="LiveId" clId="{B1DE7EB4-CBF5-43E7-A477-F69A04DF836B}" dt="2025-03-10T02:05:10.170" v="1836" actId="26606"/>
          <ac:spMkLst>
            <pc:docMk/>
            <pc:sldMk cId="2751763783" sldId="258"/>
            <ac:spMk id="22" creationId="{D77CF7D5-36A3-4ED3-AE46-77E42D2AA7FD}"/>
          </ac:spMkLst>
        </pc:spChg>
        <pc:spChg chg="add del">
          <ac:chgData name="Jenna Aalto" userId="30c784d162ed7057" providerId="LiveId" clId="{B1DE7EB4-CBF5-43E7-A477-F69A04DF836B}" dt="2025-03-10T02:04:54.509" v="1829" actId="26606"/>
          <ac:spMkLst>
            <pc:docMk/>
            <pc:sldMk cId="2751763783" sldId="258"/>
            <ac:spMk id="27" creationId="{CEEB192A-8443-482C-AFF6-77DB793E242D}"/>
          </ac:spMkLst>
        </pc:spChg>
        <pc:spChg chg="add del">
          <ac:chgData name="Jenna Aalto" userId="30c784d162ed7057" providerId="LiveId" clId="{B1DE7EB4-CBF5-43E7-A477-F69A04DF836B}" dt="2025-03-10T02:04:56.534" v="1831" actId="26606"/>
          <ac:spMkLst>
            <pc:docMk/>
            <pc:sldMk cId="2751763783" sldId="258"/>
            <ac:spMk id="31" creationId="{61210F8D-F7F2-47FC-91CB-247E361A59FB}"/>
          </ac:spMkLst>
        </pc:spChg>
        <pc:spChg chg="add del">
          <ac:chgData name="Jenna Aalto" userId="30c784d162ed7057" providerId="LiveId" clId="{B1DE7EB4-CBF5-43E7-A477-F69A04DF836B}" dt="2025-03-10T02:05:05.263" v="1833" actId="26606"/>
          <ac:spMkLst>
            <pc:docMk/>
            <pc:sldMk cId="2751763783" sldId="258"/>
            <ac:spMk id="34" creationId="{48FE65CB-EFD8-497D-A30A-093E20EACB05}"/>
          </ac:spMkLst>
        </pc:spChg>
        <pc:spChg chg="add del">
          <ac:chgData name="Jenna Aalto" userId="30c784d162ed7057" providerId="LiveId" clId="{B1DE7EB4-CBF5-43E7-A477-F69A04DF836B}" dt="2025-03-10T02:05:10.129" v="1835" actId="26606"/>
          <ac:spMkLst>
            <pc:docMk/>
            <pc:sldMk cId="2751763783" sldId="258"/>
            <ac:spMk id="38" creationId="{D77CF7D5-36A3-4ED3-AE46-77E42D2AA7FD}"/>
          </ac:spMkLst>
        </pc:spChg>
        <pc:spChg chg="add del">
          <ac:chgData name="Jenna Aalto" userId="30c784d162ed7057" providerId="LiveId" clId="{B1DE7EB4-CBF5-43E7-A477-F69A04DF836B}" dt="2025-03-10T02:06:08.208" v="1855" actId="26606"/>
          <ac:spMkLst>
            <pc:docMk/>
            <pc:sldMk cId="2751763783" sldId="258"/>
            <ac:spMk id="40" creationId="{CEEB192A-8443-482C-AFF6-77DB793E242D}"/>
          </ac:spMkLst>
        </pc:spChg>
        <pc:spChg chg="add mod">
          <ac:chgData name="Jenna Aalto" userId="30c784d162ed7057" providerId="LiveId" clId="{B1DE7EB4-CBF5-43E7-A477-F69A04DF836B}" dt="2025-03-10T02:08:55.810" v="1923" actId="1076"/>
          <ac:spMkLst>
            <pc:docMk/>
            <pc:sldMk cId="2751763783" sldId="258"/>
            <ac:spMk id="42" creationId="{7848ABE8-E32C-EC48-4452-F1B5D80BAFA5}"/>
          </ac:spMkLst>
        </pc:spChg>
        <pc:spChg chg="add del">
          <ac:chgData name="Jenna Aalto" userId="30c784d162ed7057" providerId="LiveId" clId="{B1DE7EB4-CBF5-43E7-A477-F69A04DF836B}" dt="2025-03-10T02:06:08.175" v="1854" actId="26606"/>
          <ac:spMkLst>
            <pc:docMk/>
            <pc:sldMk cId="2751763783" sldId="258"/>
            <ac:spMk id="47" creationId="{CEEB192A-8443-482C-AFF6-77DB793E242D}"/>
          </ac:spMkLst>
        </pc:spChg>
        <pc:spChg chg="add">
          <ac:chgData name="Jenna Aalto" userId="30c784d162ed7057" providerId="LiveId" clId="{B1DE7EB4-CBF5-43E7-A477-F69A04DF836B}" dt="2025-03-10T02:06:08.208" v="1855" actId="26606"/>
          <ac:spMkLst>
            <pc:docMk/>
            <pc:sldMk cId="2751763783" sldId="258"/>
            <ac:spMk id="51" creationId="{23E246C7-AE23-4B78-B596-A021E638F0E8}"/>
          </ac:spMkLst>
        </pc:spChg>
        <pc:graphicFrameChg chg="add del">
          <ac:chgData name="Jenna Aalto" userId="30c784d162ed7057" providerId="LiveId" clId="{B1DE7EB4-CBF5-43E7-A477-F69A04DF836B}" dt="2025-03-10T02:05:10.129" v="1835" actId="26606"/>
          <ac:graphicFrameMkLst>
            <pc:docMk/>
            <pc:sldMk cId="2751763783" sldId="258"/>
            <ac:graphicFrameMk id="24" creationId="{81BE5112-90C7-06D4-B896-0905CF659EAC}"/>
          </ac:graphicFrameMkLst>
        </pc:graphicFrameChg>
        <pc:picChg chg="add mod ord">
          <ac:chgData name="Jenna Aalto" userId="30c784d162ed7057" providerId="LiveId" clId="{B1DE7EB4-CBF5-43E7-A477-F69A04DF836B}" dt="2025-03-10T02:06:08.208" v="1855" actId="26606"/>
          <ac:picMkLst>
            <pc:docMk/>
            <pc:sldMk cId="2751763783" sldId="258"/>
            <ac:picMk id="5" creationId="{2170E2AD-A5C0-A150-2428-8F72ABCC07D4}"/>
          </ac:picMkLst>
        </pc:picChg>
        <pc:picChg chg="add del">
          <ac:chgData name="Jenna Aalto" userId="30c784d162ed7057" providerId="LiveId" clId="{B1DE7EB4-CBF5-43E7-A477-F69A04DF836B}" dt="2025-03-10T02:03:12.324" v="1803" actId="26606"/>
          <ac:picMkLst>
            <pc:docMk/>
            <pc:sldMk cId="2751763783" sldId="258"/>
            <ac:picMk id="12" creationId="{00E374F5-52B2-4260-8B1C-54237931F069}"/>
          </ac:picMkLst>
        </pc:picChg>
        <pc:picChg chg="add del">
          <ac:chgData name="Jenna Aalto" userId="30c784d162ed7057" providerId="LiveId" clId="{B1DE7EB4-CBF5-43E7-A477-F69A04DF836B}" dt="2025-03-10T02:03:17.383" v="1805" actId="26606"/>
          <ac:picMkLst>
            <pc:docMk/>
            <pc:sldMk cId="2751763783" sldId="258"/>
            <ac:picMk id="15" creationId="{F5C53434-A0C7-4A81-8EB0-D460DAD9BB65}"/>
          </ac:picMkLst>
        </pc:picChg>
        <pc:picChg chg="add del">
          <ac:chgData name="Jenna Aalto" userId="30c784d162ed7057" providerId="LiveId" clId="{B1DE7EB4-CBF5-43E7-A477-F69A04DF836B}" dt="2025-03-10T02:03:24.041" v="1807" actId="26606"/>
          <ac:picMkLst>
            <pc:docMk/>
            <pc:sldMk cId="2751763783" sldId="258"/>
            <ac:picMk id="16" creationId="{D2FDF82E-EBD8-4EC5-AD10-CD9E70EE85CF}"/>
          </ac:picMkLst>
        </pc:picChg>
        <pc:picChg chg="add del">
          <ac:chgData name="Jenna Aalto" userId="30c784d162ed7057" providerId="LiveId" clId="{B1DE7EB4-CBF5-43E7-A477-F69A04DF836B}" dt="2025-03-10T02:03:24.041" v="1807" actId="26606"/>
          <ac:picMkLst>
            <pc:docMk/>
            <pc:sldMk cId="2751763783" sldId="258"/>
            <ac:picMk id="18" creationId="{0917E639-5738-4605-929E-1222198314AD}"/>
          </ac:picMkLst>
        </pc:picChg>
        <pc:picChg chg="add del">
          <ac:chgData name="Jenna Aalto" userId="30c784d162ed7057" providerId="LiveId" clId="{B1DE7EB4-CBF5-43E7-A477-F69A04DF836B}" dt="2025-03-10T02:05:10.170" v="1836" actId="26606"/>
          <ac:picMkLst>
            <pc:docMk/>
            <pc:sldMk cId="2751763783" sldId="258"/>
            <ac:picMk id="21" creationId="{21CB8282-44AF-40D0-A7E2-03734788DC49}"/>
          </ac:picMkLst>
        </pc:picChg>
        <pc:picChg chg="add del">
          <ac:chgData name="Jenna Aalto" userId="30c784d162ed7057" providerId="LiveId" clId="{B1DE7EB4-CBF5-43E7-A477-F69A04DF836B}" dt="2025-03-10T02:04:54.509" v="1829" actId="26606"/>
          <ac:picMkLst>
            <pc:docMk/>
            <pc:sldMk cId="2751763783" sldId="258"/>
            <ac:picMk id="29" creationId="{77CE03F7-0B3E-496D-9B90-C00E185FB30F}"/>
          </ac:picMkLst>
        </pc:picChg>
        <pc:picChg chg="add del">
          <ac:chgData name="Jenna Aalto" userId="30c784d162ed7057" providerId="LiveId" clId="{B1DE7EB4-CBF5-43E7-A477-F69A04DF836B}" dt="2025-03-10T02:04:56.534" v="1831" actId="26606"/>
          <ac:picMkLst>
            <pc:docMk/>
            <pc:sldMk cId="2751763783" sldId="258"/>
            <ac:picMk id="32" creationId="{41509D60-00A2-43CB-85EE-55A4E714BF9A}"/>
          </ac:picMkLst>
        </pc:picChg>
        <pc:picChg chg="add del">
          <ac:chgData name="Jenna Aalto" userId="30c784d162ed7057" providerId="LiveId" clId="{B1DE7EB4-CBF5-43E7-A477-F69A04DF836B}" dt="2025-03-10T02:05:05.263" v="1833" actId="26606"/>
          <ac:picMkLst>
            <pc:docMk/>
            <pc:sldMk cId="2751763783" sldId="258"/>
            <ac:picMk id="35" creationId="{00E374F5-52B2-4260-8B1C-54237931F069}"/>
          </ac:picMkLst>
        </pc:picChg>
        <pc:picChg chg="add del">
          <ac:chgData name="Jenna Aalto" userId="30c784d162ed7057" providerId="LiveId" clId="{B1DE7EB4-CBF5-43E7-A477-F69A04DF836B}" dt="2025-03-10T02:05:10.129" v="1835" actId="26606"/>
          <ac:picMkLst>
            <pc:docMk/>
            <pc:sldMk cId="2751763783" sldId="258"/>
            <ac:picMk id="37" creationId="{21CB8282-44AF-40D0-A7E2-03734788DC49}"/>
          </ac:picMkLst>
        </pc:picChg>
        <pc:picChg chg="add del">
          <ac:chgData name="Jenna Aalto" userId="30c784d162ed7057" providerId="LiveId" clId="{B1DE7EB4-CBF5-43E7-A477-F69A04DF836B}" dt="2025-03-10T02:06:08.208" v="1855" actId="26606"/>
          <ac:picMkLst>
            <pc:docMk/>
            <pc:sldMk cId="2751763783" sldId="258"/>
            <ac:picMk id="41" creationId="{77CE03F7-0B3E-496D-9B90-C00E185FB30F}"/>
          </ac:picMkLst>
        </pc:picChg>
        <pc:picChg chg="add del">
          <ac:chgData name="Jenna Aalto" userId="30c784d162ed7057" providerId="LiveId" clId="{B1DE7EB4-CBF5-43E7-A477-F69A04DF836B}" dt="2025-03-10T02:06:08.175" v="1854" actId="26606"/>
          <ac:picMkLst>
            <pc:docMk/>
            <pc:sldMk cId="2751763783" sldId="258"/>
            <ac:picMk id="49" creationId="{77CE03F7-0B3E-496D-9B90-C00E185FB30F}"/>
          </ac:picMkLst>
        </pc:picChg>
        <pc:picChg chg="add">
          <ac:chgData name="Jenna Aalto" userId="30c784d162ed7057" providerId="LiveId" clId="{B1DE7EB4-CBF5-43E7-A477-F69A04DF836B}" dt="2025-03-10T02:06:08.208" v="1855" actId="26606"/>
          <ac:picMkLst>
            <pc:docMk/>
            <pc:sldMk cId="2751763783" sldId="258"/>
            <ac:picMk id="52" creationId="{4388652C-EA91-4836-8F81-08E05C74EBC0}"/>
          </ac:picMkLst>
        </pc:picChg>
      </pc:sldChg>
      <pc:sldChg chg="addSp delSp modSp new mod setBg">
        <pc:chgData name="Jenna Aalto" userId="30c784d162ed7057" providerId="LiveId" clId="{B1DE7EB4-CBF5-43E7-A477-F69A04DF836B}" dt="2025-03-10T02:19:52.993" v="2734" actId="14100"/>
        <pc:sldMkLst>
          <pc:docMk/>
          <pc:sldMk cId="1847543742" sldId="259"/>
        </pc:sldMkLst>
        <pc:spChg chg="mod">
          <ac:chgData name="Jenna Aalto" userId="30c784d162ed7057" providerId="LiveId" clId="{B1DE7EB4-CBF5-43E7-A477-F69A04DF836B}" dt="2025-03-10T02:16:12.466" v="2357" actId="1076"/>
          <ac:spMkLst>
            <pc:docMk/>
            <pc:sldMk cId="1847543742" sldId="259"/>
            <ac:spMk id="2" creationId="{62D20488-B112-57AD-DA33-DA410A20E2AC}"/>
          </ac:spMkLst>
        </pc:spChg>
        <pc:spChg chg="mod">
          <ac:chgData name="Jenna Aalto" userId="30c784d162ed7057" providerId="LiveId" clId="{B1DE7EB4-CBF5-43E7-A477-F69A04DF836B}" dt="2025-03-10T02:19:41.318" v="2730" actId="1076"/>
          <ac:spMkLst>
            <pc:docMk/>
            <pc:sldMk cId="1847543742" sldId="259"/>
            <ac:spMk id="3" creationId="{F3A1D7FE-8240-E01B-FD62-59F66C0AF6D3}"/>
          </ac:spMkLst>
        </pc:spChg>
        <pc:spChg chg="add del">
          <ac:chgData name="Jenna Aalto" userId="30c784d162ed7057" providerId="LiveId" clId="{B1DE7EB4-CBF5-43E7-A477-F69A04DF836B}" dt="2025-03-10T02:15:38.977" v="2349" actId="26606"/>
          <ac:spMkLst>
            <pc:docMk/>
            <pc:sldMk cId="1847543742" sldId="259"/>
            <ac:spMk id="10" creationId="{6D58954F-C5AC-4BE0-811D-8DFE18E3506B}"/>
          </ac:spMkLst>
        </pc:spChg>
        <pc:spChg chg="add del">
          <ac:chgData name="Jenna Aalto" userId="30c784d162ed7057" providerId="LiveId" clId="{B1DE7EB4-CBF5-43E7-A477-F69A04DF836B}" dt="2025-03-10T02:15:38.977" v="2349" actId="26606"/>
          <ac:spMkLst>
            <pc:docMk/>
            <pc:sldMk cId="1847543742" sldId="259"/>
            <ac:spMk id="12" creationId="{C359E835-CE77-4DCC-8EC3-1924094D3B5B}"/>
          </ac:spMkLst>
        </pc:spChg>
        <pc:spChg chg="add del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16" creationId="{4D4DD4CF-9732-4771-98FE-77886DC915F2}"/>
          </ac:spMkLst>
        </pc:spChg>
        <pc:spChg chg="add del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17" creationId="{A2861A9C-C970-4FFE-B67C-222B6F573287}"/>
          </ac:spMkLst>
        </pc:spChg>
        <pc:spChg chg="add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23" creationId="{DC3B8C6B-63CA-4384-8059-2036BE520277}"/>
          </ac:spMkLst>
        </pc:spChg>
        <pc:spChg chg="add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25" creationId="{C71B03AA-C0EB-4104-84F8-E1AB8BFBEF60}"/>
          </ac:spMkLst>
        </pc:spChg>
        <pc:picChg chg="add mod ord">
          <ac:chgData name="Jenna Aalto" userId="30c784d162ed7057" providerId="LiveId" clId="{B1DE7EB4-CBF5-43E7-A477-F69A04DF836B}" dt="2025-03-10T02:19:52.993" v="2734" actId="14100"/>
          <ac:picMkLst>
            <pc:docMk/>
            <pc:sldMk cId="1847543742" sldId="259"/>
            <ac:picMk id="5" creationId="{9EE75921-D2CF-D54D-6D7B-C600792849E6}"/>
          </ac:picMkLst>
        </pc:picChg>
        <pc:picChg chg="add del">
          <ac:chgData name="Jenna Aalto" userId="30c784d162ed7057" providerId="LiveId" clId="{B1DE7EB4-CBF5-43E7-A477-F69A04DF836B}" dt="2025-03-10T02:15:38.977" v="2349" actId="26606"/>
          <ac:picMkLst>
            <pc:docMk/>
            <pc:sldMk cId="1847543742" sldId="259"/>
            <ac:picMk id="14" creationId="{B03B59B5-123A-4DC5-87BD-6D3E22FA6504}"/>
          </ac:picMkLst>
        </pc:picChg>
        <pc:picChg chg="add del">
          <ac:chgData name="Jenna Aalto" userId="30c784d162ed7057" providerId="LiveId" clId="{B1DE7EB4-CBF5-43E7-A477-F69A04DF836B}" dt="2025-03-10T02:15:46.438" v="2353" actId="26606"/>
          <ac:picMkLst>
            <pc:docMk/>
            <pc:sldMk cId="1847543742" sldId="259"/>
            <ac:picMk id="18" creationId="{D2FDF82E-EBD8-4EC5-AD10-CD9E70EE85CF}"/>
          </ac:picMkLst>
        </pc:picChg>
        <pc:picChg chg="add">
          <ac:chgData name="Jenna Aalto" userId="30c784d162ed7057" providerId="LiveId" clId="{B1DE7EB4-CBF5-43E7-A477-F69A04DF836B}" dt="2025-03-10T02:15:46.438" v="2353" actId="26606"/>
          <ac:picMkLst>
            <pc:docMk/>
            <pc:sldMk cId="1847543742" sldId="259"/>
            <ac:picMk id="27" creationId="{09C2B723-6C2F-49DE-A429-50BDFD1ADB45}"/>
          </ac:picMkLst>
        </pc:picChg>
      </pc:sldChg>
      <pc:sldChg chg="modSp new del mod">
        <pc:chgData name="Jenna Aalto" userId="30c784d162ed7057" providerId="LiveId" clId="{B1DE7EB4-CBF5-43E7-A477-F69A04DF836B}" dt="2025-03-10T02:10:58.479" v="2058" actId="2696"/>
        <pc:sldMkLst>
          <pc:docMk/>
          <pc:sldMk cId="2681136929" sldId="259"/>
        </pc:sldMkLst>
        <pc:spChg chg="mod">
          <ac:chgData name="Jenna Aalto" userId="30c784d162ed7057" providerId="LiveId" clId="{B1DE7EB4-CBF5-43E7-A477-F69A04DF836B}" dt="2025-03-10T02:10:10.855" v="1942" actId="20577"/>
          <ac:spMkLst>
            <pc:docMk/>
            <pc:sldMk cId="2681136929" sldId="259"/>
            <ac:spMk id="2" creationId="{6B3BFB19-F81A-F843-FC47-39FE475FAB1E}"/>
          </ac:spMkLst>
        </pc:spChg>
        <pc:spChg chg="mod">
          <ac:chgData name="Jenna Aalto" userId="30c784d162ed7057" providerId="LiveId" clId="{B1DE7EB4-CBF5-43E7-A477-F69A04DF836B}" dt="2025-03-10T02:10:56.192" v="2057" actId="20577"/>
          <ac:spMkLst>
            <pc:docMk/>
            <pc:sldMk cId="2681136929" sldId="259"/>
            <ac:spMk id="3" creationId="{A951EC4D-D327-CA01-E505-3072609BA3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17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18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3876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13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118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776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742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779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0263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6F6467-5E60-B827-6DF9-1EA95091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3681928-A81F-7BF8-A60F-ECF2494F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0D62280-194D-E4F7-AD9E-0EA1ECE8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1A6504-97B7-9EC8-1127-A4B3C4D9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40FE49D-BE38-43A8-753A-A2BBA134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0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21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7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33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677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60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693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20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085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AD9A15-2235-4C9F-93F1-9D57C5F635C5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369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A4921F60-5118-4274-90FB-B9934DC83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rgbClr val="B8B8B8">
                  <a:alpha val="8000"/>
                </a:srgbClr>
              </a:gs>
              <a:gs pos="100000">
                <a:schemeClr val="bg1">
                  <a:lumMod val="50000"/>
                  <a:alpha val="29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D403B21-FD50-2FBA-614C-84F52A98F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642004"/>
            <a:ext cx="5452532" cy="3248777"/>
          </a:xfrm>
        </p:spPr>
        <p:txBody>
          <a:bodyPr anchor="ctr">
            <a:normAutofit/>
          </a:bodyPr>
          <a:lstStyle/>
          <a:p>
            <a:r>
              <a:rPr lang="fi-FI" sz="6000" dirty="0" err="1"/>
              <a:t>SäähänSopiva</a:t>
            </a:r>
            <a:endParaRPr lang="fi-FI" sz="60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549DCE9-029E-CC9A-FE8A-DB71176B1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737" y="1642004"/>
            <a:ext cx="2743200" cy="3248777"/>
          </a:xfrm>
        </p:spPr>
        <p:txBody>
          <a:bodyPr anchor="ctr">
            <a:normAutofit/>
          </a:bodyPr>
          <a:lstStyle/>
          <a:p>
            <a:pPr algn="r"/>
            <a:r>
              <a:rPr lang="fi-FI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Jenna Aalto, Samu Puumala, Joona Jalonen ja Iiro Anttila</a:t>
            </a:r>
          </a:p>
        </p:txBody>
      </p:sp>
    </p:spTree>
    <p:extLst>
      <p:ext uri="{BB962C8B-B14F-4D97-AF65-F5344CB8AC3E}">
        <p14:creationId xmlns:p14="http://schemas.microsoft.com/office/powerpoint/2010/main" val="126686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6D58954F-C5AC-4BE0-811D-8DFE18E3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C359E835-CE77-4DCC-8EC3-1924094D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 descr="Kuva, joka sisältää kohteen henkilö, vaate, piha-, Katumuoti&#10;&#10;Tekoälyn generoima sisältö voi olla virheellistä.">
            <a:extLst>
              <a:ext uri="{FF2B5EF4-FFF2-40B4-BE49-F238E27FC236}">
                <a16:creationId xmlns:a16="http://schemas.microsoft.com/office/drawing/2014/main" id="{6CD398E6-A4A0-5F54-A136-FD8A7616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9" r="27868"/>
          <a:stretch/>
        </p:blipFill>
        <p:spPr>
          <a:xfrm>
            <a:off x="8076061" y="10"/>
            <a:ext cx="4115939" cy="6857990"/>
          </a:xfrm>
          <a:prstGeom prst="rect">
            <a:avLst/>
          </a:prstGeom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B03B59B5-123A-4DC5-87BD-6D3E22FA6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7029FE-0F1C-2055-9476-D24F2C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40" y="1922206"/>
            <a:ext cx="7796981" cy="48128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Aims</a:t>
            </a:r>
            <a:r>
              <a:rPr lang="fi-FI" sz="2400" dirty="0"/>
              <a:t> to help </a:t>
            </a:r>
            <a:r>
              <a:rPr lang="fi-FI" sz="2400" dirty="0" err="1"/>
              <a:t>families</a:t>
            </a:r>
            <a:r>
              <a:rPr lang="fi-FI" sz="2400" dirty="0"/>
              <a:t>, </a:t>
            </a:r>
            <a:r>
              <a:rPr lang="fi-FI" sz="2400" dirty="0" err="1"/>
              <a:t>couples</a:t>
            </a:r>
            <a:r>
              <a:rPr lang="fi-FI" sz="2400" dirty="0"/>
              <a:t> and </a:t>
            </a:r>
            <a:r>
              <a:rPr lang="fi-FI" sz="2400" dirty="0" err="1"/>
              <a:t>people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struggle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decision</a:t>
            </a:r>
            <a:r>
              <a:rPr lang="fi-FI" sz="2400" dirty="0"/>
              <a:t> </a:t>
            </a:r>
            <a:r>
              <a:rPr lang="fi-FI" sz="2400" dirty="0" err="1"/>
              <a:t>making</a:t>
            </a:r>
            <a:r>
              <a:rPr lang="fi-FI" sz="2400" dirty="0"/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Offers</a:t>
            </a:r>
            <a:r>
              <a:rPr lang="fi-FI" sz="2400" dirty="0"/>
              <a:t> </a:t>
            </a:r>
            <a:r>
              <a:rPr lang="fi-FI" sz="2400" dirty="0" err="1"/>
              <a:t>fast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 and </a:t>
            </a:r>
            <a:r>
              <a:rPr lang="fi-FI" sz="2400" dirty="0" err="1"/>
              <a:t>decisions</a:t>
            </a:r>
            <a:r>
              <a:rPr lang="fi-FI" sz="2400" dirty="0"/>
              <a:t> </a:t>
            </a:r>
            <a:r>
              <a:rPr lang="fi-FI" sz="2400" dirty="0" err="1"/>
              <a:t>which</a:t>
            </a:r>
            <a:r>
              <a:rPr lang="fi-FI" sz="2400" dirty="0"/>
              <a:t> </a:t>
            </a:r>
            <a:r>
              <a:rPr lang="fi-FI" sz="2400" dirty="0" err="1"/>
              <a:t>helps</a:t>
            </a:r>
            <a:r>
              <a:rPr lang="fi-FI" sz="2400" dirty="0"/>
              <a:t> </a:t>
            </a:r>
            <a:r>
              <a:rPr lang="fi-FI" sz="2400" dirty="0" err="1"/>
              <a:t>especially</a:t>
            </a:r>
            <a:r>
              <a:rPr lang="fi-FI" sz="2400" dirty="0"/>
              <a:t> 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err="1"/>
              <a:t>you</a:t>
            </a:r>
            <a:r>
              <a:rPr lang="fi-FI" sz="2400" dirty="0"/>
              <a:t> </a:t>
            </a:r>
            <a:r>
              <a:rPr lang="fi-FI" sz="2400" dirty="0" err="1"/>
              <a:t>are</a:t>
            </a:r>
            <a:r>
              <a:rPr lang="fi-FI" sz="2400" dirty="0"/>
              <a:t> outside </a:t>
            </a:r>
            <a:r>
              <a:rPr lang="fi-FI" sz="2400" dirty="0" err="1"/>
              <a:t>or</a:t>
            </a:r>
            <a:r>
              <a:rPr lang="fi-FI" sz="2400" dirty="0"/>
              <a:t> in a </a:t>
            </a:r>
            <a:r>
              <a:rPr lang="fi-FI" sz="2400" dirty="0" err="1"/>
              <a:t>large</a:t>
            </a:r>
            <a:r>
              <a:rPr lang="fi-FI" sz="2400" dirty="0"/>
              <a:t> </a:t>
            </a:r>
            <a:r>
              <a:rPr lang="fi-FI" sz="2400" dirty="0" err="1"/>
              <a:t>group</a:t>
            </a:r>
            <a:r>
              <a:rPr lang="fi-FI" sz="2400" dirty="0"/>
              <a:t> of </a:t>
            </a:r>
            <a:r>
              <a:rPr lang="fi-FI" sz="2400" dirty="0" err="1"/>
              <a:t>people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need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, </a:t>
            </a:r>
            <a:r>
              <a:rPr lang="fi-FI" sz="2400" dirty="0" err="1"/>
              <a:t>fast</a:t>
            </a:r>
            <a:r>
              <a:rPr lang="fi-FI" sz="2400" dirty="0"/>
              <a:t>!!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Potential</a:t>
            </a:r>
            <a:r>
              <a:rPr lang="fi-FI" sz="2400" dirty="0"/>
              <a:t> </a:t>
            </a:r>
            <a:r>
              <a:rPr lang="fi-FI" sz="2400" dirty="0" err="1"/>
              <a:t>customers</a:t>
            </a:r>
            <a:r>
              <a:rPr lang="fi-FI" sz="2400" dirty="0"/>
              <a:t> </a:t>
            </a:r>
            <a:r>
              <a:rPr lang="fi-FI" sz="2400" dirty="0" err="1"/>
              <a:t>include</a:t>
            </a:r>
            <a:r>
              <a:rPr lang="fi-FI" sz="2400" dirty="0"/>
              <a:t>: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busy</a:t>
            </a:r>
            <a:r>
              <a:rPr lang="fi-FI" sz="2400" dirty="0"/>
              <a:t> </a:t>
            </a:r>
            <a:r>
              <a:rPr lang="fi-FI" sz="2400" dirty="0" err="1"/>
              <a:t>people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families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don’t</a:t>
            </a:r>
            <a:r>
              <a:rPr lang="fi-FI" sz="2400" dirty="0"/>
              <a:t> </a:t>
            </a:r>
            <a:r>
              <a:rPr lang="fi-FI" sz="2400" dirty="0" err="1"/>
              <a:t>have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time</a:t>
            </a:r>
            <a:r>
              <a:rPr lang="fi-FI" sz="2400" dirty="0"/>
              <a:t> of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day</a:t>
            </a:r>
            <a:r>
              <a:rPr lang="fi-FI" sz="2400" dirty="0"/>
              <a:t> to </a:t>
            </a:r>
            <a:r>
              <a:rPr lang="fi-FI" sz="2400" dirty="0" err="1"/>
              <a:t>plan</a:t>
            </a:r>
            <a:r>
              <a:rPr lang="fi-FI" sz="2400" dirty="0"/>
              <a:t> </a:t>
            </a:r>
            <a:r>
              <a:rPr lang="fi-FI" sz="2400" dirty="0" err="1"/>
              <a:t>activities</a:t>
            </a:r>
            <a:r>
              <a:rPr lang="fi-FI" sz="2400" dirty="0"/>
              <a:t> </a:t>
            </a:r>
            <a:r>
              <a:rPr lang="fi-FI" sz="2400" dirty="0" err="1"/>
              <a:t>ahead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Couples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wan’t</a:t>
            </a:r>
            <a:r>
              <a:rPr lang="fi-FI" sz="2400" dirty="0"/>
              <a:t> a </a:t>
            </a:r>
            <a:r>
              <a:rPr lang="fi-FI" sz="2400" dirty="0" err="1"/>
              <a:t>touch</a:t>
            </a:r>
            <a:r>
              <a:rPr lang="fi-FI" sz="2400" dirty="0"/>
              <a:t> of </a:t>
            </a:r>
            <a:r>
              <a:rPr lang="fi-FI" sz="2400" dirty="0" err="1"/>
              <a:t>spontaneity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/>
              <a:t>People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have</a:t>
            </a:r>
            <a:r>
              <a:rPr lang="fi-FI" sz="2400" dirty="0"/>
              <a:t> </a:t>
            </a:r>
            <a:r>
              <a:rPr lang="fi-FI" sz="2400" dirty="0" err="1"/>
              <a:t>issues</a:t>
            </a:r>
            <a:r>
              <a:rPr lang="fi-FI" sz="2400" dirty="0"/>
              <a:t> </a:t>
            </a:r>
            <a:r>
              <a:rPr lang="fi-FI" sz="2400" dirty="0" err="1"/>
              <a:t>coming</a:t>
            </a:r>
            <a:r>
              <a:rPr lang="fi-FI" sz="2400" dirty="0"/>
              <a:t> </a:t>
            </a:r>
            <a:r>
              <a:rPr lang="fi-FI" sz="2400" dirty="0" err="1"/>
              <a:t>up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 </a:t>
            </a:r>
            <a:r>
              <a:rPr lang="fi-FI" sz="2400" dirty="0" err="1"/>
              <a:t>or</a:t>
            </a:r>
            <a:r>
              <a:rPr lang="fi-FI" sz="2400" dirty="0"/>
              <a:t> </a:t>
            </a:r>
            <a:r>
              <a:rPr lang="fi-FI" sz="2400" dirty="0" err="1"/>
              <a:t>decisions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Friendgroups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/>
              <a:t>People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want</a:t>
            </a:r>
            <a:r>
              <a:rPr lang="fi-FI" sz="2400" dirty="0"/>
              <a:t> to </a:t>
            </a:r>
            <a:r>
              <a:rPr lang="fi-FI" sz="2400" dirty="0" err="1"/>
              <a:t>do</a:t>
            </a:r>
            <a:r>
              <a:rPr lang="fi-FI" sz="2400" dirty="0"/>
              <a:t> </a:t>
            </a:r>
            <a:r>
              <a:rPr lang="fi-FI" sz="2400" dirty="0" err="1"/>
              <a:t>something</a:t>
            </a:r>
            <a:r>
              <a:rPr lang="fi-FI" sz="2400" dirty="0"/>
              <a:t> </a:t>
            </a:r>
            <a:r>
              <a:rPr lang="fi-FI" sz="2400" dirty="0" err="1"/>
              <a:t>different</a:t>
            </a:r>
            <a:endParaRPr lang="fi-FI" sz="2400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611395A4-2F4A-8FDF-D82C-52915ED88055}"/>
              </a:ext>
            </a:extLst>
          </p:cNvPr>
          <p:cNvSpPr txBox="1"/>
          <p:nvPr/>
        </p:nvSpPr>
        <p:spPr>
          <a:xfrm>
            <a:off x="1219199" y="945494"/>
            <a:ext cx="50636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err="1"/>
              <a:t>SäähänSopiva</a:t>
            </a:r>
            <a:endParaRPr lang="fi-FI" sz="12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133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piha-, taivas, loma, vesi&#10;&#10;Tekoälyn generoima sisältö voi olla virheellistä.">
            <a:extLst>
              <a:ext uri="{FF2B5EF4-FFF2-40B4-BE49-F238E27FC236}">
                <a16:creationId xmlns:a16="http://schemas.microsoft.com/office/drawing/2014/main" id="{2170E2AD-A5C0-A150-2428-8F72ABCC0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1"/>
          <a:stretch/>
        </p:blipFill>
        <p:spPr>
          <a:xfrm>
            <a:off x="20" y="2754"/>
            <a:ext cx="12191980" cy="6858000"/>
          </a:xfrm>
          <a:prstGeom prst="rect">
            <a:avLst/>
          </a:prstGeom>
        </p:spPr>
      </p:pic>
      <p:sp>
        <p:nvSpPr>
          <p:cNvPr id="51" name="Rectangle 46">
            <a:extLst>
              <a:ext uri="{FF2B5EF4-FFF2-40B4-BE49-F238E27FC236}">
                <a16:creationId xmlns:a16="http://schemas.microsoft.com/office/drawing/2014/main" id="{23E246C7-AE23-4B78-B596-A021E638F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4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alpha val="75000"/>
                </a:schemeClr>
              </a:gs>
              <a:gs pos="85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8">
            <a:extLst>
              <a:ext uri="{FF2B5EF4-FFF2-40B4-BE49-F238E27FC236}">
                <a16:creationId xmlns:a16="http://schemas.microsoft.com/office/drawing/2014/main" id="{4388652C-EA91-4836-8F81-08E05C74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E2D10E5-3D41-78C0-759E-07F34B82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7" y="729754"/>
            <a:ext cx="10364451" cy="757999"/>
          </a:xfrm>
        </p:spPr>
        <p:txBody>
          <a:bodyPr>
            <a:normAutofit/>
          </a:bodyPr>
          <a:lstStyle/>
          <a:p>
            <a:r>
              <a:rPr lang="fi-FI" sz="4000" dirty="0"/>
              <a:t>Soo.. </a:t>
            </a:r>
            <a:r>
              <a:rPr lang="fi-FI" sz="4000" dirty="0" err="1"/>
              <a:t>What</a:t>
            </a:r>
            <a:r>
              <a:rPr lang="fi-FI" sz="4000" dirty="0"/>
              <a:t> </a:t>
            </a:r>
            <a:r>
              <a:rPr lang="fi-FI" sz="4000" dirty="0" err="1"/>
              <a:t>activities</a:t>
            </a:r>
            <a:r>
              <a:rPr lang="fi-FI" sz="4000" dirty="0"/>
              <a:t>?</a:t>
            </a:r>
          </a:p>
        </p:txBody>
      </p:sp>
      <p:sp>
        <p:nvSpPr>
          <p:cNvPr id="42" name="Sisällön paikkamerkki 2">
            <a:extLst>
              <a:ext uri="{FF2B5EF4-FFF2-40B4-BE49-F238E27FC236}">
                <a16:creationId xmlns:a16="http://schemas.microsoft.com/office/drawing/2014/main" id="{7848ABE8-E32C-EC48-4452-F1B5D80B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19" y="1868129"/>
            <a:ext cx="10884309" cy="47096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Säähänsopiva</a:t>
            </a:r>
            <a:r>
              <a:rPr lang="fi-FI" dirty="0"/>
              <a:t> </a:t>
            </a:r>
            <a:r>
              <a:rPr lang="fi-FI" dirty="0" err="1"/>
              <a:t>offers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input into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endParaRPr lang="fi-FI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vary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inside to outside, COUPLES TO FAMILIES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and some of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locked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types</a:t>
            </a:r>
            <a:r>
              <a:rPr lang="fi-FI" dirty="0"/>
              <a:t>, for an </a:t>
            </a:r>
            <a:r>
              <a:rPr lang="fi-FI" dirty="0" err="1"/>
              <a:t>example</a:t>
            </a:r>
            <a:endParaRPr lang="fi-FI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Snowy</a:t>
            </a:r>
            <a:r>
              <a:rPr lang="fi-FI" dirty="0"/>
              <a:t> </a:t>
            </a:r>
            <a:r>
              <a:rPr lang="fi-FI" dirty="0" err="1"/>
              <a:t>weather</a:t>
            </a:r>
            <a:endParaRPr lang="fi-FI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Skiing</a:t>
            </a:r>
            <a:endParaRPr lang="fi-FI" sz="20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/>
              <a:t>Building a </a:t>
            </a:r>
            <a:r>
              <a:rPr lang="fi-FI" sz="2000" dirty="0" err="1"/>
              <a:t>snowman</a:t>
            </a:r>
            <a:endParaRPr lang="fi-FI" sz="2000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Sunny</a:t>
            </a:r>
            <a:r>
              <a:rPr lang="fi-FI" dirty="0"/>
              <a:t> </a:t>
            </a:r>
            <a:r>
              <a:rPr lang="fi-FI" dirty="0" err="1"/>
              <a:t>weather</a:t>
            </a:r>
            <a:endParaRPr lang="fi-FI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Sunbathing</a:t>
            </a:r>
            <a:endParaRPr lang="fi-FI" sz="20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Swimming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75176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uva 4" descr="Kuva, joka sisältää kohteen henkilö, sormi, kynsi, peukalo&#10;&#10;Tekoälyn generoima sisältö voi olla virheellistä.">
            <a:extLst>
              <a:ext uri="{FF2B5EF4-FFF2-40B4-BE49-F238E27FC236}">
                <a16:creationId xmlns:a16="http://schemas.microsoft.com/office/drawing/2014/main" id="{9EE75921-D2CF-D54D-6D7B-C60079284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r="56336" b="-1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2D20488-B112-57AD-DA33-DA410A20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49" y="284220"/>
            <a:ext cx="6672886" cy="1596177"/>
          </a:xfrm>
        </p:spPr>
        <p:txBody>
          <a:bodyPr>
            <a:normAutofit/>
          </a:bodyPr>
          <a:lstStyle/>
          <a:p>
            <a:r>
              <a:rPr lang="fi-FI" sz="4000" dirty="0" err="1"/>
              <a:t>reflection</a:t>
            </a:r>
            <a:endParaRPr lang="fi-FI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3A1D7FE-8240-E01B-FD62-59F66C0A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252" y="1880397"/>
            <a:ext cx="7284500" cy="4813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/>
              <a:t>Coming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idea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difficult</a:t>
            </a:r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once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figured</a:t>
            </a:r>
            <a:r>
              <a:rPr lang="fi-FI" dirty="0"/>
              <a:t> it out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set in to </a:t>
            </a:r>
            <a:r>
              <a:rPr lang="fi-FI" dirty="0" err="1"/>
              <a:t>complete</a:t>
            </a:r>
            <a:r>
              <a:rPr lang="fi-FI" dirty="0"/>
              <a:t> it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If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differently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THE PROJECT </a:t>
            </a:r>
            <a:r>
              <a:rPr lang="fi-FI" dirty="0" err="1"/>
              <a:t>sooner</a:t>
            </a:r>
            <a:r>
              <a:rPr lang="fi-FI" dirty="0"/>
              <a:t> AND </a:t>
            </a:r>
            <a:r>
              <a:rPr lang="fi-FI" dirty="0" err="1"/>
              <a:t>communicate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often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Learning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kind</a:t>
            </a:r>
            <a:r>
              <a:rPr lang="fi-FI" dirty="0"/>
              <a:t> of a </a:t>
            </a:r>
            <a:r>
              <a:rPr lang="fi-FI" dirty="0" err="1"/>
              <a:t>groupmember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fun</a:t>
            </a:r>
            <a:r>
              <a:rPr lang="fi-FI" dirty="0"/>
              <a:t> and to </a:t>
            </a:r>
            <a:r>
              <a:rPr lang="fi-FI" dirty="0" err="1"/>
              <a:t>implement</a:t>
            </a:r>
            <a:r>
              <a:rPr lang="fi-FI" dirty="0"/>
              <a:t> it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built</a:t>
            </a:r>
            <a:r>
              <a:rPr lang="fi-FI" dirty="0"/>
              <a:t> </a:t>
            </a:r>
            <a:r>
              <a:rPr lang="fi-FI" dirty="0" err="1"/>
              <a:t>confidence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47543742"/>
      </p:ext>
    </p:extLst>
  </p:cSld>
  <p:clrMapOvr>
    <a:masterClrMapping/>
  </p:clrMapOvr>
</p:sld>
</file>

<file path=ppt/theme/theme1.xml><?xml version="1.0" encoding="utf-8"?>
<a:theme xmlns:a="http://schemas.openxmlformats.org/drawingml/2006/main" name="Pisara">
  <a:themeElements>
    <a:clrScheme name="Pisar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Pisar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TM04033925[[fn=Pisara]]</Template>
  <TotalTime>39</TotalTime>
  <Words>216</Words>
  <Application>Microsoft Office PowerPoint</Application>
  <PresentationFormat>Laajakuva</PresentationFormat>
  <Paragraphs>28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7" baseType="lpstr">
      <vt:lpstr>Arial</vt:lpstr>
      <vt:lpstr>Tw Cen MT</vt:lpstr>
      <vt:lpstr>Pisara</vt:lpstr>
      <vt:lpstr>SäähänSopiva</vt:lpstr>
      <vt:lpstr>PowerPoint-esitys</vt:lpstr>
      <vt:lpstr>Soo.. What activities?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Jenna Aalto</dc:creator>
  <cp:lastModifiedBy>Jenna Aalto</cp:lastModifiedBy>
  <cp:revision>1</cp:revision>
  <dcterms:created xsi:type="dcterms:W3CDTF">2025-03-08T05:15:50Z</dcterms:created>
  <dcterms:modified xsi:type="dcterms:W3CDTF">2025-03-10T02:19:56Z</dcterms:modified>
</cp:coreProperties>
</file>