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DE7EB4-CBF5-43E7-A477-F69A04DF836B}" v="15" dt="2025-03-11T18:48:27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a Aalto" userId="30c784d162ed7057" providerId="LiveId" clId="{B1DE7EB4-CBF5-43E7-A477-F69A04DF836B}"/>
    <pc:docChg chg="undo redo custSel addSld delSld modSld sldOrd">
      <pc:chgData name="Jenna Aalto" userId="30c784d162ed7057" providerId="LiveId" clId="{B1DE7EB4-CBF5-43E7-A477-F69A04DF836B}" dt="2025-03-12T11:53:14.723" v="4831" actId="20577"/>
      <pc:docMkLst>
        <pc:docMk/>
      </pc:docMkLst>
      <pc:sldChg chg="addSp delSp modSp mod setBg">
        <pc:chgData name="Jenna Aalto" userId="30c784d162ed7057" providerId="LiveId" clId="{B1DE7EB4-CBF5-43E7-A477-F69A04DF836B}" dt="2025-03-12T11:53:14.723" v="4831" actId="20577"/>
        <pc:sldMkLst>
          <pc:docMk/>
          <pc:sldMk cId="1266864269" sldId="256"/>
        </pc:sldMkLst>
        <pc:spChg chg="mod">
          <ac:chgData name="Jenna Aalto" userId="30c784d162ed7057" providerId="LiveId" clId="{B1DE7EB4-CBF5-43E7-A477-F69A04DF836B}" dt="2025-03-10T01:47:13.558" v="580" actId="404"/>
          <ac:spMkLst>
            <pc:docMk/>
            <pc:sldMk cId="1266864269" sldId="256"/>
            <ac:spMk id="2" creationId="{DD403B21-FD50-2FBA-614C-84F52A98FCAD}"/>
          </ac:spMkLst>
        </pc:spChg>
        <pc:spChg chg="mod">
          <ac:chgData name="Jenna Aalto" userId="30c784d162ed7057" providerId="LiveId" clId="{B1DE7EB4-CBF5-43E7-A477-F69A04DF836B}" dt="2025-03-12T11:53:14.723" v="4831" actId="20577"/>
          <ac:spMkLst>
            <pc:docMk/>
            <pc:sldMk cId="1266864269" sldId="256"/>
            <ac:spMk id="3" creationId="{F549DCE9-029E-CC9A-FE8A-DB71176B1789}"/>
          </ac:spMkLst>
        </pc:spChg>
        <pc:spChg chg="add">
          <ac:chgData name="Jenna Aalto" userId="30c784d162ed7057" providerId="LiveId" clId="{B1DE7EB4-CBF5-43E7-A477-F69A04DF836B}" dt="2025-03-10T01:47:04.750" v="576" actId="26606"/>
          <ac:spMkLst>
            <pc:docMk/>
            <pc:sldMk cId="1266864269" sldId="256"/>
            <ac:spMk id="21" creationId="{A4921F60-5118-4274-90FB-B9934DC833E8}"/>
          </ac:spMkLst>
        </pc:spChg>
      </pc:sldChg>
      <pc:sldChg chg="addSp delSp modSp new mod setBg">
        <pc:chgData name="Jenna Aalto" userId="30c784d162ed7057" providerId="LiveId" clId="{B1DE7EB4-CBF5-43E7-A477-F69A04DF836B}" dt="2025-03-10T01:56:48.192" v="1107" actId="1076"/>
        <pc:sldMkLst>
          <pc:docMk/>
          <pc:sldMk cId="521330205" sldId="257"/>
        </pc:sldMkLst>
        <pc:spChg chg="mod ord">
          <ac:chgData name="Jenna Aalto" userId="30c784d162ed7057" providerId="LiveId" clId="{B1DE7EB4-CBF5-43E7-A477-F69A04DF836B}" dt="2025-03-10T01:56:40.007" v="1106" actId="14100"/>
          <ac:spMkLst>
            <pc:docMk/>
            <pc:sldMk cId="521330205" sldId="257"/>
            <ac:spMk id="3" creationId="{187029FE-0F1C-2055-9476-D24F2CE59617}"/>
          </ac:spMkLst>
        </pc:spChg>
        <pc:spChg chg="add mod">
          <ac:chgData name="Jenna Aalto" userId="30c784d162ed7057" providerId="LiveId" clId="{B1DE7EB4-CBF5-43E7-A477-F69A04DF836B}" dt="2025-03-10T01:56:48.192" v="1107" actId="1076"/>
          <ac:spMkLst>
            <pc:docMk/>
            <pc:sldMk cId="521330205" sldId="257"/>
            <ac:spMk id="5" creationId="{611395A4-2F4A-8FDF-D82C-52915ED88055}"/>
          </ac:spMkLst>
        </pc:spChg>
        <pc:spChg chg="add">
          <ac:chgData name="Jenna Aalto" userId="30c784d162ed7057" providerId="LiveId" clId="{B1DE7EB4-CBF5-43E7-A477-F69A04DF836B}" dt="2025-03-10T01:53:51.200" v="1049" actId="26606"/>
          <ac:spMkLst>
            <pc:docMk/>
            <pc:sldMk cId="521330205" sldId="257"/>
            <ac:spMk id="27" creationId="{6D58954F-C5AC-4BE0-811D-8DFE18E3506B}"/>
          </ac:spMkLst>
        </pc:spChg>
        <pc:spChg chg="add">
          <ac:chgData name="Jenna Aalto" userId="30c784d162ed7057" providerId="LiveId" clId="{B1DE7EB4-CBF5-43E7-A477-F69A04DF836B}" dt="2025-03-10T01:53:51.200" v="1049" actId="26606"/>
          <ac:spMkLst>
            <pc:docMk/>
            <pc:sldMk cId="521330205" sldId="257"/>
            <ac:spMk id="28" creationId="{C359E835-CE77-4DCC-8EC3-1924094D3B5B}"/>
          </ac:spMkLst>
        </pc:spChg>
        <pc:picChg chg="add mod">
          <ac:chgData name="Jenna Aalto" userId="30c784d162ed7057" providerId="LiveId" clId="{B1DE7EB4-CBF5-43E7-A477-F69A04DF836B}" dt="2025-03-10T01:53:58.769" v="1050" actId="14100"/>
          <ac:picMkLst>
            <pc:docMk/>
            <pc:sldMk cId="521330205" sldId="257"/>
            <ac:picMk id="4" creationId="{6CD398E6-A4A0-5F54-A136-FD8A76162C84}"/>
          </ac:picMkLst>
        </pc:picChg>
        <pc:picChg chg="add">
          <ac:chgData name="Jenna Aalto" userId="30c784d162ed7057" providerId="LiveId" clId="{B1DE7EB4-CBF5-43E7-A477-F69A04DF836B}" dt="2025-03-10T01:53:51.200" v="1049" actId="26606"/>
          <ac:picMkLst>
            <pc:docMk/>
            <pc:sldMk cId="521330205" sldId="257"/>
            <ac:picMk id="29" creationId="{B03B59B5-123A-4DC5-87BD-6D3E22FA6504}"/>
          </ac:picMkLst>
        </pc:picChg>
      </pc:sldChg>
      <pc:sldChg chg="addSp delSp modSp new mod setBg setClrOvrMap">
        <pc:chgData name="Jenna Aalto" userId="30c784d162ed7057" providerId="LiveId" clId="{B1DE7EB4-CBF5-43E7-A477-F69A04DF836B}" dt="2025-03-10T02:09:03.022" v="1924" actId="1076"/>
        <pc:sldMkLst>
          <pc:docMk/>
          <pc:sldMk cId="2751763783" sldId="258"/>
        </pc:sldMkLst>
        <pc:spChg chg="mod ord">
          <ac:chgData name="Jenna Aalto" userId="30c784d162ed7057" providerId="LiveId" clId="{B1DE7EB4-CBF5-43E7-A477-F69A04DF836B}" dt="2025-03-10T02:09:03.022" v="1924" actId="1076"/>
          <ac:spMkLst>
            <pc:docMk/>
            <pc:sldMk cId="2751763783" sldId="258"/>
            <ac:spMk id="2" creationId="{DE2D10E5-3D41-78C0-759E-07F34B82F0C7}"/>
          </ac:spMkLst>
        </pc:spChg>
        <pc:spChg chg="add mod">
          <ac:chgData name="Jenna Aalto" userId="30c784d162ed7057" providerId="LiveId" clId="{B1DE7EB4-CBF5-43E7-A477-F69A04DF836B}" dt="2025-03-10T02:08:55.810" v="1923" actId="1076"/>
          <ac:spMkLst>
            <pc:docMk/>
            <pc:sldMk cId="2751763783" sldId="258"/>
            <ac:spMk id="42" creationId="{7848ABE8-E32C-EC48-4452-F1B5D80BAFA5}"/>
          </ac:spMkLst>
        </pc:spChg>
        <pc:spChg chg="add">
          <ac:chgData name="Jenna Aalto" userId="30c784d162ed7057" providerId="LiveId" clId="{B1DE7EB4-CBF5-43E7-A477-F69A04DF836B}" dt="2025-03-10T02:06:08.208" v="1855" actId="26606"/>
          <ac:spMkLst>
            <pc:docMk/>
            <pc:sldMk cId="2751763783" sldId="258"/>
            <ac:spMk id="51" creationId="{23E246C7-AE23-4B78-B596-A021E638F0E8}"/>
          </ac:spMkLst>
        </pc:spChg>
        <pc:picChg chg="add mod ord">
          <ac:chgData name="Jenna Aalto" userId="30c784d162ed7057" providerId="LiveId" clId="{B1DE7EB4-CBF5-43E7-A477-F69A04DF836B}" dt="2025-03-10T02:06:08.208" v="1855" actId="26606"/>
          <ac:picMkLst>
            <pc:docMk/>
            <pc:sldMk cId="2751763783" sldId="258"/>
            <ac:picMk id="5" creationId="{2170E2AD-A5C0-A150-2428-8F72ABCC07D4}"/>
          </ac:picMkLst>
        </pc:picChg>
        <pc:picChg chg="add">
          <ac:chgData name="Jenna Aalto" userId="30c784d162ed7057" providerId="LiveId" clId="{B1DE7EB4-CBF5-43E7-A477-F69A04DF836B}" dt="2025-03-10T02:06:08.208" v="1855" actId="26606"/>
          <ac:picMkLst>
            <pc:docMk/>
            <pc:sldMk cId="2751763783" sldId="258"/>
            <ac:picMk id="52" creationId="{4388652C-EA91-4836-8F81-08E05C74EBC0}"/>
          </ac:picMkLst>
        </pc:picChg>
      </pc:sldChg>
      <pc:sldChg chg="addSp delSp modSp new mod setBg">
        <pc:chgData name="Jenna Aalto" userId="30c784d162ed7057" providerId="LiveId" clId="{B1DE7EB4-CBF5-43E7-A477-F69A04DF836B}" dt="2025-03-12T11:19:26.175" v="4601" actId="20577"/>
        <pc:sldMkLst>
          <pc:docMk/>
          <pc:sldMk cId="1847543742" sldId="259"/>
        </pc:sldMkLst>
        <pc:spChg chg="mod">
          <ac:chgData name="Jenna Aalto" userId="30c784d162ed7057" providerId="LiveId" clId="{B1DE7EB4-CBF5-43E7-A477-F69A04DF836B}" dt="2025-03-12T11:19:26.175" v="4601" actId="20577"/>
          <ac:spMkLst>
            <pc:docMk/>
            <pc:sldMk cId="1847543742" sldId="259"/>
            <ac:spMk id="2" creationId="{62D20488-B112-57AD-DA33-DA410A20E2AC}"/>
          </ac:spMkLst>
        </pc:spChg>
        <pc:spChg chg="mod">
          <ac:chgData name="Jenna Aalto" userId="30c784d162ed7057" providerId="LiveId" clId="{B1DE7EB4-CBF5-43E7-A477-F69A04DF836B}" dt="2025-03-12T11:18:51.325" v="4596" actId="20577"/>
          <ac:spMkLst>
            <pc:docMk/>
            <pc:sldMk cId="1847543742" sldId="259"/>
            <ac:spMk id="3" creationId="{F3A1D7FE-8240-E01B-FD62-59F66C0AF6D3}"/>
          </ac:spMkLst>
        </pc:spChg>
        <pc:spChg chg="add">
          <ac:chgData name="Jenna Aalto" userId="30c784d162ed7057" providerId="LiveId" clId="{B1DE7EB4-CBF5-43E7-A477-F69A04DF836B}" dt="2025-03-10T02:15:46.438" v="2353" actId="26606"/>
          <ac:spMkLst>
            <pc:docMk/>
            <pc:sldMk cId="1847543742" sldId="259"/>
            <ac:spMk id="23" creationId="{DC3B8C6B-63CA-4384-8059-2036BE520277}"/>
          </ac:spMkLst>
        </pc:spChg>
        <pc:spChg chg="add">
          <ac:chgData name="Jenna Aalto" userId="30c784d162ed7057" providerId="LiveId" clId="{B1DE7EB4-CBF5-43E7-A477-F69A04DF836B}" dt="2025-03-10T02:15:46.438" v="2353" actId="26606"/>
          <ac:spMkLst>
            <pc:docMk/>
            <pc:sldMk cId="1847543742" sldId="259"/>
            <ac:spMk id="25" creationId="{C71B03AA-C0EB-4104-84F8-E1AB8BFBEF60}"/>
          </ac:spMkLst>
        </pc:spChg>
        <pc:picChg chg="add mod ord">
          <ac:chgData name="Jenna Aalto" userId="30c784d162ed7057" providerId="LiveId" clId="{B1DE7EB4-CBF5-43E7-A477-F69A04DF836B}" dt="2025-03-11T18:23:59.136" v="2760" actId="166"/>
          <ac:picMkLst>
            <pc:docMk/>
            <pc:sldMk cId="1847543742" sldId="259"/>
            <ac:picMk id="5" creationId="{9EE75921-D2CF-D54D-6D7B-C600792849E6}"/>
          </ac:picMkLst>
        </pc:picChg>
        <pc:picChg chg="add">
          <ac:chgData name="Jenna Aalto" userId="30c784d162ed7057" providerId="LiveId" clId="{B1DE7EB4-CBF5-43E7-A477-F69A04DF836B}" dt="2025-03-10T02:15:46.438" v="2353" actId="26606"/>
          <ac:picMkLst>
            <pc:docMk/>
            <pc:sldMk cId="1847543742" sldId="259"/>
            <ac:picMk id="27" creationId="{09C2B723-6C2F-49DE-A429-50BDFD1ADB45}"/>
          </ac:picMkLst>
        </pc:picChg>
      </pc:sldChg>
      <pc:sldChg chg="modSp new del mod">
        <pc:chgData name="Jenna Aalto" userId="30c784d162ed7057" providerId="LiveId" clId="{B1DE7EB4-CBF5-43E7-A477-F69A04DF836B}" dt="2025-03-10T02:10:58.479" v="2058" actId="2696"/>
        <pc:sldMkLst>
          <pc:docMk/>
          <pc:sldMk cId="2681136929" sldId="259"/>
        </pc:sldMkLst>
      </pc:sldChg>
      <pc:sldChg chg="addSp delSp modSp new mod ord">
        <pc:chgData name="Jenna Aalto" userId="30c784d162ed7057" providerId="LiveId" clId="{B1DE7EB4-CBF5-43E7-A477-F69A04DF836B}" dt="2025-03-11T18:45:10.078" v="3837" actId="20577"/>
        <pc:sldMkLst>
          <pc:docMk/>
          <pc:sldMk cId="2272837899" sldId="260"/>
        </pc:sldMkLst>
        <pc:spChg chg="del mod">
          <ac:chgData name="Jenna Aalto" userId="30c784d162ed7057" providerId="LiveId" clId="{B1DE7EB4-CBF5-43E7-A477-F69A04DF836B}" dt="2025-03-11T18:39:20.227" v="3727" actId="21"/>
          <ac:spMkLst>
            <pc:docMk/>
            <pc:sldMk cId="2272837899" sldId="260"/>
            <ac:spMk id="2" creationId="{6FB78E4E-497C-C833-FE8A-53D5FB5A2B73}"/>
          </ac:spMkLst>
        </pc:spChg>
        <pc:spChg chg="del">
          <ac:chgData name="Jenna Aalto" userId="30c784d162ed7057" providerId="LiveId" clId="{B1DE7EB4-CBF5-43E7-A477-F69A04DF836B}" dt="2025-03-11T18:23:20.238" v="2746" actId="21"/>
          <ac:spMkLst>
            <pc:docMk/>
            <pc:sldMk cId="2272837899" sldId="260"/>
            <ac:spMk id="3" creationId="{41024F86-6BCD-74CE-4C4D-8FA43232DA83}"/>
          </ac:spMkLst>
        </pc:spChg>
        <pc:spChg chg="add mod">
          <ac:chgData name="Jenna Aalto" userId="30c784d162ed7057" providerId="LiveId" clId="{B1DE7EB4-CBF5-43E7-A477-F69A04DF836B}" dt="2025-03-11T18:42:21.710" v="3791" actId="1076"/>
          <ac:spMkLst>
            <pc:docMk/>
            <pc:sldMk cId="2272837899" sldId="260"/>
            <ac:spMk id="5" creationId="{4BC00198-B183-C532-69B3-95CCE2101503}"/>
          </ac:spMkLst>
        </pc:spChg>
        <pc:spChg chg="add mod">
          <ac:chgData name="Jenna Aalto" userId="30c784d162ed7057" providerId="LiveId" clId="{B1DE7EB4-CBF5-43E7-A477-F69A04DF836B}" dt="2025-03-11T18:45:10.078" v="3837" actId="20577"/>
          <ac:spMkLst>
            <pc:docMk/>
            <pc:sldMk cId="2272837899" sldId="260"/>
            <ac:spMk id="7" creationId="{5A328F2D-DFF1-3FA9-AA7C-A80DA4FDB238}"/>
          </ac:spMkLst>
        </pc:spChg>
        <pc:spChg chg="add del">
          <ac:chgData name="Jenna Aalto" userId="30c784d162ed7057" providerId="LiveId" clId="{B1DE7EB4-CBF5-43E7-A477-F69A04DF836B}" dt="2025-03-11T18:43:23.146" v="3806" actId="22"/>
          <ac:spMkLst>
            <pc:docMk/>
            <pc:sldMk cId="2272837899" sldId="260"/>
            <ac:spMk id="12" creationId="{C98D55ED-46D5-8790-0706-E8F2F9826F94}"/>
          </ac:spMkLst>
        </pc:spChg>
        <pc:picChg chg="add mod">
          <ac:chgData name="Jenna Aalto" userId="30c784d162ed7057" providerId="LiveId" clId="{B1DE7EB4-CBF5-43E7-A477-F69A04DF836B}" dt="2025-03-11T18:42:07.366" v="3787" actId="1076"/>
          <ac:picMkLst>
            <pc:docMk/>
            <pc:sldMk cId="2272837899" sldId="260"/>
            <ac:picMk id="8" creationId="{5D0C513A-A552-5BC3-7ECC-A488360EB2E8}"/>
          </ac:picMkLst>
        </pc:picChg>
        <pc:picChg chg="add mod">
          <ac:chgData name="Jenna Aalto" userId="30c784d162ed7057" providerId="LiveId" clId="{B1DE7EB4-CBF5-43E7-A477-F69A04DF836B}" dt="2025-03-11T18:42:08.689" v="3788" actId="1076"/>
          <ac:picMkLst>
            <pc:docMk/>
            <pc:sldMk cId="2272837899" sldId="260"/>
            <ac:picMk id="9" creationId="{0A77E2A0-DF6C-B993-B626-CFB868BB4193}"/>
          </ac:picMkLst>
        </pc:picChg>
        <pc:picChg chg="add mod">
          <ac:chgData name="Jenna Aalto" userId="30c784d162ed7057" providerId="LiveId" clId="{B1DE7EB4-CBF5-43E7-A477-F69A04DF836B}" dt="2025-03-11T18:42:13.622" v="3790" actId="1076"/>
          <ac:picMkLst>
            <pc:docMk/>
            <pc:sldMk cId="2272837899" sldId="260"/>
            <ac:picMk id="10" creationId="{531F3E19-FCDC-3D5C-44BA-4D31989017F0}"/>
          </ac:picMkLst>
        </pc:picChg>
      </pc:sldChg>
      <pc:sldChg chg="addSp delSp modSp new mod setBg">
        <pc:chgData name="Jenna Aalto" userId="30c784d162ed7057" providerId="LiveId" clId="{B1DE7EB4-CBF5-43E7-A477-F69A04DF836B}" dt="2025-03-11T18:30:43.065" v="3135" actId="1076"/>
        <pc:sldMkLst>
          <pc:docMk/>
          <pc:sldMk cId="1493860325" sldId="261"/>
        </pc:sldMkLst>
        <pc:spChg chg="mod">
          <ac:chgData name="Jenna Aalto" userId="30c784d162ed7057" providerId="LiveId" clId="{B1DE7EB4-CBF5-43E7-A477-F69A04DF836B}" dt="2025-03-11T18:30:37.520" v="3134" actId="1076"/>
          <ac:spMkLst>
            <pc:docMk/>
            <pc:sldMk cId="1493860325" sldId="261"/>
            <ac:spMk id="2" creationId="{A7F7186D-8ADF-CE9B-B34D-BA5057738818}"/>
          </ac:spMkLst>
        </pc:spChg>
        <pc:spChg chg="add del mod">
          <ac:chgData name="Jenna Aalto" userId="30c784d162ed7057" providerId="LiveId" clId="{B1DE7EB4-CBF5-43E7-A477-F69A04DF836B}" dt="2025-03-11T18:29:32.894" v="3111" actId="26606"/>
          <ac:spMkLst>
            <pc:docMk/>
            <pc:sldMk cId="1493860325" sldId="261"/>
            <ac:spMk id="3" creationId="{E729B06B-D418-C86F-0783-053DCC7344E1}"/>
          </ac:spMkLst>
        </pc:spChg>
        <pc:spChg chg="add del">
          <ac:chgData name="Jenna Aalto" userId="30c784d162ed7057" providerId="LiveId" clId="{B1DE7EB4-CBF5-43E7-A477-F69A04DF836B}" dt="2025-03-11T18:29:17.899" v="3104" actId="26606"/>
          <ac:spMkLst>
            <pc:docMk/>
            <pc:sldMk cId="1493860325" sldId="261"/>
            <ac:spMk id="8" creationId="{3A9C15D4-2EE7-4D05-B87C-91D1F3B9604B}"/>
          </ac:spMkLst>
        </pc:spChg>
        <pc:spChg chg="add del">
          <ac:chgData name="Jenna Aalto" userId="30c784d162ed7057" providerId="LiveId" clId="{B1DE7EB4-CBF5-43E7-A477-F69A04DF836B}" dt="2025-03-11T18:29:11.745" v="3100" actId="26606"/>
          <ac:spMkLst>
            <pc:docMk/>
            <pc:sldMk cId="1493860325" sldId="261"/>
            <ac:spMk id="9" creationId="{DC3B8C6B-63CA-4384-8059-2036BE520277}"/>
          </ac:spMkLst>
        </pc:spChg>
        <pc:spChg chg="add del">
          <ac:chgData name="Jenna Aalto" userId="30c784d162ed7057" providerId="LiveId" clId="{B1DE7EB4-CBF5-43E7-A477-F69A04DF836B}" dt="2025-03-11T18:29:17.899" v="3104" actId="26606"/>
          <ac:spMkLst>
            <pc:docMk/>
            <pc:sldMk cId="1493860325" sldId="261"/>
            <ac:spMk id="10" creationId="{4ED7B0FB-9654-4441-9545-02D458B68620}"/>
          </ac:spMkLst>
        </pc:spChg>
        <pc:spChg chg="add del">
          <ac:chgData name="Jenna Aalto" userId="30c784d162ed7057" providerId="LiveId" clId="{B1DE7EB4-CBF5-43E7-A477-F69A04DF836B}" dt="2025-03-11T18:29:11.745" v="3100" actId="26606"/>
          <ac:spMkLst>
            <pc:docMk/>
            <pc:sldMk cId="1493860325" sldId="261"/>
            <ac:spMk id="11" creationId="{C71B03AA-C0EB-4104-84F8-E1AB8BFBEF60}"/>
          </ac:spMkLst>
        </pc:spChg>
        <pc:spChg chg="add del">
          <ac:chgData name="Jenna Aalto" userId="30c784d162ed7057" providerId="LiveId" clId="{B1DE7EB4-CBF5-43E7-A477-F69A04DF836B}" dt="2025-03-11T18:29:15.079" v="3102" actId="26606"/>
          <ac:spMkLst>
            <pc:docMk/>
            <pc:sldMk cId="1493860325" sldId="261"/>
            <ac:spMk id="15" creationId="{6D58954F-C5AC-4BE0-811D-8DFE18E3506B}"/>
          </ac:spMkLst>
        </pc:spChg>
        <pc:spChg chg="add del">
          <ac:chgData name="Jenna Aalto" userId="30c784d162ed7057" providerId="LiveId" clId="{B1DE7EB4-CBF5-43E7-A477-F69A04DF836B}" dt="2025-03-11T18:29:15.079" v="3102" actId="26606"/>
          <ac:spMkLst>
            <pc:docMk/>
            <pc:sldMk cId="1493860325" sldId="261"/>
            <ac:spMk id="16" creationId="{C359E835-CE77-4DCC-8EC3-1924094D3B5B}"/>
          </ac:spMkLst>
        </pc:spChg>
        <pc:spChg chg="add del">
          <ac:chgData name="Jenna Aalto" userId="30c784d162ed7057" providerId="LiveId" clId="{B1DE7EB4-CBF5-43E7-A477-F69A04DF836B}" dt="2025-03-11T18:29:21.857" v="3106" actId="26606"/>
          <ac:spMkLst>
            <pc:docMk/>
            <pc:sldMk cId="1493860325" sldId="261"/>
            <ac:spMk id="19" creationId="{DC3B8C6B-63CA-4384-8059-2036BE520277}"/>
          </ac:spMkLst>
        </pc:spChg>
        <pc:spChg chg="add del">
          <ac:chgData name="Jenna Aalto" userId="30c784d162ed7057" providerId="LiveId" clId="{B1DE7EB4-CBF5-43E7-A477-F69A04DF836B}" dt="2025-03-11T18:29:21.857" v="3106" actId="26606"/>
          <ac:spMkLst>
            <pc:docMk/>
            <pc:sldMk cId="1493860325" sldId="261"/>
            <ac:spMk id="21" creationId="{C71B03AA-C0EB-4104-84F8-E1AB8BFBEF60}"/>
          </ac:spMkLst>
        </pc:spChg>
        <pc:spChg chg="add del">
          <ac:chgData name="Jenna Aalto" userId="30c784d162ed7057" providerId="LiveId" clId="{B1DE7EB4-CBF5-43E7-A477-F69A04DF836B}" dt="2025-03-11T18:29:29.688" v="3108" actId="26606"/>
          <ac:spMkLst>
            <pc:docMk/>
            <pc:sldMk cId="1493860325" sldId="261"/>
            <ac:spMk id="24" creationId="{3A9C15D4-2EE7-4D05-B87C-91D1F3B9604B}"/>
          </ac:spMkLst>
        </pc:spChg>
        <pc:spChg chg="add del">
          <ac:chgData name="Jenna Aalto" userId="30c784d162ed7057" providerId="LiveId" clId="{B1DE7EB4-CBF5-43E7-A477-F69A04DF836B}" dt="2025-03-11T18:29:29.688" v="3108" actId="26606"/>
          <ac:spMkLst>
            <pc:docMk/>
            <pc:sldMk cId="1493860325" sldId="261"/>
            <ac:spMk id="25" creationId="{4ED7B0FB-9654-4441-9545-02D458B68620}"/>
          </ac:spMkLst>
        </pc:spChg>
        <pc:spChg chg="add del">
          <ac:chgData name="Jenna Aalto" userId="30c784d162ed7057" providerId="LiveId" clId="{B1DE7EB4-CBF5-43E7-A477-F69A04DF836B}" dt="2025-03-11T18:29:32.831" v="3110" actId="26606"/>
          <ac:spMkLst>
            <pc:docMk/>
            <pc:sldMk cId="1493860325" sldId="261"/>
            <ac:spMk id="30" creationId="{4D4DD4CF-9732-4771-98FE-77886DC915F2}"/>
          </ac:spMkLst>
        </pc:spChg>
        <pc:spChg chg="add del">
          <ac:chgData name="Jenna Aalto" userId="30c784d162ed7057" providerId="LiveId" clId="{B1DE7EB4-CBF5-43E7-A477-F69A04DF836B}" dt="2025-03-11T18:29:32.831" v="3110" actId="26606"/>
          <ac:spMkLst>
            <pc:docMk/>
            <pc:sldMk cId="1493860325" sldId="261"/>
            <ac:spMk id="32" creationId="{A2861A9C-C970-4FFE-B67C-222B6F573287}"/>
          </ac:spMkLst>
        </pc:spChg>
        <pc:spChg chg="add del">
          <ac:chgData name="Jenna Aalto" userId="30c784d162ed7057" providerId="LiveId" clId="{B1DE7EB4-CBF5-43E7-A477-F69A04DF836B}" dt="2025-03-11T18:29:32.831" v="3110" actId="26606"/>
          <ac:spMkLst>
            <pc:docMk/>
            <pc:sldMk cId="1493860325" sldId="261"/>
            <ac:spMk id="34" creationId="{E729B06B-D418-C86F-0783-053DCC7344E1}"/>
          </ac:spMkLst>
        </pc:spChg>
        <pc:spChg chg="add">
          <ac:chgData name="Jenna Aalto" userId="30c784d162ed7057" providerId="LiveId" clId="{B1DE7EB4-CBF5-43E7-A477-F69A04DF836B}" dt="2025-03-11T18:29:32.894" v="3111" actId="26606"/>
          <ac:spMkLst>
            <pc:docMk/>
            <pc:sldMk cId="1493860325" sldId="261"/>
            <ac:spMk id="36" creationId="{44F95DE6-BC61-4DB8-97B8-E32959EA0E1D}"/>
          </ac:spMkLst>
        </pc:spChg>
        <pc:spChg chg="add mod">
          <ac:chgData name="Jenna Aalto" userId="30c784d162ed7057" providerId="LiveId" clId="{B1DE7EB4-CBF5-43E7-A477-F69A04DF836B}" dt="2025-03-11T18:30:43.065" v="3135" actId="1076"/>
          <ac:spMkLst>
            <pc:docMk/>
            <pc:sldMk cId="1493860325" sldId="261"/>
            <ac:spMk id="40" creationId="{E729B06B-D418-C86F-0783-053DCC7344E1}"/>
          </ac:spMkLst>
        </pc:spChg>
        <pc:graphicFrameChg chg="add del">
          <ac:chgData name="Jenna Aalto" userId="30c784d162ed7057" providerId="LiveId" clId="{B1DE7EB4-CBF5-43E7-A477-F69A04DF836B}" dt="2025-03-11T18:29:29.688" v="3108" actId="26606"/>
          <ac:graphicFrameMkLst>
            <pc:docMk/>
            <pc:sldMk cId="1493860325" sldId="261"/>
            <ac:graphicFrameMk id="28" creationId="{E828166F-C6D4-65BD-C27E-E6E0CBA61C1B}"/>
          </ac:graphicFrameMkLst>
        </pc:graphicFrameChg>
        <pc:picChg chg="add del">
          <ac:chgData name="Jenna Aalto" userId="30c784d162ed7057" providerId="LiveId" clId="{B1DE7EB4-CBF5-43E7-A477-F69A04DF836B}" dt="2025-03-11T18:29:11.745" v="3100" actId="26606"/>
          <ac:picMkLst>
            <pc:docMk/>
            <pc:sldMk cId="1493860325" sldId="261"/>
            <ac:picMk id="5" creationId="{9C409443-77AF-797F-1AB7-2E27A22A3F87}"/>
          </ac:picMkLst>
        </pc:picChg>
        <pc:picChg chg="add del">
          <ac:chgData name="Jenna Aalto" userId="30c784d162ed7057" providerId="LiveId" clId="{B1DE7EB4-CBF5-43E7-A477-F69A04DF836B}" dt="2025-03-11T18:29:17.899" v="3104" actId="26606"/>
          <ac:picMkLst>
            <pc:docMk/>
            <pc:sldMk cId="1493860325" sldId="261"/>
            <ac:picMk id="12" creationId="{7BB94C57-FDF3-45A3-9D1F-904523D795D4}"/>
          </ac:picMkLst>
        </pc:picChg>
        <pc:picChg chg="add del">
          <ac:chgData name="Jenna Aalto" userId="30c784d162ed7057" providerId="LiveId" clId="{B1DE7EB4-CBF5-43E7-A477-F69A04DF836B}" dt="2025-03-11T18:29:11.745" v="3100" actId="26606"/>
          <ac:picMkLst>
            <pc:docMk/>
            <pc:sldMk cId="1493860325" sldId="261"/>
            <ac:picMk id="13" creationId="{09C2B723-6C2F-49DE-A429-50BDFD1ADB45}"/>
          </ac:picMkLst>
        </pc:picChg>
        <pc:picChg chg="add del">
          <ac:chgData name="Jenna Aalto" userId="30c784d162ed7057" providerId="LiveId" clId="{B1DE7EB4-CBF5-43E7-A477-F69A04DF836B}" dt="2025-03-11T18:29:17.899" v="3104" actId="26606"/>
          <ac:picMkLst>
            <pc:docMk/>
            <pc:sldMk cId="1493860325" sldId="261"/>
            <ac:picMk id="14" creationId="{6AEBDF1A-221A-4497-BBA9-57A70D161510}"/>
          </ac:picMkLst>
        </pc:picChg>
        <pc:picChg chg="add del">
          <ac:chgData name="Jenna Aalto" userId="30c784d162ed7057" providerId="LiveId" clId="{B1DE7EB4-CBF5-43E7-A477-F69A04DF836B}" dt="2025-03-11T18:29:15.079" v="3102" actId="26606"/>
          <ac:picMkLst>
            <pc:docMk/>
            <pc:sldMk cId="1493860325" sldId="261"/>
            <ac:picMk id="17" creationId="{A47A902D-AF6F-3CA8-8E93-02888896B12A}"/>
          </ac:picMkLst>
        </pc:picChg>
        <pc:picChg chg="add del">
          <ac:chgData name="Jenna Aalto" userId="30c784d162ed7057" providerId="LiveId" clId="{B1DE7EB4-CBF5-43E7-A477-F69A04DF836B}" dt="2025-03-11T18:29:15.079" v="3102" actId="26606"/>
          <ac:picMkLst>
            <pc:docMk/>
            <pc:sldMk cId="1493860325" sldId="261"/>
            <ac:picMk id="18" creationId="{B03B59B5-123A-4DC5-87BD-6D3E22FA6504}"/>
          </ac:picMkLst>
        </pc:picChg>
        <pc:picChg chg="add del">
          <ac:chgData name="Jenna Aalto" userId="30c784d162ed7057" providerId="LiveId" clId="{B1DE7EB4-CBF5-43E7-A477-F69A04DF836B}" dt="2025-03-11T18:29:21.857" v="3106" actId="26606"/>
          <ac:picMkLst>
            <pc:docMk/>
            <pc:sldMk cId="1493860325" sldId="261"/>
            <ac:picMk id="20" creationId="{9C409443-77AF-797F-1AB7-2E27A22A3F87}"/>
          </ac:picMkLst>
        </pc:picChg>
        <pc:picChg chg="add del">
          <ac:chgData name="Jenna Aalto" userId="30c784d162ed7057" providerId="LiveId" clId="{B1DE7EB4-CBF5-43E7-A477-F69A04DF836B}" dt="2025-03-11T18:29:21.857" v="3106" actId="26606"/>
          <ac:picMkLst>
            <pc:docMk/>
            <pc:sldMk cId="1493860325" sldId="261"/>
            <ac:picMk id="22" creationId="{09C2B723-6C2F-49DE-A429-50BDFD1ADB45}"/>
          </ac:picMkLst>
        </pc:picChg>
        <pc:picChg chg="add del">
          <ac:chgData name="Jenna Aalto" userId="30c784d162ed7057" providerId="LiveId" clId="{B1DE7EB4-CBF5-43E7-A477-F69A04DF836B}" dt="2025-03-11T18:29:29.688" v="3108" actId="26606"/>
          <ac:picMkLst>
            <pc:docMk/>
            <pc:sldMk cId="1493860325" sldId="261"/>
            <ac:picMk id="26" creationId="{7BB94C57-FDF3-45A3-9D1F-904523D795D4}"/>
          </ac:picMkLst>
        </pc:picChg>
        <pc:picChg chg="add del">
          <ac:chgData name="Jenna Aalto" userId="30c784d162ed7057" providerId="LiveId" clId="{B1DE7EB4-CBF5-43E7-A477-F69A04DF836B}" dt="2025-03-11T18:29:29.688" v="3108" actId="26606"/>
          <ac:picMkLst>
            <pc:docMk/>
            <pc:sldMk cId="1493860325" sldId="261"/>
            <ac:picMk id="27" creationId="{6AEBDF1A-221A-4497-BBA9-57A70D161510}"/>
          </ac:picMkLst>
        </pc:picChg>
        <pc:picChg chg="add del">
          <ac:chgData name="Jenna Aalto" userId="30c784d162ed7057" providerId="LiveId" clId="{B1DE7EB4-CBF5-43E7-A477-F69A04DF836B}" dt="2025-03-11T18:29:32.831" v="3110" actId="26606"/>
          <ac:picMkLst>
            <pc:docMk/>
            <pc:sldMk cId="1493860325" sldId="261"/>
            <ac:picMk id="31" creationId="{E873F9E1-9E39-EA17-ACC9-5B0C90AB217C}"/>
          </ac:picMkLst>
        </pc:picChg>
        <pc:picChg chg="add del">
          <ac:chgData name="Jenna Aalto" userId="30c784d162ed7057" providerId="LiveId" clId="{B1DE7EB4-CBF5-43E7-A477-F69A04DF836B}" dt="2025-03-11T18:29:32.831" v="3110" actId="26606"/>
          <ac:picMkLst>
            <pc:docMk/>
            <pc:sldMk cId="1493860325" sldId="261"/>
            <ac:picMk id="33" creationId="{D2FDF82E-EBD8-4EC5-AD10-CD9E70EE85CF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37" creationId="{48D9C176-456B-4F71-AB87-9D14B8B3D1C1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38" creationId="{CFF97C55-868F-4FDD-BD3C-D2F191796F43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39" creationId="{69722FB9-EA01-42A6-96B2-185F5CC120DF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41" creationId="{D2B4E49C-E7B4-4F6A-8B93-646A0E241191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42" creationId="{46528FBF-1727-4546-8131-BA22ED8B5497}"/>
          </ac:picMkLst>
        </pc:picChg>
      </pc:sldChg>
      <pc:sldChg chg="addSp delSp modSp new del mod ord setBg">
        <pc:chgData name="Jenna Aalto" userId="30c784d162ed7057" providerId="LiveId" clId="{B1DE7EB4-CBF5-43E7-A477-F69A04DF836B}" dt="2025-03-12T09:29:13.584" v="4407" actId="2696"/>
        <pc:sldMkLst>
          <pc:docMk/>
          <pc:sldMk cId="100650578" sldId="262"/>
        </pc:sldMkLst>
        <pc:spChg chg="mod">
          <ac:chgData name="Jenna Aalto" userId="30c784d162ed7057" providerId="LiveId" clId="{B1DE7EB4-CBF5-43E7-A477-F69A04DF836B}" dt="2025-03-11T18:43:05.965" v="3802" actId="1076"/>
          <ac:spMkLst>
            <pc:docMk/>
            <pc:sldMk cId="100650578" sldId="262"/>
            <ac:spMk id="2" creationId="{66A46F86-5DCD-AD79-6D15-B8F2441A0926}"/>
          </ac:spMkLst>
        </pc:spChg>
        <pc:spChg chg="del mod">
          <ac:chgData name="Jenna Aalto" userId="30c784d162ed7057" providerId="LiveId" clId="{B1DE7EB4-CBF5-43E7-A477-F69A04DF836B}" dt="2025-03-11T18:42:27.852" v="3792" actId="21"/>
          <ac:spMkLst>
            <pc:docMk/>
            <pc:sldMk cId="100650578" sldId="262"/>
            <ac:spMk id="3" creationId="{06EC5720-B8BA-4105-4426-CA381905B6E2}"/>
          </ac:spMkLst>
        </pc:spChg>
        <pc:spChg chg="add">
          <ac:chgData name="Jenna Aalto" userId="30c784d162ed7057" providerId="LiveId" clId="{B1DE7EB4-CBF5-43E7-A477-F69A04DF836B}" dt="2025-03-11T18:42:40.706" v="3798" actId="26606"/>
          <ac:spMkLst>
            <pc:docMk/>
            <pc:sldMk cId="100650578" sldId="262"/>
            <ac:spMk id="8" creationId="{4E50CAEE-CAC0-4F18-9593-F09A3338C1A8}"/>
          </ac:spMkLst>
        </pc:spChg>
        <pc:spChg chg="add del mod">
          <ac:chgData name="Jenna Aalto" userId="30c784d162ed7057" providerId="LiveId" clId="{B1DE7EB4-CBF5-43E7-A477-F69A04DF836B}" dt="2025-03-11T18:42:34.263" v="3797"/>
          <ac:spMkLst>
            <pc:docMk/>
            <pc:sldMk cId="100650578" sldId="262"/>
            <ac:spMk id="11" creationId="{61ECB70A-E0E3-7453-1F83-B9F606FA8527}"/>
          </ac:spMkLst>
        </pc:sp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4" creationId="{9A0F0AC6-A89F-416B-9FA4-48E664065E73}"/>
          </ac:picMkLst>
        </pc:picChg>
        <pc:picChg chg="add del mod">
          <ac:chgData name="Jenna Aalto" userId="30c784d162ed7057" providerId="LiveId" clId="{B1DE7EB4-CBF5-43E7-A477-F69A04DF836B}" dt="2025-03-11T18:40:00.407" v="3747" actId="21"/>
          <ac:picMkLst>
            <pc:docMk/>
            <pc:sldMk cId="100650578" sldId="262"/>
            <ac:picMk id="5" creationId="{5D0C513A-A552-5BC3-7ECC-A488360EB2E8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6" creationId="{C31AA009-40AD-4098-8AE7-680CA35C6EAA}"/>
          </ac:picMkLst>
        </pc:picChg>
        <pc:picChg chg="add del mod">
          <ac:chgData name="Jenna Aalto" userId="30c784d162ed7057" providerId="LiveId" clId="{B1DE7EB4-CBF5-43E7-A477-F69A04DF836B}" dt="2025-03-11T18:40:34.499" v="3759" actId="21"/>
          <ac:picMkLst>
            <pc:docMk/>
            <pc:sldMk cId="100650578" sldId="262"/>
            <ac:picMk id="7" creationId="{0A77E2A0-DF6C-B993-B626-CFB868BB4193}"/>
          </ac:picMkLst>
        </pc:picChg>
        <pc:picChg chg="add del mod">
          <ac:chgData name="Jenna Aalto" userId="30c784d162ed7057" providerId="LiveId" clId="{B1DE7EB4-CBF5-43E7-A477-F69A04DF836B}" dt="2025-03-11T18:40:53.463" v="3765" actId="21"/>
          <ac:picMkLst>
            <pc:docMk/>
            <pc:sldMk cId="100650578" sldId="262"/>
            <ac:picMk id="9" creationId="{531F3E19-FCDC-3D5C-44BA-4D31989017F0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13" creationId="{D2DA77D5-12C4-446D-AC72-A514960A553E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15" creationId="{19E04E4F-6B32-4651-ACE0-DACABF1FC254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17" creationId="{13D4F2B0-7771-46FC-9763-240E8F55F14D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19" creationId="{6164F387-6750-4AFF-8A10-65C64D31ECA3}"/>
          </ac:picMkLst>
        </pc:picChg>
      </pc:sldChg>
      <pc:sldChg chg="delSp modSp new mod">
        <pc:chgData name="Jenna Aalto" userId="30c784d162ed7057" providerId="LiveId" clId="{B1DE7EB4-CBF5-43E7-A477-F69A04DF836B}" dt="2025-03-11T18:43:43.258" v="3827" actId="1076"/>
        <pc:sldMkLst>
          <pc:docMk/>
          <pc:sldMk cId="771216309" sldId="263"/>
        </pc:sldMkLst>
        <pc:spChg chg="mod">
          <ac:chgData name="Jenna Aalto" userId="30c784d162ed7057" providerId="LiveId" clId="{B1DE7EB4-CBF5-43E7-A477-F69A04DF836B}" dt="2025-03-11T18:43:43.258" v="3827" actId="1076"/>
          <ac:spMkLst>
            <pc:docMk/>
            <pc:sldMk cId="771216309" sldId="263"/>
            <ac:spMk id="2" creationId="{864B4E2A-E947-F09A-9E79-37178EC1C395}"/>
          </ac:spMkLst>
        </pc:spChg>
        <pc:spChg chg="del">
          <ac:chgData name="Jenna Aalto" userId="30c784d162ed7057" providerId="LiveId" clId="{B1DE7EB4-CBF5-43E7-A477-F69A04DF836B}" dt="2025-03-11T18:43:35.050" v="3821" actId="21"/>
          <ac:spMkLst>
            <pc:docMk/>
            <pc:sldMk cId="771216309" sldId="263"/>
            <ac:spMk id="3" creationId="{140C220C-BA9C-F15F-5D80-7FFE20AA5957}"/>
          </ac:spMkLst>
        </pc:spChg>
      </pc:sldChg>
      <pc:sldChg chg="addSp modSp new del mod">
        <pc:chgData name="Jenna Aalto" userId="30c784d162ed7057" providerId="LiveId" clId="{B1DE7EB4-CBF5-43E7-A477-F69A04DF836B}" dt="2025-03-12T11:17:50.374" v="4408" actId="2696"/>
        <pc:sldMkLst>
          <pc:docMk/>
          <pc:sldMk cId="799996320" sldId="264"/>
        </pc:sldMkLst>
        <pc:spChg chg="mod">
          <ac:chgData name="Jenna Aalto" userId="30c784d162ed7057" providerId="LiveId" clId="{B1DE7EB4-CBF5-43E7-A477-F69A04DF836B}" dt="2025-03-11T18:47:19.356" v="3982" actId="1076"/>
          <ac:spMkLst>
            <pc:docMk/>
            <pc:sldMk cId="799996320" sldId="264"/>
            <ac:spMk id="2" creationId="{CBEE997E-3A00-EAF8-EF43-065755103ABC}"/>
          </ac:spMkLst>
        </pc:spChg>
        <pc:spChg chg="mod">
          <ac:chgData name="Jenna Aalto" userId="30c784d162ed7057" providerId="LiveId" clId="{B1DE7EB4-CBF5-43E7-A477-F69A04DF836B}" dt="2025-03-11T18:56:51.189" v="4405" actId="20577"/>
          <ac:spMkLst>
            <pc:docMk/>
            <pc:sldMk cId="799996320" sldId="264"/>
            <ac:spMk id="3" creationId="{181C9464-FC1D-7532-882E-D547F1B951B3}"/>
          </ac:spMkLst>
        </pc:spChg>
        <pc:spChg chg="add mod">
          <ac:chgData name="Jenna Aalto" userId="30c784d162ed7057" providerId="LiveId" clId="{B1DE7EB4-CBF5-43E7-A477-F69A04DF836B}" dt="2025-03-11T18:57:01.314" v="4406" actId="14100"/>
          <ac:spMkLst>
            <pc:docMk/>
            <pc:sldMk cId="799996320" sldId="264"/>
            <ac:spMk id="8" creationId="{EB370A43-C95D-BFB6-8E85-D72C2358F539}"/>
          </ac:spMkLst>
        </pc:spChg>
        <pc:picChg chg="add mod">
          <ac:chgData name="Jenna Aalto" userId="30c784d162ed7057" providerId="LiveId" clId="{B1DE7EB4-CBF5-43E7-A477-F69A04DF836B}" dt="2025-03-11T18:47:40.253" v="3986" actId="1076"/>
          <ac:picMkLst>
            <pc:docMk/>
            <pc:sldMk cId="799996320" sldId="264"/>
            <ac:picMk id="5" creationId="{46957C8B-CDD1-7141-4A45-4FB856B4610F}"/>
          </ac:picMkLst>
        </pc:picChg>
        <pc:picChg chg="add mod">
          <ac:chgData name="Jenna Aalto" userId="30c784d162ed7057" providerId="LiveId" clId="{B1DE7EB4-CBF5-43E7-A477-F69A04DF836B}" dt="2025-03-11T18:47:42.914" v="3987" actId="1076"/>
          <ac:picMkLst>
            <pc:docMk/>
            <pc:sldMk cId="799996320" sldId="264"/>
            <ac:picMk id="7" creationId="{F6808DF5-AC1C-3737-E8EC-63FA25A46572}"/>
          </ac:picMkLst>
        </pc:picChg>
      </pc:sldChg>
      <pc:sldChg chg="addSp modSp new mod setBg">
        <pc:chgData name="Jenna Aalto" userId="30c784d162ed7057" providerId="LiveId" clId="{B1DE7EB4-CBF5-43E7-A477-F69A04DF836B}" dt="2025-03-12T11:21:21.325" v="4817" actId="14100"/>
        <pc:sldMkLst>
          <pc:docMk/>
          <pc:sldMk cId="3144204071" sldId="264"/>
        </pc:sldMkLst>
        <pc:spChg chg="mod">
          <ac:chgData name="Jenna Aalto" userId="30c784d162ed7057" providerId="LiveId" clId="{B1DE7EB4-CBF5-43E7-A477-F69A04DF836B}" dt="2025-03-12T11:20:39.133" v="4749" actId="403"/>
          <ac:spMkLst>
            <pc:docMk/>
            <pc:sldMk cId="3144204071" sldId="264"/>
            <ac:spMk id="2" creationId="{99DF4AED-9061-7697-08C0-3C4F6A65FFA7}"/>
          </ac:spMkLst>
        </pc:spChg>
        <pc:spChg chg="mod">
          <ac:chgData name="Jenna Aalto" userId="30c784d162ed7057" providerId="LiveId" clId="{B1DE7EB4-CBF5-43E7-A477-F69A04DF836B}" dt="2025-03-12T11:21:21.325" v="4817" actId="14100"/>
          <ac:spMkLst>
            <pc:docMk/>
            <pc:sldMk cId="3144204071" sldId="264"/>
            <ac:spMk id="3" creationId="{250D950E-7F8C-4BF7-B9FF-CF70A666739A}"/>
          </ac:spMkLst>
        </pc:spChg>
        <pc:spChg chg="add">
          <ac:chgData name="Jenna Aalto" userId="30c784d162ed7057" providerId="LiveId" clId="{B1DE7EB4-CBF5-43E7-A477-F69A04DF836B}" dt="2025-03-12T11:20:20.334" v="4742" actId="26606"/>
          <ac:spMkLst>
            <pc:docMk/>
            <pc:sldMk cId="3144204071" sldId="264"/>
            <ac:spMk id="9" creationId="{DC3B8C6B-63CA-4384-8059-2036BE520277}"/>
          </ac:spMkLst>
        </pc:spChg>
        <pc:spChg chg="add">
          <ac:chgData name="Jenna Aalto" userId="30c784d162ed7057" providerId="LiveId" clId="{B1DE7EB4-CBF5-43E7-A477-F69A04DF836B}" dt="2025-03-12T11:20:20.334" v="4742" actId="26606"/>
          <ac:spMkLst>
            <pc:docMk/>
            <pc:sldMk cId="3144204071" sldId="264"/>
            <ac:spMk id="11" creationId="{C71B03AA-C0EB-4104-84F8-E1AB8BFBEF60}"/>
          </ac:spMkLst>
        </pc:spChg>
        <pc:picChg chg="add mod ord">
          <ac:chgData name="Jenna Aalto" userId="30c784d162ed7057" providerId="LiveId" clId="{B1DE7EB4-CBF5-43E7-A477-F69A04DF836B}" dt="2025-03-12T11:20:30.524" v="4744" actId="166"/>
          <ac:picMkLst>
            <pc:docMk/>
            <pc:sldMk cId="3144204071" sldId="264"/>
            <ac:picMk id="5" creationId="{714F954D-351A-730F-8572-45A16B26174E}"/>
          </ac:picMkLst>
        </pc:picChg>
        <pc:picChg chg="add">
          <ac:chgData name="Jenna Aalto" userId="30c784d162ed7057" providerId="LiveId" clId="{B1DE7EB4-CBF5-43E7-A477-F69A04DF836B}" dt="2025-03-12T11:20:20.334" v="4742" actId="26606"/>
          <ac:picMkLst>
            <pc:docMk/>
            <pc:sldMk cId="3144204071" sldId="264"/>
            <ac:picMk id="13" creationId="{09C2B723-6C2F-49DE-A429-50BDFD1ADB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17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18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3876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13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1189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776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742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7792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0263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46F6467-5E60-B827-6DF9-1EA95091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3681928-A81F-7BF8-A60F-ECF2494F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0D62280-194D-E4F7-AD9E-0EA1ECE8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1A6504-97B7-9EC8-1127-A4B3C4D9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40FE49D-BE38-43A8-753A-A2BBA134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0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21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73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332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677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60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693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20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085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AD9A15-2235-4C9F-93F1-9D57C5F635C5}" type="datetimeFigureOut">
              <a:rPr lang="fi-FI" smtClean="0"/>
              <a:t>12.3.2025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369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hotos/women-beauty-outdoors-casual-8509637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pixabay.com/photos/father-daughter-beach-family-daddy-65673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ixabay.com/photos/thumbs-up-positive-gesture-thumb-4589867/" TargetMode="External"/><Relationship Id="rId5" Type="http://schemas.openxmlformats.org/officeDocument/2006/relationships/hyperlink" Target="https://pixabay.com/" TargetMode="External"/><Relationship Id="rId4" Type="http://schemas.openxmlformats.org/officeDocument/2006/relationships/hyperlink" Target="https://chatgp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A4921F60-5118-4274-90FB-B9934DC83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rgbClr val="B8B8B8">
                  <a:alpha val="8000"/>
                </a:srgbClr>
              </a:gs>
              <a:gs pos="100000">
                <a:schemeClr val="bg1">
                  <a:lumMod val="50000"/>
                  <a:alpha val="29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D403B21-FD50-2FBA-614C-84F52A98F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642004"/>
            <a:ext cx="5452532" cy="3248777"/>
          </a:xfrm>
        </p:spPr>
        <p:txBody>
          <a:bodyPr anchor="ctr">
            <a:normAutofit/>
          </a:bodyPr>
          <a:lstStyle/>
          <a:p>
            <a:r>
              <a:rPr lang="fi-FI" sz="6000" dirty="0" err="1"/>
              <a:t>SäähänSopiva</a:t>
            </a:r>
            <a:endParaRPr lang="fi-FI" sz="60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549DCE9-029E-CC9A-FE8A-DB71176B1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737" y="1642004"/>
            <a:ext cx="2743200" cy="3248777"/>
          </a:xfrm>
        </p:spPr>
        <p:txBody>
          <a:bodyPr anchor="ctr">
            <a:normAutofit/>
          </a:bodyPr>
          <a:lstStyle/>
          <a:p>
            <a:pPr algn="r"/>
            <a:r>
              <a:rPr lang="fi-FI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Jenna </a:t>
            </a:r>
            <a:r>
              <a:rPr lang="fi-FI" sz="2400">
                <a:solidFill>
                  <a:schemeClr val="tx1">
                    <a:lumMod val="50000"/>
                    <a:lumOff val="50000"/>
                  </a:schemeClr>
                </a:solidFill>
              </a:rPr>
              <a:t>Aalto, </a:t>
            </a:r>
            <a:r>
              <a:rPr lang="fi-FI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Joona Jalonen ja Iiro Anttila</a:t>
            </a:r>
          </a:p>
        </p:txBody>
      </p:sp>
    </p:spTree>
    <p:extLst>
      <p:ext uri="{BB962C8B-B14F-4D97-AF65-F5344CB8AC3E}">
        <p14:creationId xmlns:p14="http://schemas.microsoft.com/office/powerpoint/2010/main" val="126686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6D58954F-C5AC-4BE0-811D-8DFE18E3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C359E835-CE77-4DCC-8EC3-1924094D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3" descr="Kuva, joka sisältää kohteen henkilö, vaate, piha-, Katumuoti&#10;&#10;Tekoälyn generoima sisältö voi olla virheellistä.">
            <a:extLst>
              <a:ext uri="{FF2B5EF4-FFF2-40B4-BE49-F238E27FC236}">
                <a16:creationId xmlns:a16="http://schemas.microsoft.com/office/drawing/2014/main" id="{6CD398E6-A4A0-5F54-A136-FD8A76162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9" r="27868"/>
          <a:stretch/>
        </p:blipFill>
        <p:spPr>
          <a:xfrm>
            <a:off x="8076061" y="10"/>
            <a:ext cx="4115939" cy="6857990"/>
          </a:xfrm>
          <a:prstGeom prst="rect">
            <a:avLst/>
          </a:prstGeom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B03B59B5-123A-4DC5-87BD-6D3E22FA6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7029FE-0F1C-2055-9476-D24F2C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40" y="1922206"/>
            <a:ext cx="7796981" cy="481289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fi-FI" sz="2400" dirty="0" err="1"/>
              <a:t>Aims</a:t>
            </a:r>
            <a:r>
              <a:rPr lang="fi-FI" sz="2400" dirty="0"/>
              <a:t> to help </a:t>
            </a:r>
            <a:r>
              <a:rPr lang="fi-FI" sz="2400" dirty="0" err="1"/>
              <a:t>families</a:t>
            </a:r>
            <a:r>
              <a:rPr lang="fi-FI" sz="2400" dirty="0"/>
              <a:t>, </a:t>
            </a:r>
            <a:r>
              <a:rPr lang="fi-FI" sz="2400" dirty="0" err="1"/>
              <a:t>couples</a:t>
            </a:r>
            <a:r>
              <a:rPr lang="fi-FI" sz="2400" dirty="0"/>
              <a:t> and </a:t>
            </a:r>
            <a:r>
              <a:rPr lang="fi-FI" sz="2400" dirty="0" err="1"/>
              <a:t>people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struggle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decision</a:t>
            </a:r>
            <a:r>
              <a:rPr lang="fi-FI" sz="2400" dirty="0"/>
              <a:t> </a:t>
            </a:r>
            <a:r>
              <a:rPr lang="fi-FI" sz="2400" dirty="0" err="1"/>
              <a:t>making</a:t>
            </a:r>
            <a:r>
              <a:rPr lang="fi-FI" sz="2400" dirty="0"/>
              <a:t>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fi-FI" sz="2400" dirty="0" err="1"/>
              <a:t>Offers</a:t>
            </a:r>
            <a:r>
              <a:rPr lang="fi-FI" sz="2400" dirty="0"/>
              <a:t> </a:t>
            </a:r>
            <a:r>
              <a:rPr lang="fi-FI" sz="2400" dirty="0" err="1"/>
              <a:t>fast</a:t>
            </a:r>
            <a:r>
              <a:rPr lang="fi-FI" sz="2400" dirty="0"/>
              <a:t> </a:t>
            </a:r>
            <a:r>
              <a:rPr lang="fi-FI" sz="2400" dirty="0" err="1"/>
              <a:t>ideas</a:t>
            </a:r>
            <a:r>
              <a:rPr lang="fi-FI" sz="2400" dirty="0"/>
              <a:t> and </a:t>
            </a:r>
            <a:r>
              <a:rPr lang="fi-FI" sz="2400" dirty="0" err="1"/>
              <a:t>decisions</a:t>
            </a:r>
            <a:r>
              <a:rPr lang="fi-FI" sz="2400" dirty="0"/>
              <a:t> </a:t>
            </a:r>
            <a:r>
              <a:rPr lang="fi-FI" sz="2400" dirty="0" err="1"/>
              <a:t>which</a:t>
            </a:r>
            <a:r>
              <a:rPr lang="fi-FI" sz="2400" dirty="0"/>
              <a:t> </a:t>
            </a:r>
            <a:r>
              <a:rPr lang="fi-FI" sz="2400" dirty="0" err="1"/>
              <a:t>helps</a:t>
            </a:r>
            <a:r>
              <a:rPr lang="fi-FI" sz="2400" dirty="0"/>
              <a:t> </a:t>
            </a:r>
            <a:r>
              <a:rPr lang="fi-FI" sz="2400" dirty="0" err="1"/>
              <a:t>especially</a:t>
            </a:r>
            <a:r>
              <a:rPr lang="fi-FI" sz="2400" dirty="0"/>
              <a:t> </a:t>
            </a:r>
            <a:r>
              <a:rPr lang="fi-FI" sz="2400" dirty="0" err="1"/>
              <a:t>if</a:t>
            </a:r>
            <a:r>
              <a:rPr lang="fi-FI" sz="2400" dirty="0"/>
              <a:t> </a:t>
            </a:r>
            <a:r>
              <a:rPr lang="fi-FI" sz="2400" dirty="0" err="1"/>
              <a:t>you</a:t>
            </a:r>
            <a:r>
              <a:rPr lang="fi-FI" sz="2400" dirty="0"/>
              <a:t> </a:t>
            </a:r>
            <a:r>
              <a:rPr lang="fi-FI" sz="2400" dirty="0" err="1"/>
              <a:t>are</a:t>
            </a:r>
            <a:r>
              <a:rPr lang="fi-FI" sz="2400" dirty="0"/>
              <a:t> outside </a:t>
            </a:r>
            <a:r>
              <a:rPr lang="fi-FI" sz="2400" dirty="0" err="1"/>
              <a:t>or</a:t>
            </a:r>
            <a:r>
              <a:rPr lang="fi-FI" sz="2400" dirty="0"/>
              <a:t> in a </a:t>
            </a:r>
            <a:r>
              <a:rPr lang="fi-FI" sz="2400" dirty="0" err="1"/>
              <a:t>large</a:t>
            </a:r>
            <a:r>
              <a:rPr lang="fi-FI" sz="2400" dirty="0"/>
              <a:t> </a:t>
            </a:r>
            <a:r>
              <a:rPr lang="fi-FI" sz="2400" dirty="0" err="1"/>
              <a:t>group</a:t>
            </a:r>
            <a:r>
              <a:rPr lang="fi-FI" sz="2400" dirty="0"/>
              <a:t> of </a:t>
            </a:r>
            <a:r>
              <a:rPr lang="fi-FI" sz="2400" dirty="0" err="1"/>
              <a:t>people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need</a:t>
            </a:r>
            <a:r>
              <a:rPr lang="fi-FI" sz="2400" dirty="0"/>
              <a:t> </a:t>
            </a:r>
            <a:r>
              <a:rPr lang="fi-FI" sz="2400" dirty="0" err="1"/>
              <a:t>ideas</a:t>
            </a:r>
            <a:r>
              <a:rPr lang="fi-FI" sz="2400" dirty="0"/>
              <a:t>, </a:t>
            </a:r>
            <a:r>
              <a:rPr lang="fi-FI" sz="2400" dirty="0" err="1"/>
              <a:t>fast</a:t>
            </a:r>
            <a:r>
              <a:rPr lang="fi-FI" sz="2400" dirty="0"/>
              <a:t>!!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fi-FI" sz="2400" dirty="0" err="1"/>
              <a:t>Potential</a:t>
            </a:r>
            <a:r>
              <a:rPr lang="fi-FI" sz="2400" dirty="0"/>
              <a:t> </a:t>
            </a:r>
            <a:r>
              <a:rPr lang="fi-FI" sz="2400" dirty="0" err="1"/>
              <a:t>customers</a:t>
            </a:r>
            <a:r>
              <a:rPr lang="fi-FI" sz="2400" dirty="0"/>
              <a:t> </a:t>
            </a:r>
            <a:r>
              <a:rPr lang="fi-FI" sz="2400" dirty="0" err="1"/>
              <a:t>include</a:t>
            </a:r>
            <a:r>
              <a:rPr lang="fi-FI" sz="2400" dirty="0"/>
              <a:t>: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busy</a:t>
            </a:r>
            <a:r>
              <a:rPr lang="fi-FI" sz="2400" dirty="0"/>
              <a:t> </a:t>
            </a:r>
            <a:r>
              <a:rPr lang="fi-FI" sz="2400" dirty="0" err="1"/>
              <a:t>people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families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don’t</a:t>
            </a:r>
            <a:r>
              <a:rPr lang="fi-FI" sz="2400" dirty="0"/>
              <a:t> </a:t>
            </a:r>
            <a:r>
              <a:rPr lang="fi-FI" sz="2400" dirty="0" err="1"/>
              <a:t>have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time</a:t>
            </a:r>
            <a:r>
              <a:rPr lang="fi-FI" sz="2400" dirty="0"/>
              <a:t> of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day</a:t>
            </a:r>
            <a:r>
              <a:rPr lang="fi-FI" sz="2400" dirty="0"/>
              <a:t> to </a:t>
            </a:r>
            <a:r>
              <a:rPr lang="fi-FI" sz="2400" dirty="0" err="1"/>
              <a:t>plan</a:t>
            </a:r>
            <a:r>
              <a:rPr lang="fi-FI" sz="2400" dirty="0"/>
              <a:t> </a:t>
            </a:r>
            <a:r>
              <a:rPr lang="fi-FI" sz="2400" dirty="0" err="1"/>
              <a:t>activities</a:t>
            </a:r>
            <a:r>
              <a:rPr lang="fi-FI" sz="2400" dirty="0"/>
              <a:t> </a:t>
            </a:r>
            <a:r>
              <a:rPr lang="fi-FI" sz="2400" dirty="0" err="1"/>
              <a:t>ahead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Couples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wan’t</a:t>
            </a:r>
            <a:r>
              <a:rPr lang="fi-FI" sz="2400" dirty="0"/>
              <a:t> a </a:t>
            </a:r>
            <a:r>
              <a:rPr lang="fi-FI" sz="2400" dirty="0" err="1"/>
              <a:t>touch</a:t>
            </a:r>
            <a:r>
              <a:rPr lang="fi-FI" sz="2400" dirty="0"/>
              <a:t> of </a:t>
            </a:r>
            <a:r>
              <a:rPr lang="fi-FI" sz="2400" dirty="0" err="1"/>
              <a:t>spontaneity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/>
              <a:t>People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have</a:t>
            </a:r>
            <a:r>
              <a:rPr lang="fi-FI" sz="2400" dirty="0"/>
              <a:t> </a:t>
            </a:r>
            <a:r>
              <a:rPr lang="fi-FI" sz="2400" dirty="0" err="1"/>
              <a:t>issues</a:t>
            </a:r>
            <a:r>
              <a:rPr lang="fi-FI" sz="2400" dirty="0"/>
              <a:t> </a:t>
            </a:r>
            <a:r>
              <a:rPr lang="fi-FI" sz="2400" dirty="0" err="1"/>
              <a:t>coming</a:t>
            </a:r>
            <a:r>
              <a:rPr lang="fi-FI" sz="2400" dirty="0"/>
              <a:t> </a:t>
            </a:r>
            <a:r>
              <a:rPr lang="fi-FI" sz="2400" dirty="0" err="1"/>
              <a:t>up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ideas</a:t>
            </a:r>
            <a:r>
              <a:rPr lang="fi-FI" sz="2400" dirty="0"/>
              <a:t> </a:t>
            </a:r>
            <a:r>
              <a:rPr lang="fi-FI" sz="2400" dirty="0" err="1"/>
              <a:t>or</a:t>
            </a:r>
            <a:r>
              <a:rPr lang="fi-FI" sz="2400" dirty="0"/>
              <a:t> </a:t>
            </a:r>
            <a:r>
              <a:rPr lang="fi-FI" sz="2400" dirty="0" err="1"/>
              <a:t>decisions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Friendgroups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/>
              <a:t>People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want</a:t>
            </a:r>
            <a:r>
              <a:rPr lang="fi-FI" sz="2400" dirty="0"/>
              <a:t> to </a:t>
            </a:r>
            <a:r>
              <a:rPr lang="fi-FI" sz="2400" dirty="0" err="1"/>
              <a:t>do</a:t>
            </a:r>
            <a:r>
              <a:rPr lang="fi-FI" sz="2400" dirty="0"/>
              <a:t> </a:t>
            </a:r>
            <a:r>
              <a:rPr lang="fi-FI" sz="2400" dirty="0" err="1"/>
              <a:t>something</a:t>
            </a:r>
            <a:r>
              <a:rPr lang="fi-FI" sz="2400" dirty="0"/>
              <a:t> </a:t>
            </a:r>
            <a:r>
              <a:rPr lang="fi-FI" sz="2400" dirty="0" err="1"/>
              <a:t>different</a:t>
            </a:r>
            <a:endParaRPr lang="fi-FI" sz="2400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611395A4-2F4A-8FDF-D82C-52915ED88055}"/>
              </a:ext>
            </a:extLst>
          </p:cNvPr>
          <p:cNvSpPr txBox="1"/>
          <p:nvPr/>
        </p:nvSpPr>
        <p:spPr>
          <a:xfrm>
            <a:off x="1219199" y="945494"/>
            <a:ext cx="50636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err="1"/>
              <a:t>SäähänSopiva</a:t>
            </a:r>
            <a:endParaRPr lang="fi-FI" sz="12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133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Kuva, joka sisältää kohteen piha-, taivas, loma, vesi&#10;&#10;Tekoälyn generoima sisältö voi olla virheellistä.">
            <a:extLst>
              <a:ext uri="{FF2B5EF4-FFF2-40B4-BE49-F238E27FC236}">
                <a16:creationId xmlns:a16="http://schemas.microsoft.com/office/drawing/2014/main" id="{2170E2AD-A5C0-A150-2428-8F72ABCC0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1"/>
          <a:stretch/>
        </p:blipFill>
        <p:spPr>
          <a:xfrm>
            <a:off x="20" y="2754"/>
            <a:ext cx="12191980" cy="6858000"/>
          </a:xfrm>
          <a:prstGeom prst="rect">
            <a:avLst/>
          </a:prstGeom>
        </p:spPr>
      </p:pic>
      <p:sp>
        <p:nvSpPr>
          <p:cNvPr id="51" name="Rectangle 46">
            <a:extLst>
              <a:ext uri="{FF2B5EF4-FFF2-40B4-BE49-F238E27FC236}">
                <a16:creationId xmlns:a16="http://schemas.microsoft.com/office/drawing/2014/main" id="{23E246C7-AE23-4B78-B596-A021E638F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4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alpha val="75000"/>
                </a:schemeClr>
              </a:gs>
              <a:gs pos="85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8">
            <a:extLst>
              <a:ext uri="{FF2B5EF4-FFF2-40B4-BE49-F238E27FC236}">
                <a16:creationId xmlns:a16="http://schemas.microsoft.com/office/drawing/2014/main" id="{4388652C-EA91-4836-8F81-08E05C74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E2D10E5-3D41-78C0-759E-07F34B82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7" y="729754"/>
            <a:ext cx="10364451" cy="757999"/>
          </a:xfrm>
        </p:spPr>
        <p:txBody>
          <a:bodyPr>
            <a:normAutofit/>
          </a:bodyPr>
          <a:lstStyle/>
          <a:p>
            <a:r>
              <a:rPr lang="fi-FI" sz="4000" dirty="0"/>
              <a:t>Soo.. </a:t>
            </a:r>
            <a:r>
              <a:rPr lang="fi-FI" sz="4000" dirty="0" err="1"/>
              <a:t>What</a:t>
            </a:r>
            <a:r>
              <a:rPr lang="fi-FI" sz="4000" dirty="0"/>
              <a:t> </a:t>
            </a:r>
            <a:r>
              <a:rPr lang="fi-FI" sz="4000" dirty="0" err="1"/>
              <a:t>activities</a:t>
            </a:r>
            <a:r>
              <a:rPr lang="fi-FI" sz="4000" dirty="0"/>
              <a:t>?</a:t>
            </a:r>
          </a:p>
        </p:txBody>
      </p:sp>
      <p:sp>
        <p:nvSpPr>
          <p:cNvPr id="42" name="Sisällön paikkamerkki 2">
            <a:extLst>
              <a:ext uri="{FF2B5EF4-FFF2-40B4-BE49-F238E27FC236}">
                <a16:creationId xmlns:a16="http://schemas.microsoft.com/office/drawing/2014/main" id="{7848ABE8-E32C-EC48-4452-F1B5D80B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19" y="1868129"/>
            <a:ext cx="10884309" cy="47096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Säähänsopiva</a:t>
            </a:r>
            <a:r>
              <a:rPr lang="fi-FI" dirty="0"/>
              <a:t> </a:t>
            </a:r>
            <a:r>
              <a:rPr lang="fi-FI" dirty="0" err="1"/>
              <a:t>offers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weather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input into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endParaRPr lang="fi-FI" dirty="0"/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vary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inside to outside, COUPLES TO FAMILIES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weather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and some of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locked</a:t>
            </a:r>
            <a:r>
              <a:rPr lang="fi-FI" dirty="0"/>
              <a:t> </a:t>
            </a:r>
            <a:r>
              <a:rPr lang="fi-FI" dirty="0" err="1"/>
              <a:t>behind</a:t>
            </a:r>
            <a:r>
              <a:rPr lang="fi-FI" dirty="0"/>
              <a:t>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weather</a:t>
            </a:r>
            <a:r>
              <a:rPr lang="fi-FI" dirty="0"/>
              <a:t> </a:t>
            </a:r>
            <a:r>
              <a:rPr lang="fi-FI" dirty="0" err="1"/>
              <a:t>types</a:t>
            </a:r>
            <a:r>
              <a:rPr lang="fi-FI" dirty="0"/>
              <a:t>, for an </a:t>
            </a:r>
            <a:r>
              <a:rPr lang="fi-FI" dirty="0" err="1"/>
              <a:t>example</a:t>
            </a:r>
            <a:endParaRPr lang="fi-FI" dirty="0"/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Snowy</a:t>
            </a:r>
            <a:r>
              <a:rPr lang="fi-FI" dirty="0"/>
              <a:t> </a:t>
            </a:r>
            <a:r>
              <a:rPr lang="fi-FI" dirty="0" err="1"/>
              <a:t>weather</a:t>
            </a:r>
            <a:endParaRPr lang="fi-FI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 err="1"/>
              <a:t>Skiing</a:t>
            </a:r>
            <a:endParaRPr lang="fi-FI" sz="20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/>
              <a:t>Building a </a:t>
            </a:r>
            <a:r>
              <a:rPr lang="fi-FI" sz="2000" dirty="0" err="1"/>
              <a:t>snowman</a:t>
            </a:r>
            <a:endParaRPr lang="fi-FI" sz="2000" dirty="0"/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Sunny</a:t>
            </a:r>
            <a:r>
              <a:rPr lang="fi-FI" dirty="0"/>
              <a:t> </a:t>
            </a:r>
            <a:r>
              <a:rPr lang="fi-FI" dirty="0" err="1"/>
              <a:t>weather</a:t>
            </a:r>
            <a:endParaRPr lang="fi-FI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 err="1"/>
              <a:t>Sunbathing</a:t>
            </a:r>
            <a:endParaRPr lang="fi-FI" sz="20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 err="1"/>
              <a:t>Swimming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275176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ruutu 4">
            <a:extLst>
              <a:ext uri="{FF2B5EF4-FFF2-40B4-BE49-F238E27FC236}">
                <a16:creationId xmlns:a16="http://schemas.microsoft.com/office/drawing/2014/main" id="{4BC00198-B183-C532-69B3-95CCE2101503}"/>
              </a:ext>
            </a:extLst>
          </p:cNvPr>
          <p:cNvSpPr txBox="1"/>
          <p:nvPr/>
        </p:nvSpPr>
        <p:spPr>
          <a:xfrm>
            <a:off x="6676103" y="3402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4400" dirty="0"/>
              <a:t>Technical </a:t>
            </a:r>
            <a:r>
              <a:rPr lang="fi-FI" sz="4400" dirty="0" err="1"/>
              <a:t>development</a:t>
            </a:r>
            <a:endParaRPr lang="fi-FI" sz="4400" dirty="0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5A328F2D-DFF1-3FA9-AA7C-A80DA4FDB238}"/>
              </a:ext>
            </a:extLst>
          </p:cNvPr>
          <p:cNvSpPr txBox="1"/>
          <p:nvPr/>
        </p:nvSpPr>
        <p:spPr>
          <a:xfrm>
            <a:off x="181897" y="470337"/>
            <a:ext cx="1182820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project</a:t>
            </a:r>
            <a:r>
              <a:rPr lang="fi-FI" sz="2000" dirty="0"/>
              <a:t> </a:t>
            </a:r>
            <a:r>
              <a:rPr lang="fi-FI" sz="2000" dirty="0" err="1"/>
              <a:t>was</a:t>
            </a:r>
            <a:r>
              <a:rPr lang="fi-FI" sz="2000" dirty="0"/>
              <a:t> </a:t>
            </a:r>
            <a:r>
              <a:rPr lang="fi-FI" sz="2000" dirty="0" err="1"/>
              <a:t>coded</a:t>
            </a:r>
            <a:r>
              <a:rPr lang="fi-FI" sz="2000" dirty="0"/>
              <a:t> in c-</a:t>
            </a:r>
            <a:r>
              <a:rPr lang="fi-FI" sz="2000" dirty="0" err="1"/>
              <a:t>sharp</a:t>
            </a:r>
            <a:r>
              <a:rPr lang="fi-FI" sz="2000" dirty="0"/>
              <a:t> </a:t>
            </a:r>
            <a:r>
              <a:rPr lang="fi-FI" sz="2000" dirty="0" err="1"/>
              <a:t>using</a:t>
            </a:r>
            <a:r>
              <a:rPr lang="fi-FI" sz="2000" dirty="0"/>
              <a:t> </a:t>
            </a:r>
            <a:r>
              <a:rPr lang="fi-FI" sz="2000" dirty="0" err="1"/>
              <a:t>visual</a:t>
            </a:r>
            <a:r>
              <a:rPr lang="fi-FI" sz="2000" dirty="0"/>
              <a:t> studio 2022</a:t>
            </a:r>
          </a:p>
          <a:p>
            <a:endParaRPr lang="fi-FI" sz="2000" dirty="0"/>
          </a:p>
          <a:p>
            <a:endParaRPr lang="fi-FI" sz="2000" dirty="0"/>
          </a:p>
          <a:p>
            <a:pPr>
              <a:buFontTx/>
              <a:buChar char="-"/>
            </a:pPr>
            <a:r>
              <a:rPr lang="fi-FI" sz="2000" dirty="0"/>
              <a:t> </a:t>
            </a:r>
            <a:r>
              <a:rPr lang="fi-FI" sz="2000" dirty="0" err="1"/>
              <a:t>Starts</a:t>
            </a:r>
            <a:r>
              <a:rPr lang="fi-FI" sz="2000" dirty="0"/>
              <a:t> </a:t>
            </a:r>
            <a:r>
              <a:rPr lang="fi-FI" sz="2000" dirty="0" err="1"/>
              <a:t>by</a:t>
            </a:r>
            <a:r>
              <a:rPr lang="fi-FI" sz="2000" dirty="0"/>
              <a:t> </a:t>
            </a:r>
            <a:r>
              <a:rPr lang="fi-FI" sz="2000" dirty="0" err="1"/>
              <a:t>asking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weather</a:t>
            </a:r>
            <a:r>
              <a:rPr lang="fi-FI" sz="2000" dirty="0"/>
              <a:t>,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choose</a:t>
            </a:r>
            <a:r>
              <a:rPr lang="fi-FI" sz="2000" dirty="0"/>
              <a:t> </a:t>
            </a:r>
            <a:r>
              <a:rPr lang="fi-FI" sz="2000" dirty="0" err="1"/>
              <a:t>which</a:t>
            </a:r>
            <a:r>
              <a:rPr lang="fi-FI" sz="2000" dirty="0"/>
              <a:t> </a:t>
            </a:r>
            <a:r>
              <a:rPr lang="fi-FI" sz="2000" dirty="0" err="1"/>
              <a:t>one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them</a:t>
            </a:r>
            <a:r>
              <a:rPr lang="fi-FI" sz="2000" dirty="0"/>
              <a:t> </a:t>
            </a:r>
            <a:r>
              <a:rPr lang="fi-FI" sz="2000" dirty="0" err="1"/>
              <a:t>matches</a:t>
            </a: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r>
              <a:rPr lang="fi-FI" sz="2000" dirty="0"/>
              <a:t> </a:t>
            </a:r>
            <a:r>
              <a:rPr lang="fi-FI" sz="2000" dirty="0" err="1"/>
              <a:t>After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asks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if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weather</a:t>
            </a:r>
            <a:r>
              <a:rPr lang="fi-FI" sz="2000" dirty="0"/>
              <a:t> is </a:t>
            </a:r>
            <a:r>
              <a:rPr lang="fi-FI" sz="2000" dirty="0" err="1"/>
              <a:t>rough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mild</a:t>
            </a:r>
            <a:r>
              <a:rPr lang="fi-FI" sz="2000" dirty="0"/>
              <a:t> (</a:t>
            </a:r>
            <a:r>
              <a:rPr lang="fi-FI" sz="2000" dirty="0" err="1"/>
              <a:t>rainfall</a:t>
            </a:r>
            <a:r>
              <a:rPr lang="fi-FI" sz="2000" dirty="0"/>
              <a:t>, </a:t>
            </a:r>
            <a:r>
              <a:rPr lang="fi-FI" sz="2000" dirty="0" err="1"/>
              <a:t>snowfall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wind</a:t>
            </a:r>
            <a:r>
              <a:rPr lang="fi-FI" sz="2000" dirty="0"/>
              <a:t>)</a:t>
            </a:r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r>
              <a:rPr lang="fi-FI" sz="2000" dirty="0"/>
              <a:t> </a:t>
            </a:r>
            <a:r>
              <a:rPr lang="fi-FI" sz="2000" dirty="0" err="1"/>
              <a:t>Finally</a:t>
            </a:r>
            <a:r>
              <a:rPr lang="fi-FI" sz="2000" dirty="0"/>
              <a:t> </a:t>
            </a:r>
            <a:r>
              <a:rPr lang="fi-FI" sz="2000" dirty="0" err="1"/>
              <a:t>asks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if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want</a:t>
            </a:r>
            <a:r>
              <a:rPr lang="fi-FI" sz="2000" dirty="0"/>
              <a:t> </a:t>
            </a:r>
            <a:r>
              <a:rPr lang="fi-FI" sz="2000" dirty="0" err="1"/>
              <a:t>specific</a:t>
            </a:r>
            <a:r>
              <a:rPr lang="fi-FI" sz="2000" dirty="0"/>
              <a:t> </a:t>
            </a:r>
            <a:r>
              <a:rPr lang="fi-FI" sz="2000" dirty="0" err="1"/>
              <a:t>reccomendations</a:t>
            </a:r>
            <a:r>
              <a:rPr lang="fi-FI" sz="2000" dirty="0"/>
              <a:t> for </a:t>
            </a:r>
            <a:r>
              <a:rPr lang="fi-FI" sz="2000" dirty="0" err="1"/>
              <a:t>families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friendgroups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couples</a:t>
            </a:r>
            <a:r>
              <a:rPr lang="fi-FI" sz="2000" dirty="0"/>
              <a:t> </a:t>
            </a:r>
            <a:r>
              <a:rPr lang="fi-FI" sz="2000" dirty="0" err="1"/>
              <a:t>but</a:t>
            </a:r>
            <a:r>
              <a:rPr lang="fi-FI" sz="2000" dirty="0"/>
              <a:t> </a:t>
            </a:r>
            <a:r>
              <a:rPr lang="fi-FI" sz="2000" dirty="0" err="1"/>
              <a:t>if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want</a:t>
            </a:r>
            <a:r>
              <a:rPr lang="fi-FI" sz="2000" dirty="0"/>
              <a:t> </a:t>
            </a:r>
            <a:r>
              <a:rPr lang="fi-FI" sz="2000" dirty="0" err="1"/>
              <a:t>reccomendations</a:t>
            </a:r>
            <a:r>
              <a:rPr lang="fi-FI" sz="2000" dirty="0"/>
              <a:t> in general just </a:t>
            </a:r>
            <a:r>
              <a:rPr lang="fi-FI" sz="2000" dirty="0" err="1"/>
              <a:t>press</a:t>
            </a:r>
            <a:r>
              <a:rPr lang="fi-FI" sz="2000" dirty="0"/>
              <a:t> </a:t>
            </a:r>
            <a:r>
              <a:rPr lang="fi-FI" sz="2000" dirty="0" err="1"/>
              <a:t>enter</a:t>
            </a:r>
            <a:endParaRPr lang="fi-FI" sz="2000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5D0C513A-A552-5BC3-7ECC-A488360E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68" y="989823"/>
            <a:ext cx="8893311" cy="365792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0A77E2A0-DF6C-B993-B626-CFB868BB4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68" y="1901733"/>
            <a:ext cx="9731583" cy="960203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531F3E19-FCDC-3D5C-44BA-4D3198901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68" y="3336311"/>
            <a:ext cx="9739204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3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4B4E2A-E947-F09A-9E79-37178EC1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fi-FI" sz="6000" dirty="0" err="1"/>
              <a:t>demonstration</a:t>
            </a:r>
            <a:endParaRPr lang="fi-FI" sz="6000" dirty="0"/>
          </a:p>
        </p:txBody>
      </p:sp>
    </p:spTree>
    <p:extLst>
      <p:ext uri="{BB962C8B-B14F-4D97-AF65-F5344CB8AC3E}">
        <p14:creationId xmlns:p14="http://schemas.microsoft.com/office/powerpoint/2010/main" val="77121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2D20488-B112-57AD-DA33-DA410A20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378" y="163797"/>
            <a:ext cx="6672886" cy="1596177"/>
          </a:xfrm>
        </p:spPr>
        <p:txBody>
          <a:bodyPr>
            <a:normAutofit/>
          </a:bodyPr>
          <a:lstStyle/>
          <a:p>
            <a:r>
              <a:rPr lang="fi-FI" sz="4000" dirty="0" err="1"/>
              <a:t>Reflection</a:t>
            </a:r>
            <a:endParaRPr lang="fi-FI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3A1D7FE-8240-E01B-FD62-59F66C0A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252" y="1880397"/>
            <a:ext cx="7284500" cy="48138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 err="1"/>
              <a:t>Coming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idea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difficult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If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</a:t>
            </a:r>
            <a:r>
              <a:rPr lang="fi-FI" dirty="0" err="1"/>
              <a:t>differently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THE PROJECT </a:t>
            </a:r>
            <a:r>
              <a:rPr lang="fi-FI" dirty="0" err="1"/>
              <a:t>sooner</a:t>
            </a:r>
            <a:r>
              <a:rPr lang="fi-FI" dirty="0"/>
              <a:t> AND </a:t>
            </a:r>
            <a:r>
              <a:rPr lang="fi-FI" dirty="0" err="1"/>
              <a:t>communicate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often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Learning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kind</a:t>
            </a:r>
            <a:r>
              <a:rPr lang="fi-FI" dirty="0"/>
              <a:t> of a </a:t>
            </a:r>
            <a:r>
              <a:rPr lang="fi-FI" dirty="0" err="1"/>
              <a:t>groupmember</a:t>
            </a:r>
            <a:r>
              <a:rPr lang="fi-FI" dirty="0"/>
              <a:t> YOU ARE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fun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WISH THE TASKS WOULD HAVE BEEN DIVIDED BY STRENGHTS, IN THE END EVERYONE DID KINDA EVERYTHING..</a:t>
            </a:r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5" name="Kuva 4" descr="Kuva, joka sisältää kohteen henkilö, sormi, kynsi, peukalo&#10;&#10;Tekoälyn generoima sisältö voi olla virheellistä.">
            <a:extLst>
              <a:ext uri="{FF2B5EF4-FFF2-40B4-BE49-F238E27FC236}">
                <a16:creationId xmlns:a16="http://schemas.microsoft.com/office/drawing/2014/main" id="{9EE75921-D2CF-D54D-6D7B-C60079284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r="56336" b="-1"/>
          <a:stretch/>
        </p:blipFill>
        <p:spPr>
          <a:xfrm>
            <a:off x="20" y="10"/>
            <a:ext cx="41060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4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99DF4AED-9061-7697-08C0-3C4F6A65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r>
              <a:rPr lang="fi-FI" sz="6000" dirty="0"/>
              <a:t>CONCLUSION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50D950E-7F8C-4BF7-B9FF-CF70A666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048" y="2367092"/>
            <a:ext cx="7471313" cy="3699411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i-FI" sz="3200" dirty="0"/>
              <a:t>REDOING IT IN THE RIGHT WAY COULD MAKE IT PRETTY FUN</a:t>
            </a:r>
          </a:p>
          <a:p>
            <a:pPr>
              <a:buFontTx/>
              <a:buChar char="-"/>
            </a:pPr>
            <a:r>
              <a:rPr lang="fi-FI" sz="3200" dirty="0"/>
              <a:t>LACK OF COMMUNICATION AFFECTED THE PROJECT A LOT</a:t>
            </a:r>
          </a:p>
          <a:p>
            <a:pPr>
              <a:buFontTx/>
              <a:buChar char="-"/>
            </a:pPr>
            <a:r>
              <a:rPr lang="fi-FI" sz="3200" dirty="0"/>
              <a:t>TASKS DIDNT SUPPORT EVERYONES STRENGHTS</a:t>
            </a:r>
          </a:p>
        </p:txBody>
      </p:sp>
      <p:pic>
        <p:nvPicPr>
          <p:cNvPr id="5" name="Picture 4" descr="Multi-värillinen push-kiinnitykset, jotka on yhdistetty mustan johto">
            <a:extLst>
              <a:ext uri="{FF2B5EF4-FFF2-40B4-BE49-F238E27FC236}">
                <a16:creationId xmlns:a16="http://schemas.microsoft.com/office/drawing/2014/main" id="{714F954D-351A-730F-8572-45A16B26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317" r="51509" b="-1"/>
          <a:stretch/>
        </p:blipFill>
        <p:spPr>
          <a:xfrm>
            <a:off x="20" y="10"/>
            <a:ext cx="41060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0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A7F7186D-8ADF-CE9B-B34D-BA505773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914" y="660851"/>
            <a:ext cx="4148986" cy="1596177"/>
          </a:xfrm>
        </p:spPr>
        <p:txBody>
          <a:bodyPr>
            <a:normAutofit/>
          </a:bodyPr>
          <a:lstStyle/>
          <a:p>
            <a:r>
              <a:rPr lang="fi-FI" sz="4000" dirty="0" err="1"/>
              <a:t>References</a:t>
            </a:r>
            <a:endParaRPr lang="fi-FI" sz="4000" dirty="0"/>
          </a:p>
        </p:txBody>
      </p:sp>
      <p:pic>
        <p:nvPicPr>
          <p:cNvPr id="38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39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40" name="Sisällön paikkamerkki 2">
            <a:extLst>
              <a:ext uri="{FF2B5EF4-FFF2-40B4-BE49-F238E27FC236}">
                <a16:creationId xmlns:a16="http://schemas.microsoft.com/office/drawing/2014/main" id="{E729B06B-D418-C86F-0783-053DCC73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58" y="2152157"/>
            <a:ext cx="9999407" cy="433186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4"/>
              </a:rPr>
              <a:t>https://chatgpt.com/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 err="1"/>
              <a:t>Chatgpt</a:t>
            </a:r>
            <a:r>
              <a:rPr lang="fi-FI" sz="2200" dirty="0"/>
              <a:t> </a:t>
            </a:r>
            <a:r>
              <a:rPr lang="fi-FI" sz="2200" dirty="0" err="1"/>
              <a:t>was</a:t>
            </a:r>
            <a:r>
              <a:rPr lang="fi-FI" sz="2200" dirty="0"/>
              <a:t> </a:t>
            </a:r>
            <a:r>
              <a:rPr lang="fi-FI" sz="2200" dirty="0" err="1"/>
              <a:t>used</a:t>
            </a:r>
            <a:r>
              <a:rPr lang="fi-FI" sz="2200" dirty="0"/>
              <a:t> for </a:t>
            </a:r>
            <a:r>
              <a:rPr lang="fi-FI" sz="2200" dirty="0" err="1"/>
              <a:t>organizing</a:t>
            </a:r>
            <a:r>
              <a:rPr lang="fi-FI" sz="2200" dirty="0"/>
              <a:t> </a:t>
            </a:r>
            <a:r>
              <a:rPr lang="fi-FI" sz="2200" dirty="0" err="1"/>
              <a:t>the</a:t>
            </a:r>
            <a:r>
              <a:rPr lang="fi-FI" sz="2200" dirty="0"/>
              <a:t> </a:t>
            </a:r>
            <a:r>
              <a:rPr lang="fi-FI" sz="2200" dirty="0" err="1"/>
              <a:t>activities</a:t>
            </a:r>
            <a:r>
              <a:rPr lang="fi-FI" sz="2200" dirty="0"/>
              <a:t> in </a:t>
            </a:r>
            <a:r>
              <a:rPr lang="fi-FI" sz="2200" dirty="0" err="1"/>
              <a:t>alphabetical</a:t>
            </a:r>
            <a:r>
              <a:rPr lang="fi-FI" sz="2200" dirty="0"/>
              <a:t> </a:t>
            </a:r>
            <a:r>
              <a:rPr lang="fi-FI" sz="2200" dirty="0" err="1"/>
              <a:t>order</a:t>
            </a:r>
            <a:r>
              <a:rPr lang="fi-FI" sz="22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 err="1"/>
              <a:t>Was</a:t>
            </a:r>
            <a:r>
              <a:rPr lang="fi-FI" sz="2200" dirty="0"/>
              <a:t> </a:t>
            </a:r>
            <a:r>
              <a:rPr lang="fi-FI" sz="2200" dirty="0" err="1"/>
              <a:t>also</a:t>
            </a:r>
            <a:r>
              <a:rPr lang="fi-FI" sz="2200" dirty="0"/>
              <a:t> </a:t>
            </a:r>
            <a:r>
              <a:rPr lang="fi-FI" sz="2200" dirty="0" err="1"/>
              <a:t>used</a:t>
            </a:r>
            <a:r>
              <a:rPr lang="fi-FI" sz="2200" dirty="0"/>
              <a:t> to </a:t>
            </a:r>
            <a:r>
              <a:rPr lang="fi-FI" sz="2200" dirty="0" err="1"/>
              <a:t>come</a:t>
            </a:r>
            <a:r>
              <a:rPr lang="fi-FI" sz="2200" dirty="0"/>
              <a:t> </a:t>
            </a:r>
            <a:r>
              <a:rPr lang="fi-FI" sz="2200" dirty="0" err="1"/>
              <a:t>up</a:t>
            </a:r>
            <a:r>
              <a:rPr lang="fi-FI" sz="2200" dirty="0"/>
              <a:t> </a:t>
            </a:r>
            <a:r>
              <a:rPr lang="fi-FI" sz="2200" dirty="0" err="1"/>
              <a:t>with</a:t>
            </a:r>
            <a:r>
              <a:rPr lang="fi-FI" sz="2200" dirty="0"/>
              <a:t> a </a:t>
            </a:r>
            <a:r>
              <a:rPr lang="fi-FI" sz="2200" dirty="0" err="1"/>
              <a:t>few</a:t>
            </a:r>
            <a:r>
              <a:rPr lang="fi-FI" sz="2200" dirty="0"/>
              <a:t> </a:t>
            </a:r>
            <a:r>
              <a:rPr lang="fi-FI" sz="2200" dirty="0" err="1"/>
              <a:t>ideas</a:t>
            </a:r>
            <a:r>
              <a:rPr lang="fi-FI" sz="2200" dirty="0"/>
              <a:t> for </a:t>
            </a:r>
            <a:r>
              <a:rPr lang="fi-FI" sz="2200" dirty="0" err="1"/>
              <a:t>activities</a:t>
            </a:r>
            <a:r>
              <a:rPr lang="fi-FI" sz="22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 err="1"/>
              <a:t>Images</a:t>
            </a:r>
            <a:r>
              <a:rPr lang="fi-FI" sz="2200" dirty="0"/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5"/>
              </a:rPr>
              <a:t>https://pixabay.com/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6"/>
              </a:rPr>
              <a:t>https://pixabay.com/photos/thumbs-up-positive-gesture-thumb-4589867/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7"/>
              </a:rPr>
              <a:t>https://pixabay.com/photos/father-daughter-beach-family-daddy-656734/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8"/>
              </a:rPr>
              <a:t>https://pixabay.com/photos/women-beauty-outdoors-casual-8509637/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endParaRPr lang="fi-FI" sz="1500" dirty="0"/>
          </a:p>
          <a:p>
            <a:pPr marL="0" indent="0">
              <a:lnSpc>
                <a:spcPct val="110000"/>
              </a:lnSpc>
              <a:buNone/>
            </a:pPr>
            <a:endParaRPr lang="fi-FI" sz="1500" dirty="0"/>
          </a:p>
          <a:p>
            <a:pPr marL="0" indent="0">
              <a:lnSpc>
                <a:spcPct val="110000"/>
              </a:lnSpc>
              <a:buNone/>
            </a:pPr>
            <a:endParaRPr lang="fi-FI" sz="1500" dirty="0"/>
          </a:p>
        </p:txBody>
      </p:sp>
      <p:pic>
        <p:nvPicPr>
          <p:cNvPr id="41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42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3860325"/>
      </p:ext>
    </p:extLst>
  </p:cSld>
  <p:clrMapOvr>
    <a:masterClrMapping/>
  </p:clrMapOvr>
</p:sld>
</file>

<file path=ppt/theme/theme1.xml><?xml version="1.0" encoding="utf-8"?>
<a:theme xmlns:a="http://schemas.openxmlformats.org/drawingml/2006/main" name="Pisara">
  <a:themeElements>
    <a:clrScheme name="Pisar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Pisar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TM04033925[[fn=Pisara]]</Template>
  <TotalTime>118</TotalTime>
  <Words>378</Words>
  <Application>Microsoft Office PowerPoint</Application>
  <PresentationFormat>Laajakuva</PresentationFormat>
  <Paragraphs>66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1" baseType="lpstr">
      <vt:lpstr>Arial</vt:lpstr>
      <vt:lpstr>Tw Cen MT</vt:lpstr>
      <vt:lpstr>Pisara</vt:lpstr>
      <vt:lpstr>SäähänSopiva</vt:lpstr>
      <vt:lpstr>PowerPoint-esitys</vt:lpstr>
      <vt:lpstr>Soo.. What activities?</vt:lpstr>
      <vt:lpstr>PowerPoint-esitys</vt:lpstr>
      <vt:lpstr>demonstration</vt:lpstr>
      <vt:lpstr>Reflection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Jenna Aalto</dc:creator>
  <cp:lastModifiedBy>Jenna Aalto</cp:lastModifiedBy>
  <cp:revision>1</cp:revision>
  <dcterms:created xsi:type="dcterms:W3CDTF">2025-03-08T05:15:50Z</dcterms:created>
  <dcterms:modified xsi:type="dcterms:W3CDTF">2025-03-12T11:53:18Z</dcterms:modified>
</cp:coreProperties>
</file>