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60" r:id="rId6"/>
    <p:sldId id="264" r:id="rId7"/>
    <p:sldId id="263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DE7EB4-CBF5-43E7-A477-F69A04DF836B}" v="15" dt="2025-03-11T18:48:27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a Aalto" userId="30c784d162ed7057" providerId="LiveId" clId="{B1DE7EB4-CBF5-43E7-A477-F69A04DF836B}"/>
    <pc:docChg chg="undo redo custSel addSld delSld modSld sldOrd">
      <pc:chgData name="Jenna Aalto" userId="30c784d162ed7057" providerId="LiveId" clId="{B1DE7EB4-CBF5-43E7-A477-F69A04DF836B}" dt="2025-03-11T18:57:01.314" v="4406" actId="14100"/>
      <pc:docMkLst>
        <pc:docMk/>
      </pc:docMkLst>
      <pc:sldChg chg="addSp delSp modSp mod setBg">
        <pc:chgData name="Jenna Aalto" userId="30c784d162ed7057" providerId="LiveId" clId="{B1DE7EB4-CBF5-43E7-A477-F69A04DF836B}" dt="2025-03-10T01:47:16.879" v="581" actId="403"/>
        <pc:sldMkLst>
          <pc:docMk/>
          <pc:sldMk cId="1266864269" sldId="256"/>
        </pc:sldMkLst>
        <pc:spChg chg="mod">
          <ac:chgData name="Jenna Aalto" userId="30c784d162ed7057" providerId="LiveId" clId="{B1DE7EB4-CBF5-43E7-A477-F69A04DF836B}" dt="2025-03-10T01:47:13.558" v="580" actId="404"/>
          <ac:spMkLst>
            <pc:docMk/>
            <pc:sldMk cId="1266864269" sldId="256"/>
            <ac:spMk id="2" creationId="{DD403B21-FD50-2FBA-614C-84F52A98FCAD}"/>
          </ac:spMkLst>
        </pc:spChg>
        <pc:spChg chg="mod">
          <ac:chgData name="Jenna Aalto" userId="30c784d162ed7057" providerId="LiveId" clId="{B1DE7EB4-CBF5-43E7-A477-F69A04DF836B}" dt="2025-03-10T01:47:16.879" v="581" actId="403"/>
          <ac:spMkLst>
            <pc:docMk/>
            <pc:sldMk cId="1266864269" sldId="256"/>
            <ac:spMk id="3" creationId="{F549DCE9-029E-CC9A-FE8A-DB71176B1789}"/>
          </ac:spMkLst>
        </pc:spChg>
        <pc:spChg chg="add del">
          <ac:chgData name="Jenna Aalto" userId="30c784d162ed7057" providerId="LiveId" clId="{B1DE7EB4-CBF5-43E7-A477-F69A04DF836B}" dt="2025-03-10T01:47:02.366" v="573" actId="26606"/>
          <ac:spMkLst>
            <pc:docMk/>
            <pc:sldMk cId="1266864269" sldId="256"/>
            <ac:spMk id="8" creationId="{4E50CAEE-CAC0-4F18-9593-F09A3338C1A8}"/>
          </ac:spMkLst>
        </pc:spChg>
        <pc:spChg chg="add del">
          <ac:chgData name="Jenna Aalto" userId="30c784d162ed7057" providerId="LiveId" clId="{B1DE7EB4-CBF5-43E7-A477-F69A04DF836B}" dt="2025-03-10T01:47:04.734" v="575" actId="26606"/>
          <ac:spMkLst>
            <pc:docMk/>
            <pc:sldMk cId="1266864269" sldId="256"/>
            <ac:spMk id="18" creationId="{B63B6C0C-65BB-4F38-9C8A-0892266F8BC3}"/>
          </ac:spMkLst>
        </pc:spChg>
        <pc:spChg chg="add">
          <ac:chgData name="Jenna Aalto" userId="30c784d162ed7057" providerId="LiveId" clId="{B1DE7EB4-CBF5-43E7-A477-F69A04DF836B}" dt="2025-03-10T01:47:04.750" v="576" actId="26606"/>
          <ac:spMkLst>
            <pc:docMk/>
            <pc:sldMk cId="1266864269" sldId="256"/>
            <ac:spMk id="21" creationId="{A4921F60-5118-4274-90FB-B9934DC833E8}"/>
          </ac:spMkLst>
        </pc:spChg>
        <pc:picChg chg="add del">
          <ac:chgData name="Jenna Aalto" userId="30c784d162ed7057" providerId="LiveId" clId="{B1DE7EB4-CBF5-43E7-A477-F69A04DF836B}" dt="2025-03-10T01:47:02.366" v="573" actId="26606"/>
          <ac:picMkLst>
            <pc:docMk/>
            <pc:sldMk cId="1266864269" sldId="256"/>
            <ac:picMk id="10" creationId="{D2DA77D5-12C4-446D-AC72-A514960A553E}"/>
          </ac:picMkLst>
        </pc:picChg>
        <pc:picChg chg="add del">
          <ac:chgData name="Jenna Aalto" userId="30c784d162ed7057" providerId="LiveId" clId="{B1DE7EB4-CBF5-43E7-A477-F69A04DF836B}" dt="2025-03-10T01:47:02.366" v="573" actId="26606"/>
          <ac:picMkLst>
            <pc:docMk/>
            <pc:sldMk cId="1266864269" sldId="256"/>
            <ac:picMk id="12" creationId="{19E04E4F-6B32-4651-ACE0-DACABF1FC254}"/>
          </ac:picMkLst>
        </pc:picChg>
        <pc:picChg chg="add del">
          <ac:chgData name="Jenna Aalto" userId="30c784d162ed7057" providerId="LiveId" clId="{B1DE7EB4-CBF5-43E7-A477-F69A04DF836B}" dt="2025-03-10T01:47:02.366" v="573" actId="26606"/>
          <ac:picMkLst>
            <pc:docMk/>
            <pc:sldMk cId="1266864269" sldId="256"/>
            <ac:picMk id="14" creationId="{13D4F2B0-7771-46FC-9763-240E8F55F14D}"/>
          </ac:picMkLst>
        </pc:picChg>
        <pc:picChg chg="add del">
          <ac:chgData name="Jenna Aalto" userId="30c784d162ed7057" providerId="LiveId" clId="{B1DE7EB4-CBF5-43E7-A477-F69A04DF836B}" dt="2025-03-10T01:47:02.366" v="573" actId="26606"/>
          <ac:picMkLst>
            <pc:docMk/>
            <pc:sldMk cId="1266864269" sldId="256"/>
            <ac:picMk id="16" creationId="{6164F387-6750-4AFF-8A10-65C64D31ECA3}"/>
          </ac:picMkLst>
        </pc:picChg>
        <pc:picChg chg="add del">
          <ac:chgData name="Jenna Aalto" userId="30c784d162ed7057" providerId="LiveId" clId="{B1DE7EB4-CBF5-43E7-A477-F69A04DF836B}" dt="2025-03-10T01:47:04.734" v="575" actId="26606"/>
          <ac:picMkLst>
            <pc:docMk/>
            <pc:sldMk cId="1266864269" sldId="256"/>
            <ac:picMk id="19" creationId="{09D77137-01B7-45E4-AA14-CD9E779B443C}"/>
          </ac:picMkLst>
        </pc:picChg>
      </pc:sldChg>
      <pc:sldChg chg="addSp delSp modSp new mod setBg">
        <pc:chgData name="Jenna Aalto" userId="30c784d162ed7057" providerId="LiveId" clId="{B1DE7EB4-CBF5-43E7-A477-F69A04DF836B}" dt="2025-03-10T01:56:48.192" v="1107" actId="1076"/>
        <pc:sldMkLst>
          <pc:docMk/>
          <pc:sldMk cId="521330205" sldId="257"/>
        </pc:sldMkLst>
        <pc:spChg chg="mod ord">
          <ac:chgData name="Jenna Aalto" userId="30c784d162ed7057" providerId="LiveId" clId="{B1DE7EB4-CBF5-43E7-A477-F69A04DF836B}" dt="2025-03-10T01:56:40.007" v="1106" actId="14100"/>
          <ac:spMkLst>
            <pc:docMk/>
            <pc:sldMk cId="521330205" sldId="257"/>
            <ac:spMk id="3" creationId="{187029FE-0F1C-2055-9476-D24F2CE59617}"/>
          </ac:spMkLst>
        </pc:spChg>
        <pc:spChg chg="add mod">
          <ac:chgData name="Jenna Aalto" userId="30c784d162ed7057" providerId="LiveId" clId="{B1DE7EB4-CBF5-43E7-A477-F69A04DF836B}" dt="2025-03-10T01:56:48.192" v="1107" actId="1076"/>
          <ac:spMkLst>
            <pc:docMk/>
            <pc:sldMk cId="521330205" sldId="257"/>
            <ac:spMk id="5" creationId="{611395A4-2F4A-8FDF-D82C-52915ED88055}"/>
          </ac:spMkLst>
        </pc:spChg>
        <pc:spChg chg="add del">
          <ac:chgData name="Jenna Aalto" userId="30c784d162ed7057" providerId="LiveId" clId="{B1DE7EB4-CBF5-43E7-A477-F69A04DF836B}" dt="2025-03-10T01:53:34.621" v="1042" actId="26606"/>
          <ac:spMkLst>
            <pc:docMk/>
            <pc:sldMk cId="521330205" sldId="257"/>
            <ac:spMk id="9" creationId="{4D4DD4CF-9732-4771-98FE-77886DC915F2}"/>
          </ac:spMkLst>
        </pc:spChg>
        <pc:spChg chg="add del">
          <ac:chgData name="Jenna Aalto" userId="30c784d162ed7057" providerId="LiveId" clId="{B1DE7EB4-CBF5-43E7-A477-F69A04DF836B}" dt="2025-03-10T01:53:34.621" v="1042" actId="26606"/>
          <ac:spMkLst>
            <pc:docMk/>
            <pc:sldMk cId="521330205" sldId="257"/>
            <ac:spMk id="11" creationId="{A2861A9C-C970-4FFE-B67C-222B6F573287}"/>
          </ac:spMkLst>
        </pc:spChg>
        <pc:spChg chg="add del">
          <ac:chgData name="Jenna Aalto" userId="30c784d162ed7057" providerId="LiveId" clId="{B1DE7EB4-CBF5-43E7-A477-F69A04DF836B}" dt="2025-03-10T01:53:45.887" v="1044" actId="26606"/>
          <ac:spMkLst>
            <pc:docMk/>
            <pc:sldMk cId="521330205" sldId="257"/>
            <ac:spMk id="15" creationId="{DC3B8C6B-63CA-4384-8059-2036BE520277}"/>
          </ac:spMkLst>
        </pc:spChg>
        <pc:spChg chg="add del">
          <ac:chgData name="Jenna Aalto" userId="30c784d162ed7057" providerId="LiveId" clId="{B1DE7EB4-CBF5-43E7-A477-F69A04DF836B}" dt="2025-03-10T01:53:45.887" v="1044" actId="26606"/>
          <ac:spMkLst>
            <pc:docMk/>
            <pc:sldMk cId="521330205" sldId="257"/>
            <ac:spMk id="16" creationId="{C71B03AA-C0EB-4104-84F8-E1AB8BFBEF60}"/>
          </ac:spMkLst>
        </pc:spChg>
        <pc:spChg chg="add del">
          <ac:chgData name="Jenna Aalto" userId="30c784d162ed7057" providerId="LiveId" clId="{B1DE7EB4-CBF5-43E7-A477-F69A04DF836B}" dt="2025-03-10T01:53:48.276" v="1046" actId="26606"/>
          <ac:spMkLst>
            <pc:docMk/>
            <pc:sldMk cId="521330205" sldId="257"/>
            <ac:spMk id="19" creationId="{4D4DD4CF-9732-4771-98FE-77886DC915F2}"/>
          </ac:spMkLst>
        </pc:spChg>
        <pc:spChg chg="add del">
          <ac:chgData name="Jenna Aalto" userId="30c784d162ed7057" providerId="LiveId" clId="{B1DE7EB4-CBF5-43E7-A477-F69A04DF836B}" dt="2025-03-10T01:53:48.276" v="1046" actId="26606"/>
          <ac:spMkLst>
            <pc:docMk/>
            <pc:sldMk cId="521330205" sldId="257"/>
            <ac:spMk id="21" creationId="{A2861A9C-C970-4FFE-B67C-222B6F573287}"/>
          </ac:spMkLst>
        </pc:spChg>
        <pc:spChg chg="add del">
          <ac:chgData name="Jenna Aalto" userId="30c784d162ed7057" providerId="LiveId" clId="{B1DE7EB4-CBF5-43E7-A477-F69A04DF836B}" dt="2025-03-10T01:53:51.185" v="1048" actId="26606"/>
          <ac:spMkLst>
            <pc:docMk/>
            <pc:sldMk cId="521330205" sldId="257"/>
            <ac:spMk id="24" creationId="{48FE65CB-EFD8-497D-A30A-093E20EACB05}"/>
          </ac:spMkLst>
        </pc:spChg>
        <pc:spChg chg="add">
          <ac:chgData name="Jenna Aalto" userId="30c784d162ed7057" providerId="LiveId" clId="{B1DE7EB4-CBF5-43E7-A477-F69A04DF836B}" dt="2025-03-10T01:53:51.200" v="1049" actId="26606"/>
          <ac:spMkLst>
            <pc:docMk/>
            <pc:sldMk cId="521330205" sldId="257"/>
            <ac:spMk id="27" creationId="{6D58954F-C5AC-4BE0-811D-8DFE18E3506B}"/>
          </ac:spMkLst>
        </pc:spChg>
        <pc:spChg chg="add">
          <ac:chgData name="Jenna Aalto" userId="30c784d162ed7057" providerId="LiveId" clId="{B1DE7EB4-CBF5-43E7-A477-F69A04DF836B}" dt="2025-03-10T01:53:51.200" v="1049" actId="26606"/>
          <ac:spMkLst>
            <pc:docMk/>
            <pc:sldMk cId="521330205" sldId="257"/>
            <ac:spMk id="28" creationId="{C359E835-CE77-4DCC-8EC3-1924094D3B5B}"/>
          </ac:spMkLst>
        </pc:spChg>
        <pc:picChg chg="add mod">
          <ac:chgData name="Jenna Aalto" userId="30c784d162ed7057" providerId="LiveId" clId="{B1DE7EB4-CBF5-43E7-A477-F69A04DF836B}" dt="2025-03-10T01:53:58.769" v="1050" actId="14100"/>
          <ac:picMkLst>
            <pc:docMk/>
            <pc:sldMk cId="521330205" sldId="257"/>
            <ac:picMk id="4" creationId="{6CD398E6-A4A0-5F54-A136-FD8A76162C84}"/>
          </ac:picMkLst>
        </pc:picChg>
        <pc:picChg chg="add del">
          <ac:chgData name="Jenna Aalto" userId="30c784d162ed7057" providerId="LiveId" clId="{B1DE7EB4-CBF5-43E7-A477-F69A04DF836B}" dt="2025-03-10T01:53:34.621" v="1042" actId="26606"/>
          <ac:picMkLst>
            <pc:docMk/>
            <pc:sldMk cId="521330205" sldId="257"/>
            <ac:picMk id="13" creationId="{D2FDF82E-EBD8-4EC5-AD10-CD9E70EE85CF}"/>
          </ac:picMkLst>
        </pc:picChg>
        <pc:picChg chg="add del">
          <ac:chgData name="Jenna Aalto" userId="30c784d162ed7057" providerId="LiveId" clId="{B1DE7EB4-CBF5-43E7-A477-F69A04DF836B}" dt="2025-03-10T01:53:45.887" v="1044" actId="26606"/>
          <ac:picMkLst>
            <pc:docMk/>
            <pc:sldMk cId="521330205" sldId="257"/>
            <ac:picMk id="17" creationId="{09C2B723-6C2F-49DE-A429-50BDFD1ADB45}"/>
          </ac:picMkLst>
        </pc:picChg>
        <pc:picChg chg="add del">
          <ac:chgData name="Jenna Aalto" userId="30c784d162ed7057" providerId="LiveId" clId="{B1DE7EB4-CBF5-43E7-A477-F69A04DF836B}" dt="2025-03-10T01:53:48.276" v="1046" actId="26606"/>
          <ac:picMkLst>
            <pc:docMk/>
            <pc:sldMk cId="521330205" sldId="257"/>
            <ac:picMk id="20" creationId="{0917E639-5738-4605-929E-1222198314AD}"/>
          </ac:picMkLst>
        </pc:picChg>
        <pc:picChg chg="add del">
          <ac:chgData name="Jenna Aalto" userId="30c784d162ed7057" providerId="LiveId" clId="{B1DE7EB4-CBF5-43E7-A477-F69A04DF836B}" dt="2025-03-10T01:53:48.276" v="1046" actId="26606"/>
          <ac:picMkLst>
            <pc:docMk/>
            <pc:sldMk cId="521330205" sldId="257"/>
            <ac:picMk id="22" creationId="{D2FDF82E-EBD8-4EC5-AD10-CD9E70EE85CF}"/>
          </ac:picMkLst>
        </pc:picChg>
        <pc:picChg chg="add del">
          <ac:chgData name="Jenna Aalto" userId="30c784d162ed7057" providerId="LiveId" clId="{B1DE7EB4-CBF5-43E7-A477-F69A04DF836B}" dt="2025-03-10T01:53:51.185" v="1048" actId="26606"/>
          <ac:picMkLst>
            <pc:docMk/>
            <pc:sldMk cId="521330205" sldId="257"/>
            <ac:picMk id="25" creationId="{00E374F5-52B2-4260-8B1C-54237931F069}"/>
          </ac:picMkLst>
        </pc:picChg>
        <pc:picChg chg="add">
          <ac:chgData name="Jenna Aalto" userId="30c784d162ed7057" providerId="LiveId" clId="{B1DE7EB4-CBF5-43E7-A477-F69A04DF836B}" dt="2025-03-10T01:53:51.200" v="1049" actId="26606"/>
          <ac:picMkLst>
            <pc:docMk/>
            <pc:sldMk cId="521330205" sldId="257"/>
            <ac:picMk id="29" creationId="{B03B59B5-123A-4DC5-87BD-6D3E22FA6504}"/>
          </ac:picMkLst>
        </pc:picChg>
      </pc:sldChg>
      <pc:sldChg chg="addSp delSp modSp new mod setBg setClrOvrMap">
        <pc:chgData name="Jenna Aalto" userId="30c784d162ed7057" providerId="LiveId" clId="{B1DE7EB4-CBF5-43E7-A477-F69A04DF836B}" dt="2025-03-10T02:09:03.022" v="1924" actId="1076"/>
        <pc:sldMkLst>
          <pc:docMk/>
          <pc:sldMk cId="2751763783" sldId="258"/>
        </pc:sldMkLst>
        <pc:spChg chg="mod ord">
          <ac:chgData name="Jenna Aalto" userId="30c784d162ed7057" providerId="LiveId" clId="{B1DE7EB4-CBF5-43E7-A477-F69A04DF836B}" dt="2025-03-10T02:09:03.022" v="1924" actId="1076"/>
          <ac:spMkLst>
            <pc:docMk/>
            <pc:sldMk cId="2751763783" sldId="258"/>
            <ac:spMk id="2" creationId="{DE2D10E5-3D41-78C0-759E-07F34B82F0C7}"/>
          </ac:spMkLst>
        </pc:spChg>
        <pc:spChg chg="add del mod ord">
          <ac:chgData name="Jenna Aalto" userId="30c784d162ed7057" providerId="LiveId" clId="{B1DE7EB4-CBF5-43E7-A477-F69A04DF836B}" dt="2025-03-10T02:05:10.170" v="1836" actId="26606"/>
          <ac:spMkLst>
            <pc:docMk/>
            <pc:sldMk cId="2751763783" sldId="258"/>
            <ac:spMk id="3" creationId="{7848ABE8-E32C-EC48-4452-F1B5D80BAFA5}"/>
          </ac:spMkLst>
        </pc:spChg>
        <pc:spChg chg="add del">
          <ac:chgData name="Jenna Aalto" userId="30c784d162ed7057" providerId="LiveId" clId="{B1DE7EB4-CBF5-43E7-A477-F69A04DF836B}" dt="2025-03-10T02:03:12.324" v="1803" actId="26606"/>
          <ac:spMkLst>
            <pc:docMk/>
            <pc:sldMk cId="2751763783" sldId="258"/>
            <ac:spMk id="10" creationId="{48FE65CB-EFD8-497D-A30A-093E20EACB05}"/>
          </ac:spMkLst>
        </pc:spChg>
        <pc:spChg chg="add del">
          <ac:chgData name="Jenna Aalto" userId="30c784d162ed7057" providerId="LiveId" clId="{B1DE7EB4-CBF5-43E7-A477-F69A04DF836B}" dt="2025-03-10T02:03:17.383" v="1805" actId="26606"/>
          <ac:spMkLst>
            <pc:docMk/>
            <pc:sldMk cId="2751763783" sldId="258"/>
            <ac:spMk id="14" creationId="{6E3254AE-C4CD-426D-A6E8-7FA13B0F889C}"/>
          </ac:spMkLst>
        </pc:spChg>
        <pc:spChg chg="add del">
          <ac:chgData name="Jenna Aalto" userId="30c784d162ed7057" providerId="LiveId" clId="{B1DE7EB4-CBF5-43E7-A477-F69A04DF836B}" dt="2025-03-10T02:03:24.041" v="1807" actId="26606"/>
          <ac:spMkLst>
            <pc:docMk/>
            <pc:sldMk cId="2751763783" sldId="258"/>
            <ac:spMk id="17" creationId="{4D4DD4CF-9732-4771-98FE-77886DC915F2}"/>
          </ac:spMkLst>
        </pc:spChg>
        <pc:spChg chg="add del">
          <ac:chgData name="Jenna Aalto" userId="30c784d162ed7057" providerId="LiveId" clId="{B1DE7EB4-CBF5-43E7-A477-F69A04DF836B}" dt="2025-03-10T02:03:24.041" v="1807" actId="26606"/>
          <ac:spMkLst>
            <pc:docMk/>
            <pc:sldMk cId="2751763783" sldId="258"/>
            <ac:spMk id="19" creationId="{A2861A9C-C970-4FFE-B67C-222B6F573287}"/>
          </ac:spMkLst>
        </pc:spChg>
        <pc:spChg chg="add del">
          <ac:chgData name="Jenna Aalto" userId="30c784d162ed7057" providerId="LiveId" clId="{B1DE7EB4-CBF5-43E7-A477-F69A04DF836B}" dt="2025-03-10T02:05:10.170" v="1836" actId="26606"/>
          <ac:spMkLst>
            <pc:docMk/>
            <pc:sldMk cId="2751763783" sldId="258"/>
            <ac:spMk id="22" creationId="{D77CF7D5-36A3-4ED3-AE46-77E42D2AA7FD}"/>
          </ac:spMkLst>
        </pc:spChg>
        <pc:spChg chg="add del">
          <ac:chgData name="Jenna Aalto" userId="30c784d162ed7057" providerId="LiveId" clId="{B1DE7EB4-CBF5-43E7-A477-F69A04DF836B}" dt="2025-03-10T02:04:54.509" v="1829" actId="26606"/>
          <ac:spMkLst>
            <pc:docMk/>
            <pc:sldMk cId="2751763783" sldId="258"/>
            <ac:spMk id="27" creationId="{CEEB192A-8443-482C-AFF6-77DB793E242D}"/>
          </ac:spMkLst>
        </pc:spChg>
        <pc:spChg chg="add del">
          <ac:chgData name="Jenna Aalto" userId="30c784d162ed7057" providerId="LiveId" clId="{B1DE7EB4-CBF5-43E7-A477-F69A04DF836B}" dt="2025-03-10T02:04:56.534" v="1831" actId="26606"/>
          <ac:spMkLst>
            <pc:docMk/>
            <pc:sldMk cId="2751763783" sldId="258"/>
            <ac:spMk id="31" creationId="{61210F8D-F7F2-47FC-91CB-247E361A59FB}"/>
          </ac:spMkLst>
        </pc:spChg>
        <pc:spChg chg="add del">
          <ac:chgData name="Jenna Aalto" userId="30c784d162ed7057" providerId="LiveId" clId="{B1DE7EB4-CBF5-43E7-A477-F69A04DF836B}" dt="2025-03-10T02:05:05.263" v="1833" actId="26606"/>
          <ac:spMkLst>
            <pc:docMk/>
            <pc:sldMk cId="2751763783" sldId="258"/>
            <ac:spMk id="34" creationId="{48FE65CB-EFD8-497D-A30A-093E20EACB05}"/>
          </ac:spMkLst>
        </pc:spChg>
        <pc:spChg chg="add del">
          <ac:chgData name="Jenna Aalto" userId="30c784d162ed7057" providerId="LiveId" clId="{B1DE7EB4-CBF5-43E7-A477-F69A04DF836B}" dt="2025-03-10T02:05:10.129" v="1835" actId="26606"/>
          <ac:spMkLst>
            <pc:docMk/>
            <pc:sldMk cId="2751763783" sldId="258"/>
            <ac:spMk id="38" creationId="{D77CF7D5-36A3-4ED3-AE46-77E42D2AA7FD}"/>
          </ac:spMkLst>
        </pc:spChg>
        <pc:spChg chg="add del">
          <ac:chgData name="Jenna Aalto" userId="30c784d162ed7057" providerId="LiveId" clId="{B1DE7EB4-CBF5-43E7-A477-F69A04DF836B}" dt="2025-03-10T02:06:08.208" v="1855" actId="26606"/>
          <ac:spMkLst>
            <pc:docMk/>
            <pc:sldMk cId="2751763783" sldId="258"/>
            <ac:spMk id="40" creationId="{CEEB192A-8443-482C-AFF6-77DB793E242D}"/>
          </ac:spMkLst>
        </pc:spChg>
        <pc:spChg chg="add mod">
          <ac:chgData name="Jenna Aalto" userId="30c784d162ed7057" providerId="LiveId" clId="{B1DE7EB4-CBF5-43E7-A477-F69A04DF836B}" dt="2025-03-10T02:08:55.810" v="1923" actId="1076"/>
          <ac:spMkLst>
            <pc:docMk/>
            <pc:sldMk cId="2751763783" sldId="258"/>
            <ac:spMk id="42" creationId="{7848ABE8-E32C-EC48-4452-F1B5D80BAFA5}"/>
          </ac:spMkLst>
        </pc:spChg>
        <pc:spChg chg="add del">
          <ac:chgData name="Jenna Aalto" userId="30c784d162ed7057" providerId="LiveId" clId="{B1DE7EB4-CBF5-43E7-A477-F69A04DF836B}" dt="2025-03-10T02:06:08.175" v="1854" actId="26606"/>
          <ac:spMkLst>
            <pc:docMk/>
            <pc:sldMk cId="2751763783" sldId="258"/>
            <ac:spMk id="47" creationId="{CEEB192A-8443-482C-AFF6-77DB793E242D}"/>
          </ac:spMkLst>
        </pc:spChg>
        <pc:spChg chg="add">
          <ac:chgData name="Jenna Aalto" userId="30c784d162ed7057" providerId="LiveId" clId="{B1DE7EB4-CBF5-43E7-A477-F69A04DF836B}" dt="2025-03-10T02:06:08.208" v="1855" actId="26606"/>
          <ac:spMkLst>
            <pc:docMk/>
            <pc:sldMk cId="2751763783" sldId="258"/>
            <ac:spMk id="51" creationId="{23E246C7-AE23-4B78-B596-A021E638F0E8}"/>
          </ac:spMkLst>
        </pc:spChg>
        <pc:graphicFrameChg chg="add del">
          <ac:chgData name="Jenna Aalto" userId="30c784d162ed7057" providerId="LiveId" clId="{B1DE7EB4-CBF5-43E7-A477-F69A04DF836B}" dt="2025-03-10T02:05:10.129" v="1835" actId="26606"/>
          <ac:graphicFrameMkLst>
            <pc:docMk/>
            <pc:sldMk cId="2751763783" sldId="258"/>
            <ac:graphicFrameMk id="24" creationId="{81BE5112-90C7-06D4-B896-0905CF659EAC}"/>
          </ac:graphicFrameMkLst>
        </pc:graphicFrameChg>
        <pc:picChg chg="add mod ord">
          <ac:chgData name="Jenna Aalto" userId="30c784d162ed7057" providerId="LiveId" clId="{B1DE7EB4-CBF5-43E7-A477-F69A04DF836B}" dt="2025-03-10T02:06:08.208" v="1855" actId="26606"/>
          <ac:picMkLst>
            <pc:docMk/>
            <pc:sldMk cId="2751763783" sldId="258"/>
            <ac:picMk id="5" creationId="{2170E2AD-A5C0-A150-2428-8F72ABCC07D4}"/>
          </ac:picMkLst>
        </pc:picChg>
        <pc:picChg chg="add del">
          <ac:chgData name="Jenna Aalto" userId="30c784d162ed7057" providerId="LiveId" clId="{B1DE7EB4-CBF5-43E7-A477-F69A04DF836B}" dt="2025-03-10T02:03:12.324" v="1803" actId="26606"/>
          <ac:picMkLst>
            <pc:docMk/>
            <pc:sldMk cId="2751763783" sldId="258"/>
            <ac:picMk id="12" creationId="{00E374F5-52B2-4260-8B1C-54237931F069}"/>
          </ac:picMkLst>
        </pc:picChg>
        <pc:picChg chg="add del">
          <ac:chgData name="Jenna Aalto" userId="30c784d162ed7057" providerId="LiveId" clId="{B1DE7EB4-CBF5-43E7-A477-F69A04DF836B}" dt="2025-03-10T02:03:17.383" v="1805" actId="26606"/>
          <ac:picMkLst>
            <pc:docMk/>
            <pc:sldMk cId="2751763783" sldId="258"/>
            <ac:picMk id="15" creationId="{F5C53434-A0C7-4A81-8EB0-D460DAD9BB65}"/>
          </ac:picMkLst>
        </pc:picChg>
        <pc:picChg chg="add del">
          <ac:chgData name="Jenna Aalto" userId="30c784d162ed7057" providerId="LiveId" clId="{B1DE7EB4-CBF5-43E7-A477-F69A04DF836B}" dt="2025-03-10T02:03:24.041" v="1807" actId="26606"/>
          <ac:picMkLst>
            <pc:docMk/>
            <pc:sldMk cId="2751763783" sldId="258"/>
            <ac:picMk id="16" creationId="{D2FDF82E-EBD8-4EC5-AD10-CD9E70EE85CF}"/>
          </ac:picMkLst>
        </pc:picChg>
        <pc:picChg chg="add del">
          <ac:chgData name="Jenna Aalto" userId="30c784d162ed7057" providerId="LiveId" clId="{B1DE7EB4-CBF5-43E7-A477-F69A04DF836B}" dt="2025-03-10T02:03:24.041" v="1807" actId="26606"/>
          <ac:picMkLst>
            <pc:docMk/>
            <pc:sldMk cId="2751763783" sldId="258"/>
            <ac:picMk id="18" creationId="{0917E639-5738-4605-929E-1222198314AD}"/>
          </ac:picMkLst>
        </pc:picChg>
        <pc:picChg chg="add del">
          <ac:chgData name="Jenna Aalto" userId="30c784d162ed7057" providerId="LiveId" clId="{B1DE7EB4-CBF5-43E7-A477-F69A04DF836B}" dt="2025-03-10T02:05:10.170" v="1836" actId="26606"/>
          <ac:picMkLst>
            <pc:docMk/>
            <pc:sldMk cId="2751763783" sldId="258"/>
            <ac:picMk id="21" creationId="{21CB8282-44AF-40D0-A7E2-03734788DC49}"/>
          </ac:picMkLst>
        </pc:picChg>
        <pc:picChg chg="add del">
          <ac:chgData name="Jenna Aalto" userId="30c784d162ed7057" providerId="LiveId" clId="{B1DE7EB4-CBF5-43E7-A477-F69A04DF836B}" dt="2025-03-10T02:04:54.509" v="1829" actId="26606"/>
          <ac:picMkLst>
            <pc:docMk/>
            <pc:sldMk cId="2751763783" sldId="258"/>
            <ac:picMk id="29" creationId="{77CE03F7-0B3E-496D-9B90-C00E185FB30F}"/>
          </ac:picMkLst>
        </pc:picChg>
        <pc:picChg chg="add del">
          <ac:chgData name="Jenna Aalto" userId="30c784d162ed7057" providerId="LiveId" clId="{B1DE7EB4-CBF5-43E7-A477-F69A04DF836B}" dt="2025-03-10T02:04:56.534" v="1831" actId="26606"/>
          <ac:picMkLst>
            <pc:docMk/>
            <pc:sldMk cId="2751763783" sldId="258"/>
            <ac:picMk id="32" creationId="{41509D60-00A2-43CB-85EE-55A4E714BF9A}"/>
          </ac:picMkLst>
        </pc:picChg>
        <pc:picChg chg="add del">
          <ac:chgData name="Jenna Aalto" userId="30c784d162ed7057" providerId="LiveId" clId="{B1DE7EB4-CBF5-43E7-A477-F69A04DF836B}" dt="2025-03-10T02:05:05.263" v="1833" actId="26606"/>
          <ac:picMkLst>
            <pc:docMk/>
            <pc:sldMk cId="2751763783" sldId="258"/>
            <ac:picMk id="35" creationId="{00E374F5-52B2-4260-8B1C-54237931F069}"/>
          </ac:picMkLst>
        </pc:picChg>
        <pc:picChg chg="add del">
          <ac:chgData name="Jenna Aalto" userId="30c784d162ed7057" providerId="LiveId" clId="{B1DE7EB4-CBF5-43E7-A477-F69A04DF836B}" dt="2025-03-10T02:05:10.129" v="1835" actId="26606"/>
          <ac:picMkLst>
            <pc:docMk/>
            <pc:sldMk cId="2751763783" sldId="258"/>
            <ac:picMk id="37" creationId="{21CB8282-44AF-40D0-A7E2-03734788DC49}"/>
          </ac:picMkLst>
        </pc:picChg>
        <pc:picChg chg="add del">
          <ac:chgData name="Jenna Aalto" userId="30c784d162ed7057" providerId="LiveId" clId="{B1DE7EB4-CBF5-43E7-A477-F69A04DF836B}" dt="2025-03-10T02:06:08.208" v="1855" actId="26606"/>
          <ac:picMkLst>
            <pc:docMk/>
            <pc:sldMk cId="2751763783" sldId="258"/>
            <ac:picMk id="41" creationId="{77CE03F7-0B3E-496D-9B90-C00E185FB30F}"/>
          </ac:picMkLst>
        </pc:picChg>
        <pc:picChg chg="add del">
          <ac:chgData name="Jenna Aalto" userId="30c784d162ed7057" providerId="LiveId" clId="{B1DE7EB4-CBF5-43E7-A477-F69A04DF836B}" dt="2025-03-10T02:06:08.175" v="1854" actId="26606"/>
          <ac:picMkLst>
            <pc:docMk/>
            <pc:sldMk cId="2751763783" sldId="258"/>
            <ac:picMk id="49" creationId="{77CE03F7-0B3E-496D-9B90-C00E185FB30F}"/>
          </ac:picMkLst>
        </pc:picChg>
        <pc:picChg chg="add">
          <ac:chgData name="Jenna Aalto" userId="30c784d162ed7057" providerId="LiveId" clId="{B1DE7EB4-CBF5-43E7-A477-F69A04DF836B}" dt="2025-03-10T02:06:08.208" v="1855" actId="26606"/>
          <ac:picMkLst>
            <pc:docMk/>
            <pc:sldMk cId="2751763783" sldId="258"/>
            <ac:picMk id="52" creationId="{4388652C-EA91-4836-8F81-08E05C74EBC0}"/>
          </ac:picMkLst>
        </pc:picChg>
      </pc:sldChg>
      <pc:sldChg chg="addSp delSp modSp new mod setBg">
        <pc:chgData name="Jenna Aalto" userId="30c784d162ed7057" providerId="LiveId" clId="{B1DE7EB4-CBF5-43E7-A477-F69A04DF836B}" dt="2025-03-11T18:25:02.751" v="2784" actId="1076"/>
        <pc:sldMkLst>
          <pc:docMk/>
          <pc:sldMk cId="1847543742" sldId="259"/>
        </pc:sldMkLst>
        <pc:spChg chg="mod">
          <ac:chgData name="Jenna Aalto" userId="30c784d162ed7057" providerId="LiveId" clId="{B1DE7EB4-CBF5-43E7-A477-F69A04DF836B}" dt="2025-03-11T18:25:02.751" v="2784" actId="1076"/>
          <ac:spMkLst>
            <pc:docMk/>
            <pc:sldMk cId="1847543742" sldId="259"/>
            <ac:spMk id="2" creationId="{62D20488-B112-57AD-DA33-DA410A20E2AC}"/>
          </ac:spMkLst>
        </pc:spChg>
        <pc:spChg chg="mod">
          <ac:chgData name="Jenna Aalto" userId="30c784d162ed7057" providerId="LiveId" clId="{B1DE7EB4-CBF5-43E7-A477-F69A04DF836B}" dt="2025-03-11T18:24:57.949" v="2783" actId="1076"/>
          <ac:spMkLst>
            <pc:docMk/>
            <pc:sldMk cId="1847543742" sldId="259"/>
            <ac:spMk id="3" creationId="{F3A1D7FE-8240-E01B-FD62-59F66C0AF6D3}"/>
          </ac:spMkLst>
        </pc:spChg>
        <pc:spChg chg="add del">
          <ac:chgData name="Jenna Aalto" userId="30c784d162ed7057" providerId="LiveId" clId="{B1DE7EB4-CBF5-43E7-A477-F69A04DF836B}" dt="2025-03-10T02:15:38.977" v="2349" actId="26606"/>
          <ac:spMkLst>
            <pc:docMk/>
            <pc:sldMk cId="1847543742" sldId="259"/>
            <ac:spMk id="10" creationId="{6D58954F-C5AC-4BE0-811D-8DFE18E3506B}"/>
          </ac:spMkLst>
        </pc:spChg>
        <pc:spChg chg="add del">
          <ac:chgData name="Jenna Aalto" userId="30c784d162ed7057" providerId="LiveId" clId="{B1DE7EB4-CBF5-43E7-A477-F69A04DF836B}" dt="2025-03-10T02:15:38.977" v="2349" actId="26606"/>
          <ac:spMkLst>
            <pc:docMk/>
            <pc:sldMk cId="1847543742" sldId="259"/>
            <ac:spMk id="12" creationId="{C359E835-CE77-4DCC-8EC3-1924094D3B5B}"/>
          </ac:spMkLst>
        </pc:spChg>
        <pc:spChg chg="add del">
          <ac:chgData name="Jenna Aalto" userId="30c784d162ed7057" providerId="LiveId" clId="{B1DE7EB4-CBF5-43E7-A477-F69A04DF836B}" dt="2025-03-10T02:15:46.438" v="2353" actId="26606"/>
          <ac:spMkLst>
            <pc:docMk/>
            <pc:sldMk cId="1847543742" sldId="259"/>
            <ac:spMk id="16" creationId="{4D4DD4CF-9732-4771-98FE-77886DC915F2}"/>
          </ac:spMkLst>
        </pc:spChg>
        <pc:spChg chg="add del">
          <ac:chgData name="Jenna Aalto" userId="30c784d162ed7057" providerId="LiveId" clId="{B1DE7EB4-CBF5-43E7-A477-F69A04DF836B}" dt="2025-03-10T02:15:46.438" v="2353" actId="26606"/>
          <ac:spMkLst>
            <pc:docMk/>
            <pc:sldMk cId="1847543742" sldId="259"/>
            <ac:spMk id="17" creationId="{A2861A9C-C970-4FFE-B67C-222B6F573287}"/>
          </ac:spMkLst>
        </pc:spChg>
        <pc:spChg chg="add">
          <ac:chgData name="Jenna Aalto" userId="30c784d162ed7057" providerId="LiveId" clId="{B1DE7EB4-CBF5-43E7-A477-F69A04DF836B}" dt="2025-03-10T02:15:46.438" v="2353" actId="26606"/>
          <ac:spMkLst>
            <pc:docMk/>
            <pc:sldMk cId="1847543742" sldId="259"/>
            <ac:spMk id="23" creationId="{DC3B8C6B-63CA-4384-8059-2036BE520277}"/>
          </ac:spMkLst>
        </pc:spChg>
        <pc:spChg chg="add">
          <ac:chgData name="Jenna Aalto" userId="30c784d162ed7057" providerId="LiveId" clId="{B1DE7EB4-CBF5-43E7-A477-F69A04DF836B}" dt="2025-03-10T02:15:46.438" v="2353" actId="26606"/>
          <ac:spMkLst>
            <pc:docMk/>
            <pc:sldMk cId="1847543742" sldId="259"/>
            <ac:spMk id="25" creationId="{C71B03AA-C0EB-4104-84F8-E1AB8BFBEF60}"/>
          </ac:spMkLst>
        </pc:spChg>
        <pc:picChg chg="add mod ord">
          <ac:chgData name="Jenna Aalto" userId="30c784d162ed7057" providerId="LiveId" clId="{B1DE7EB4-CBF5-43E7-A477-F69A04DF836B}" dt="2025-03-11T18:23:59.136" v="2760" actId="166"/>
          <ac:picMkLst>
            <pc:docMk/>
            <pc:sldMk cId="1847543742" sldId="259"/>
            <ac:picMk id="5" creationId="{9EE75921-D2CF-D54D-6D7B-C600792849E6}"/>
          </ac:picMkLst>
        </pc:picChg>
        <pc:picChg chg="add del">
          <ac:chgData name="Jenna Aalto" userId="30c784d162ed7057" providerId="LiveId" clId="{B1DE7EB4-CBF5-43E7-A477-F69A04DF836B}" dt="2025-03-10T02:15:38.977" v="2349" actId="26606"/>
          <ac:picMkLst>
            <pc:docMk/>
            <pc:sldMk cId="1847543742" sldId="259"/>
            <ac:picMk id="14" creationId="{B03B59B5-123A-4DC5-87BD-6D3E22FA6504}"/>
          </ac:picMkLst>
        </pc:picChg>
        <pc:picChg chg="add del">
          <ac:chgData name="Jenna Aalto" userId="30c784d162ed7057" providerId="LiveId" clId="{B1DE7EB4-CBF5-43E7-A477-F69A04DF836B}" dt="2025-03-10T02:15:46.438" v="2353" actId="26606"/>
          <ac:picMkLst>
            <pc:docMk/>
            <pc:sldMk cId="1847543742" sldId="259"/>
            <ac:picMk id="18" creationId="{D2FDF82E-EBD8-4EC5-AD10-CD9E70EE85CF}"/>
          </ac:picMkLst>
        </pc:picChg>
        <pc:picChg chg="add">
          <ac:chgData name="Jenna Aalto" userId="30c784d162ed7057" providerId="LiveId" clId="{B1DE7EB4-CBF5-43E7-A477-F69A04DF836B}" dt="2025-03-10T02:15:46.438" v="2353" actId="26606"/>
          <ac:picMkLst>
            <pc:docMk/>
            <pc:sldMk cId="1847543742" sldId="259"/>
            <ac:picMk id="27" creationId="{09C2B723-6C2F-49DE-A429-50BDFD1ADB45}"/>
          </ac:picMkLst>
        </pc:picChg>
      </pc:sldChg>
      <pc:sldChg chg="modSp new del mod">
        <pc:chgData name="Jenna Aalto" userId="30c784d162ed7057" providerId="LiveId" clId="{B1DE7EB4-CBF5-43E7-A477-F69A04DF836B}" dt="2025-03-10T02:10:58.479" v="2058" actId="2696"/>
        <pc:sldMkLst>
          <pc:docMk/>
          <pc:sldMk cId="2681136929" sldId="259"/>
        </pc:sldMkLst>
        <pc:spChg chg="mod">
          <ac:chgData name="Jenna Aalto" userId="30c784d162ed7057" providerId="LiveId" clId="{B1DE7EB4-CBF5-43E7-A477-F69A04DF836B}" dt="2025-03-10T02:10:10.855" v="1942" actId="20577"/>
          <ac:spMkLst>
            <pc:docMk/>
            <pc:sldMk cId="2681136929" sldId="259"/>
            <ac:spMk id="2" creationId="{6B3BFB19-F81A-F843-FC47-39FE475FAB1E}"/>
          </ac:spMkLst>
        </pc:spChg>
        <pc:spChg chg="mod">
          <ac:chgData name="Jenna Aalto" userId="30c784d162ed7057" providerId="LiveId" clId="{B1DE7EB4-CBF5-43E7-A477-F69A04DF836B}" dt="2025-03-10T02:10:56.192" v="2057" actId="20577"/>
          <ac:spMkLst>
            <pc:docMk/>
            <pc:sldMk cId="2681136929" sldId="259"/>
            <ac:spMk id="3" creationId="{A951EC4D-D327-CA01-E505-3072609BA30D}"/>
          </ac:spMkLst>
        </pc:spChg>
      </pc:sldChg>
      <pc:sldChg chg="addSp delSp modSp new mod ord">
        <pc:chgData name="Jenna Aalto" userId="30c784d162ed7057" providerId="LiveId" clId="{B1DE7EB4-CBF5-43E7-A477-F69A04DF836B}" dt="2025-03-11T18:45:10.078" v="3837" actId="20577"/>
        <pc:sldMkLst>
          <pc:docMk/>
          <pc:sldMk cId="2272837899" sldId="260"/>
        </pc:sldMkLst>
        <pc:spChg chg="del mod">
          <ac:chgData name="Jenna Aalto" userId="30c784d162ed7057" providerId="LiveId" clId="{B1DE7EB4-CBF5-43E7-A477-F69A04DF836B}" dt="2025-03-11T18:39:20.227" v="3727" actId="21"/>
          <ac:spMkLst>
            <pc:docMk/>
            <pc:sldMk cId="2272837899" sldId="260"/>
            <ac:spMk id="2" creationId="{6FB78E4E-497C-C833-FE8A-53D5FB5A2B73}"/>
          </ac:spMkLst>
        </pc:spChg>
        <pc:spChg chg="del">
          <ac:chgData name="Jenna Aalto" userId="30c784d162ed7057" providerId="LiveId" clId="{B1DE7EB4-CBF5-43E7-A477-F69A04DF836B}" dt="2025-03-11T18:23:20.238" v="2746" actId="21"/>
          <ac:spMkLst>
            <pc:docMk/>
            <pc:sldMk cId="2272837899" sldId="260"/>
            <ac:spMk id="3" creationId="{41024F86-6BCD-74CE-4C4D-8FA43232DA83}"/>
          </ac:spMkLst>
        </pc:spChg>
        <pc:spChg chg="add mod">
          <ac:chgData name="Jenna Aalto" userId="30c784d162ed7057" providerId="LiveId" clId="{B1DE7EB4-CBF5-43E7-A477-F69A04DF836B}" dt="2025-03-11T18:42:21.710" v="3791" actId="1076"/>
          <ac:spMkLst>
            <pc:docMk/>
            <pc:sldMk cId="2272837899" sldId="260"/>
            <ac:spMk id="5" creationId="{4BC00198-B183-C532-69B3-95CCE2101503}"/>
          </ac:spMkLst>
        </pc:spChg>
        <pc:spChg chg="add mod">
          <ac:chgData name="Jenna Aalto" userId="30c784d162ed7057" providerId="LiveId" clId="{B1DE7EB4-CBF5-43E7-A477-F69A04DF836B}" dt="2025-03-11T18:45:10.078" v="3837" actId="20577"/>
          <ac:spMkLst>
            <pc:docMk/>
            <pc:sldMk cId="2272837899" sldId="260"/>
            <ac:spMk id="7" creationId="{5A328F2D-DFF1-3FA9-AA7C-A80DA4FDB238}"/>
          </ac:spMkLst>
        </pc:spChg>
        <pc:spChg chg="add del">
          <ac:chgData name="Jenna Aalto" userId="30c784d162ed7057" providerId="LiveId" clId="{B1DE7EB4-CBF5-43E7-A477-F69A04DF836B}" dt="2025-03-11T18:43:23.146" v="3806" actId="22"/>
          <ac:spMkLst>
            <pc:docMk/>
            <pc:sldMk cId="2272837899" sldId="260"/>
            <ac:spMk id="12" creationId="{C98D55ED-46D5-8790-0706-E8F2F9826F94}"/>
          </ac:spMkLst>
        </pc:spChg>
        <pc:picChg chg="add mod">
          <ac:chgData name="Jenna Aalto" userId="30c784d162ed7057" providerId="LiveId" clId="{B1DE7EB4-CBF5-43E7-A477-F69A04DF836B}" dt="2025-03-11T18:42:07.366" v="3787" actId="1076"/>
          <ac:picMkLst>
            <pc:docMk/>
            <pc:sldMk cId="2272837899" sldId="260"/>
            <ac:picMk id="8" creationId="{5D0C513A-A552-5BC3-7ECC-A488360EB2E8}"/>
          </ac:picMkLst>
        </pc:picChg>
        <pc:picChg chg="add mod">
          <ac:chgData name="Jenna Aalto" userId="30c784d162ed7057" providerId="LiveId" clId="{B1DE7EB4-CBF5-43E7-A477-F69A04DF836B}" dt="2025-03-11T18:42:08.689" v="3788" actId="1076"/>
          <ac:picMkLst>
            <pc:docMk/>
            <pc:sldMk cId="2272837899" sldId="260"/>
            <ac:picMk id="9" creationId="{0A77E2A0-DF6C-B993-B626-CFB868BB4193}"/>
          </ac:picMkLst>
        </pc:picChg>
        <pc:picChg chg="add mod">
          <ac:chgData name="Jenna Aalto" userId="30c784d162ed7057" providerId="LiveId" clId="{B1DE7EB4-CBF5-43E7-A477-F69A04DF836B}" dt="2025-03-11T18:42:13.622" v="3790" actId="1076"/>
          <ac:picMkLst>
            <pc:docMk/>
            <pc:sldMk cId="2272837899" sldId="260"/>
            <ac:picMk id="10" creationId="{531F3E19-FCDC-3D5C-44BA-4D31989017F0}"/>
          </ac:picMkLst>
        </pc:picChg>
      </pc:sldChg>
      <pc:sldChg chg="addSp delSp modSp new mod setBg">
        <pc:chgData name="Jenna Aalto" userId="30c784d162ed7057" providerId="LiveId" clId="{B1DE7EB4-CBF5-43E7-A477-F69A04DF836B}" dt="2025-03-11T18:30:43.065" v="3135" actId="1076"/>
        <pc:sldMkLst>
          <pc:docMk/>
          <pc:sldMk cId="1493860325" sldId="261"/>
        </pc:sldMkLst>
        <pc:spChg chg="mod">
          <ac:chgData name="Jenna Aalto" userId="30c784d162ed7057" providerId="LiveId" clId="{B1DE7EB4-CBF5-43E7-A477-F69A04DF836B}" dt="2025-03-11T18:30:37.520" v="3134" actId="1076"/>
          <ac:spMkLst>
            <pc:docMk/>
            <pc:sldMk cId="1493860325" sldId="261"/>
            <ac:spMk id="2" creationId="{A7F7186D-8ADF-CE9B-B34D-BA5057738818}"/>
          </ac:spMkLst>
        </pc:spChg>
        <pc:spChg chg="add del mod">
          <ac:chgData name="Jenna Aalto" userId="30c784d162ed7057" providerId="LiveId" clId="{B1DE7EB4-CBF5-43E7-A477-F69A04DF836B}" dt="2025-03-11T18:29:32.894" v="3111" actId="26606"/>
          <ac:spMkLst>
            <pc:docMk/>
            <pc:sldMk cId="1493860325" sldId="261"/>
            <ac:spMk id="3" creationId="{E729B06B-D418-C86F-0783-053DCC7344E1}"/>
          </ac:spMkLst>
        </pc:spChg>
        <pc:spChg chg="add del">
          <ac:chgData name="Jenna Aalto" userId="30c784d162ed7057" providerId="LiveId" clId="{B1DE7EB4-CBF5-43E7-A477-F69A04DF836B}" dt="2025-03-11T18:29:17.899" v="3104" actId="26606"/>
          <ac:spMkLst>
            <pc:docMk/>
            <pc:sldMk cId="1493860325" sldId="261"/>
            <ac:spMk id="8" creationId="{3A9C15D4-2EE7-4D05-B87C-91D1F3B9604B}"/>
          </ac:spMkLst>
        </pc:spChg>
        <pc:spChg chg="add del">
          <ac:chgData name="Jenna Aalto" userId="30c784d162ed7057" providerId="LiveId" clId="{B1DE7EB4-CBF5-43E7-A477-F69A04DF836B}" dt="2025-03-11T18:29:11.745" v="3100" actId="26606"/>
          <ac:spMkLst>
            <pc:docMk/>
            <pc:sldMk cId="1493860325" sldId="261"/>
            <ac:spMk id="9" creationId="{DC3B8C6B-63CA-4384-8059-2036BE520277}"/>
          </ac:spMkLst>
        </pc:spChg>
        <pc:spChg chg="add del">
          <ac:chgData name="Jenna Aalto" userId="30c784d162ed7057" providerId="LiveId" clId="{B1DE7EB4-CBF5-43E7-A477-F69A04DF836B}" dt="2025-03-11T18:29:17.899" v="3104" actId="26606"/>
          <ac:spMkLst>
            <pc:docMk/>
            <pc:sldMk cId="1493860325" sldId="261"/>
            <ac:spMk id="10" creationId="{4ED7B0FB-9654-4441-9545-02D458B68620}"/>
          </ac:spMkLst>
        </pc:spChg>
        <pc:spChg chg="add del">
          <ac:chgData name="Jenna Aalto" userId="30c784d162ed7057" providerId="LiveId" clId="{B1DE7EB4-CBF5-43E7-A477-F69A04DF836B}" dt="2025-03-11T18:29:11.745" v="3100" actId="26606"/>
          <ac:spMkLst>
            <pc:docMk/>
            <pc:sldMk cId="1493860325" sldId="261"/>
            <ac:spMk id="11" creationId="{C71B03AA-C0EB-4104-84F8-E1AB8BFBEF60}"/>
          </ac:spMkLst>
        </pc:spChg>
        <pc:spChg chg="add del">
          <ac:chgData name="Jenna Aalto" userId="30c784d162ed7057" providerId="LiveId" clId="{B1DE7EB4-CBF5-43E7-A477-F69A04DF836B}" dt="2025-03-11T18:29:15.079" v="3102" actId="26606"/>
          <ac:spMkLst>
            <pc:docMk/>
            <pc:sldMk cId="1493860325" sldId="261"/>
            <ac:spMk id="15" creationId="{6D58954F-C5AC-4BE0-811D-8DFE18E3506B}"/>
          </ac:spMkLst>
        </pc:spChg>
        <pc:spChg chg="add del">
          <ac:chgData name="Jenna Aalto" userId="30c784d162ed7057" providerId="LiveId" clId="{B1DE7EB4-CBF5-43E7-A477-F69A04DF836B}" dt="2025-03-11T18:29:15.079" v="3102" actId="26606"/>
          <ac:spMkLst>
            <pc:docMk/>
            <pc:sldMk cId="1493860325" sldId="261"/>
            <ac:spMk id="16" creationId="{C359E835-CE77-4DCC-8EC3-1924094D3B5B}"/>
          </ac:spMkLst>
        </pc:spChg>
        <pc:spChg chg="add del">
          <ac:chgData name="Jenna Aalto" userId="30c784d162ed7057" providerId="LiveId" clId="{B1DE7EB4-CBF5-43E7-A477-F69A04DF836B}" dt="2025-03-11T18:29:21.857" v="3106" actId="26606"/>
          <ac:spMkLst>
            <pc:docMk/>
            <pc:sldMk cId="1493860325" sldId="261"/>
            <ac:spMk id="19" creationId="{DC3B8C6B-63CA-4384-8059-2036BE520277}"/>
          </ac:spMkLst>
        </pc:spChg>
        <pc:spChg chg="add del">
          <ac:chgData name="Jenna Aalto" userId="30c784d162ed7057" providerId="LiveId" clId="{B1DE7EB4-CBF5-43E7-A477-F69A04DF836B}" dt="2025-03-11T18:29:21.857" v="3106" actId="26606"/>
          <ac:spMkLst>
            <pc:docMk/>
            <pc:sldMk cId="1493860325" sldId="261"/>
            <ac:spMk id="21" creationId="{C71B03AA-C0EB-4104-84F8-E1AB8BFBEF60}"/>
          </ac:spMkLst>
        </pc:spChg>
        <pc:spChg chg="add del">
          <ac:chgData name="Jenna Aalto" userId="30c784d162ed7057" providerId="LiveId" clId="{B1DE7EB4-CBF5-43E7-A477-F69A04DF836B}" dt="2025-03-11T18:29:29.688" v="3108" actId="26606"/>
          <ac:spMkLst>
            <pc:docMk/>
            <pc:sldMk cId="1493860325" sldId="261"/>
            <ac:spMk id="24" creationId="{3A9C15D4-2EE7-4D05-B87C-91D1F3B9604B}"/>
          </ac:spMkLst>
        </pc:spChg>
        <pc:spChg chg="add del">
          <ac:chgData name="Jenna Aalto" userId="30c784d162ed7057" providerId="LiveId" clId="{B1DE7EB4-CBF5-43E7-A477-F69A04DF836B}" dt="2025-03-11T18:29:29.688" v="3108" actId="26606"/>
          <ac:spMkLst>
            <pc:docMk/>
            <pc:sldMk cId="1493860325" sldId="261"/>
            <ac:spMk id="25" creationId="{4ED7B0FB-9654-4441-9545-02D458B68620}"/>
          </ac:spMkLst>
        </pc:spChg>
        <pc:spChg chg="add del">
          <ac:chgData name="Jenna Aalto" userId="30c784d162ed7057" providerId="LiveId" clId="{B1DE7EB4-CBF5-43E7-A477-F69A04DF836B}" dt="2025-03-11T18:29:32.831" v="3110" actId="26606"/>
          <ac:spMkLst>
            <pc:docMk/>
            <pc:sldMk cId="1493860325" sldId="261"/>
            <ac:spMk id="30" creationId="{4D4DD4CF-9732-4771-98FE-77886DC915F2}"/>
          </ac:spMkLst>
        </pc:spChg>
        <pc:spChg chg="add del">
          <ac:chgData name="Jenna Aalto" userId="30c784d162ed7057" providerId="LiveId" clId="{B1DE7EB4-CBF5-43E7-A477-F69A04DF836B}" dt="2025-03-11T18:29:32.831" v="3110" actId="26606"/>
          <ac:spMkLst>
            <pc:docMk/>
            <pc:sldMk cId="1493860325" sldId="261"/>
            <ac:spMk id="32" creationId="{A2861A9C-C970-4FFE-B67C-222B6F573287}"/>
          </ac:spMkLst>
        </pc:spChg>
        <pc:spChg chg="add del">
          <ac:chgData name="Jenna Aalto" userId="30c784d162ed7057" providerId="LiveId" clId="{B1DE7EB4-CBF5-43E7-A477-F69A04DF836B}" dt="2025-03-11T18:29:32.831" v="3110" actId="26606"/>
          <ac:spMkLst>
            <pc:docMk/>
            <pc:sldMk cId="1493860325" sldId="261"/>
            <ac:spMk id="34" creationId="{E729B06B-D418-C86F-0783-053DCC7344E1}"/>
          </ac:spMkLst>
        </pc:spChg>
        <pc:spChg chg="add">
          <ac:chgData name="Jenna Aalto" userId="30c784d162ed7057" providerId="LiveId" clId="{B1DE7EB4-CBF5-43E7-A477-F69A04DF836B}" dt="2025-03-11T18:29:32.894" v="3111" actId="26606"/>
          <ac:spMkLst>
            <pc:docMk/>
            <pc:sldMk cId="1493860325" sldId="261"/>
            <ac:spMk id="36" creationId="{44F95DE6-BC61-4DB8-97B8-E32959EA0E1D}"/>
          </ac:spMkLst>
        </pc:spChg>
        <pc:spChg chg="add mod">
          <ac:chgData name="Jenna Aalto" userId="30c784d162ed7057" providerId="LiveId" clId="{B1DE7EB4-CBF5-43E7-A477-F69A04DF836B}" dt="2025-03-11T18:30:43.065" v="3135" actId="1076"/>
          <ac:spMkLst>
            <pc:docMk/>
            <pc:sldMk cId="1493860325" sldId="261"/>
            <ac:spMk id="40" creationId="{E729B06B-D418-C86F-0783-053DCC7344E1}"/>
          </ac:spMkLst>
        </pc:spChg>
        <pc:graphicFrameChg chg="add del">
          <ac:chgData name="Jenna Aalto" userId="30c784d162ed7057" providerId="LiveId" clId="{B1DE7EB4-CBF5-43E7-A477-F69A04DF836B}" dt="2025-03-11T18:29:29.688" v="3108" actId="26606"/>
          <ac:graphicFrameMkLst>
            <pc:docMk/>
            <pc:sldMk cId="1493860325" sldId="261"/>
            <ac:graphicFrameMk id="28" creationId="{E828166F-C6D4-65BD-C27E-E6E0CBA61C1B}"/>
          </ac:graphicFrameMkLst>
        </pc:graphicFrameChg>
        <pc:picChg chg="add del">
          <ac:chgData name="Jenna Aalto" userId="30c784d162ed7057" providerId="LiveId" clId="{B1DE7EB4-CBF5-43E7-A477-F69A04DF836B}" dt="2025-03-11T18:29:11.745" v="3100" actId="26606"/>
          <ac:picMkLst>
            <pc:docMk/>
            <pc:sldMk cId="1493860325" sldId="261"/>
            <ac:picMk id="5" creationId="{9C409443-77AF-797F-1AB7-2E27A22A3F87}"/>
          </ac:picMkLst>
        </pc:picChg>
        <pc:picChg chg="add del">
          <ac:chgData name="Jenna Aalto" userId="30c784d162ed7057" providerId="LiveId" clId="{B1DE7EB4-CBF5-43E7-A477-F69A04DF836B}" dt="2025-03-11T18:29:17.899" v="3104" actId="26606"/>
          <ac:picMkLst>
            <pc:docMk/>
            <pc:sldMk cId="1493860325" sldId="261"/>
            <ac:picMk id="12" creationId="{7BB94C57-FDF3-45A3-9D1F-904523D795D4}"/>
          </ac:picMkLst>
        </pc:picChg>
        <pc:picChg chg="add del">
          <ac:chgData name="Jenna Aalto" userId="30c784d162ed7057" providerId="LiveId" clId="{B1DE7EB4-CBF5-43E7-A477-F69A04DF836B}" dt="2025-03-11T18:29:11.745" v="3100" actId="26606"/>
          <ac:picMkLst>
            <pc:docMk/>
            <pc:sldMk cId="1493860325" sldId="261"/>
            <ac:picMk id="13" creationId="{09C2B723-6C2F-49DE-A429-50BDFD1ADB45}"/>
          </ac:picMkLst>
        </pc:picChg>
        <pc:picChg chg="add del">
          <ac:chgData name="Jenna Aalto" userId="30c784d162ed7057" providerId="LiveId" clId="{B1DE7EB4-CBF5-43E7-A477-F69A04DF836B}" dt="2025-03-11T18:29:17.899" v="3104" actId="26606"/>
          <ac:picMkLst>
            <pc:docMk/>
            <pc:sldMk cId="1493860325" sldId="261"/>
            <ac:picMk id="14" creationId="{6AEBDF1A-221A-4497-BBA9-57A70D161510}"/>
          </ac:picMkLst>
        </pc:picChg>
        <pc:picChg chg="add del">
          <ac:chgData name="Jenna Aalto" userId="30c784d162ed7057" providerId="LiveId" clId="{B1DE7EB4-CBF5-43E7-A477-F69A04DF836B}" dt="2025-03-11T18:29:15.079" v="3102" actId="26606"/>
          <ac:picMkLst>
            <pc:docMk/>
            <pc:sldMk cId="1493860325" sldId="261"/>
            <ac:picMk id="17" creationId="{A47A902D-AF6F-3CA8-8E93-02888896B12A}"/>
          </ac:picMkLst>
        </pc:picChg>
        <pc:picChg chg="add del">
          <ac:chgData name="Jenna Aalto" userId="30c784d162ed7057" providerId="LiveId" clId="{B1DE7EB4-CBF5-43E7-A477-F69A04DF836B}" dt="2025-03-11T18:29:15.079" v="3102" actId="26606"/>
          <ac:picMkLst>
            <pc:docMk/>
            <pc:sldMk cId="1493860325" sldId="261"/>
            <ac:picMk id="18" creationId="{B03B59B5-123A-4DC5-87BD-6D3E22FA6504}"/>
          </ac:picMkLst>
        </pc:picChg>
        <pc:picChg chg="add del">
          <ac:chgData name="Jenna Aalto" userId="30c784d162ed7057" providerId="LiveId" clId="{B1DE7EB4-CBF5-43E7-A477-F69A04DF836B}" dt="2025-03-11T18:29:21.857" v="3106" actId="26606"/>
          <ac:picMkLst>
            <pc:docMk/>
            <pc:sldMk cId="1493860325" sldId="261"/>
            <ac:picMk id="20" creationId="{9C409443-77AF-797F-1AB7-2E27A22A3F87}"/>
          </ac:picMkLst>
        </pc:picChg>
        <pc:picChg chg="add del">
          <ac:chgData name="Jenna Aalto" userId="30c784d162ed7057" providerId="LiveId" clId="{B1DE7EB4-CBF5-43E7-A477-F69A04DF836B}" dt="2025-03-11T18:29:21.857" v="3106" actId="26606"/>
          <ac:picMkLst>
            <pc:docMk/>
            <pc:sldMk cId="1493860325" sldId="261"/>
            <ac:picMk id="22" creationId="{09C2B723-6C2F-49DE-A429-50BDFD1ADB45}"/>
          </ac:picMkLst>
        </pc:picChg>
        <pc:picChg chg="add del">
          <ac:chgData name="Jenna Aalto" userId="30c784d162ed7057" providerId="LiveId" clId="{B1DE7EB4-CBF5-43E7-A477-F69A04DF836B}" dt="2025-03-11T18:29:29.688" v="3108" actId="26606"/>
          <ac:picMkLst>
            <pc:docMk/>
            <pc:sldMk cId="1493860325" sldId="261"/>
            <ac:picMk id="26" creationId="{7BB94C57-FDF3-45A3-9D1F-904523D795D4}"/>
          </ac:picMkLst>
        </pc:picChg>
        <pc:picChg chg="add del">
          <ac:chgData name="Jenna Aalto" userId="30c784d162ed7057" providerId="LiveId" clId="{B1DE7EB4-CBF5-43E7-A477-F69A04DF836B}" dt="2025-03-11T18:29:29.688" v="3108" actId="26606"/>
          <ac:picMkLst>
            <pc:docMk/>
            <pc:sldMk cId="1493860325" sldId="261"/>
            <ac:picMk id="27" creationId="{6AEBDF1A-221A-4497-BBA9-57A70D161510}"/>
          </ac:picMkLst>
        </pc:picChg>
        <pc:picChg chg="add del">
          <ac:chgData name="Jenna Aalto" userId="30c784d162ed7057" providerId="LiveId" clId="{B1DE7EB4-CBF5-43E7-A477-F69A04DF836B}" dt="2025-03-11T18:29:32.831" v="3110" actId="26606"/>
          <ac:picMkLst>
            <pc:docMk/>
            <pc:sldMk cId="1493860325" sldId="261"/>
            <ac:picMk id="31" creationId="{E873F9E1-9E39-EA17-ACC9-5B0C90AB217C}"/>
          </ac:picMkLst>
        </pc:picChg>
        <pc:picChg chg="add del">
          <ac:chgData name="Jenna Aalto" userId="30c784d162ed7057" providerId="LiveId" clId="{B1DE7EB4-CBF5-43E7-A477-F69A04DF836B}" dt="2025-03-11T18:29:32.831" v="3110" actId="26606"/>
          <ac:picMkLst>
            <pc:docMk/>
            <pc:sldMk cId="1493860325" sldId="261"/>
            <ac:picMk id="33" creationId="{D2FDF82E-EBD8-4EC5-AD10-CD9E70EE85CF}"/>
          </ac:picMkLst>
        </pc:picChg>
        <pc:picChg chg="add">
          <ac:chgData name="Jenna Aalto" userId="30c784d162ed7057" providerId="LiveId" clId="{B1DE7EB4-CBF5-43E7-A477-F69A04DF836B}" dt="2025-03-11T18:29:32.894" v="3111" actId="26606"/>
          <ac:picMkLst>
            <pc:docMk/>
            <pc:sldMk cId="1493860325" sldId="261"/>
            <ac:picMk id="37" creationId="{48D9C176-456B-4F71-AB87-9D14B8B3D1C1}"/>
          </ac:picMkLst>
        </pc:picChg>
        <pc:picChg chg="add">
          <ac:chgData name="Jenna Aalto" userId="30c784d162ed7057" providerId="LiveId" clId="{B1DE7EB4-CBF5-43E7-A477-F69A04DF836B}" dt="2025-03-11T18:29:32.894" v="3111" actId="26606"/>
          <ac:picMkLst>
            <pc:docMk/>
            <pc:sldMk cId="1493860325" sldId="261"/>
            <ac:picMk id="38" creationId="{CFF97C55-868F-4FDD-BD3C-D2F191796F43}"/>
          </ac:picMkLst>
        </pc:picChg>
        <pc:picChg chg="add">
          <ac:chgData name="Jenna Aalto" userId="30c784d162ed7057" providerId="LiveId" clId="{B1DE7EB4-CBF5-43E7-A477-F69A04DF836B}" dt="2025-03-11T18:29:32.894" v="3111" actId="26606"/>
          <ac:picMkLst>
            <pc:docMk/>
            <pc:sldMk cId="1493860325" sldId="261"/>
            <ac:picMk id="39" creationId="{69722FB9-EA01-42A6-96B2-185F5CC120DF}"/>
          </ac:picMkLst>
        </pc:picChg>
        <pc:picChg chg="add">
          <ac:chgData name="Jenna Aalto" userId="30c784d162ed7057" providerId="LiveId" clId="{B1DE7EB4-CBF5-43E7-A477-F69A04DF836B}" dt="2025-03-11T18:29:32.894" v="3111" actId="26606"/>
          <ac:picMkLst>
            <pc:docMk/>
            <pc:sldMk cId="1493860325" sldId="261"/>
            <ac:picMk id="41" creationId="{D2B4E49C-E7B4-4F6A-8B93-646A0E241191}"/>
          </ac:picMkLst>
        </pc:picChg>
        <pc:picChg chg="add">
          <ac:chgData name="Jenna Aalto" userId="30c784d162ed7057" providerId="LiveId" clId="{B1DE7EB4-CBF5-43E7-A477-F69A04DF836B}" dt="2025-03-11T18:29:32.894" v="3111" actId="26606"/>
          <ac:picMkLst>
            <pc:docMk/>
            <pc:sldMk cId="1493860325" sldId="261"/>
            <ac:picMk id="42" creationId="{46528FBF-1727-4546-8131-BA22ED8B5497}"/>
          </ac:picMkLst>
        </pc:picChg>
      </pc:sldChg>
      <pc:sldChg chg="addSp delSp modSp new mod ord setBg">
        <pc:chgData name="Jenna Aalto" userId="30c784d162ed7057" providerId="LiveId" clId="{B1DE7EB4-CBF5-43E7-A477-F69A04DF836B}" dt="2025-03-11T18:43:09.647" v="3804"/>
        <pc:sldMkLst>
          <pc:docMk/>
          <pc:sldMk cId="100650578" sldId="262"/>
        </pc:sldMkLst>
        <pc:spChg chg="mod">
          <ac:chgData name="Jenna Aalto" userId="30c784d162ed7057" providerId="LiveId" clId="{B1DE7EB4-CBF5-43E7-A477-F69A04DF836B}" dt="2025-03-11T18:43:05.965" v="3802" actId="1076"/>
          <ac:spMkLst>
            <pc:docMk/>
            <pc:sldMk cId="100650578" sldId="262"/>
            <ac:spMk id="2" creationId="{66A46F86-5DCD-AD79-6D15-B8F2441A0926}"/>
          </ac:spMkLst>
        </pc:spChg>
        <pc:spChg chg="del mod">
          <ac:chgData name="Jenna Aalto" userId="30c784d162ed7057" providerId="LiveId" clId="{B1DE7EB4-CBF5-43E7-A477-F69A04DF836B}" dt="2025-03-11T18:42:27.852" v="3792" actId="21"/>
          <ac:spMkLst>
            <pc:docMk/>
            <pc:sldMk cId="100650578" sldId="262"/>
            <ac:spMk id="3" creationId="{06EC5720-B8BA-4105-4426-CA381905B6E2}"/>
          </ac:spMkLst>
        </pc:spChg>
        <pc:spChg chg="add">
          <ac:chgData name="Jenna Aalto" userId="30c784d162ed7057" providerId="LiveId" clId="{B1DE7EB4-CBF5-43E7-A477-F69A04DF836B}" dt="2025-03-11T18:42:40.706" v="3798" actId="26606"/>
          <ac:spMkLst>
            <pc:docMk/>
            <pc:sldMk cId="100650578" sldId="262"/>
            <ac:spMk id="8" creationId="{4E50CAEE-CAC0-4F18-9593-F09A3338C1A8}"/>
          </ac:spMkLst>
        </pc:spChg>
        <pc:spChg chg="add del mod">
          <ac:chgData name="Jenna Aalto" userId="30c784d162ed7057" providerId="LiveId" clId="{B1DE7EB4-CBF5-43E7-A477-F69A04DF836B}" dt="2025-03-11T18:42:34.263" v="3797"/>
          <ac:spMkLst>
            <pc:docMk/>
            <pc:sldMk cId="100650578" sldId="262"/>
            <ac:spMk id="11" creationId="{61ECB70A-E0E3-7453-1F83-B9F606FA8527}"/>
          </ac:spMkLst>
        </pc:spChg>
        <pc:picChg chg="add">
          <ac:chgData name="Jenna Aalto" userId="30c784d162ed7057" providerId="LiveId" clId="{B1DE7EB4-CBF5-43E7-A477-F69A04DF836B}" dt="2025-03-11T18:42:40.706" v="3798" actId="26606"/>
          <ac:picMkLst>
            <pc:docMk/>
            <pc:sldMk cId="100650578" sldId="262"/>
            <ac:picMk id="4" creationId="{9A0F0AC6-A89F-416B-9FA4-48E664065E73}"/>
          </ac:picMkLst>
        </pc:picChg>
        <pc:picChg chg="add del mod">
          <ac:chgData name="Jenna Aalto" userId="30c784d162ed7057" providerId="LiveId" clId="{B1DE7EB4-CBF5-43E7-A477-F69A04DF836B}" dt="2025-03-11T18:40:00.407" v="3747" actId="21"/>
          <ac:picMkLst>
            <pc:docMk/>
            <pc:sldMk cId="100650578" sldId="262"/>
            <ac:picMk id="5" creationId="{5D0C513A-A552-5BC3-7ECC-A488360EB2E8}"/>
          </ac:picMkLst>
        </pc:picChg>
        <pc:picChg chg="add">
          <ac:chgData name="Jenna Aalto" userId="30c784d162ed7057" providerId="LiveId" clId="{B1DE7EB4-CBF5-43E7-A477-F69A04DF836B}" dt="2025-03-11T18:42:40.706" v="3798" actId="26606"/>
          <ac:picMkLst>
            <pc:docMk/>
            <pc:sldMk cId="100650578" sldId="262"/>
            <ac:picMk id="6" creationId="{C31AA009-40AD-4098-8AE7-680CA35C6EAA}"/>
          </ac:picMkLst>
        </pc:picChg>
        <pc:picChg chg="add del mod">
          <ac:chgData name="Jenna Aalto" userId="30c784d162ed7057" providerId="LiveId" clId="{B1DE7EB4-CBF5-43E7-A477-F69A04DF836B}" dt="2025-03-11T18:40:34.499" v="3759" actId="21"/>
          <ac:picMkLst>
            <pc:docMk/>
            <pc:sldMk cId="100650578" sldId="262"/>
            <ac:picMk id="7" creationId="{0A77E2A0-DF6C-B993-B626-CFB868BB4193}"/>
          </ac:picMkLst>
        </pc:picChg>
        <pc:picChg chg="add del mod">
          <ac:chgData name="Jenna Aalto" userId="30c784d162ed7057" providerId="LiveId" clId="{B1DE7EB4-CBF5-43E7-A477-F69A04DF836B}" dt="2025-03-11T18:40:53.463" v="3765" actId="21"/>
          <ac:picMkLst>
            <pc:docMk/>
            <pc:sldMk cId="100650578" sldId="262"/>
            <ac:picMk id="9" creationId="{531F3E19-FCDC-3D5C-44BA-4D31989017F0}"/>
          </ac:picMkLst>
        </pc:picChg>
        <pc:picChg chg="add">
          <ac:chgData name="Jenna Aalto" userId="30c784d162ed7057" providerId="LiveId" clId="{B1DE7EB4-CBF5-43E7-A477-F69A04DF836B}" dt="2025-03-11T18:42:40.706" v="3798" actId="26606"/>
          <ac:picMkLst>
            <pc:docMk/>
            <pc:sldMk cId="100650578" sldId="262"/>
            <ac:picMk id="13" creationId="{D2DA77D5-12C4-446D-AC72-A514960A553E}"/>
          </ac:picMkLst>
        </pc:picChg>
        <pc:picChg chg="add">
          <ac:chgData name="Jenna Aalto" userId="30c784d162ed7057" providerId="LiveId" clId="{B1DE7EB4-CBF5-43E7-A477-F69A04DF836B}" dt="2025-03-11T18:42:40.706" v="3798" actId="26606"/>
          <ac:picMkLst>
            <pc:docMk/>
            <pc:sldMk cId="100650578" sldId="262"/>
            <ac:picMk id="15" creationId="{19E04E4F-6B32-4651-ACE0-DACABF1FC254}"/>
          </ac:picMkLst>
        </pc:picChg>
        <pc:picChg chg="add">
          <ac:chgData name="Jenna Aalto" userId="30c784d162ed7057" providerId="LiveId" clId="{B1DE7EB4-CBF5-43E7-A477-F69A04DF836B}" dt="2025-03-11T18:42:40.706" v="3798" actId="26606"/>
          <ac:picMkLst>
            <pc:docMk/>
            <pc:sldMk cId="100650578" sldId="262"/>
            <ac:picMk id="17" creationId="{13D4F2B0-7771-46FC-9763-240E8F55F14D}"/>
          </ac:picMkLst>
        </pc:picChg>
        <pc:picChg chg="add">
          <ac:chgData name="Jenna Aalto" userId="30c784d162ed7057" providerId="LiveId" clId="{B1DE7EB4-CBF5-43E7-A477-F69A04DF836B}" dt="2025-03-11T18:42:40.706" v="3798" actId="26606"/>
          <ac:picMkLst>
            <pc:docMk/>
            <pc:sldMk cId="100650578" sldId="262"/>
            <ac:picMk id="19" creationId="{6164F387-6750-4AFF-8A10-65C64D31ECA3}"/>
          </ac:picMkLst>
        </pc:picChg>
      </pc:sldChg>
      <pc:sldChg chg="delSp modSp new mod">
        <pc:chgData name="Jenna Aalto" userId="30c784d162ed7057" providerId="LiveId" clId="{B1DE7EB4-CBF5-43E7-A477-F69A04DF836B}" dt="2025-03-11T18:43:43.258" v="3827" actId="1076"/>
        <pc:sldMkLst>
          <pc:docMk/>
          <pc:sldMk cId="771216309" sldId="263"/>
        </pc:sldMkLst>
        <pc:spChg chg="mod">
          <ac:chgData name="Jenna Aalto" userId="30c784d162ed7057" providerId="LiveId" clId="{B1DE7EB4-CBF5-43E7-A477-F69A04DF836B}" dt="2025-03-11T18:43:43.258" v="3827" actId="1076"/>
          <ac:spMkLst>
            <pc:docMk/>
            <pc:sldMk cId="771216309" sldId="263"/>
            <ac:spMk id="2" creationId="{864B4E2A-E947-F09A-9E79-37178EC1C395}"/>
          </ac:spMkLst>
        </pc:spChg>
        <pc:spChg chg="del">
          <ac:chgData name="Jenna Aalto" userId="30c784d162ed7057" providerId="LiveId" clId="{B1DE7EB4-CBF5-43E7-A477-F69A04DF836B}" dt="2025-03-11T18:43:35.050" v="3821" actId="21"/>
          <ac:spMkLst>
            <pc:docMk/>
            <pc:sldMk cId="771216309" sldId="263"/>
            <ac:spMk id="3" creationId="{140C220C-BA9C-F15F-5D80-7FFE20AA5957}"/>
          </ac:spMkLst>
        </pc:spChg>
      </pc:sldChg>
      <pc:sldChg chg="addSp modSp new mod">
        <pc:chgData name="Jenna Aalto" userId="30c784d162ed7057" providerId="LiveId" clId="{B1DE7EB4-CBF5-43E7-A477-F69A04DF836B}" dt="2025-03-11T18:57:01.314" v="4406" actId="14100"/>
        <pc:sldMkLst>
          <pc:docMk/>
          <pc:sldMk cId="799996320" sldId="264"/>
        </pc:sldMkLst>
        <pc:spChg chg="mod">
          <ac:chgData name="Jenna Aalto" userId="30c784d162ed7057" providerId="LiveId" clId="{B1DE7EB4-CBF5-43E7-A477-F69A04DF836B}" dt="2025-03-11T18:47:19.356" v="3982" actId="1076"/>
          <ac:spMkLst>
            <pc:docMk/>
            <pc:sldMk cId="799996320" sldId="264"/>
            <ac:spMk id="2" creationId="{CBEE997E-3A00-EAF8-EF43-065755103ABC}"/>
          </ac:spMkLst>
        </pc:spChg>
        <pc:spChg chg="mod">
          <ac:chgData name="Jenna Aalto" userId="30c784d162ed7057" providerId="LiveId" clId="{B1DE7EB4-CBF5-43E7-A477-F69A04DF836B}" dt="2025-03-11T18:56:51.189" v="4405" actId="20577"/>
          <ac:spMkLst>
            <pc:docMk/>
            <pc:sldMk cId="799996320" sldId="264"/>
            <ac:spMk id="3" creationId="{181C9464-FC1D-7532-882E-D547F1B951B3}"/>
          </ac:spMkLst>
        </pc:spChg>
        <pc:spChg chg="add mod">
          <ac:chgData name="Jenna Aalto" userId="30c784d162ed7057" providerId="LiveId" clId="{B1DE7EB4-CBF5-43E7-A477-F69A04DF836B}" dt="2025-03-11T18:57:01.314" v="4406" actId="14100"/>
          <ac:spMkLst>
            <pc:docMk/>
            <pc:sldMk cId="799996320" sldId="264"/>
            <ac:spMk id="8" creationId="{EB370A43-C95D-BFB6-8E85-D72C2358F539}"/>
          </ac:spMkLst>
        </pc:spChg>
        <pc:picChg chg="add mod">
          <ac:chgData name="Jenna Aalto" userId="30c784d162ed7057" providerId="LiveId" clId="{B1DE7EB4-CBF5-43E7-A477-F69A04DF836B}" dt="2025-03-11T18:47:40.253" v="3986" actId="1076"/>
          <ac:picMkLst>
            <pc:docMk/>
            <pc:sldMk cId="799996320" sldId="264"/>
            <ac:picMk id="5" creationId="{46957C8B-CDD1-7141-4A45-4FB856B4610F}"/>
          </ac:picMkLst>
        </pc:picChg>
        <pc:picChg chg="add mod">
          <ac:chgData name="Jenna Aalto" userId="30c784d162ed7057" providerId="LiveId" clId="{B1DE7EB4-CBF5-43E7-A477-F69A04DF836B}" dt="2025-03-11T18:47:42.914" v="3987" actId="1076"/>
          <ac:picMkLst>
            <pc:docMk/>
            <pc:sldMk cId="799996320" sldId="264"/>
            <ac:picMk id="7" creationId="{F6808DF5-AC1C-3737-E8EC-63FA25A4657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11.3.2025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6172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amakuva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11.3.2025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7186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tsikko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11.3.2025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03876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inaus ja kuva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11.3.2025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0134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mikort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11.3.2025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91189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arak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11.3.2025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37763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uvan sara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11.3.2025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67420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11.3.2025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47792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11.3.2025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602636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46F6467-5E60-B827-6DF9-1EA95091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3681928-A81F-7BF8-A60F-ECF2494FD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0D62280-194D-E4F7-AD9E-0EA1ECE8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11.3.2025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81A6504-97B7-9EC8-1127-A4B3C4D9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40FE49D-BE38-43A8-753A-A2BBA134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805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11.3.2025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5212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11.3.2025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873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11.3.2025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3332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11.3.2025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3677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11.3.2025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6606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11.3.2025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2693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11.3.2025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9209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9A15-2235-4C9F-93F1-9D57C5F635C5}" type="datetimeFigureOut">
              <a:rPr lang="fi-FI" smtClean="0"/>
              <a:t>11.3.2025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2085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2AD9A15-2235-4C9F-93F1-9D57C5F635C5}" type="datetimeFigureOut">
              <a:rPr lang="fi-FI" smtClean="0"/>
              <a:t>11.3.2025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AB504C9-E4D2-4D44-A261-ACF8E313D9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23693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photos/women-beauty-outdoors-casual-8509637/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pixabay.com/photos/father-daughter-beach-family-daddy-656734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pixabay.com/photos/thumbs-up-positive-gesture-thumb-4589867/" TargetMode="External"/><Relationship Id="rId5" Type="http://schemas.openxmlformats.org/officeDocument/2006/relationships/hyperlink" Target="https://pixabay.com/" TargetMode="External"/><Relationship Id="rId4" Type="http://schemas.openxmlformats.org/officeDocument/2006/relationships/hyperlink" Target="https://chatgp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7">
            <a:extLst>
              <a:ext uri="{FF2B5EF4-FFF2-40B4-BE49-F238E27FC236}">
                <a16:creationId xmlns:a16="http://schemas.microsoft.com/office/drawing/2014/main" id="{A4921F60-5118-4274-90FB-B9934DC83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44000">
                <a:srgbClr val="B8B8B8">
                  <a:alpha val="8000"/>
                </a:srgbClr>
              </a:gs>
              <a:gs pos="100000">
                <a:schemeClr val="bg1">
                  <a:lumMod val="50000"/>
                  <a:alpha val="29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DD403B21-FD50-2FBA-614C-84F52A98F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74" y="1642004"/>
            <a:ext cx="5452532" cy="3248777"/>
          </a:xfrm>
        </p:spPr>
        <p:txBody>
          <a:bodyPr anchor="ctr">
            <a:normAutofit/>
          </a:bodyPr>
          <a:lstStyle/>
          <a:p>
            <a:r>
              <a:rPr lang="fi-FI" sz="6000" dirty="0" err="1"/>
              <a:t>SäähänSopiva</a:t>
            </a:r>
            <a:endParaRPr lang="fi-FI" sz="6000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F549DCE9-029E-CC9A-FE8A-DB71176B17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737" y="1642004"/>
            <a:ext cx="2743200" cy="3248777"/>
          </a:xfrm>
        </p:spPr>
        <p:txBody>
          <a:bodyPr anchor="ctr">
            <a:normAutofit/>
          </a:bodyPr>
          <a:lstStyle/>
          <a:p>
            <a:pPr algn="r"/>
            <a:r>
              <a:rPr lang="fi-FI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Jenna Aalto, Samu Puumala, Joona Jalonen ja Iiro Anttila</a:t>
            </a:r>
          </a:p>
        </p:txBody>
      </p:sp>
    </p:spTree>
    <p:extLst>
      <p:ext uri="{BB962C8B-B14F-4D97-AF65-F5344CB8AC3E}">
        <p14:creationId xmlns:p14="http://schemas.microsoft.com/office/powerpoint/2010/main" val="1266864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C31AA009-40AD-4098-8AE7-680CA35C6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4E50CAEE-CAC0-4F18-9593-F09A3338C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DA77D5-12C4-446D-AC72-A514960A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8199690" y="290557"/>
            <a:ext cx="3992310" cy="39055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E04E4F-6B32-4651-ACE0-DACABF1FC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120" r="54326" b="73832"/>
          <a:stretch/>
        </p:blipFill>
        <p:spPr>
          <a:xfrm>
            <a:off x="4581330" y="0"/>
            <a:ext cx="6762408" cy="2867764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66A46F86-5DCD-AD79-6D15-B8F2441A0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466" y="1860181"/>
            <a:ext cx="6247721" cy="22048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 err="1"/>
              <a:t>Esittely</a:t>
            </a:r>
            <a:endParaRPr lang="en-US" sz="4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3D4F2B0-7771-46FC-9763-240E8F55F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10246407" y="5429242"/>
            <a:ext cx="1945594" cy="1428758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64F387-6750-4AFF-8A10-65C64D31E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9795659" y="4064996"/>
            <a:ext cx="2716669" cy="1658803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0650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6D58954F-C5AC-4BE0-811D-8DFE18E35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C359E835-CE77-4DCC-8EC3-1924094D3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60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uva 3" descr="Kuva, joka sisältää kohteen henkilö, vaate, piha-, Katumuoti&#10;&#10;Tekoälyn generoima sisältö voi olla virheellistä.">
            <a:extLst>
              <a:ext uri="{FF2B5EF4-FFF2-40B4-BE49-F238E27FC236}">
                <a16:creationId xmlns:a16="http://schemas.microsoft.com/office/drawing/2014/main" id="{6CD398E6-A4A0-5F54-A136-FD8A76162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09" r="27868"/>
          <a:stretch/>
        </p:blipFill>
        <p:spPr>
          <a:xfrm>
            <a:off x="8076061" y="10"/>
            <a:ext cx="4115939" cy="6857990"/>
          </a:xfrm>
          <a:prstGeom prst="rect">
            <a:avLst/>
          </a:prstGeom>
        </p:spPr>
      </p:pic>
      <p:pic>
        <p:nvPicPr>
          <p:cNvPr id="29" name="Picture 12">
            <a:extLst>
              <a:ext uri="{FF2B5EF4-FFF2-40B4-BE49-F238E27FC236}">
                <a16:creationId xmlns:a16="http://schemas.microsoft.com/office/drawing/2014/main" id="{B03B59B5-123A-4DC5-87BD-6D3E22FA6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87029FE-0F1C-2055-9476-D24F2CE5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540" y="1922206"/>
            <a:ext cx="7796981" cy="481289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buFontTx/>
              <a:buChar char="-"/>
            </a:pPr>
            <a:r>
              <a:rPr lang="fi-FI" sz="2400" dirty="0" err="1"/>
              <a:t>Aims</a:t>
            </a:r>
            <a:r>
              <a:rPr lang="fi-FI" sz="2400" dirty="0"/>
              <a:t> to help </a:t>
            </a:r>
            <a:r>
              <a:rPr lang="fi-FI" sz="2400" dirty="0" err="1"/>
              <a:t>families</a:t>
            </a:r>
            <a:r>
              <a:rPr lang="fi-FI" sz="2400" dirty="0"/>
              <a:t>, </a:t>
            </a:r>
            <a:r>
              <a:rPr lang="fi-FI" sz="2400" dirty="0" err="1"/>
              <a:t>couples</a:t>
            </a:r>
            <a:r>
              <a:rPr lang="fi-FI" sz="2400" dirty="0"/>
              <a:t> and </a:t>
            </a:r>
            <a:r>
              <a:rPr lang="fi-FI" sz="2400" dirty="0" err="1"/>
              <a:t>people</a:t>
            </a:r>
            <a:r>
              <a:rPr lang="fi-FI" sz="2400" dirty="0"/>
              <a:t> </a:t>
            </a:r>
            <a:r>
              <a:rPr lang="fi-FI" sz="2400" dirty="0" err="1"/>
              <a:t>who</a:t>
            </a:r>
            <a:r>
              <a:rPr lang="fi-FI" sz="2400" dirty="0"/>
              <a:t> </a:t>
            </a:r>
            <a:r>
              <a:rPr lang="fi-FI" sz="2400" dirty="0" err="1"/>
              <a:t>struggle</a:t>
            </a:r>
            <a:r>
              <a:rPr lang="fi-FI" sz="2400" dirty="0"/>
              <a:t> </a:t>
            </a:r>
            <a:r>
              <a:rPr lang="fi-FI" sz="2400" dirty="0" err="1"/>
              <a:t>with</a:t>
            </a:r>
            <a:r>
              <a:rPr lang="fi-FI" sz="2400" dirty="0"/>
              <a:t> </a:t>
            </a:r>
            <a:r>
              <a:rPr lang="fi-FI" sz="2400" dirty="0" err="1"/>
              <a:t>decision</a:t>
            </a:r>
            <a:r>
              <a:rPr lang="fi-FI" sz="2400" dirty="0"/>
              <a:t> </a:t>
            </a:r>
            <a:r>
              <a:rPr lang="fi-FI" sz="2400" dirty="0" err="1"/>
              <a:t>making</a:t>
            </a:r>
            <a:r>
              <a:rPr lang="fi-FI" sz="2400" dirty="0"/>
              <a:t>.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fi-FI" sz="2400" dirty="0" err="1"/>
              <a:t>Offers</a:t>
            </a:r>
            <a:r>
              <a:rPr lang="fi-FI" sz="2400" dirty="0"/>
              <a:t> </a:t>
            </a:r>
            <a:r>
              <a:rPr lang="fi-FI" sz="2400" dirty="0" err="1"/>
              <a:t>fast</a:t>
            </a:r>
            <a:r>
              <a:rPr lang="fi-FI" sz="2400" dirty="0"/>
              <a:t> </a:t>
            </a:r>
            <a:r>
              <a:rPr lang="fi-FI" sz="2400" dirty="0" err="1"/>
              <a:t>ideas</a:t>
            </a:r>
            <a:r>
              <a:rPr lang="fi-FI" sz="2400" dirty="0"/>
              <a:t> and </a:t>
            </a:r>
            <a:r>
              <a:rPr lang="fi-FI" sz="2400" dirty="0" err="1"/>
              <a:t>decisions</a:t>
            </a:r>
            <a:r>
              <a:rPr lang="fi-FI" sz="2400" dirty="0"/>
              <a:t> </a:t>
            </a:r>
            <a:r>
              <a:rPr lang="fi-FI" sz="2400" dirty="0" err="1"/>
              <a:t>which</a:t>
            </a:r>
            <a:r>
              <a:rPr lang="fi-FI" sz="2400" dirty="0"/>
              <a:t> </a:t>
            </a:r>
            <a:r>
              <a:rPr lang="fi-FI" sz="2400" dirty="0" err="1"/>
              <a:t>helps</a:t>
            </a:r>
            <a:r>
              <a:rPr lang="fi-FI" sz="2400" dirty="0"/>
              <a:t> </a:t>
            </a:r>
            <a:r>
              <a:rPr lang="fi-FI" sz="2400" dirty="0" err="1"/>
              <a:t>especially</a:t>
            </a:r>
            <a:r>
              <a:rPr lang="fi-FI" sz="2400" dirty="0"/>
              <a:t> </a:t>
            </a:r>
            <a:r>
              <a:rPr lang="fi-FI" sz="2400" dirty="0" err="1"/>
              <a:t>if</a:t>
            </a:r>
            <a:r>
              <a:rPr lang="fi-FI" sz="2400" dirty="0"/>
              <a:t> </a:t>
            </a:r>
            <a:r>
              <a:rPr lang="fi-FI" sz="2400" dirty="0" err="1"/>
              <a:t>you</a:t>
            </a:r>
            <a:r>
              <a:rPr lang="fi-FI" sz="2400" dirty="0"/>
              <a:t> </a:t>
            </a:r>
            <a:r>
              <a:rPr lang="fi-FI" sz="2400" dirty="0" err="1"/>
              <a:t>are</a:t>
            </a:r>
            <a:r>
              <a:rPr lang="fi-FI" sz="2400" dirty="0"/>
              <a:t> outside </a:t>
            </a:r>
            <a:r>
              <a:rPr lang="fi-FI" sz="2400" dirty="0" err="1"/>
              <a:t>or</a:t>
            </a:r>
            <a:r>
              <a:rPr lang="fi-FI" sz="2400" dirty="0"/>
              <a:t> in a </a:t>
            </a:r>
            <a:r>
              <a:rPr lang="fi-FI" sz="2400" dirty="0" err="1"/>
              <a:t>large</a:t>
            </a:r>
            <a:r>
              <a:rPr lang="fi-FI" sz="2400" dirty="0"/>
              <a:t> </a:t>
            </a:r>
            <a:r>
              <a:rPr lang="fi-FI" sz="2400" dirty="0" err="1"/>
              <a:t>group</a:t>
            </a:r>
            <a:r>
              <a:rPr lang="fi-FI" sz="2400" dirty="0"/>
              <a:t> of </a:t>
            </a:r>
            <a:r>
              <a:rPr lang="fi-FI" sz="2400" dirty="0" err="1"/>
              <a:t>people</a:t>
            </a:r>
            <a:r>
              <a:rPr lang="fi-FI" sz="2400" dirty="0"/>
              <a:t> </a:t>
            </a:r>
            <a:r>
              <a:rPr lang="fi-FI" sz="2400" dirty="0" err="1"/>
              <a:t>who</a:t>
            </a:r>
            <a:r>
              <a:rPr lang="fi-FI" sz="2400" dirty="0"/>
              <a:t> </a:t>
            </a:r>
            <a:r>
              <a:rPr lang="fi-FI" sz="2400" dirty="0" err="1"/>
              <a:t>need</a:t>
            </a:r>
            <a:r>
              <a:rPr lang="fi-FI" sz="2400" dirty="0"/>
              <a:t> </a:t>
            </a:r>
            <a:r>
              <a:rPr lang="fi-FI" sz="2400" dirty="0" err="1"/>
              <a:t>ideas</a:t>
            </a:r>
            <a:r>
              <a:rPr lang="fi-FI" sz="2400" dirty="0"/>
              <a:t>, </a:t>
            </a:r>
            <a:r>
              <a:rPr lang="fi-FI" sz="2400" dirty="0" err="1"/>
              <a:t>fast</a:t>
            </a:r>
            <a:r>
              <a:rPr lang="fi-FI" sz="2400" dirty="0"/>
              <a:t>!!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fi-FI" sz="2400" dirty="0" err="1"/>
              <a:t>Potential</a:t>
            </a:r>
            <a:r>
              <a:rPr lang="fi-FI" sz="2400" dirty="0"/>
              <a:t> </a:t>
            </a:r>
            <a:r>
              <a:rPr lang="fi-FI" sz="2400" dirty="0" err="1"/>
              <a:t>customers</a:t>
            </a:r>
            <a:r>
              <a:rPr lang="fi-FI" sz="2400" dirty="0"/>
              <a:t> </a:t>
            </a:r>
            <a:r>
              <a:rPr lang="fi-FI" sz="2400" dirty="0" err="1"/>
              <a:t>include</a:t>
            </a:r>
            <a:r>
              <a:rPr lang="fi-FI" sz="2400" dirty="0"/>
              <a:t>:</a:t>
            </a:r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fi-FI" sz="2400" dirty="0" err="1"/>
              <a:t>busy</a:t>
            </a:r>
            <a:r>
              <a:rPr lang="fi-FI" sz="2400" dirty="0"/>
              <a:t> </a:t>
            </a:r>
            <a:r>
              <a:rPr lang="fi-FI" sz="2400" dirty="0" err="1"/>
              <a:t>people</a:t>
            </a:r>
            <a:endParaRPr lang="fi-FI" sz="2400" dirty="0"/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fi-FI" sz="2400" dirty="0" err="1"/>
              <a:t>families</a:t>
            </a:r>
            <a:r>
              <a:rPr lang="fi-FI" sz="2400" dirty="0"/>
              <a:t> </a:t>
            </a:r>
            <a:r>
              <a:rPr lang="fi-FI" sz="2400" dirty="0" err="1"/>
              <a:t>who</a:t>
            </a:r>
            <a:r>
              <a:rPr lang="fi-FI" sz="2400" dirty="0"/>
              <a:t> </a:t>
            </a:r>
            <a:r>
              <a:rPr lang="fi-FI" sz="2400" dirty="0" err="1"/>
              <a:t>don’t</a:t>
            </a:r>
            <a:r>
              <a:rPr lang="fi-FI" sz="2400" dirty="0"/>
              <a:t> </a:t>
            </a:r>
            <a:r>
              <a:rPr lang="fi-FI" sz="2400" dirty="0" err="1"/>
              <a:t>have</a:t>
            </a:r>
            <a:r>
              <a:rPr lang="fi-FI" sz="2400" dirty="0"/>
              <a:t> </a:t>
            </a:r>
            <a:r>
              <a:rPr lang="fi-FI" sz="2400" dirty="0" err="1"/>
              <a:t>the</a:t>
            </a:r>
            <a:r>
              <a:rPr lang="fi-FI" sz="2400" dirty="0"/>
              <a:t> </a:t>
            </a:r>
            <a:r>
              <a:rPr lang="fi-FI" sz="2400" dirty="0" err="1"/>
              <a:t>time</a:t>
            </a:r>
            <a:r>
              <a:rPr lang="fi-FI" sz="2400" dirty="0"/>
              <a:t> of </a:t>
            </a:r>
            <a:r>
              <a:rPr lang="fi-FI" sz="2400" dirty="0" err="1"/>
              <a:t>the</a:t>
            </a:r>
            <a:r>
              <a:rPr lang="fi-FI" sz="2400" dirty="0"/>
              <a:t> </a:t>
            </a:r>
            <a:r>
              <a:rPr lang="fi-FI" sz="2400" dirty="0" err="1"/>
              <a:t>day</a:t>
            </a:r>
            <a:r>
              <a:rPr lang="fi-FI" sz="2400" dirty="0"/>
              <a:t> to </a:t>
            </a:r>
            <a:r>
              <a:rPr lang="fi-FI" sz="2400" dirty="0" err="1"/>
              <a:t>plan</a:t>
            </a:r>
            <a:r>
              <a:rPr lang="fi-FI" sz="2400" dirty="0"/>
              <a:t> </a:t>
            </a:r>
            <a:r>
              <a:rPr lang="fi-FI" sz="2400" dirty="0" err="1"/>
              <a:t>activities</a:t>
            </a:r>
            <a:r>
              <a:rPr lang="fi-FI" sz="2400" dirty="0"/>
              <a:t> </a:t>
            </a:r>
            <a:r>
              <a:rPr lang="fi-FI" sz="2400" dirty="0" err="1"/>
              <a:t>ahead</a:t>
            </a:r>
            <a:endParaRPr lang="fi-FI" sz="2400" dirty="0"/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fi-FI" sz="2400" dirty="0" err="1"/>
              <a:t>Couples</a:t>
            </a:r>
            <a:r>
              <a:rPr lang="fi-FI" sz="2400" dirty="0"/>
              <a:t> </a:t>
            </a:r>
            <a:r>
              <a:rPr lang="fi-FI" sz="2400" dirty="0" err="1"/>
              <a:t>who</a:t>
            </a:r>
            <a:r>
              <a:rPr lang="fi-FI" sz="2400" dirty="0"/>
              <a:t> </a:t>
            </a:r>
            <a:r>
              <a:rPr lang="fi-FI" sz="2400" dirty="0" err="1"/>
              <a:t>wan’t</a:t>
            </a:r>
            <a:r>
              <a:rPr lang="fi-FI" sz="2400" dirty="0"/>
              <a:t> a </a:t>
            </a:r>
            <a:r>
              <a:rPr lang="fi-FI" sz="2400" dirty="0" err="1"/>
              <a:t>touch</a:t>
            </a:r>
            <a:r>
              <a:rPr lang="fi-FI" sz="2400" dirty="0"/>
              <a:t> of </a:t>
            </a:r>
            <a:r>
              <a:rPr lang="fi-FI" sz="2400" dirty="0" err="1"/>
              <a:t>spontaneity</a:t>
            </a:r>
            <a:endParaRPr lang="fi-FI" sz="2400" dirty="0"/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fi-FI" sz="2400" dirty="0"/>
              <a:t>People </a:t>
            </a:r>
            <a:r>
              <a:rPr lang="fi-FI" sz="2400" dirty="0" err="1"/>
              <a:t>who</a:t>
            </a:r>
            <a:r>
              <a:rPr lang="fi-FI" sz="2400" dirty="0"/>
              <a:t> </a:t>
            </a:r>
            <a:r>
              <a:rPr lang="fi-FI" sz="2400" dirty="0" err="1"/>
              <a:t>have</a:t>
            </a:r>
            <a:r>
              <a:rPr lang="fi-FI" sz="2400" dirty="0"/>
              <a:t> </a:t>
            </a:r>
            <a:r>
              <a:rPr lang="fi-FI" sz="2400" dirty="0" err="1"/>
              <a:t>issues</a:t>
            </a:r>
            <a:r>
              <a:rPr lang="fi-FI" sz="2400" dirty="0"/>
              <a:t> </a:t>
            </a:r>
            <a:r>
              <a:rPr lang="fi-FI" sz="2400" dirty="0" err="1"/>
              <a:t>coming</a:t>
            </a:r>
            <a:r>
              <a:rPr lang="fi-FI" sz="2400" dirty="0"/>
              <a:t> </a:t>
            </a:r>
            <a:r>
              <a:rPr lang="fi-FI" sz="2400" dirty="0" err="1"/>
              <a:t>up</a:t>
            </a:r>
            <a:r>
              <a:rPr lang="fi-FI" sz="2400" dirty="0"/>
              <a:t> </a:t>
            </a:r>
            <a:r>
              <a:rPr lang="fi-FI" sz="2400" dirty="0" err="1"/>
              <a:t>with</a:t>
            </a:r>
            <a:r>
              <a:rPr lang="fi-FI" sz="2400" dirty="0"/>
              <a:t> </a:t>
            </a:r>
            <a:r>
              <a:rPr lang="fi-FI" sz="2400" dirty="0" err="1"/>
              <a:t>ideas</a:t>
            </a:r>
            <a:r>
              <a:rPr lang="fi-FI" sz="2400" dirty="0"/>
              <a:t> </a:t>
            </a:r>
            <a:r>
              <a:rPr lang="fi-FI" sz="2400" dirty="0" err="1"/>
              <a:t>or</a:t>
            </a:r>
            <a:r>
              <a:rPr lang="fi-FI" sz="2400" dirty="0"/>
              <a:t> </a:t>
            </a:r>
            <a:r>
              <a:rPr lang="fi-FI" sz="2400" dirty="0" err="1"/>
              <a:t>decisions</a:t>
            </a:r>
            <a:endParaRPr lang="fi-FI" sz="2400" dirty="0"/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fi-FI" sz="2400" dirty="0" err="1"/>
              <a:t>Friendgroups</a:t>
            </a:r>
            <a:endParaRPr lang="fi-FI" sz="2400" dirty="0"/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fi-FI" sz="2400" dirty="0"/>
              <a:t>People </a:t>
            </a:r>
            <a:r>
              <a:rPr lang="fi-FI" sz="2400" dirty="0" err="1"/>
              <a:t>who</a:t>
            </a:r>
            <a:r>
              <a:rPr lang="fi-FI" sz="2400" dirty="0"/>
              <a:t> </a:t>
            </a:r>
            <a:r>
              <a:rPr lang="fi-FI" sz="2400" dirty="0" err="1"/>
              <a:t>want</a:t>
            </a:r>
            <a:r>
              <a:rPr lang="fi-FI" sz="2400" dirty="0"/>
              <a:t> to </a:t>
            </a:r>
            <a:r>
              <a:rPr lang="fi-FI" sz="2400" dirty="0" err="1"/>
              <a:t>do</a:t>
            </a:r>
            <a:r>
              <a:rPr lang="fi-FI" sz="2400" dirty="0"/>
              <a:t> </a:t>
            </a:r>
            <a:r>
              <a:rPr lang="fi-FI" sz="2400" dirty="0" err="1"/>
              <a:t>something</a:t>
            </a:r>
            <a:r>
              <a:rPr lang="fi-FI" sz="2400" dirty="0"/>
              <a:t> </a:t>
            </a:r>
            <a:r>
              <a:rPr lang="fi-FI" sz="2400" dirty="0" err="1"/>
              <a:t>different</a:t>
            </a:r>
            <a:endParaRPr lang="fi-FI" sz="2400" dirty="0"/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611395A4-2F4A-8FDF-D82C-52915ED88055}"/>
              </a:ext>
            </a:extLst>
          </p:cNvPr>
          <p:cNvSpPr txBox="1"/>
          <p:nvPr/>
        </p:nvSpPr>
        <p:spPr>
          <a:xfrm>
            <a:off x="1219199" y="945494"/>
            <a:ext cx="506361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4000" dirty="0" err="1"/>
              <a:t>SäähänSopiva</a:t>
            </a:r>
            <a:endParaRPr lang="fi-FI" sz="1200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521330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 descr="Kuva, joka sisältää kohteen piha-, taivas, loma, vesi&#10;&#10;Tekoälyn generoima sisältö voi olla virheellistä.">
            <a:extLst>
              <a:ext uri="{FF2B5EF4-FFF2-40B4-BE49-F238E27FC236}">
                <a16:creationId xmlns:a16="http://schemas.microsoft.com/office/drawing/2014/main" id="{2170E2AD-A5C0-A150-2428-8F72ABCC0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1"/>
          <a:stretch/>
        </p:blipFill>
        <p:spPr>
          <a:xfrm>
            <a:off x="20" y="2754"/>
            <a:ext cx="12191980" cy="6858000"/>
          </a:xfrm>
          <a:prstGeom prst="rect">
            <a:avLst/>
          </a:prstGeom>
        </p:spPr>
      </p:pic>
      <p:sp>
        <p:nvSpPr>
          <p:cNvPr id="51" name="Rectangle 46">
            <a:extLst>
              <a:ext uri="{FF2B5EF4-FFF2-40B4-BE49-F238E27FC236}">
                <a16:creationId xmlns:a16="http://schemas.microsoft.com/office/drawing/2014/main" id="{23E246C7-AE23-4B78-B596-A021E638F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54"/>
            <a:ext cx="12192000" cy="6858000"/>
          </a:xfrm>
          <a:prstGeom prst="rect">
            <a:avLst/>
          </a:prstGeom>
          <a:gradFill>
            <a:gsLst>
              <a:gs pos="10000">
                <a:schemeClr val="bg1">
                  <a:alpha val="75000"/>
                </a:schemeClr>
              </a:gs>
              <a:gs pos="85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48">
            <a:extLst>
              <a:ext uri="{FF2B5EF4-FFF2-40B4-BE49-F238E27FC236}">
                <a16:creationId xmlns:a16="http://schemas.microsoft.com/office/drawing/2014/main" id="{4388652C-EA91-4836-8F81-08E05C74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DE2D10E5-3D41-78C0-759E-07F34B82F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7" y="729754"/>
            <a:ext cx="10364451" cy="757999"/>
          </a:xfrm>
        </p:spPr>
        <p:txBody>
          <a:bodyPr>
            <a:normAutofit/>
          </a:bodyPr>
          <a:lstStyle/>
          <a:p>
            <a:r>
              <a:rPr lang="fi-FI" sz="4000" dirty="0"/>
              <a:t>Soo.. </a:t>
            </a:r>
            <a:r>
              <a:rPr lang="fi-FI" sz="4000" dirty="0" err="1"/>
              <a:t>What</a:t>
            </a:r>
            <a:r>
              <a:rPr lang="fi-FI" sz="4000" dirty="0"/>
              <a:t> </a:t>
            </a:r>
            <a:r>
              <a:rPr lang="fi-FI" sz="4000" dirty="0" err="1"/>
              <a:t>activities</a:t>
            </a:r>
            <a:r>
              <a:rPr lang="fi-FI" sz="4000" dirty="0"/>
              <a:t>?</a:t>
            </a:r>
          </a:p>
        </p:txBody>
      </p:sp>
      <p:sp>
        <p:nvSpPr>
          <p:cNvPr id="42" name="Sisällön paikkamerkki 2">
            <a:extLst>
              <a:ext uri="{FF2B5EF4-FFF2-40B4-BE49-F238E27FC236}">
                <a16:creationId xmlns:a16="http://schemas.microsoft.com/office/drawing/2014/main" id="{7848ABE8-E32C-EC48-4452-F1B5D80BA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219" y="1868129"/>
            <a:ext cx="10884309" cy="470964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i-FI" dirty="0" err="1"/>
              <a:t>Säähänsopiva</a:t>
            </a:r>
            <a:r>
              <a:rPr lang="fi-FI" dirty="0"/>
              <a:t> </a:t>
            </a:r>
            <a:r>
              <a:rPr lang="fi-FI" dirty="0" err="1"/>
              <a:t>offers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activities</a:t>
            </a:r>
            <a:r>
              <a:rPr lang="fi-FI" dirty="0"/>
              <a:t> </a:t>
            </a:r>
            <a:r>
              <a:rPr lang="fi-FI" dirty="0" err="1"/>
              <a:t>based</a:t>
            </a:r>
            <a:r>
              <a:rPr lang="fi-FI" dirty="0"/>
              <a:t> on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weather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input into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system</a:t>
            </a:r>
            <a:endParaRPr lang="fi-FI" dirty="0"/>
          </a:p>
          <a:p>
            <a:pPr marL="0" indent="0">
              <a:lnSpc>
                <a:spcPct val="110000"/>
              </a:lnSpc>
              <a:buNone/>
            </a:pPr>
            <a:r>
              <a:rPr lang="fi-FI" dirty="0" err="1"/>
              <a:t>Activities</a:t>
            </a:r>
            <a:r>
              <a:rPr lang="fi-FI" dirty="0"/>
              <a:t> </a:t>
            </a:r>
            <a:r>
              <a:rPr lang="fi-FI" dirty="0" err="1"/>
              <a:t>vary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inside to outside, COUPLES TO FAMILIES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i-FI" dirty="0" err="1"/>
              <a:t>Activities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weather</a:t>
            </a:r>
            <a:r>
              <a:rPr lang="fi-FI" dirty="0"/>
              <a:t> </a:t>
            </a:r>
            <a:r>
              <a:rPr lang="fi-FI" dirty="0" err="1"/>
              <a:t>based</a:t>
            </a:r>
            <a:r>
              <a:rPr lang="fi-FI" dirty="0"/>
              <a:t> and some of </a:t>
            </a:r>
            <a:r>
              <a:rPr lang="fi-FI" dirty="0" err="1"/>
              <a:t>them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locked</a:t>
            </a:r>
            <a:r>
              <a:rPr lang="fi-FI" dirty="0"/>
              <a:t> </a:t>
            </a:r>
            <a:r>
              <a:rPr lang="fi-FI" dirty="0" err="1"/>
              <a:t>behind</a:t>
            </a:r>
            <a:r>
              <a:rPr lang="fi-FI" dirty="0"/>
              <a:t> </a:t>
            </a:r>
            <a:r>
              <a:rPr lang="fi-FI" dirty="0" err="1"/>
              <a:t>certain</a:t>
            </a:r>
            <a:r>
              <a:rPr lang="fi-FI" dirty="0"/>
              <a:t> </a:t>
            </a:r>
            <a:r>
              <a:rPr lang="fi-FI" dirty="0" err="1"/>
              <a:t>weather</a:t>
            </a:r>
            <a:r>
              <a:rPr lang="fi-FI" dirty="0"/>
              <a:t> </a:t>
            </a:r>
            <a:r>
              <a:rPr lang="fi-FI" dirty="0" err="1"/>
              <a:t>types</a:t>
            </a:r>
            <a:r>
              <a:rPr lang="fi-FI" dirty="0"/>
              <a:t>, for an </a:t>
            </a:r>
            <a:r>
              <a:rPr lang="fi-FI" dirty="0" err="1"/>
              <a:t>example</a:t>
            </a:r>
            <a:endParaRPr lang="fi-FI" dirty="0"/>
          </a:p>
          <a:p>
            <a:pPr marL="0" indent="0">
              <a:lnSpc>
                <a:spcPct val="110000"/>
              </a:lnSpc>
              <a:buNone/>
            </a:pPr>
            <a:r>
              <a:rPr lang="fi-FI" dirty="0" err="1"/>
              <a:t>Snowy</a:t>
            </a:r>
            <a:r>
              <a:rPr lang="fi-FI" dirty="0"/>
              <a:t> </a:t>
            </a:r>
            <a:r>
              <a:rPr lang="fi-FI" dirty="0" err="1"/>
              <a:t>weather</a:t>
            </a:r>
            <a:endParaRPr lang="fi-FI" dirty="0"/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fi-FI" sz="2000" dirty="0" err="1"/>
              <a:t>Skiing</a:t>
            </a:r>
            <a:endParaRPr lang="fi-FI" sz="2000" dirty="0"/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fi-FI" sz="2000" dirty="0"/>
              <a:t>Building a </a:t>
            </a:r>
            <a:r>
              <a:rPr lang="fi-FI" sz="2000" dirty="0" err="1"/>
              <a:t>snowman</a:t>
            </a:r>
            <a:endParaRPr lang="fi-FI" sz="2000" dirty="0"/>
          </a:p>
          <a:p>
            <a:pPr marL="0" indent="0">
              <a:lnSpc>
                <a:spcPct val="110000"/>
              </a:lnSpc>
              <a:buNone/>
            </a:pPr>
            <a:r>
              <a:rPr lang="fi-FI" dirty="0" err="1"/>
              <a:t>Sunny</a:t>
            </a:r>
            <a:r>
              <a:rPr lang="fi-FI" dirty="0"/>
              <a:t> </a:t>
            </a:r>
            <a:r>
              <a:rPr lang="fi-FI" dirty="0" err="1"/>
              <a:t>weather</a:t>
            </a:r>
            <a:endParaRPr lang="fi-FI" dirty="0"/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fi-FI" sz="2000" dirty="0" err="1"/>
              <a:t>Sunbathing</a:t>
            </a:r>
            <a:endParaRPr lang="fi-FI" sz="2000" dirty="0"/>
          </a:p>
          <a:p>
            <a:pPr lvl="1">
              <a:lnSpc>
                <a:spcPct val="110000"/>
              </a:lnSpc>
              <a:buFontTx/>
              <a:buChar char="-"/>
            </a:pPr>
            <a:r>
              <a:rPr lang="fi-FI" sz="2000" dirty="0" err="1"/>
              <a:t>Swimming</a:t>
            </a:r>
            <a:endParaRPr lang="fi-FI" sz="2000" dirty="0"/>
          </a:p>
        </p:txBody>
      </p:sp>
    </p:spTree>
    <p:extLst>
      <p:ext uri="{BB962C8B-B14F-4D97-AF65-F5344CB8AC3E}">
        <p14:creationId xmlns:p14="http://schemas.microsoft.com/office/powerpoint/2010/main" val="275176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iruutu 4">
            <a:extLst>
              <a:ext uri="{FF2B5EF4-FFF2-40B4-BE49-F238E27FC236}">
                <a16:creationId xmlns:a16="http://schemas.microsoft.com/office/drawing/2014/main" id="{4BC00198-B183-C532-69B3-95CCE2101503}"/>
              </a:ext>
            </a:extLst>
          </p:cNvPr>
          <p:cNvSpPr txBox="1"/>
          <p:nvPr/>
        </p:nvSpPr>
        <p:spPr>
          <a:xfrm>
            <a:off x="6676103" y="34021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4400" dirty="0"/>
              <a:t>Technical </a:t>
            </a:r>
            <a:r>
              <a:rPr lang="fi-FI" sz="4400" dirty="0" err="1"/>
              <a:t>development</a:t>
            </a:r>
            <a:endParaRPr lang="fi-FI" sz="4400" dirty="0"/>
          </a:p>
        </p:txBody>
      </p:sp>
      <p:sp>
        <p:nvSpPr>
          <p:cNvPr id="7" name="Tekstiruutu 6">
            <a:extLst>
              <a:ext uri="{FF2B5EF4-FFF2-40B4-BE49-F238E27FC236}">
                <a16:creationId xmlns:a16="http://schemas.microsoft.com/office/drawing/2014/main" id="{5A328F2D-DFF1-3FA9-AA7C-A80DA4FDB238}"/>
              </a:ext>
            </a:extLst>
          </p:cNvPr>
          <p:cNvSpPr txBox="1"/>
          <p:nvPr/>
        </p:nvSpPr>
        <p:spPr>
          <a:xfrm>
            <a:off x="181897" y="470337"/>
            <a:ext cx="11828206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project</a:t>
            </a:r>
            <a:r>
              <a:rPr lang="fi-FI" sz="2000" dirty="0"/>
              <a:t> </a:t>
            </a:r>
            <a:r>
              <a:rPr lang="fi-FI" sz="2000" dirty="0" err="1"/>
              <a:t>was</a:t>
            </a:r>
            <a:r>
              <a:rPr lang="fi-FI" sz="2000" dirty="0"/>
              <a:t> </a:t>
            </a:r>
            <a:r>
              <a:rPr lang="fi-FI" sz="2000" dirty="0" err="1"/>
              <a:t>coded</a:t>
            </a:r>
            <a:r>
              <a:rPr lang="fi-FI" sz="2000" dirty="0"/>
              <a:t> in c-</a:t>
            </a:r>
            <a:r>
              <a:rPr lang="fi-FI" sz="2000" dirty="0" err="1"/>
              <a:t>sharp</a:t>
            </a:r>
            <a:r>
              <a:rPr lang="fi-FI" sz="2000" dirty="0"/>
              <a:t> </a:t>
            </a:r>
            <a:r>
              <a:rPr lang="fi-FI" sz="2000" dirty="0" err="1"/>
              <a:t>using</a:t>
            </a:r>
            <a:r>
              <a:rPr lang="fi-FI" sz="2000" dirty="0"/>
              <a:t> </a:t>
            </a:r>
            <a:r>
              <a:rPr lang="fi-FI" sz="2000" dirty="0" err="1"/>
              <a:t>visual</a:t>
            </a:r>
            <a:r>
              <a:rPr lang="fi-FI" sz="2000" dirty="0"/>
              <a:t> studio 2022</a:t>
            </a:r>
          </a:p>
          <a:p>
            <a:endParaRPr lang="fi-FI" sz="2000" dirty="0"/>
          </a:p>
          <a:p>
            <a:endParaRPr lang="fi-FI" sz="2000" dirty="0"/>
          </a:p>
          <a:p>
            <a:pPr>
              <a:buFontTx/>
              <a:buChar char="-"/>
            </a:pPr>
            <a:r>
              <a:rPr lang="fi-FI" sz="2000" dirty="0"/>
              <a:t> </a:t>
            </a:r>
            <a:r>
              <a:rPr lang="fi-FI" sz="2000" dirty="0" err="1"/>
              <a:t>Starts</a:t>
            </a:r>
            <a:r>
              <a:rPr lang="fi-FI" sz="2000" dirty="0"/>
              <a:t> </a:t>
            </a:r>
            <a:r>
              <a:rPr lang="fi-FI" sz="2000" dirty="0" err="1"/>
              <a:t>by</a:t>
            </a:r>
            <a:r>
              <a:rPr lang="fi-FI" sz="2000" dirty="0"/>
              <a:t> </a:t>
            </a:r>
            <a:r>
              <a:rPr lang="fi-FI" sz="2000" dirty="0" err="1"/>
              <a:t>asking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weather</a:t>
            </a:r>
            <a:r>
              <a:rPr lang="fi-FI" sz="2000" dirty="0"/>
              <a:t>, </a:t>
            </a:r>
            <a:r>
              <a:rPr lang="fi-FI" sz="2000" dirty="0" err="1"/>
              <a:t>you</a:t>
            </a:r>
            <a:r>
              <a:rPr lang="fi-FI" sz="2000" dirty="0"/>
              <a:t> </a:t>
            </a:r>
            <a:r>
              <a:rPr lang="fi-FI" sz="2000" dirty="0" err="1"/>
              <a:t>can</a:t>
            </a:r>
            <a:r>
              <a:rPr lang="fi-FI" sz="2000" dirty="0"/>
              <a:t> </a:t>
            </a:r>
            <a:r>
              <a:rPr lang="fi-FI" sz="2000" dirty="0" err="1"/>
              <a:t>choose</a:t>
            </a:r>
            <a:r>
              <a:rPr lang="fi-FI" sz="2000" dirty="0"/>
              <a:t> </a:t>
            </a:r>
            <a:r>
              <a:rPr lang="fi-FI" sz="2000" dirty="0" err="1"/>
              <a:t>which</a:t>
            </a:r>
            <a:r>
              <a:rPr lang="fi-FI" sz="2000" dirty="0"/>
              <a:t> </a:t>
            </a:r>
            <a:r>
              <a:rPr lang="fi-FI" sz="2000" dirty="0" err="1"/>
              <a:t>one</a:t>
            </a:r>
            <a:r>
              <a:rPr lang="fi-FI" sz="2000" dirty="0"/>
              <a:t> </a:t>
            </a:r>
            <a:r>
              <a:rPr lang="fi-FI" sz="2000" dirty="0" err="1"/>
              <a:t>from</a:t>
            </a:r>
            <a:r>
              <a:rPr lang="fi-FI" sz="2000" dirty="0"/>
              <a:t> </a:t>
            </a:r>
            <a:r>
              <a:rPr lang="fi-FI" sz="2000" dirty="0" err="1"/>
              <a:t>them</a:t>
            </a:r>
            <a:r>
              <a:rPr lang="fi-FI" sz="2000" dirty="0"/>
              <a:t> </a:t>
            </a:r>
            <a:r>
              <a:rPr lang="fi-FI" sz="2000" dirty="0" err="1"/>
              <a:t>matches</a:t>
            </a:r>
            <a:endParaRPr lang="fi-FI" sz="2000" dirty="0"/>
          </a:p>
          <a:p>
            <a:pPr>
              <a:buFontTx/>
              <a:buChar char="-"/>
            </a:pPr>
            <a:endParaRPr lang="fi-FI" sz="2000" dirty="0"/>
          </a:p>
          <a:p>
            <a:pPr>
              <a:buFontTx/>
              <a:buChar char="-"/>
            </a:pPr>
            <a:endParaRPr lang="fi-FI" sz="2000" dirty="0"/>
          </a:p>
          <a:p>
            <a:pPr>
              <a:buFontTx/>
              <a:buChar char="-"/>
            </a:pPr>
            <a:endParaRPr lang="fi-FI" sz="2000" dirty="0"/>
          </a:p>
          <a:p>
            <a:pPr>
              <a:buFontTx/>
              <a:buChar char="-"/>
            </a:pPr>
            <a:endParaRPr lang="fi-FI" sz="2000" dirty="0"/>
          </a:p>
          <a:p>
            <a:pPr>
              <a:buFontTx/>
              <a:buChar char="-"/>
            </a:pPr>
            <a:r>
              <a:rPr lang="fi-FI" sz="2000" dirty="0"/>
              <a:t> </a:t>
            </a:r>
            <a:r>
              <a:rPr lang="fi-FI" sz="2000" dirty="0" err="1"/>
              <a:t>After</a:t>
            </a:r>
            <a:r>
              <a:rPr lang="fi-FI" sz="2000" dirty="0"/>
              <a:t> </a:t>
            </a:r>
            <a:r>
              <a:rPr lang="fi-FI" sz="2000" dirty="0" err="1"/>
              <a:t>that</a:t>
            </a:r>
            <a:r>
              <a:rPr lang="fi-FI" sz="2000" dirty="0"/>
              <a:t> </a:t>
            </a:r>
            <a:r>
              <a:rPr lang="fi-FI" sz="2000" dirty="0" err="1"/>
              <a:t>asks</a:t>
            </a:r>
            <a:r>
              <a:rPr lang="fi-FI" sz="2000" dirty="0"/>
              <a:t> </a:t>
            </a:r>
            <a:r>
              <a:rPr lang="fi-FI" sz="2000" dirty="0" err="1"/>
              <a:t>you</a:t>
            </a:r>
            <a:r>
              <a:rPr lang="fi-FI" sz="2000" dirty="0"/>
              <a:t> </a:t>
            </a:r>
            <a:r>
              <a:rPr lang="fi-FI" sz="2000" dirty="0" err="1"/>
              <a:t>if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weather</a:t>
            </a:r>
            <a:r>
              <a:rPr lang="fi-FI" sz="2000" dirty="0"/>
              <a:t> is </a:t>
            </a:r>
            <a:r>
              <a:rPr lang="fi-FI" sz="2000" dirty="0" err="1"/>
              <a:t>rough</a:t>
            </a:r>
            <a:r>
              <a:rPr lang="fi-FI" sz="2000" dirty="0"/>
              <a:t> </a:t>
            </a:r>
            <a:r>
              <a:rPr lang="fi-FI" sz="2000" dirty="0" err="1"/>
              <a:t>or</a:t>
            </a:r>
            <a:r>
              <a:rPr lang="fi-FI" sz="2000" dirty="0"/>
              <a:t> </a:t>
            </a:r>
            <a:r>
              <a:rPr lang="fi-FI" sz="2000" dirty="0" err="1"/>
              <a:t>mild</a:t>
            </a:r>
            <a:r>
              <a:rPr lang="fi-FI" sz="2000" dirty="0"/>
              <a:t> (</a:t>
            </a:r>
            <a:r>
              <a:rPr lang="fi-FI" sz="2000" dirty="0" err="1"/>
              <a:t>rainfall</a:t>
            </a:r>
            <a:r>
              <a:rPr lang="fi-FI" sz="2000" dirty="0"/>
              <a:t>, </a:t>
            </a:r>
            <a:r>
              <a:rPr lang="fi-FI" sz="2000" dirty="0" err="1"/>
              <a:t>snowfall</a:t>
            </a:r>
            <a:r>
              <a:rPr lang="fi-FI" sz="2000" dirty="0"/>
              <a:t> </a:t>
            </a:r>
            <a:r>
              <a:rPr lang="fi-FI" sz="2000" dirty="0" err="1"/>
              <a:t>or</a:t>
            </a:r>
            <a:r>
              <a:rPr lang="fi-FI" sz="2000" dirty="0"/>
              <a:t> </a:t>
            </a:r>
            <a:r>
              <a:rPr lang="fi-FI" sz="2000" dirty="0" err="1"/>
              <a:t>wind</a:t>
            </a:r>
            <a:r>
              <a:rPr lang="fi-FI" sz="2000" dirty="0"/>
              <a:t>)</a:t>
            </a:r>
          </a:p>
          <a:p>
            <a:pPr>
              <a:buFontTx/>
              <a:buChar char="-"/>
            </a:pPr>
            <a:endParaRPr lang="fi-FI" sz="2000" dirty="0"/>
          </a:p>
          <a:p>
            <a:pPr>
              <a:buFontTx/>
              <a:buChar char="-"/>
            </a:pPr>
            <a:endParaRPr lang="fi-FI" sz="2000" dirty="0"/>
          </a:p>
          <a:p>
            <a:pPr>
              <a:buFontTx/>
              <a:buChar char="-"/>
            </a:pPr>
            <a:endParaRPr lang="fi-FI" sz="2000" dirty="0"/>
          </a:p>
          <a:p>
            <a:pPr>
              <a:buFontTx/>
              <a:buChar char="-"/>
            </a:pPr>
            <a:endParaRPr lang="fi-FI" sz="2000" dirty="0"/>
          </a:p>
          <a:p>
            <a:pPr>
              <a:buFontTx/>
              <a:buChar char="-"/>
            </a:pPr>
            <a:endParaRPr lang="fi-FI" sz="2000" dirty="0"/>
          </a:p>
          <a:p>
            <a:pPr>
              <a:buFontTx/>
              <a:buChar char="-"/>
            </a:pPr>
            <a:endParaRPr lang="fi-FI" sz="2000" dirty="0"/>
          </a:p>
          <a:p>
            <a:pPr>
              <a:buFontTx/>
              <a:buChar char="-"/>
            </a:pPr>
            <a:endParaRPr lang="fi-FI" sz="2000" dirty="0"/>
          </a:p>
          <a:p>
            <a:pPr>
              <a:buFontTx/>
              <a:buChar char="-"/>
            </a:pPr>
            <a:endParaRPr lang="fi-FI" sz="2000" dirty="0"/>
          </a:p>
          <a:p>
            <a:pPr>
              <a:buFontTx/>
              <a:buChar char="-"/>
            </a:pPr>
            <a:endParaRPr lang="fi-FI" sz="2000" dirty="0"/>
          </a:p>
          <a:p>
            <a:pPr>
              <a:buFontTx/>
              <a:buChar char="-"/>
            </a:pPr>
            <a:r>
              <a:rPr lang="fi-FI" sz="2000" dirty="0"/>
              <a:t> </a:t>
            </a:r>
            <a:r>
              <a:rPr lang="fi-FI" sz="2000" dirty="0" err="1"/>
              <a:t>Finally</a:t>
            </a:r>
            <a:r>
              <a:rPr lang="fi-FI" sz="2000" dirty="0"/>
              <a:t> </a:t>
            </a:r>
            <a:r>
              <a:rPr lang="fi-FI" sz="2000" dirty="0" err="1"/>
              <a:t>asks</a:t>
            </a:r>
            <a:r>
              <a:rPr lang="fi-FI" sz="2000" dirty="0"/>
              <a:t> </a:t>
            </a:r>
            <a:r>
              <a:rPr lang="fi-FI" sz="2000" dirty="0" err="1"/>
              <a:t>you</a:t>
            </a:r>
            <a:r>
              <a:rPr lang="fi-FI" sz="2000" dirty="0"/>
              <a:t> </a:t>
            </a:r>
            <a:r>
              <a:rPr lang="fi-FI" sz="2000" dirty="0" err="1"/>
              <a:t>if</a:t>
            </a:r>
            <a:r>
              <a:rPr lang="fi-FI" sz="2000" dirty="0"/>
              <a:t> </a:t>
            </a:r>
            <a:r>
              <a:rPr lang="fi-FI" sz="2000" dirty="0" err="1"/>
              <a:t>you</a:t>
            </a:r>
            <a:r>
              <a:rPr lang="fi-FI" sz="2000" dirty="0"/>
              <a:t> </a:t>
            </a:r>
            <a:r>
              <a:rPr lang="fi-FI" sz="2000" dirty="0" err="1"/>
              <a:t>want</a:t>
            </a:r>
            <a:r>
              <a:rPr lang="fi-FI" sz="2000" dirty="0"/>
              <a:t> </a:t>
            </a:r>
            <a:r>
              <a:rPr lang="fi-FI" sz="2000" dirty="0" err="1"/>
              <a:t>specific</a:t>
            </a:r>
            <a:r>
              <a:rPr lang="fi-FI" sz="2000" dirty="0"/>
              <a:t> </a:t>
            </a:r>
            <a:r>
              <a:rPr lang="fi-FI" sz="2000" dirty="0" err="1"/>
              <a:t>reccomendations</a:t>
            </a:r>
            <a:r>
              <a:rPr lang="fi-FI" sz="2000" dirty="0"/>
              <a:t> for </a:t>
            </a:r>
            <a:r>
              <a:rPr lang="fi-FI" sz="2000" dirty="0" err="1"/>
              <a:t>families</a:t>
            </a:r>
            <a:r>
              <a:rPr lang="fi-FI" sz="2000" dirty="0"/>
              <a:t> </a:t>
            </a:r>
            <a:r>
              <a:rPr lang="fi-FI" sz="2000" dirty="0" err="1"/>
              <a:t>or</a:t>
            </a:r>
            <a:r>
              <a:rPr lang="fi-FI" sz="2000" dirty="0"/>
              <a:t> </a:t>
            </a:r>
            <a:r>
              <a:rPr lang="fi-FI" sz="2000" dirty="0" err="1"/>
              <a:t>friendgroups</a:t>
            </a:r>
            <a:r>
              <a:rPr lang="fi-FI" sz="2000" dirty="0"/>
              <a:t> </a:t>
            </a:r>
            <a:r>
              <a:rPr lang="fi-FI" sz="2000" dirty="0" err="1"/>
              <a:t>or</a:t>
            </a:r>
            <a:r>
              <a:rPr lang="fi-FI" sz="2000" dirty="0"/>
              <a:t> </a:t>
            </a:r>
            <a:r>
              <a:rPr lang="fi-FI" sz="2000" dirty="0" err="1"/>
              <a:t>couples</a:t>
            </a:r>
            <a:r>
              <a:rPr lang="fi-FI" sz="2000" dirty="0"/>
              <a:t> </a:t>
            </a:r>
            <a:r>
              <a:rPr lang="fi-FI" sz="2000" dirty="0" err="1"/>
              <a:t>but</a:t>
            </a:r>
            <a:r>
              <a:rPr lang="fi-FI" sz="2000" dirty="0"/>
              <a:t> </a:t>
            </a:r>
            <a:r>
              <a:rPr lang="fi-FI" sz="2000" dirty="0" err="1"/>
              <a:t>if</a:t>
            </a:r>
            <a:r>
              <a:rPr lang="fi-FI" sz="2000" dirty="0"/>
              <a:t> </a:t>
            </a:r>
            <a:r>
              <a:rPr lang="fi-FI" sz="2000" dirty="0" err="1"/>
              <a:t>you</a:t>
            </a:r>
            <a:r>
              <a:rPr lang="fi-FI" sz="2000" dirty="0"/>
              <a:t> </a:t>
            </a:r>
            <a:r>
              <a:rPr lang="fi-FI" sz="2000" dirty="0" err="1"/>
              <a:t>want</a:t>
            </a:r>
            <a:r>
              <a:rPr lang="fi-FI" sz="2000" dirty="0"/>
              <a:t> </a:t>
            </a:r>
            <a:r>
              <a:rPr lang="fi-FI" sz="2000" dirty="0" err="1"/>
              <a:t>reccomendations</a:t>
            </a:r>
            <a:r>
              <a:rPr lang="fi-FI" sz="2000" dirty="0"/>
              <a:t> in general just </a:t>
            </a:r>
            <a:r>
              <a:rPr lang="fi-FI" sz="2000" dirty="0" err="1"/>
              <a:t>press</a:t>
            </a:r>
            <a:r>
              <a:rPr lang="fi-FI" sz="2000" dirty="0"/>
              <a:t> </a:t>
            </a:r>
            <a:r>
              <a:rPr lang="fi-FI" sz="2000" dirty="0" err="1"/>
              <a:t>enter</a:t>
            </a:r>
            <a:endParaRPr lang="fi-FI" sz="2000" dirty="0"/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5D0C513A-A552-5BC3-7ECC-A488360EB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68" y="989823"/>
            <a:ext cx="8893311" cy="365792"/>
          </a:xfrm>
          <a:prstGeom prst="rect">
            <a:avLst/>
          </a:prstGeom>
        </p:spPr>
      </p:pic>
      <p:pic>
        <p:nvPicPr>
          <p:cNvPr id="9" name="Kuva 8">
            <a:extLst>
              <a:ext uri="{FF2B5EF4-FFF2-40B4-BE49-F238E27FC236}">
                <a16:creationId xmlns:a16="http://schemas.microsoft.com/office/drawing/2014/main" id="{0A77E2A0-DF6C-B993-B626-CFB868BB4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68" y="1901733"/>
            <a:ext cx="9731583" cy="960203"/>
          </a:xfrm>
          <a:prstGeom prst="rect">
            <a:avLst/>
          </a:prstGeom>
        </p:spPr>
      </p:pic>
      <p:pic>
        <p:nvPicPr>
          <p:cNvPr id="10" name="Kuva 9">
            <a:extLst>
              <a:ext uri="{FF2B5EF4-FFF2-40B4-BE49-F238E27FC236}">
                <a16:creationId xmlns:a16="http://schemas.microsoft.com/office/drawing/2014/main" id="{531F3E19-FCDC-3D5C-44BA-4D3198901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68" y="3336311"/>
            <a:ext cx="9739204" cy="26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37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BEE997E-3A00-EAF8-EF43-06575510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06160"/>
            <a:ext cx="10364451" cy="1596177"/>
          </a:xfrm>
        </p:spPr>
        <p:txBody>
          <a:bodyPr>
            <a:normAutofit/>
          </a:bodyPr>
          <a:lstStyle/>
          <a:p>
            <a:r>
              <a:rPr lang="fi-FI" sz="4000" dirty="0" err="1"/>
              <a:t>Code</a:t>
            </a:r>
            <a:r>
              <a:rPr lang="fi-FI" sz="4000" dirty="0"/>
              <a:t> </a:t>
            </a:r>
            <a:r>
              <a:rPr lang="fi-FI" sz="4000" dirty="0" err="1"/>
              <a:t>itself</a:t>
            </a:r>
            <a:endParaRPr lang="fi-FI" sz="40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81C9464-FC1D-7532-882E-D547F1B951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71424" y="1835697"/>
            <a:ext cx="2783275" cy="2225234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fi-FI" dirty="0" err="1"/>
              <a:t>Used</a:t>
            </a:r>
            <a:r>
              <a:rPr lang="fi-FI" dirty="0"/>
              <a:t> a </a:t>
            </a:r>
            <a:r>
              <a:rPr lang="fi-FI" dirty="0" err="1"/>
              <a:t>lot</a:t>
            </a:r>
            <a:r>
              <a:rPr lang="fi-FI" dirty="0"/>
              <a:t> of </a:t>
            </a:r>
            <a:r>
              <a:rPr lang="fi-FI" dirty="0" err="1"/>
              <a:t>if</a:t>
            </a:r>
            <a:r>
              <a:rPr lang="fi-FI" dirty="0"/>
              <a:t> and </a:t>
            </a:r>
            <a:r>
              <a:rPr lang="fi-FI" dirty="0" err="1"/>
              <a:t>else</a:t>
            </a:r>
            <a:r>
              <a:rPr lang="fi-FI" dirty="0"/>
              <a:t> </a:t>
            </a:r>
            <a:r>
              <a:rPr lang="fi-FI" dirty="0" err="1"/>
              <a:t>if</a:t>
            </a:r>
            <a:endParaRPr lang="fi-FI" dirty="0"/>
          </a:p>
          <a:p>
            <a:pPr>
              <a:buFontTx/>
              <a:buChar char="-"/>
            </a:pPr>
            <a:r>
              <a:rPr lang="fi-FI" dirty="0"/>
              <a:t>Lot of </a:t>
            </a:r>
            <a:r>
              <a:rPr lang="fi-FI" dirty="0" err="1"/>
              <a:t>typing</a:t>
            </a:r>
            <a:r>
              <a:rPr lang="fi-FI" dirty="0"/>
              <a:t> </a:t>
            </a:r>
            <a:r>
              <a:rPr lang="fi-FI" dirty="0" err="1"/>
              <a:t>because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activities</a:t>
            </a:r>
            <a:endParaRPr lang="fi-FI" dirty="0"/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46957C8B-CDD1-7141-4A45-4FB856B46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609" y="1568975"/>
            <a:ext cx="8618967" cy="2491956"/>
          </a:xfrm>
          <a:prstGeom prst="rect">
            <a:avLst/>
          </a:prstGeom>
        </p:spPr>
      </p:pic>
      <p:pic>
        <p:nvPicPr>
          <p:cNvPr id="7" name="Kuva 6">
            <a:extLst>
              <a:ext uri="{FF2B5EF4-FFF2-40B4-BE49-F238E27FC236}">
                <a16:creationId xmlns:a16="http://schemas.microsoft.com/office/drawing/2014/main" id="{F6808DF5-AC1C-3737-E8EC-63FA25A46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74" y="4283462"/>
            <a:ext cx="6287045" cy="2225233"/>
          </a:xfrm>
          <a:prstGeom prst="rect">
            <a:avLst/>
          </a:prstGeom>
        </p:spPr>
      </p:pic>
      <p:sp>
        <p:nvSpPr>
          <p:cNvPr id="8" name="Sisällön paikkamerkki 2">
            <a:extLst>
              <a:ext uri="{FF2B5EF4-FFF2-40B4-BE49-F238E27FC236}">
                <a16:creationId xmlns:a16="http://schemas.microsoft.com/office/drawing/2014/main" id="{EB370A43-C95D-BFB6-8E85-D72C2358F539}"/>
              </a:ext>
            </a:extLst>
          </p:cNvPr>
          <p:cNvSpPr txBox="1">
            <a:spLocks/>
          </p:cNvSpPr>
          <p:nvPr/>
        </p:nvSpPr>
        <p:spPr>
          <a:xfrm>
            <a:off x="6955253" y="4283462"/>
            <a:ext cx="4106037" cy="2372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i-FI" dirty="0" err="1"/>
              <a:t>Activities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</a:t>
            </a:r>
            <a:r>
              <a:rPr lang="fi-FI" dirty="0" err="1"/>
              <a:t>categorized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weather</a:t>
            </a:r>
            <a:endParaRPr lang="fi-FI" dirty="0"/>
          </a:p>
          <a:p>
            <a:pPr>
              <a:buFontTx/>
              <a:buChar char="-"/>
            </a:pP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categories</a:t>
            </a:r>
            <a:r>
              <a:rPr lang="fi-FI" dirty="0"/>
              <a:t> for </a:t>
            </a:r>
            <a:r>
              <a:rPr lang="fi-FI" dirty="0" err="1"/>
              <a:t>families</a:t>
            </a:r>
            <a:r>
              <a:rPr lang="fi-FI" dirty="0"/>
              <a:t>, </a:t>
            </a:r>
            <a:r>
              <a:rPr lang="fi-FI" dirty="0" err="1"/>
              <a:t>couples</a:t>
            </a:r>
            <a:r>
              <a:rPr lang="fi-FI" dirty="0"/>
              <a:t> and </a:t>
            </a:r>
            <a:r>
              <a:rPr lang="fi-FI" dirty="0" err="1"/>
              <a:t>friendgroups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99996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64B4E2A-E947-F09A-9E79-37178EC1C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30911"/>
            <a:ext cx="10364451" cy="1596177"/>
          </a:xfrm>
        </p:spPr>
        <p:txBody>
          <a:bodyPr>
            <a:normAutofit/>
          </a:bodyPr>
          <a:lstStyle/>
          <a:p>
            <a:r>
              <a:rPr lang="fi-FI" sz="6000" dirty="0" err="1"/>
              <a:t>demonstration</a:t>
            </a:r>
            <a:endParaRPr lang="fi-FI" sz="6000" dirty="0"/>
          </a:p>
        </p:txBody>
      </p:sp>
    </p:spTree>
    <p:extLst>
      <p:ext uri="{BB962C8B-B14F-4D97-AF65-F5344CB8AC3E}">
        <p14:creationId xmlns:p14="http://schemas.microsoft.com/office/powerpoint/2010/main" val="771216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C3B8C6B-63CA-4384-8059-2036BE52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1B03AA-C0EB-4104-84F8-E1AB8BFBE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47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9C2B723-6C2F-49DE-A429-50BDFD1AD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62D20488-B112-57AD-DA33-DA410A20E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4378" y="163797"/>
            <a:ext cx="6672886" cy="1596177"/>
          </a:xfrm>
        </p:spPr>
        <p:txBody>
          <a:bodyPr>
            <a:normAutofit/>
          </a:bodyPr>
          <a:lstStyle/>
          <a:p>
            <a:r>
              <a:rPr lang="fi-FI" sz="4000" dirty="0" err="1"/>
              <a:t>Reflection</a:t>
            </a:r>
            <a:r>
              <a:rPr lang="fi-FI" sz="4000" dirty="0"/>
              <a:t> and </a:t>
            </a:r>
            <a:r>
              <a:rPr lang="fi-FI" sz="4000" dirty="0" err="1"/>
              <a:t>conclusion</a:t>
            </a:r>
            <a:endParaRPr lang="fi-FI" sz="4000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3A1D7FE-8240-E01B-FD62-59F66C0A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7252" y="1880397"/>
            <a:ext cx="7284500" cy="4813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i-FI" dirty="0" err="1"/>
              <a:t>Coming</a:t>
            </a:r>
            <a:r>
              <a:rPr lang="fi-FI" dirty="0"/>
              <a:t> </a:t>
            </a:r>
            <a:r>
              <a:rPr lang="fi-FI" dirty="0" err="1"/>
              <a:t>up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idea at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start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difficult</a:t>
            </a:r>
            <a:r>
              <a:rPr lang="fi-FI" dirty="0"/>
              <a:t> </a:t>
            </a:r>
            <a:r>
              <a:rPr lang="fi-FI" dirty="0" err="1"/>
              <a:t>but</a:t>
            </a:r>
            <a:r>
              <a:rPr lang="fi-FI" dirty="0"/>
              <a:t> </a:t>
            </a:r>
            <a:r>
              <a:rPr lang="fi-FI" dirty="0" err="1"/>
              <a:t>once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figured</a:t>
            </a:r>
            <a:r>
              <a:rPr lang="fi-FI" dirty="0"/>
              <a:t> it out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set in to </a:t>
            </a:r>
            <a:r>
              <a:rPr lang="fi-FI" dirty="0" err="1"/>
              <a:t>complete</a:t>
            </a:r>
            <a:r>
              <a:rPr lang="fi-FI" dirty="0"/>
              <a:t> it</a:t>
            </a:r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/>
              <a:t>If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to </a:t>
            </a:r>
            <a:r>
              <a:rPr lang="fi-FI" dirty="0" err="1"/>
              <a:t>do</a:t>
            </a:r>
            <a:r>
              <a:rPr lang="fi-FI" dirty="0"/>
              <a:t> </a:t>
            </a:r>
            <a:r>
              <a:rPr lang="fi-FI" dirty="0" err="1"/>
              <a:t>something</a:t>
            </a:r>
            <a:r>
              <a:rPr lang="fi-FI" dirty="0"/>
              <a:t> </a:t>
            </a:r>
            <a:r>
              <a:rPr lang="fi-FI" dirty="0" err="1"/>
              <a:t>differently</a:t>
            </a:r>
            <a:r>
              <a:rPr lang="fi-FI" dirty="0"/>
              <a:t>,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would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started</a:t>
            </a:r>
            <a:r>
              <a:rPr lang="fi-FI" dirty="0"/>
              <a:t> to </a:t>
            </a:r>
            <a:r>
              <a:rPr lang="fi-FI" dirty="0" err="1"/>
              <a:t>do</a:t>
            </a:r>
            <a:r>
              <a:rPr lang="fi-FI" dirty="0"/>
              <a:t> THE PROJECT </a:t>
            </a:r>
            <a:r>
              <a:rPr lang="fi-FI" dirty="0" err="1"/>
              <a:t>sooner</a:t>
            </a:r>
            <a:r>
              <a:rPr lang="fi-FI" dirty="0"/>
              <a:t> AND </a:t>
            </a:r>
            <a:r>
              <a:rPr lang="fi-FI" dirty="0" err="1"/>
              <a:t>communicate</a:t>
            </a:r>
            <a:r>
              <a:rPr lang="fi-FI" dirty="0"/>
              <a:t> </a:t>
            </a:r>
            <a:r>
              <a:rPr lang="fi-FI" dirty="0" err="1"/>
              <a:t>better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often</a:t>
            </a: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dirty="0"/>
              <a:t>Learning </a:t>
            </a:r>
            <a:r>
              <a:rPr lang="fi-FI" dirty="0" err="1"/>
              <a:t>about</a:t>
            </a:r>
            <a:r>
              <a:rPr lang="fi-FI" dirty="0"/>
              <a:t> </a:t>
            </a:r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kind</a:t>
            </a:r>
            <a:r>
              <a:rPr lang="fi-FI" dirty="0"/>
              <a:t> of a </a:t>
            </a:r>
            <a:r>
              <a:rPr lang="fi-FI" dirty="0" err="1"/>
              <a:t>groupmember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fun</a:t>
            </a:r>
            <a:r>
              <a:rPr lang="fi-FI" dirty="0"/>
              <a:t> and to </a:t>
            </a:r>
            <a:r>
              <a:rPr lang="fi-FI" dirty="0" err="1"/>
              <a:t>implement</a:t>
            </a:r>
            <a:r>
              <a:rPr lang="fi-FI" dirty="0"/>
              <a:t> it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built</a:t>
            </a:r>
            <a:r>
              <a:rPr lang="fi-FI" dirty="0"/>
              <a:t> </a:t>
            </a:r>
            <a:r>
              <a:rPr lang="fi-FI" dirty="0" err="1"/>
              <a:t>confidence</a:t>
            </a: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</p:txBody>
      </p:sp>
      <p:pic>
        <p:nvPicPr>
          <p:cNvPr id="5" name="Kuva 4" descr="Kuva, joka sisältää kohteen henkilö, sormi, kynsi, peukalo&#10;&#10;Tekoälyn generoima sisältö voi olla virheellistä.">
            <a:extLst>
              <a:ext uri="{FF2B5EF4-FFF2-40B4-BE49-F238E27FC236}">
                <a16:creationId xmlns:a16="http://schemas.microsoft.com/office/drawing/2014/main" id="{9EE75921-D2CF-D54D-6D7B-C60079284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0" r="56336" b="-1"/>
          <a:stretch/>
        </p:blipFill>
        <p:spPr>
          <a:xfrm>
            <a:off x="20" y="10"/>
            <a:ext cx="410605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43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7">
            <a:extLst>
              <a:ext uri="{FF2B5EF4-FFF2-40B4-BE49-F238E27FC236}">
                <a16:creationId xmlns:a16="http://schemas.microsoft.com/office/drawing/2014/main" id="{44F95DE6-BC61-4DB8-97B8-E32959EA0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9">
            <a:extLst>
              <a:ext uri="{FF2B5EF4-FFF2-40B4-BE49-F238E27FC236}">
                <a16:creationId xmlns:a16="http://schemas.microsoft.com/office/drawing/2014/main" id="{48D9C176-456B-4F71-AB87-9D14B8B3D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0" y="138157"/>
            <a:ext cx="1712063" cy="1045389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A7F7186D-8ADF-CE9B-B34D-BA5057738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1914" y="660851"/>
            <a:ext cx="4148986" cy="1596177"/>
          </a:xfrm>
        </p:spPr>
        <p:txBody>
          <a:bodyPr>
            <a:normAutofit/>
          </a:bodyPr>
          <a:lstStyle/>
          <a:p>
            <a:r>
              <a:rPr lang="fi-FI" sz="4000" dirty="0" err="1"/>
              <a:t>References</a:t>
            </a:r>
            <a:endParaRPr lang="fi-FI" sz="4000" dirty="0"/>
          </a:p>
        </p:txBody>
      </p:sp>
      <p:pic>
        <p:nvPicPr>
          <p:cNvPr id="38" name="Picture 11">
            <a:extLst>
              <a:ext uri="{FF2B5EF4-FFF2-40B4-BE49-F238E27FC236}">
                <a16:creationId xmlns:a16="http://schemas.microsoft.com/office/drawing/2014/main" id="{CFF97C55-868F-4FDD-BD3C-D2F191796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83" t="89413" r="18746"/>
          <a:stretch/>
        </p:blipFill>
        <p:spPr>
          <a:xfrm>
            <a:off x="8404564" y="0"/>
            <a:ext cx="2589690" cy="591546"/>
          </a:xfrm>
          <a:prstGeom prst="rect">
            <a:avLst/>
          </a:prstGeom>
        </p:spPr>
      </p:pic>
      <p:pic>
        <p:nvPicPr>
          <p:cNvPr id="39" name="Picture 13">
            <a:extLst>
              <a:ext uri="{FF2B5EF4-FFF2-40B4-BE49-F238E27FC236}">
                <a16:creationId xmlns:a16="http://schemas.microsoft.com/office/drawing/2014/main" id="{69722FB9-EA01-42A6-96B2-185F5CC12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10471066" y="183232"/>
            <a:ext cx="1720934" cy="1683522"/>
          </a:xfrm>
          <a:prstGeom prst="rect">
            <a:avLst/>
          </a:prstGeom>
        </p:spPr>
      </p:pic>
      <p:sp>
        <p:nvSpPr>
          <p:cNvPr id="40" name="Sisällön paikkamerkki 2">
            <a:extLst>
              <a:ext uri="{FF2B5EF4-FFF2-40B4-BE49-F238E27FC236}">
                <a16:creationId xmlns:a16="http://schemas.microsoft.com/office/drawing/2014/main" id="{E729B06B-D418-C86F-0783-053DCC734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558" y="2152157"/>
            <a:ext cx="9999407" cy="4331869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fi-FI" sz="2200" dirty="0">
                <a:hlinkClick r:id="rId4"/>
              </a:rPr>
              <a:t>https://chatgpt.com/</a:t>
            </a:r>
            <a:endParaRPr lang="fi-FI" sz="2200" dirty="0"/>
          </a:p>
          <a:p>
            <a:pPr marL="0" indent="0">
              <a:lnSpc>
                <a:spcPct val="110000"/>
              </a:lnSpc>
              <a:buNone/>
            </a:pPr>
            <a:r>
              <a:rPr lang="fi-FI" sz="2200" dirty="0" err="1"/>
              <a:t>Chatgpt</a:t>
            </a:r>
            <a:r>
              <a:rPr lang="fi-FI" sz="2200" dirty="0"/>
              <a:t> </a:t>
            </a:r>
            <a:r>
              <a:rPr lang="fi-FI" sz="2200" dirty="0" err="1"/>
              <a:t>was</a:t>
            </a:r>
            <a:r>
              <a:rPr lang="fi-FI" sz="2200" dirty="0"/>
              <a:t> </a:t>
            </a:r>
            <a:r>
              <a:rPr lang="fi-FI" sz="2200" dirty="0" err="1"/>
              <a:t>used</a:t>
            </a:r>
            <a:r>
              <a:rPr lang="fi-FI" sz="2200" dirty="0"/>
              <a:t> for </a:t>
            </a:r>
            <a:r>
              <a:rPr lang="fi-FI" sz="2200" dirty="0" err="1"/>
              <a:t>organizing</a:t>
            </a:r>
            <a:r>
              <a:rPr lang="fi-FI" sz="2200" dirty="0"/>
              <a:t> </a:t>
            </a:r>
            <a:r>
              <a:rPr lang="fi-FI" sz="2200" dirty="0" err="1"/>
              <a:t>the</a:t>
            </a:r>
            <a:r>
              <a:rPr lang="fi-FI" sz="2200" dirty="0"/>
              <a:t> </a:t>
            </a:r>
            <a:r>
              <a:rPr lang="fi-FI" sz="2200" dirty="0" err="1"/>
              <a:t>activities</a:t>
            </a:r>
            <a:r>
              <a:rPr lang="fi-FI" sz="2200" dirty="0"/>
              <a:t> in </a:t>
            </a:r>
            <a:r>
              <a:rPr lang="fi-FI" sz="2200" dirty="0" err="1"/>
              <a:t>alphabetical</a:t>
            </a:r>
            <a:r>
              <a:rPr lang="fi-FI" sz="2200" dirty="0"/>
              <a:t> </a:t>
            </a:r>
            <a:r>
              <a:rPr lang="fi-FI" sz="2200" dirty="0" err="1"/>
              <a:t>order</a:t>
            </a:r>
            <a:r>
              <a:rPr lang="fi-FI" sz="2200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i-FI" sz="2200" dirty="0" err="1"/>
              <a:t>Was</a:t>
            </a:r>
            <a:r>
              <a:rPr lang="fi-FI" sz="2200" dirty="0"/>
              <a:t> </a:t>
            </a:r>
            <a:r>
              <a:rPr lang="fi-FI" sz="2200" dirty="0" err="1"/>
              <a:t>also</a:t>
            </a:r>
            <a:r>
              <a:rPr lang="fi-FI" sz="2200" dirty="0"/>
              <a:t> </a:t>
            </a:r>
            <a:r>
              <a:rPr lang="fi-FI" sz="2200" dirty="0" err="1"/>
              <a:t>used</a:t>
            </a:r>
            <a:r>
              <a:rPr lang="fi-FI" sz="2200" dirty="0"/>
              <a:t> to </a:t>
            </a:r>
            <a:r>
              <a:rPr lang="fi-FI" sz="2200" dirty="0" err="1"/>
              <a:t>come</a:t>
            </a:r>
            <a:r>
              <a:rPr lang="fi-FI" sz="2200" dirty="0"/>
              <a:t> </a:t>
            </a:r>
            <a:r>
              <a:rPr lang="fi-FI" sz="2200" dirty="0" err="1"/>
              <a:t>up</a:t>
            </a:r>
            <a:r>
              <a:rPr lang="fi-FI" sz="2200" dirty="0"/>
              <a:t> </a:t>
            </a:r>
            <a:r>
              <a:rPr lang="fi-FI" sz="2200" dirty="0" err="1"/>
              <a:t>with</a:t>
            </a:r>
            <a:r>
              <a:rPr lang="fi-FI" sz="2200" dirty="0"/>
              <a:t> a </a:t>
            </a:r>
            <a:r>
              <a:rPr lang="fi-FI" sz="2200" dirty="0" err="1"/>
              <a:t>few</a:t>
            </a:r>
            <a:r>
              <a:rPr lang="fi-FI" sz="2200" dirty="0"/>
              <a:t> </a:t>
            </a:r>
            <a:r>
              <a:rPr lang="fi-FI" sz="2200" dirty="0" err="1"/>
              <a:t>ideas</a:t>
            </a:r>
            <a:r>
              <a:rPr lang="fi-FI" sz="2200" dirty="0"/>
              <a:t> for </a:t>
            </a:r>
            <a:r>
              <a:rPr lang="fi-FI" sz="2200" dirty="0" err="1"/>
              <a:t>activities</a:t>
            </a:r>
            <a:r>
              <a:rPr lang="fi-FI" sz="2200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lang="fi-FI" sz="2200" dirty="0"/>
          </a:p>
          <a:p>
            <a:pPr marL="0" indent="0">
              <a:lnSpc>
                <a:spcPct val="110000"/>
              </a:lnSpc>
              <a:buNone/>
            </a:pPr>
            <a:r>
              <a:rPr lang="fi-FI" sz="2200" dirty="0" err="1"/>
              <a:t>Images</a:t>
            </a:r>
            <a:r>
              <a:rPr lang="fi-FI" sz="2200" dirty="0"/>
              <a:t>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fi-FI" sz="2200" dirty="0">
                <a:hlinkClick r:id="rId5"/>
              </a:rPr>
              <a:t>https://pixabay.com/</a:t>
            </a:r>
            <a:endParaRPr lang="fi-FI" sz="2200" dirty="0"/>
          </a:p>
          <a:p>
            <a:pPr marL="0" indent="0">
              <a:lnSpc>
                <a:spcPct val="110000"/>
              </a:lnSpc>
              <a:buNone/>
            </a:pPr>
            <a:r>
              <a:rPr lang="fi-FI" sz="2200" dirty="0">
                <a:hlinkClick r:id="rId6"/>
              </a:rPr>
              <a:t>https://pixabay.com/photos/thumbs-up-positive-gesture-thumb-4589867/</a:t>
            </a:r>
            <a:endParaRPr lang="fi-FI" sz="2200" dirty="0"/>
          </a:p>
          <a:p>
            <a:pPr marL="0" indent="0">
              <a:lnSpc>
                <a:spcPct val="110000"/>
              </a:lnSpc>
              <a:buNone/>
            </a:pPr>
            <a:r>
              <a:rPr lang="fi-FI" sz="2200" dirty="0">
                <a:hlinkClick r:id="rId7"/>
              </a:rPr>
              <a:t>https://pixabay.com/photos/father-daughter-beach-family-daddy-656734/</a:t>
            </a:r>
            <a:endParaRPr lang="fi-FI" sz="2200" dirty="0"/>
          </a:p>
          <a:p>
            <a:pPr marL="0" indent="0">
              <a:lnSpc>
                <a:spcPct val="110000"/>
              </a:lnSpc>
              <a:buNone/>
            </a:pPr>
            <a:r>
              <a:rPr lang="fi-FI" sz="2200" dirty="0">
                <a:hlinkClick r:id="rId8"/>
              </a:rPr>
              <a:t>https://pixabay.com/photos/women-beauty-outdoors-casual-8509637/</a:t>
            </a:r>
            <a:endParaRPr lang="fi-FI" sz="2200" dirty="0"/>
          </a:p>
          <a:p>
            <a:pPr marL="0" indent="0">
              <a:lnSpc>
                <a:spcPct val="110000"/>
              </a:lnSpc>
              <a:buNone/>
            </a:pPr>
            <a:endParaRPr lang="fi-FI" sz="1500" dirty="0"/>
          </a:p>
          <a:p>
            <a:pPr marL="0" indent="0">
              <a:lnSpc>
                <a:spcPct val="110000"/>
              </a:lnSpc>
              <a:buNone/>
            </a:pPr>
            <a:endParaRPr lang="fi-FI" sz="1500" dirty="0"/>
          </a:p>
          <a:p>
            <a:pPr marL="0" indent="0">
              <a:lnSpc>
                <a:spcPct val="110000"/>
              </a:lnSpc>
              <a:buNone/>
            </a:pPr>
            <a:endParaRPr lang="fi-FI" sz="1500" dirty="0"/>
          </a:p>
        </p:txBody>
      </p:sp>
      <p:pic>
        <p:nvPicPr>
          <p:cNvPr id="41" name="Picture 15">
            <a:extLst>
              <a:ext uri="{FF2B5EF4-FFF2-40B4-BE49-F238E27FC236}">
                <a16:creationId xmlns:a16="http://schemas.microsoft.com/office/drawing/2014/main" id="{D2B4E49C-E7B4-4F6A-8B93-646A0E241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0341"/>
          <a:stretch/>
        </p:blipFill>
        <p:spPr>
          <a:xfrm>
            <a:off x="11494523" y="2664767"/>
            <a:ext cx="635958" cy="764233"/>
          </a:xfrm>
          <a:custGeom>
            <a:avLst/>
            <a:gdLst>
              <a:gd name="connsiteX0" fmla="*/ 0 w 984308"/>
              <a:gd name="connsiteY0" fmla="*/ 0 h 1182847"/>
              <a:gd name="connsiteX1" fmla="*/ 984308 w 984308"/>
              <a:gd name="connsiteY1" fmla="*/ 0 h 1182847"/>
              <a:gd name="connsiteX2" fmla="*/ 984308 w 984308"/>
              <a:gd name="connsiteY2" fmla="*/ 1161661 h 1182847"/>
              <a:gd name="connsiteX3" fmla="*/ 966627 w 984308"/>
              <a:gd name="connsiteY3" fmla="*/ 1165915 h 1182847"/>
              <a:gd name="connsiteX4" fmla="*/ 787132 w 984308"/>
              <a:gd name="connsiteY4" fmla="*/ 1182847 h 1182847"/>
              <a:gd name="connsiteX5" fmla="*/ 48601 w 984308"/>
              <a:gd name="connsiteY5" fmla="*/ 815395 h 1182847"/>
              <a:gd name="connsiteX6" fmla="*/ 0 w 984308"/>
              <a:gd name="connsiteY6" fmla="*/ 731606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4308" h="1182847">
                <a:moveTo>
                  <a:pt x="0" y="0"/>
                </a:moveTo>
                <a:lnTo>
                  <a:pt x="984308" y="0"/>
                </a:lnTo>
                <a:lnTo>
                  <a:pt x="984308" y="1161661"/>
                </a:lnTo>
                <a:lnTo>
                  <a:pt x="966627" y="1165915"/>
                </a:lnTo>
                <a:cubicBezTo>
                  <a:pt x="908648" y="1177017"/>
                  <a:pt x="848618" y="1182847"/>
                  <a:pt x="787132" y="1182847"/>
                </a:cubicBezTo>
                <a:cubicBezTo>
                  <a:pt x="479703" y="1182847"/>
                  <a:pt x="208655" y="1037089"/>
                  <a:pt x="48601" y="815395"/>
                </a:cubicBezTo>
                <a:lnTo>
                  <a:pt x="0" y="731606"/>
                </a:lnTo>
                <a:close/>
              </a:path>
            </a:pathLst>
          </a:custGeom>
        </p:spPr>
      </p:pic>
      <p:pic>
        <p:nvPicPr>
          <p:cNvPr id="42" name="Picture 17">
            <a:extLst>
              <a:ext uri="{FF2B5EF4-FFF2-40B4-BE49-F238E27FC236}">
                <a16:creationId xmlns:a16="http://schemas.microsoft.com/office/drawing/2014/main" id="{46528FBF-1727-4546-8131-BA22ED8B5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8887626" y="5982056"/>
            <a:ext cx="1192806" cy="875944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93860325"/>
      </p:ext>
    </p:extLst>
  </p:cSld>
  <p:clrMapOvr>
    <a:masterClrMapping/>
  </p:clrMapOvr>
</p:sld>
</file>

<file path=ppt/theme/theme1.xml><?xml version="1.0" encoding="utf-8"?>
<a:theme xmlns:a="http://schemas.openxmlformats.org/drawingml/2006/main" name="Pisara">
  <a:themeElements>
    <a:clrScheme name="Pisar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Pisara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TM04033925[[fn=Pisara]]</Template>
  <TotalTime>70</TotalTime>
  <Words>391</Words>
  <Application>Microsoft Office PowerPoint</Application>
  <PresentationFormat>Laajakuva</PresentationFormat>
  <Paragraphs>66</Paragraphs>
  <Slides>9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9</vt:i4>
      </vt:variant>
    </vt:vector>
  </HeadingPairs>
  <TitlesOfParts>
    <vt:vector size="12" baseType="lpstr">
      <vt:lpstr>Arial</vt:lpstr>
      <vt:lpstr>Tw Cen MT</vt:lpstr>
      <vt:lpstr>Pisara</vt:lpstr>
      <vt:lpstr>SäähänSopiva</vt:lpstr>
      <vt:lpstr>Esittely</vt:lpstr>
      <vt:lpstr>PowerPoint-esitys</vt:lpstr>
      <vt:lpstr>Soo.. What activities?</vt:lpstr>
      <vt:lpstr>PowerPoint-esitys</vt:lpstr>
      <vt:lpstr>Code itself</vt:lpstr>
      <vt:lpstr>demonstration</vt:lpstr>
      <vt:lpstr>Reflection and 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Jenna Aalto</dc:creator>
  <cp:lastModifiedBy>Jenna Aalto</cp:lastModifiedBy>
  <cp:revision>1</cp:revision>
  <dcterms:created xsi:type="dcterms:W3CDTF">2025-03-08T05:15:50Z</dcterms:created>
  <dcterms:modified xsi:type="dcterms:W3CDTF">2025-03-11T18:57:01Z</dcterms:modified>
</cp:coreProperties>
</file>