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069" r:id="rId2"/>
    <p:sldId id="1048" r:id="rId3"/>
    <p:sldId id="1062" r:id="rId4"/>
    <p:sldId id="1063" r:id="rId5"/>
    <p:sldId id="1064" r:id="rId6"/>
    <p:sldId id="1072" r:id="rId7"/>
    <p:sldId id="1066" r:id="rId8"/>
    <p:sldId id="1049" r:id="rId9"/>
    <p:sldId id="1050" r:id="rId10"/>
    <p:sldId id="1051" r:id="rId11"/>
    <p:sldId id="1054" r:id="rId12"/>
    <p:sldId id="1070" r:id="rId13"/>
    <p:sldId id="360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薛云志" initials="薛云志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42B"/>
    <a:srgbClr val="9835D5"/>
    <a:srgbClr val="EB3245"/>
    <a:srgbClr val="4BA6BE"/>
    <a:srgbClr val="D1D1D1"/>
    <a:srgbClr val="EEEEEE"/>
    <a:srgbClr val="0E3753"/>
    <a:srgbClr val="D4E6F4"/>
    <a:srgbClr val="E2F0FA"/>
    <a:srgbClr val="122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279" autoAdjust="0"/>
  </p:normalViewPr>
  <p:slideViewPr>
    <p:cSldViewPr snapToGrid="0">
      <p:cViewPr varScale="1">
        <p:scale>
          <a:sx n="89" d="100"/>
          <a:sy n="89" d="100"/>
        </p:scale>
        <p:origin x="22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tags" Target="tags/tag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8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95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8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gradFill>
          <a:gsLst>
            <a:gs pos="0">
              <a:schemeClr val="bg1"/>
            </a:gs>
            <a:gs pos="68000">
              <a:srgbClr val="EEEEEE"/>
            </a:gs>
            <a:gs pos="100000">
              <a:srgbClr val="D1D1D1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矩形 198">
            <a:extLst>
              <a:ext uri="{FF2B5EF4-FFF2-40B4-BE49-F238E27FC236}">
                <a16:creationId xmlns="" xmlns:a16="http://schemas.microsoft.com/office/drawing/2014/main" id="{3B7E0A03-6C4D-487A-86F0-8D49D042B1F7}"/>
              </a:ext>
            </a:extLst>
          </p:cNvPr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4844" t="-18327" r="7969" b="-335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2F9E5163-BDDF-4E00-8FAC-90C5AD91C07C}"/>
              </a:ext>
            </a:extLst>
          </p:cNvPr>
          <p:cNvGrpSpPr/>
          <p:nvPr userDrawn="1"/>
        </p:nvGrpSpPr>
        <p:grpSpPr>
          <a:xfrm>
            <a:off x="2550998" y="0"/>
            <a:ext cx="7770497" cy="6858000"/>
            <a:chOff x="15513050" y="-365126"/>
            <a:chExt cx="7786688" cy="6872289"/>
          </a:xfrm>
        </p:grpSpPr>
        <p:sp>
          <p:nvSpPr>
            <p:cNvPr id="15" name="Freeform 161">
              <a:extLst>
                <a:ext uri="{FF2B5EF4-FFF2-40B4-BE49-F238E27FC236}">
                  <a16:creationId xmlns="" xmlns:a16="http://schemas.microsoft.com/office/drawing/2014/main" id="{D4DEC61F-B520-40AB-8C38-0D5A8120F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7263" y="3092450"/>
              <a:ext cx="376238" cy="641350"/>
            </a:xfrm>
            <a:custGeom>
              <a:avLst/>
              <a:gdLst>
                <a:gd name="T0" fmla="*/ 1 w 140"/>
                <a:gd name="T1" fmla="*/ 0 h 240"/>
                <a:gd name="T2" fmla="*/ 0 w 140"/>
                <a:gd name="T3" fmla="*/ 0 h 240"/>
                <a:gd name="T4" fmla="*/ 138 w 140"/>
                <a:gd name="T5" fmla="*/ 240 h 240"/>
                <a:gd name="T6" fmla="*/ 140 w 140"/>
                <a:gd name="T7" fmla="*/ 240 h 240"/>
                <a:gd name="T8" fmla="*/ 1 w 140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40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38" y="240"/>
                    <a:pt x="138" y="240"/>
                    <a:pt x="138" y="240"/>
                  </a:cubicBezTo>
                  <a:cubicBezTo>
                    <a:pt x="139" y="240"/>
                    <a:pt x="139" y="240"/>
                    <a:pt x="140" y="2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2">
              <a:extLst>
                <a:ext uri="{FF2B5EF4-FFF2-40B4-BE49-F238E27FC236}">
                  <a16:creationId xmlns="" xmlns:a16="http://schemas.microsoft.com/office/drawing/2014/main" id="{43B99AC9-0D09-48CF-8475-CFEC894D8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3513" y="3795713"/>
              <a:ext cx="1144588" cy="1328738"/>
            </a:xfrm>
            <a:custGeom>
              <a:avLst/>
              <a:gdLst>
                <a:gd name="T0" fmla="*/ 0 w 428"/>
                <a:gd name="T1" fmla="*/ 496 h 497"/>
                <a:gd name="T2" fmla="*/ 1 w 428"/>
                <a:gd name="T3" fmla="*/ 497 h 497"/>
                <a:gd name="T4" fmla="*/ 428 w 428"/>
                <a:gd name="T5" fmla="*/ 0 h 497"/>
                <a:gd name="T6" fmla="*/ 427 w 428"/>
                <a:gd name="T7" fmla="*/ 0 h 497"/>
                <a:gd name="T8" fmla="*/ 0 w 428"/>
                <a:gd name="T9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497">
                  <a:moveTo>
                    <a:pt x="0" y="496"/>
                  </a:moveTo>
                  <a:cubicBezTo>
                    <a:pt x="1" y="497"/>
                    <a:pt x="1" y="497"/>
                    <a:pt x="1" y="497"/>
                  </a:cubicBezTo>
                  <a:cubicBezTo>
                    <a:pt x="428" y="0"/>
                    <a:pt x="428" y="0"/>
                    <a:pt x="428" y="0"/>
                  </a:cubicBezTo>
                  <a:cubicBezTo>
                    <a:pt x="428" y="0"/>
                    <a:pt x="427" y="0"/>
                    <a:pt x="427" y="0"/>
                  </a:cubicBezTo>
                  <a:lnTo>
                    <a:pt x="0" y="4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3">
              <a:extLst>
                <a:ext uri="{FF2B5EF4-FFF2-40B4-BE49-F238E27FC236}">
                  <a16:creationId xmlns="" xmlns:a16="http://schemas.microsoft.com/office/drawing/2014/main" id="{F1595F12-5EBD-4272-81CE-948A7A4C0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0338" y="5175250"/>
              <a:ext cx="334963" cy="122238"/>
            </a:xfrm>
            <a:custGeom>
              <a:avLst/>
              <a:gdLst>
                <a:gd name="T0" fmla="*/ 124 w 125"/>
                <a:gd name="T1" fmla="*/ 46 h 46"/>
                <a:gd name="T2" fmla="*/ 125 w 125"/>
                <a:gd name="T3" fmla="*/ 45 h 46"/>
                <a:gd name="T4" fmla="*/ 2 w 125"/>
                <a:gd name="T5" fmla="*/ 0 h 46"/>
                <a:gd name="T6" fmla="*/ 0 w 125"/>
                <a:gd name="T7" fmla="*/ 1 h 46"/>
                <a:gd name="T8" fmla="*/ 124 w 125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46">
                  <a:moveTo>
                    <a:pt x="124" y="46"/>
                  </a:moveTo>
                  <a:cubicBezTo>
                    <a:pt x="124" y="46"/>
                    <a:pt x="125" y="45"/>
                    <a:pt x="125" y="4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1"/>
                  </a:cubicBezTo>
                  <a:lnTo>
                    <a:pt x="124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4">
              <a:extLst>
                <a:ext uri="{FF2B5EF4-FFF2-40B4-BE49-F238E27FC236}">
                  <a16:creationId xmlns="" xmlns:a16="http://schemas.microsoft.com/office/drawing/2014/main" id="{B1A703D7-A27B-4F2A-AA17-FFA34B249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1138" y="5338763"/>
              <a:ext cx="304800" cy="1092200"/>
            </a:xfrm>
            <a:custGeom>
              <a:avLst/>
              <a:gdLst>
                <a:gd name="T0" fmla="*/ 113 w 114"/>
                <a:gd name="T1" fmla="*/ 0 h 409"/>
                <a:gd name="T2" fmla="*/ 0 w 114"/>
                <a:gd name="T3" fmla="*/ 409 h 409"/>
                <a:gd name="T4" fmla="*/ 1 w 114"/>
                <a:gd name="T5" fmla="*/ 408 h 409"/>
                <a:gd name="T6" fmla="*/ 114 w 114"/>
                <a:gd name="T7" fmla="*/ 1 h 409"/>
                <a:gd name="T8" fmla="*/ 114 w 114"/>
                <a:gd name="T9" fmla="*/ 1 h 409"/>
                <a:gd name="T10" fmla="*/ 113 w 114"/>
                <a:gd name="T1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09">
                  <a:moveTo>
                    <a:pt x="113" y="0"/>
                  </a:moveTo>
                  <a:cubicBezTo>
                    <a:pt x="0" y="409"/>
                    <a:pt x="0" y="409"/>
                    <a:pt x="0" y="409"/>
                  </a:cubicBezTo>
                  <a:cubicBezTo>
                    <a:pt x="0" y="409"/>
                    <a:pt x="1" y="408"/>
                    <a:pt x="1" y="408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3" y="1"/>
                    <a:pt x="113" y="1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5">
              <a:extLst>
                <a:ext uri="{FF2B5EF4-FFF2-40B4-BE49-F238E27FC236}">
                  <a16:creationId xmlns="" xmlns:a16="http://schemas.microsoft.com/office/drawing/2014/main" id="{E1FCF0EB-F719-44B4-B937-34B49060E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27575" y="3014662"/>
              <a:ext cx="80963" cy="77788"/>
            </a:xfrm>
            <a:custGeom>
              <a:avLst/>
              <a:gdLst>
                <a:gd name="T0" fmla="*/ 28 w 30"/>
                <a:gd name="T1" fmla="*/ 20 h 29"/>
                <a:gd name="T2" fmla="*/ 20 w 30"/>
                <a:gd name="T3" fmla="*/ 3 h 29"/>
                <a:gd name="T4" fmla="*/ 3 w 30"/>
                <a:gd name="T5" fmla="*/ 11 h 29"/>
                <a:gd name="T6" fmla="*/ 11 w 30"/>
                <a:gd name="T7" fmla="*/ 28 h 29"/>
                <a:gd name="T8" fmla="*/ 15 w 30"/>
                <a:gd name="T9" fmla="*/ 29 h 29"/>
                <a:gd name="T10" fmla="*/ 16 w 30"/>
                <a:gd name="T11" fmla="*/ 29 h 29"/>
                <a:gd name="T12" fmla="*/ 28 w 30"/>
                <a:gd name="T13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9">
                  <a:moveTo>
                    <a:pt x="28" y="20"/>
                  </a:moveTo>
                  <a:cubicBezTo>
                    <a:pt x="30" y="13"/>
                    <a:pt x="27" y="5"/>
                    <a:pt x="20" y="3"/>
                  </a:cubicBezTo>
                  <a:cubicBezTo>
                    <a:pt x="13" y="0"/>
                    <a:pt x="5" y="4"/>
                    <a:pt x="3" y="11"/>
                  </a:cubicBezTo>
                  <a:cubicBezTo>
                    <a:pt x="0" y="18"/>
                    <a:pt x="4" y="25"/>
                    <a:pt x="11" y="28"/>
                  </a:cubicBezTo>
                  <a:cubicBezTo>
                    <a:pt x="12" y="28"/>
                    <a:pt x="13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21" y="28"/>
                    <a:pt x="26" y="25"/>
                    <a:pt x="28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6">
              <a:extLst>
                <a:ext uri="{FF2B5EF4-FFF2-40B4-BE49-F238E27FC236}">
                  <a16:creationId xmlns="" xmlns:a16="http://schemas.microsoft.com/office/drawing/2014/main" id="{FC0800B4-BD9F-4AA0-9321-40D02F4FA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02225" y="3733800"/>
              <a:ext cx="77788" cy="74613"/>
            </a:xfrm>
            <a:custGeom>
              <a:avLst/>
              <a:gdLst>
                <a:gd name="T0" fmla="*/ 19 w 29"/>
                <a:gd name="T1" fmla="*/ 0 h 28"/>
                <a:gd name="T2" fmla="*/ 15 w 29"/>
                <a:gd name="T3" fmla="*/ 0 h 28"/>
                <a:gd name="T4" fmla="*/ 13 w 29"/>
                <a:gd name="T5" fmla="*/ 0 h 28"/>
                <a:gd name="T6" fmla="*/ 2 w 29"/>
                <a:gd name="T7" fmla="*/ 8 h 28"/>
                <a:gd name="T8" fmla="*/ 5 w 29"/>
                <a:gd name="T9" fmla="*/ 23 h 28"/>
                <a:gd name="T10" fmla="*/ 6 w 29"/>
                <a:gd name="T11" fmla="*/ 23 h 28"/>
                <a:gd name="T12" fmla="*/ 10 w 29"/>
                <a:gd name="T13" fmla="*/ 25 h 28"/>
                <a:gd name="T14" fmla="*/ 27 w 29"/>
                <a:gd name="T15" fmla="*/ 17 h 28"/>
                <a:gd name="T16" fmla="*/ 19 w 2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19" y="0"/>
                  </a:moveTo>
                  <a:cubicBezTo>
                    <a:pt x="17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8" y="0"/>
                    <a:pt x="3" y="3"/>
                    <a:pt x="2" y="8"/>
                  </a:cubicBezTo>
                  <a:cubicBezTo>
                    <a:pt x="0" y="13"/>
                    <a:pt x="1" y="19"/>
                    <a:pt x="5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4"/>
                    <a:pt x="8" y="25"/>
                    <a:pt x="10" y="25"/>
                  </a:cubicBezTo>
                  <a:cubicBezTo>
                    <a:pt x="17" y="28"/>
                    <a:pt x="24" y="24"/>
                    <a:pt x="27" y="17"/>
                  </a:cubicBezTo>
                  <a:cubicBezTo>
                    <a:pt x="29" y="11"/>
                    <a:pt x="26" y="3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7">
              <a:extLst>
                <a:ext uri="{FF2B5EF4-FFF2-40B4-BE49-F238E27FC236}">
                  <a16:creationId xmlns="" xmlns:a16="http://schemas.microsoft.com/office/drawing/2014/main" id="{93A1D984-6F25-47E7-A8C9-E46A0858E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1600" y="5110163"/>
              <a:ext cx="77788" cy="77788"/>
            </a:xfrm>
            <a:custGeom>
              <a:avLst/>
              <a:gdLst>
                <a:gd name="T0" fmla="*/ 19 w 29"/>
                <a:gd name="T1" fmla="*/ 2 h 29"/>
                <a:gd name="T2" fmla="*/ 2 w 29"/>
                <a:gd name="T3" fmla="*/ 10 h 29"/>
                <a:gd name="T4" fmla="*/ 10 w 29"/>
                <a:gd name="T5" fmla="*/ 27 h 29"/>
                <a:gd name="T6" fmla="*/ 22 w 29"/>
                <a:gd name="T7" fmla="*/ 25 h 29"/>
                <a:gd name="T8" fmla="*/ 24 w 29"/>
                <a:gd name="T9" fmla="*/ 24 h 29"/>
                <a:gd name="T10" fmla="*/ 27 w 29"/>
                <a:gd name="T11" fmla="*/ 19 h 29"/>
                <a:gd name="T12" fmla="*/ 24 w 29"/>
                <a:gd name="T13" fmla="*/ 5 h 29"/>
                <a:gd name="T14" fmla="*/ 23 w 29"/>
                <a:gd name="T15" fmla="*/ 4 h 29"/>
                <a:gd name="T16" fmla="*/ 19 w 29"/>
                <a:gd name="T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19" y="2"/>
                  </a:moveTo>
                  <a:cubicBezTo>
                    <a:pt x="12" y="0"/>
                    <a:pt x="5" y="3"/>
                    <a:pt x="2" y="10"/>
                  </a:cubicBezTo>
                  <a:cubicBezTo>
                    <a:pt x="0" y="17"/>
                    <a:pt x="3" y="25"/>
                    <a:pt x="10" y="27"/>
                  </a:cubicBezTo>
                  <a:cubicBezTo>
                    <a:pt x="14" y="29"/>
                    <a:pt x="19" y="28"/>
                    <a:pt x="22" y="25"/>
                  </a:cubicBezTo>
                  <a:cubicBezTo>
                    <a:pt x="23" y="25"/>
                    <a:pt x="23" y="25"/>
                    <a:pt x="24" y="24"/>
                  </a:cubicBezTo>
                  <a:cubicBezTo>
                    <a:pt x="25" y="23"/>
                    <a:pt x="27" y="21"/>
                    <a:pt x="27" y="19"/>
                  </a:cubicBezTo>
                  <a:cubicBezTo>
                    <a:pt x="29" y="14"/>
                    <a:pt x="28" y="9"/>
                    <a:pt x="24" y="5"/>
                  </a:cubicBezTo>
                  <a:cubicBezTo>
                    <a:pt x="24" y="5"/>
                    <a:pt x="24" y="5"/>
                    <a:pt x="23" y="4"/>
                  </a:cubicBezTo>
                  <a:cubicBezTo>
                    <a:pt x="22" y="3"/>
                    <a:pt x="21" y="3"/>
                    <a:pt x="1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8">
              <a:extLst>
                <a:ext uri="{FF2B5EF4-FFF2-40B4-BE49-F238E27FC236}">
                  <a16:creationId xmlns="" xmlns:a16="http://schemas.microsoft.com/office/drawing/2014/main" id="{640A9353-42D0-4F38-B957-129FE52D1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8950" y="5265738"/>
              <a:ext cx="77788" cy="80963"/>
            </a:xfrm>
            <a:custGeom>
              <a:avLst/>
              <a:gdLst>
                <a:gd name="T0" fmla="*/ 9 w 29"/>
                <a:gd name="T1" fmla="*/ 27 h 30"/>
                <a:gd name="T2" fmla="*/ 10 w 29"/>
                <a:gd name="T3" fmla="*/ 28 h 30"/>
                <a:gd name="T4" fmla="*/ 10 w 29"/>
                <a:gd name="T5" fmla="*/ 28 h 30"/>
                <a:gd name="T6" fmla="*/ 27 w 29"/>
                <a:gd name="T7" fmla="*/ 20 h 30"/>
                <a:gd name="T8" fmla="*/ 19 w 29"/>
                <a:gd name="T9" fmla="*/ 3 h 30"/>
                <a:gd name="T10" fmla="*/ 2 w 29"/>
                <a:gd name="T11" fmla="*/ 11 h 30"/>
                <a:gd name="T12" fmla="*/ 2 w 29"/>
                <a:gd name="T13" fmla="*/ 11 h 30"/>
                <a:gd name="T14" fmla="*/ 1 w 29"/>
                <a:gd name="T15" fmla="*/ 12 h 30"/>
                <a:gd name="T16" fmla="*/ 9 w 29"/>
                <a:gd name="T17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0">
                  <a:moveTo>
                    <a:pt x="9" y="27"/>
                  </a:moveTo>
                  <a:cubicBezTo>
                    <a:pt x="9" y="28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7" y="30"/>
                    <a:pt x="24" y="27"/>
                    <a:pt x="27" y="20"/>
                  </a:cubicBezTo>
                  <a:cubicBezTo>
                    <a:pt x="29" y="13"/>
                    <a:pt x="26" y="5"/>
                    <a:pt x="19" y="3"/>
                  </a:cubicBezTo>
                  <a:cubicBezTo>
                    <a:pt x="12" y="0"/>
                    <a:pt x="4" y="4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9"/>
                    <a:pt x="3" y="25"/>
                    <a:pt x="9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9">
              <a:extLst>
                <a:ext uri="{FF2B5EF4-FFF2-40B4-BE49-F238E27FC236}">
                  <a16:creationId xmlns="" xmlns:a16="http://schemas.microsoft.com/office/drawing/2014/main" id="{7628F811-198D-46EA-8447-898CA772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4150" y="6426200"/>
              <a:ext cx="82550" cy="77788"/>
            </a:xfrm>
            <a:custGeom>
              <a:avLst/>
              <a:gdLst>
                <a:gd name="T0" fmla="*/ 10 w 31"/>
                <a:gd name="T1" fmla="*/ 2 h 29"/>
                <a:gd name="T2" fmla="*/ 3 w 31"/>
                <a:gd name="T3" fmla="*/ 9 h 29"/>
                <a:gd name="T4" fmla="*/ 11 w 31"/>
                <a:gd name="T5" fmla="*/ 27 h 29"/>
                <a:gd name="T6" fmla="*/ 28 w 31"/>
                <a:gd name="T7" fmla="*/ 19 h 29"/>
                <a:gd name="T8" fmla="*/ 20 w 31"/>
                <a:gd name="T9" fmla="*/ 1 h 29"/>
                <a:gd name="T10" fmla="*/ 11 w 31"/>
                <a:gd name="T11" fmla="*/ 1 h 29"/>
                <a:gd name="T12" fmla="*/ 10 w 31"/>
                <a:gd name="T13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9">
                  <a:moveTo>
                    <a:pt x="10" y="2"/>
                  </a:moveTo>
                  <a:cubicBezTo>
                    <a:pt x="7" y="3"/>
                    <a:pt x="4" y="6"/>
                    <a:pt x="3" y="9"/>
                  </a:cubicBezTo>
                  <a:cubicBezTo>
                    <a:pt x="0" y="16"/>
                    <a:pt x="4" y="24"/>
                    <a:pt x="11" y="27"/>
                  </a:cubicBezTo>
                  <a:cubicBezTo>
                    <a:pt x="18" y="29"/>
                    <a:pt x="25" y="25"/>
                    <a:pt x="28" y="19"/>
                  </a:cubicBezTo>
                  <a:cubicBezTo>
                    <a:pt x="31" y="12"/>
                    <a:pt x="27" y="4"/>
                    <a:pt x="20" y="1"/>
                  </a:cubicBezTo>
                  <a:cubicBezTo>
                    <a:pt x="17" y="0"/>
                    <a:pt x="14" y="0"/>
                    <a:pt x="11" y="1"/>
                  </a:cubicBezTo>
                  <a:cubicBezTo>
                    <a:pt x="11" y="1"/>
                    <a:pt x="10" y="2"/>
                    <a:pt x="1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0">
              <a:extLst>
                <a:ext uri="{FF2B5EF4-FFF2-40B4-BE49-F238E27FC236}">
                  <a16:creationId xmlns="" xmlns:a16="http://schemas.microsoft.com/office/drawing/2014/main" id="{10042102-F493-4B0D-8CBF-150FEAFA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3363" y="1846262"/>
              <a:ext cx="93663" cy="735013"/>
            </a:xfrm>
            <a:custGeom>
              <a:avLst/>
              <a:gdLst>
                <a:gd name="T0" fmla="*/ 1 w 35"/>
                <a:gd name="T1" fmla="*/ 0 h 275"/>
                <a:gd name="T2" fmla="*/ 0 w 35"/>
                <a:gd name="T3" fmla="*/ 0 h 275"/>
                <a:gd name="T4" fmla="*/ 33 w 35"/>
                <a:gd name="T5" fmla="*/ 275 h 275"/>
                <a:gd name="T6" fmla="*/ 35 w 35"/>
                <a:gd name="T7" fmla="*/ 275 h 275"/>
                <a:gd name="T8" fmla="*/ 1 w 35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5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4" y="275"/>
                    <a:pt x="34" y="275"/>
                    <a:pt x="35" y="27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71">
              <a:extLst>
                <a:ext uri="{FF2B5EF4-FFF2-40B4-BE49-F238E27FC236}">
                  <a16:creationId xmlns="" xmlns:a16="http://schemas.microsoft.com/office/drawing/2014/main" id="{C0B130C1-6248-40FD-83C5-2BB6CAA45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64600" y="2630487"/>
              <a:ext cx="1574800" cy="777875"/>
            </a:xfrm>
            <a:custGeom>
              <a:avLst/>
              <a:gdLst>
                <a:gd name="T0" fmla="*/ 0 w 588"/>
                <a:gd name="T1" fmla="*/ 289 h 291"/>
                <a:gd name="T2" fmla="*/ 1 w 588"/>
                <a:gd name="T3" fmla="*/ 291 h 291"/>
                <a:gd name="T4" fmla="*/ 588 w 588"/>
                <a:gd name="T5" fmla="*/ 1 h 291"/>
                <a:gd name="T6" fmla="*/ 588 w 588"/>
                <a:gd name="T7" fmla="*/ 0 h 291"/>
                <a:gd name="T8" fmla="*/ 0 w 588"/>
                <a:gd name="T9" fmla="*/ 28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291">
                  <a:moveTo>
                    <a:pt x="0" y="289"/>
                  </a:moveTo>
                  <a:cubicBezTo>
                    <a:pt x="0" y="290"/>
                    <a:pt x="1" y="290"/>
                    <a:pt x="1" y="291"/>
                  </a:cubicBezTo>
                  <a:cubicBezTo>
                    <a:pt x="588" y="1"/>
                    <a:pt x="588" y="1"/>
                    <a:pt x="588" y="1"/>
                  </a:cubicBezTo>
                  <a:cubicBezTo>
                    <a:pt x="588" y="1"/>
                    <a:pt x="588" y="0"/>
                    <a:pt x="588" y="0"/>
                  </a:cubicBezTo>
                  <a:lnTo>
                    <a:pt x="0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2">
              <a:extLst>
                <a:ext uri="{FF2B5EF4-FFF2-40B4-BE49-F238E27FC236}">
                  <a16:creationId xmlns="" xmlns:a16="http://schemas.microsoft.com/office/drawing/2014/main" id="{869721CB-4181-40FC-B4D6-89393D4DA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0788" y="3452813"/>
              <a:ext cx="258763" cy="244475"/>
            </a:xfrm>
            <a:custGeom>
              <a:avLst/>
              <a:gdLst>
                <a:gd name="T0" fmla="*/ 97 w 97"/>
                <a:gd name="T1" fmla="*/ 91 h 91"/>
                <a:gd name="T2" fmla="*/ 97 w 97"/>
                <a:gd name="T3" fmla="*/ 89 h 91"/>
                <a:gd name="T4" fmla="*/ 2 w 97"/>
                <a:gd name="T5" fmla="*/ 0 h 91"/>
                <a:gd name="T6" fmla="*/ 0 w 97"/>
                <a:gd name="T7" fmla="*/ 1 h 91"/>
                <a:gd name="T8" fmla="*/ 97 w 97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1">
                  <a:moveTo>
                    <a:pt x="97" y="91"/>
                  </a:moveTo>
                  <a:cubicBezTo>
                    <a:pt x="97" y="90"/>
                    <a:pt x="97" y="90"/>
                    <a:pt x="97" y="8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lnTo>
                    <a:pt x="97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73">
              <a:extLst>
                <a:ext uri="{FF2B5EF4-FFF2-40B4-BE49-F238E27FC236}">
                  <a16:creationId xmlns="" xmlns:a16="http://schemas.microsoft.com/office/drawing/2014/main" id="{7C64574D-7632-4221-A605-644B7F043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3113" y="3738563"/>
              <a:ext cx="709613" cy="889000"/>
            </a:xfrm>
            <a:custGeom>
              <a:avLst/>
              <a:gdLst>
                <a:gd name="T0" fmla="*/ 264 w 265"/>
                <a:gd name="T1" fmla="*/ 0 h 332"/>
                <a:gd name="T2" fmla="*/ 0 w 265"/>
                <a:gd name="T3" fmla="*/ 332 h 332"/>
                <a:gd name="T4" fmla="*/ 2 w 265"/>
                <a:gd name="T5" fmla="*/ 332 h 332"/>
                <a:gd name="T6" fmla="*/ 265 w 265"/>
                <a:gd name="T7" fmla="*/ 1 h 332"/>
                <a:gd name="T8" fmla="*/ 265 w 265"/>
                <a:gd name="T9" fmla="*/ 1 h 332"/>
                <a:gd name="T10" fmla="*/ 264 w 265"/>
                <a:gd name="T1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332">
                  <a:moveTo>
                    <a:pt x="264" y="0"/>
                  </a:moveTo>
                  <a:cubicBezTo>
                    <a:pt x="0" y="332"/>
                    <a:pt x="0" y="332"/>
                    <a:pt x="0" y="332"/>
                  </a:cubicBezTo>
                  <a:cubicBezTo>
                    <a:pt x="1" y="332"/>
                    <a:pt x="2" y="332"/>
                    <a:pt x="2" y="332"/>
                  </a:cubicBezTo>
                  <a:cubicBezTo>
                    <a:pt x="265" y="1"/>
                    <a:pt x="265" y="1"/>
                    <a:pt x="265" y="1"/>
                  </a:cubicBezTo>
                  <a:cubicBezTo>
                    <a:pt x="265" y="1"/>
                    <a:pt x="265" y="1"/>
                    <a:pt x="265" y="1"/>
                  </a:cubicBezTo>
                  <a:cubicBezTo>
                    <a:pt x="265" y="1"/>
                    <a:pt x="265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74">
              <a:extLst>
                <a:ext uri="{FF2B5EF4-FFF2-40B4-BE49-F238E27FC236}">
                  <a16:creationId xmlns="" xmlns:a16="http://schemas.microsoft.com/office/drawing/2014/main" id="{58DBAD5E-272C-4696-90E0-D638932C8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9550" y="1774825"/>
              <a:ext cx="77788" cy="76200"/>
            </a:xfrm>
            <a:custGeom>
              <a:avLst/>
              <a:gdLst>
                <a:gd name="T0" fmla="*/ 24 w 29"/>
                <a:gd name="T1" fmla="*/ 24 h 29"/>
                <a:gd name="T2" fmla="*/ 24 w 29"/>
                <a:gd name="T3" fmla="*/ 5 h 29"/>
                <a:gd name="T4" fmla="*/ 5 w 29"/>
                <a:gd name="T5" fmla="*/ 6 h 29"/>
                <a:gd name="T6" fmla="*/ 5 w 29"/>
                <a:gd name="T7" fmla="*/ 25 h 29"/>
                <a:gd name="T8" fmla="*/ 9 w 29"/>
                <a:gd name="T9" fmla="*/ 27 h 29"/>
                <a:gd name="T10" fmla="*/ 10 w 29"/>
                <a:gd name="T11" fmla="*/ 27 h 29"/>
                <a:gd name="T12" fmla="*/ 24 w 29"/>
                <a:gd name="T13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4" y="24"/>
                  </a:moveTo>
                  <a:cubicBezTo>
                    <a:pt x="29" y="18"/>
                    <a:pt x="29" y="10"/>
                    <a:pt x="24" y="5"/>
                  </a:cubicBezTo>
                  <a:cubicBezTo>
                    <a:pt x="18" y="0"/>
                    <a:pt x="10" y="0"/>
                    <a:pt x="5" y="6"/>
                  </a:cubicBezTo>
                  <a:cubicBezTo>
                    <a:pt x="0" y="11"/>
                    <a:pt x="0" y="19"/>
                    <a:pt x="5" y="25"/>
                  </a:cubicBezTo>
                  <a:cubicBezTo>
                    <a:pt x="6" y="25"/>
                    <a:pt x="8" y="26"/>
                    <a:pt x="9" y="27"/>
                  </a:cubicBezTo>
                  <a:cubicBezTo>
                    <a:pt x="9" y="27"/>
                    <a:pt x="10" y="27"/>
                    <a:pt x="10" y="27"/>
                  </a:cubicBezTo>
                  <a:cubicBezTo>
                    <a:pt x="15" y="29"/>
                    <a:pt x="20" y="28"/>
                    <a:pt x="2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75">
              <a:extLst>
                <a:ext uri="{FF2B5EF4-FFF2-40B4-BE49-F238E27FC236}">
                  <a16:creationId xmlns="" xmlns:a16="http://schemas.microsoft.com/office/drawing/2014/main" id="{597E6837-2EE1-45CD-B61E-8F4873E94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3050" y="2576512"/>
              <a:ext cx="77788" cy="77788"/>
            </a:xfrm>
            <a:custGeom>
              <a:avLst/>
              <a:gdLst>
                <a:gd name="T0" fmla="*/ 23 w 29"/>
                <a:gd name="T1" fmla="*/ 5 h 29"/>
                <a:gd name="T2" fmla="*/ 20 w 29"/>
                <a:gd name="T3" fmla="*/ 2 h 29"/>
                <a:gd name="T4" fmla="*/ 18 w 29"/>
                <a:gd name="T5" fmla="*/ 2 h 29"/>
                <a:gd name="T6" fmla="*/ 4 w 29"/>
                <a:gd name="T7" fmla="*/ 5 h 29"/>
                <a:gd name="T8" fmla="*/ 2 w 29"/>
                <a:gd name="T9" fmla="*/ 20 h 29"/>
                <a:gd name="T10" fmla="*/ 2 w 29"/>
                <a:gd name="T11" fmla="*/ 21 h 29"/>
                <a:gd name="T12" fmla="*/ 5 w 29"/>
                <a:gd name="T13" fmla="*/ 24 h 29"/>
                <a:gd name="T14" fmla="*/ 24 w 29"/>
                <a:gd name="T15" fmla="*/ 24 h 29"/>
                <a:gd name="T16" fmla="*/ 23 w 29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23" y="5"/>
                  </a:moveTo>
                  <a:cubicBezTo>
                    <a:pt x="22" y="4"/>
                    <a:pt x="21" y="3"/>
                    <a:pt x="20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3" y="0"/>
                    <a:pt x="8" y="1"/>
                    <a:pt x="4" y="5"/>
                  </a:cubicBezTo>
                  <a:cubicBezTo>
                    <a:pt x="0" y="9"/>
                    <a:pt x="0" y="15"/>
                    <a:pt x="2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2"/>
                    <a:pt x="4" y="23"/>
                    <a:pt x="5" y="24"/>
                  </a:cubicBezTo>
                  <a:cubicBezTo>
                    <a:pt x="10" y="29"/>
                    <a:pt x="19" y="29"/>
                    <a:pt x="24" y="24"/>
                  </a:cubicBezTo>
                  <a:cubicBezTo>
                    <a:pt x="29" y="18"/>
                    <a:pt x="28" y="10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76">
              <a:extLst>
                <a:ext uri="{FF2B5EF4-FFF2-40B4-BE49-F238E27FC236}">
                  <a16:creationId xmlns="" xmlns:a16="http://schemas.microsoft.com/office/drawing/2014/main" id="{F424AD38-C7C8-4BA9-978F-085D6A739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4750" y="3381375"/>
              <a:ext cx="77788" cy="74613"/>
            </a:xfrm>
            <a:custGeom>
              <a:avLst/>
              <a:gdLst>
                <a:gd name="T0" fmla="*/ 24 w 29"/>
                <a:gd name="T1" fmla="*/ 5 h 28"/>
                <a:gd name="T2" fmla="*/ 5 w 29"/>
                <a:gd name="T3" fmla="*/ 5 h 28"/>
                <a:gd name="T4" fmla="*/ 5 w 29"/>
                <a:gd name="T5" fmla="*/ 24 h 28"/>
                <a:gd name="T6" fmla="*/ 17 w 29"/>
                <a:gd name="T7" fmla="*/ 28 h 28"/>
                <a:gd name="T8" fmla="*/ 19 w 29"/>
                <a:gd name="T9" fmla="*/ 27 h 28"/>
                <a:gd name="T10" fmla="*/ 24 w 29"/>
                <a:gd name="T11" fmla="*/ 24 h 28"/>
                <a:gd name="T12" fmla="*/ 27 w 29"/>
                <a:gd name="T13" fmla="*/ 10 h 28"/>
                <a:gd name="T14" fmla="*/ 26 w 29"/>
                <a:gd name="T15" fmla="*/ 8 h 28"/>
                <a:gd name="T16" fmla="*/ 24 w 29"/>
                <a:gd name="T1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4" y="5"/>
                  </a:moveTo>
                  <a:cubicBezTo>
                    <a:pt x="18" y="0"/>
                    <a:pt x="10" y="0"/>
                    <a:pt x="5" y="5"/>
                  </a:cubicBezTo>
                  <a:cubicBezTo>
                    <a:pt x="0" y="11"/>
                    <a:pt x="0" y="19"/>
                    <a:pt x="5" y="24"/>
                  </a:cubicBezTo>
                  <a:cubicBezTo>
                    <a:pt x="9" y="27"/>
                    <a:pt x="13" y="28"/>
                    <a:pt x="17" y="28"/>
                  </a:cubicBezTo>
                  <a:cubicBezTo>
                    <a:pt x="18" y="27"/>
                    <a:pt x="18" y="27"/>
                    <a:pt x="19" y="27"/>
                  </a:cubicBezTo>
                  <a:cubicBezTo>
                    <a:pt x="21" y="26"/>
                    <a:pt x="23" y="25"/>
                    <a:pt x="24" y="24"/>
                  </a:cubicBezTo>
                  <a:cubicBezTo>
                    <a:pt x="28" y="20"/>
                    <a:pt x="29" y="14"/>
                    <a:pt x="27" y="10"/>
                  </a:cubicBezTo>
                  <a:cubicBezTo>
                    <a:pt x="27" y="9"/>
                    <a:pt x="26" y="9"/>
                    <a:pt x="26" y="8"/>
                  </a:cubicBezTo>
                  <a:cubicBezTo>
                    <a:pt x="26" y="7"/>
                    <a:pt x="25" y="6"/>
                    <a:pt x="2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77">
              <a:extLst>
                <a:ext uri="{FF2B5EF4-FFF2-40B4-BE49-F238E27FC236}">
                  <a16:creationId xmlns="" xmlns:a16="http://schemas.microsoft.com/office/drawing/2014/main" id="{4E999D02-BBC1-463E-8D7E-E35197743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90025" y="3678238"/>
              <a:ext cx="77788" cy="77788"/>
            </a:xfrm>
            <a:custGeom>
              <a:avLst/>
              <a:gdLst>
                <a:gd name="T0" fmla="*/ 4 w 29"/>
                <a:gd name="T1" fmla="*/ 23 h 29"/>
                <a:gd name="T2" fmla="*/ 5 w 29"/>
                <a:gd name="T3" fmla="*/ 24 h 29"/>
                <a:gd name="T4" fmla="*/ 5 w 29"/>
                <a:gd name="T5" fmla="*/ 24 h 29"/>
                <a:gd name="T6" fmla="*/ 24 w 29"/>
                <a:gd name="T7" fmla="*/ 23 h 29"/>
                <a:gd name="T8" fmla="*/ 23 w 29"/>
                <a:gd name="T9" fmla="*/ 5 h 29"/>
                <a:gd name="T10" fmla="*/ 5 w 29"/>
                <a:gd name="T11" fmla="*/ 5 h 29"/>
                <a:gd name="T12" fmla="*/ 4 w 29"/>
                <a:gd name="T13" fmla="*/ 5 h 29"/>
                <a:gd name="T14" fmla="*/ 4 w 29"/>
                <a:gd name="T15" fmla="*/ 7 h 29"/>
                <a:gd name="T16" fmla="*/ 4 w 29"/>
                <a:gd name="T1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4" y="23"/>
                  </a:move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11" y="29"/>
                    <a:pt x="19" y="29"/>
                    <a:pt x="24" y="23"/>
                  </a:cubicBezTo>
                  <a:cubicBezTo>
                    <a:pt x="29" y="18"/>
                    <a:pt x="29" y="10"/>
                    <a:pt x="23" y="5"/>
                  </a:cubicBezTo>
                  <a:cubicBezTo>
                    <a:pt x="18" y="0"/>
                    <a:pt x="10" y="0"/>
                    <a:pt x="5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0" y="12"/>
                    <a:pt x="0" y="18"/>
                    <a:pt x="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78">
              <a:extLst>
                <a:ext uri="{FF2B5EF4-FFF2-40B4-BE49-F238E27FC236}">
                  <a16:creationId xmlns="" xmlns:a16="http://schemas.microsoft.com/office/drawing/2014/main" id="{D0A584D6-0A95-474A-B4F8-9269E68B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6600" y="4627563"/>
              <a:ext cx="79375" cy="74613"/>
            </a:xfrm>
            <a:custGeom>
              <a:avLst/>
              <a:gdLst>
                <a:gd name="T0" fmla="*/ 14 w 30"/>
                <a:gd name="T1" fmla="*/ 0 h 28"/>
                <a:gd name="T2" fmla="*/ 5 w 30"/>
                <a:gd name="T3" fmla="*/ 4 h 28"/>
                <a:gd name="T4" fmla="*/ 6 w 30"/>
                <a:gd name="T5" fmla="*/ 23 h 28"/>
                <a:gd name="T6" fmla="*/ 25 w 30"/>
                <a:gd name="T7" fmla="*/ 22 h 28"/>
                <a:gd name="T8" fmla="*/ 24 w 30"/>
                <a:gd name="T9" fmla="*/ 3 h 28"/>
                <a:gd name="T10" fmla="*/ 16 w 30"/>
                <a:gd name="T11" fmla="*/ 0 h 28"/>
                <a:gd name="T12" fmla="*/ 14 w 30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8">
                  <a:moveTo>
                    <a:pt x="14" y="0"/>
                  </a:moveTo>
                  <a:cubicBezTo>
                    <a:pt x="11" y="0"/>
                    <a:pt x="8" y="1"/>
                    <a:pt x="5" y="4"/>
                  </a:cubicBezTo>
                  <a:cubicBezTo>
                    <a:pt x="0" y="9"/>
                    <a:pt x="0" y="18"/>
                    <a:pt x="6" y="23"/>
                  </a:cubicBezTo>
                  <a:cubicBezTo>
                    <a:pt x="11" y="28"/>
                    <a:pt x="20" y="27"/>
                    <a:pt x="25" y="22"/>
                  </a:cubicBezTo>
                  <a:cubicBezTo>
                    <a:pt x="30" y="17"/>
                    <a:pt x="29" y="8"/>
                    <a:pt x="24" y="3"/>
                  </a:cubicBezTo>
                  <a:cubicBezTo>
                    <a:pt x="22" y="1"/>
                    <a:pt x="19" y="0"/>
                    <a:pt x="16" y="0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79">
              <a:extLst>
                <a:ext uri="{FF2B5EF4-FFF2-40B4-BE49-F238E27FC236}">
                  <a16:creationId xmlns="" xmlns:a16="http://schemas.microsoft.com/office/drawing/2014/main" id="{DBB79DF0-997C-485B-B566-419CC08EC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7813" y="5008563"/>
              <a:ext cx="1312863" cy="100013"/>
            </a:xfrm>
            <a:custGeom>
              <a:avLst/>
              <a:gdLst>
                <a:gd name="T0" fmla="*/ 490 w 490"/>
                <a:gd name="T1" fmla="*/ 1 h 37"/>
                <a:gd name="T2" fmla="*/ 490 w 490"/>
                <a:gd name="T3" fmla="*/ 0 h 37"/>
                <a:gd name="T4" fmla="*/ 0 w 490"/>
                <a:gd name="T5" fmla="*/ 36 h 37"/>
                <a:gd name="T6" fmla="*/ 0 w 490"/>
                <a:gd name="T7" fmla="*/ 37 h 37"/>
                <a:gd name="T8" fmla="*/ 490 w 490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7">
                  <a:moveTo>
                    <a:pt x="490" y="1"/>
                  </a:moveTo>
                  <a:cubicBezTo>
                    <a:pt x="490" y="1"/>
                    <a:pt x="490" y="1"/>
                    <a:pt x="49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7"/>
                  </a:cubicBezTo>
                  <a:lnTo>
                    <a:pt x="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80">
              <a:extLst>
                <a:ext uri="{FF2B5EF4-FFF2-40B4-BE49-F238E27FC236}">
                  <a16:creationId xmlns="" xmlns:a16="http://schemas.microsoft.com/office/drawing/2014/main" id="{D6C67261-1FE7-42B3-B4C9-58DA0256B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0900" y="5041900"/>
              <a:ext cx="760413" cy="1050925"/>
            </a:xfrm>
            <a:custGeom>
              <a:avLst/>
              <a:gdLst>
                <a:gd name="T0" fmla="*/ 0 w 284"/>
                <a:gd name="T1" fmla="*/ 392 h 393"/>
                <a:gd name="T2" fmla="*/ 1 w 284"/>
                <a:gd name="T3" fmla="*/ 392 h 393"/>
                <a:gd name="T4" fmla="*/ 1 w 284"/>
                <a:gd name="T5" fmla="*/ 393 h 393"/>
                <a:gd name="T6" fmla="*/ 284 w 284"/>
                <a:gd name="T7" fmla="*/ 1 h 393"/>
                <a:gd name="T8" fmla="*/ 283 w 284"/>
                <a:gd name="T9" fmla="*/ 0 h 393"/>
                <a:gd name="T10" fmla="*/ 0 w 284"/>
                <a:gd name="T11" fmla="*/ 39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" h="393">
                  <a:moveTo>
                    <a:pt x="0" y="392"/>
                  </a:moveTo>
                  <a:cubicBezTo>
                    <a:pt x="1" y="392"/>
                    <a:pt x="1" y="392"/>
                    <a:pt x="1" y="392"/>
                  </a:cubicBezTo>
                  <a:cubicBezTo>
                    <a:pt x="1" y="392"/>
                    <a:pt x="1" y="392"/>
                    <a:pt x="1" y="393"/>
                  </a:cubicBezTo>
                  <a:cubicBezTo>
                    <a:pt x="284" y="1"/>
                    <a:pt x="284" y="1"/>
                    <a:pt x="284" y="1"/>
                  </a:cubicBezTo>
                  <a:cubicBezTo>
                    <a:pt x="283" y="1"/>
                    <a:pt x="283" y="0"/>
                    <a:pt x="283" y="0"/>
                  </a:cubicBezTo>
                  <a:lnTo>
                    <a:pt x="0" y="3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81">
              <a:extLst>
                <a:ext uri="{FF2B5EF4-FFF2-40B4-BE49-F238E27FC236}">
                  <a16:creationId xmlns="" xmlns:a16="http://schemas.microsoft.com/office/drawing/2014/main" id="{299094F1-9261-478E-9B55-CDF685572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7175" y="5140325"/>
              <a:ext cx="561975" cy="949325"/>
            </a:xfrm>
            <a:custGeom>
              <a:avLst/>
              <a:gdLst>
                <a:gd name="T0" fmla="*/ 1 w 210"/>
                <a:gd name="T1" fmla="*/ 0 h 355"/>
                <a:gd name="T2" fmla="*/ 0 w 210"/>
                <a:gd name="T3" fmla="*/ 1 h 355"/>
                <a:gd name="T4" fmla="*/ 209 w 210"/>
                <a:gd name="T5" fmla="*/ 355 h 355"/>
                <a:gd name="T6" fmla="*/ 210 w 210"/>
                <a:gd name="T7" fmla="*/ 354 h 355"/>
                <a:gd name="T8" fmla="*/ 1 w 210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55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209" y="355"/>
                    <a:pt x="209" y="355"/>
                    <a:pt x="209" y="355"/>
                  </a:cubicBezTo>
                  <a:cubicBezTo>
                    <a:pt x="209" y="355"/>
                    <a:pt x="210" y="354"/>
                    <a:pt x="210" y="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82">
              <a:extLst>
                <a:ext uri="{FF2B5EF4-FFF2-40B4-BE49-F238E27FC236}">
                  <a16:creationId xmlns="" xmlns:a16="http://schemas.microsoft.com/office/drawing/2014/main" id="{BBB79ECD-2C18-4C40-96F6-FEFCA3843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3200" y="3670300"/>
              <a:ext cx="38100" cy="1411288"/>
            </a:xfrm>
            <a:custGeom>
              <a:avLst/>
              <a:gdLst>
                <a:gd name="T0" fmla="*/ 1 w 14"/>
                <a:gd name="T1" fmla="*/ 0 h 528"/>
                <a:gd name="T2" fmla="*/ 0 w 14"/>
                <a:gd name="T3" fmla="*/ 1 h 528"/>
                <a:gd name="T4" fmla="*/ 13 w 14"/>
                <a:gd name="T5" fmla="*/ 528 h 528"/>
                <a:gd name="T6" fmla="*/ 14 w 14"/>
                <a:gd name="T7" fmla="*/ 528 h 528"/>
                <a:gd name="T8" fmla="*/ 1 w 14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28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3" y="528"/>
                    <a:pt x="13" y="528"/>
                    <a:pt x="13" y="528"/>
                  </a:cubicBezTo>
                  <a:cubicBezTo>
                    <a:pt x="13" y="528"/>
                    <a:pt x="14" y="528"/>
                    <a:pt x="14" y="5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83">
              <a:extLst>
                <a:ext uri="{FF2B5EF4-FFF2-40B4-BE49-F238E27FC236}">
                  <a16:creationId xmlns="" xmlns:a16="http://schemas.microsoft.com/office/drawing/2014/main" id="{59C7444C-B0CF-4AC5-8C33-E8D98AFA2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6638" y="3675063"/>
              <a:ext cx="422275" cy="1003300"/>
            </a:xfrm>
            <a:custGeom>
              <a:avLst/>
              <a:gdLst>
                <a:gd name="T0" fmla="*/ 0 w 158"/>
                <a:gd name="T1" fmla="*/ 375 h 375"/>
                <a:gd name="T2" fmla="*/ 1 w 158"/>
                <a:gd name="T3" fmla="*/ 375 h 375"/>
                <a:gd name="T4" fmla="*/ 158 w 158"/>
                <a:gd name="T5" fmla="*/ 0 h 375"/>
                <a:gd name="T6" fmla="*/ 156 w 158"/>
                <a:gd name="T7" fmla="*/ 0 h 375"/>
                <a:gd name="T8" fmla="*/ 0 w 158"/>
                <a:gd name="T9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375">
                  <a:moveTo>
                    <a:pt x="0" y="375"/>
                  </a:moveTo>
                  <a:cubicBezTo>
                    <a:pt x="1" y="375"/>
                    <a:pt x="1" y="375"/>
                    <a:pt x="1" y="375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7" y="0"/>
                    <a:pt x="157" y="0"/>
                    <a:pt x="156" y="0"/>
                  </a:cubicBezTo>
                  <a:lnTo>
                    <a:pt x="0" y="3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84">
              <a:extLst>
                <a:ext uri="{FF2B5EF4-FFF2-40B4-BE49-F238E27FC236}">
                  <a16:creationId xmlns="" xmlns:a16="http://schemas.microsoft.com/office/drawing/2014/main" id="{59DE7692-FB9D-42B7-AD57-1E9A70668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8588" y="4373563"/>
              <a:ext cx="873125" cy="320675"/>
            </a:xfrm>
            <a:custGeom>
              <a:avLst/>
              <a:gdLst>
                <a:gd name="T0" fmla="*/ 1 w 326"/>
                <a:gd name="T1" fmla="*/ 0 h 120"/>
                <a:gd name="T2" fmla="*/ 0 w 326"/>
                <a:gd name="T3" fmla="*/ 1 h 120"/>
                <a:gd name="T4" fmla="*/ 326 w 326"/>
                <a:gd name="T5" fmla="*/ 120 h 120"/>
                <a:gd name="T6" fmla="*/ 326 w 326"/>
                <a:gd name="T7" fmla="*/ 118 h 120"/>
                <a:gd name="T8" fmla="*/ 1 w 326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120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326" y="120"/>
                    <a:pt x="326" y="120"/>
                    <a:pt x="326" y="120"/>
                  </a:cubicBezTo>
                  <a:cubicBezTo>
                    <a:pt x="326" y="119"/>
                    <a:pt x="326" y="119"/>
                    <a:pt x="326" y="11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85">
              <a:extLst>
                <a:ext uri="{FF2B5EF4-FFF2-40B4-BE49-F238E27FC236}">
                  <a16:creationId xmlns="" xmlns:a16="http://schemas.microsoft.com/office/drawing/2014/main" id="{D4B87536-EFD2-4E6D-AA12-161706362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1000" y="5022850"/>
              <a:ext cx="881063" cy="774700"/>
            </a:xfrm>
            <a:custGeom>
              <a:avLst/>
              <a:gdLst>
                <a:gd name="T0" fmla="*/ 1 w 329"/>
                <a:gd name="T1" fmla="*/ 0 h 290"/>
                <a:gd name="T2" fmla="*/ 0 w 329"/>
                <a:gd name="T3" fmla="*/ 1 h 290"/>
                <a:gd name="T4" fmla="*/ 328 w 329"/>
                <a:gd name="T5" fmla="*/ 290 h 290"/>
                <a:gd name="T6" fmla="*/ 329 w 329"/>
                <a:gd name="T7" fmla="*/ 290 h 290"/>
                <a:gd name="T8" fmla="*/ 1 w 329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290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328" y="290"/>
                    <a:pt x="328" y="290"/>
                    <a:pt x="328" y="290"/>
                  </a:cubicBezTo>
                  <a:cubicBezTo>
                    <a:pt x="328" y="290"/>
                    <a:pt x="329" y="290"/>
                    <a:pt x="329" y="29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86">
              <a:extLst>
                <a:ext uri="{FF2B5EF4-FFF2-40B4-BE49-F238E27FC236}">
                  <a16:creationId xmlns="" xmlns:a16="http://schemas.microsoft.com/office/drawing/2014/main" id="{ED4C0242-AEC5-4C2C-9B8A-9FF11D63A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2225" y="5348288"/>
              <a:ext cx="355600" cy="449263"/>
            </a:xfrm>
            <a:custGeom>
              <a:avLst/>
              <a:gdLst>
                <a:gd name="T0" fmla="*/ 132 w 133"/>
                <a:gd name="T1" fmla="*/ 0 h 168"/>
                <a:gd name="T2" fmla="*/ 0 w 133"/>
                <a:gd name="T3" fmla="*/ 167 h 168"/>
                <a:gd name="T4" fmla="*/ 1 w 133"/>
                <a:gd name="T5" fmla="*/ 168 h 168"/>
                <a:gd name="T6" fmla="*/ 133 w 133"/>
                <a:gd name="T7" fmla="*/ 2 h 168"/>
                <a:gd name="T8" fmla="*/ 132 w 133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8">
                  <a:moveTo>
                    <a:pt x="132" y="0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1" y="167"/>
                    <a:pt x="1" y="167"/>
                    <a:pt x="1" y="168"/>
                  </a:cubicBezTo>
                  <a:cubicBezTo>
                    <a:pt x="133" y="2"/>
                    <a:pt x="133" y="2"/>
                    <a:pt x="133" y="2"/>
                  </a:cubicBezTo>
                  <a:cubicBezTo>
                    <a:pt x="133" y="1"/>
                    <a:pt x="133" y="1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7">
              <a:extLst>
                <a:ext uri="{FF2B5EF4-FFF2-40B4-BE49-F238E27FC236}">
                  <a16:creationId xmlns="" xmlns:a16="http://schemas.microsoft.com/office/drawing/2014/main" id="{C0AE15A5-FF4B-4F27-B566-D801AAACF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0" y="6137275"/>
              <a:ext cx="273050" cy="315913"/>
            </a:xfrm>
            <a:custGeom>
              <a:avLst/>
              <a:gdLst>
                <a:gd name="T0" fmla="*/ 101 w 102"/>
                <a:gd name="T1" fmla="*/ 0 h 118"/>
                <a:gd name="T2" fmla="*/ 0 w 102"/>
                <a:gd name="T3" fmla="*/ 117 h 118"/>
                <a:gd name="T4" fmla="*/ 1 w 102"/>
                <a:gd name="T5" fmla="*/ 118 h 118"/>
                <a:gd name="T6" fmla="*/ 102 w 102"/>
                <a:gd name="T7" fmla="*/ 1 h 118"/>
                <a:gd name="T8" fmla="*/ 102 w 102"/>
                <a:gd name="T9" fmla="*/ 1 h 118"/>
                <a:gd name="T10" fmla="*/ 101 w 102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18">
                  <a:moveTo>
                    <a:pt x="101" y="0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1" y="117"/>
                    <a:pt x="1" y="118"/>
                    <a:pt x="1" y="118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1"/>
                    <a:pt x="102" y="1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88">
              <a:extLst>
                <a:ext uri="{FF2B5EF4-FFF2-40B4-BE49-F238E27FC236}">
                  <a16:creationId xmlns="" xmlns:a16="http://schemas.microsoft.com/office/drawing/2014/main" id="{855CF414-92F3-4DE5-81D4-30914ADF2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1913" y="4330700"/>
              <a:ext cx="73025" cy="71438"/>
            </a:xfrm>
            <a:custGeom>
              <a:avLst/>
              <a:gdLst>
                <a:gd name="T0" fmla="*/ 22 w 27"/>
                <a:gd name="T1" fmla="*/ 4 h 27"/>
                <a:gd name="T2" fmla="*/ 5 w 27"/>
                <a:gd name="T3" fmla="*/ 6 h 27"/>
                <a:gd name="T4" fmla="*/ 7 w 27"/>
                <a:gd name="T5" fmla="*/ 23 h 27"/>
                <a:gd name="T6" fmla="*/ 23 w 27"/>
                <a:gd name="T7" fmla="*/ 21 h 27"/>
                <a:gd name="T8" fmla="*/ 25 w 27"/>
                <a:gd name="T9" fmla="*/ 17 h 27"/>
                <a:gd name="T10" fmla="*/ 26 w 27"/>
                <a:gd name="T11" fmla="*/ 16 h 27"/>
                <a:gd name="T12" fmla="*/ 22 w 27"/>
                <a:gd name="T1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7">
                  <a:moveTo>
                    <a:pt x="22" y="4"/>
                  </a:moveTo>
                  <a:cubicBezTo>
                    <a:pt x="16" y="0"/>
                    <a:pt x="9" y="1"/>
                    <a:pt x="5" y="6"/>
                  </a:cubicBezTo>
                  <a:cubicBezTo>
                    <a:pt x="0" y="11"/>
                    <a:pt x="1" y="19"/>
                    <a:pt x="7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4" y="20"/>
                    <a:pt x="25" y="18"/>
                    <a:pt x="25" y="17"/>
                  </a:cubicBezTo>
                  <a:cubicBezTo>
                    <a:pt x="26" y="17"/>
                    <a:pt x="26" y="16"/>
                    <a:pt x="26" y="16"/>
                  </a:cubicBezTo>
                  <a:cubicBezTo>
                    <a:pt x="27" y="12"/>
                    <a:pt x="25" y="7"/>
                    <a:pt x="2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9">
              <a:extLst>
                <a:ext uri="{FF2B5EF4-FFF2-40B4-BE49-F238E27FC236}">
                  <a16:creationId xmlns="" xmlns:a16="http://schemas.microsoft.com/office/drawing/2014/main" id="{5E4400A0-2AC5-4CB4-8753-30F7C2D56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3775" y="4672013"/>
              <a:ext cx="73025" cy="73025"/>
            </a:xfrm>
            <a:custGeom>
              <a:avLst/>
              <a:gdLst>
                <a:gd name="T0" fmla="*/ 4 w 27"/>
                <a:gd name="T1" fmla="*/ 6 h 27"/>
                <a:gd name="T2" fmla="*/ 3 w 27"/>
                <a:gd name="T3" fmla="*/ 6 h 27"/>
                <a:gd name="T4" fmla="*/ 3 w 27"/>
                <a:gd name="T5" fmla="*/ 8 h 27"/>
                <a:gd name="T6" fmla="*/ 6 w 27"/>
                <a:gd name="T7" fmla="*/ 23 h 27"/>
                <a:gd name="T8" fmla="*/ 23 w 27"/>
                <a:gd name="T9" fmla="*/ 21 h 27"/>
                <a:gd name="T10" fmla="*/ 21 w 27"/>
                <a:gd name="T11" fmla="*/ 4 h 27"/>
                <a:gd name="T12" fmla="*/ 17 w 27"/>
                <a:gd name="T13" fmla="*/ 2 h 27"/>
                <a:gd name="T14" fmla="*/ 16 w 27"/>
                <a:gd name="T15" fmla="*/ 2 h 27"/>
                <a:gd name="T16" fmla="*/ 4 w 27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0" y="13"/>
                    <a:pt x="1" y="19"/>
                    <a:pt x="6" y="23"/>
                  </a:cubicBezTo>
                  <a:cubicBezTo>
                    <a:pt x="11" y="27"/>
                    <a:pt x="18" y="26"/>
                    <a:pt x="23" y="21"/>
                  </a:cubicBezTo>
                  <a:cubicBezTo>
                    <a:pt x="27" y="16"/>
                    <a:pt x="26" y="8"/>
                    <a:pt x="21" y="4"/>
                  </a:cubicBezTo>
                  <a:cubicBezTo>
                    <a:pt x="20" y="3"/>
                    <a:pt x="19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2" y="0"/>
                    <a:pt x="7" y="2"/>
                    <a:pt x="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90">
              <a:extLst>
                <a:ext uri="{FF2B5EF4-FFF2-40B4-BE49-F238E27FC236}">
                  <a16:creationId xmlns="" xmlns:a16="http://schemas.microsoft.com/office/drawing/2014/main" id="{6B99749E-F46F-4802-961C-1BFC5F5FE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5575" y="3608388"/>
              <a:ext cx="71438" cy="66675"/>
            </a:xfrm>
            <a:custGeom>
              <a:avLst/>
              <a:gdLst>
                <a:gd name="T0" fmla="*/ 23 w 27"/>
                <a:gd name="T1" fmla="*/ 21 h 25"/>
                <a:gd name="T2" fmla="*/ 21 w 27"/>
                <a:gd name="T3" fmla="*/ 4 h 25"/>
                <a:gd name="T4" fmla="*/ 4 w 27"/>
                <a:gd name="T5" fmla="*/ 6 h 25"/>
                <a:gd name="T6" fmla="*/ 6 w 27"/>
                <a:gd name="T7" fmla="*/ 22 h 25"/>
                <a:gd name="T8" fmla="*/ 11 w 27"/>
                <a:gd name="T9" fmla="*/ 25 h 25"/>
                <a:gd name="T10" fmla="*/ 13 w 27"/>
                <a:gd name="T11" fmla="*/ 25 h 25"/>
                <a:gd name="T12" fmla="*/ 18 w 27"/>
                <a:gd name="T13" fmla="*/ 24 h 25"/>
                <a:gd name="T14" fmla="*/ 19 w 27"/>
                <a:gd name="T15" fmla="*/ 23 h 25"/>
                <a:gd name="T16" fmla="*/ 23 w 27"/>
                <a:gd name="T17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5">
                  <a:moveTo>
                    <a:pt x="23" y="21"/>
                  </a:moveTo>
                  <a:cubicBezTo>
                    <a:pt x="27" y="15"/>
                    <a:pt x="26" y="8"/>
                    <a:pt x="21" y="4"/>
                  </a:cubicBezTo>
                  <a:cubicBezTo>
                    <a:pt x="15" y="0"/>
                    <a:pt x="8" y="0"/>
                    <a:pt x="4" y="6"/>
                  </a:cubicBezTo>
                  <a:cubicBezTo>
                    <a:pt x="0" y="11"/>
                    <a:pt x="1" y="18"/>
                    <a:pt x="6" y="22"/>
                  </a:cubicBezTo>
                  <a:cubicBezTo>
                    <a:pt x="7" y="24"/>
                    <a:pt x="9" y="25"/>
                    <a:pt x="11" y="25"/>
                  </a:cubicBezTo>
                  <a:cubicBezTo>
                    <a:pt x="12" y="25"/>
                    <a:pt x="12" y="25"/>
                    <a:pt x="13" y="25"/>
                  </a:cubicBezTo>
                  <a:cubicBezTo>
                    <a:pt x="15" y="25"/>
                    <a:pt x="16" y="25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1" y="23"/>
                    <a:pt x="22" y="22"/>
                    <a:pt x="23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91">
              <a:extLst>
                <a:ext uri="{FF2B5EF4-FFF2-40B4-BE49-F238E27FC236}">
                  <a16:creationId xmlns="" xmlns:a16="http://schemas.microsoft.com/office/drawing/2014/main" id="{E19AD6C7-5054-4F0F-81EA-34F4FC88D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1138" y="5078413"/>
              <a:ext cx="69850" cy="66675"/>
            </a:xfrm>
            <a:custGeom>
              <a:avLst/>
              <a:gdLst>
                <a:gd name="T0" fmla="*/ 23 w 26"/>
                <a:gd name="T1" fmla="*/ 20 h 25"/>
                <a:gd name="T2" fmla="*/ 25 w 26"/>
                <a:gd name="T3" fmla="*/ 11 h 25"/>
                <a:gd name="T4" fmla="*/ 25 w 26"/>
                <a:gd name="T5" fmla="*/ 10 h 25"/>
                <a:gd name="T6" fmla="*/ 21 w 26"/>
                <a:gd name="T7" fmla="*/ 3 h 25"/>
                <a:gd name="T8" fmla="*/ 11 w 26"/>
                <a:gd name="T9" fmla="*/ 1 h 25"/>
                <a:gd name="T10" fmla="*/ 10 w 26"/>
                <a:gd name="T11" fmla="*/ 1 h 25"/>
                <a:gd name="T12" fmla="*/ 4 w 26"/>
                <a:gd name="T13" fmla="*/ 5 h 25"/>
                <a:gd name="T14" fmla="*/ 6 w 26"/>
                <a:gd name="T15" fmla="*/ 22 h 25"/>
                <a:gd name="T16" fmla="*/ 17 w 26"/>
                <a:gd name="T17" fmla="*/ 24 h 25"/>
                <a:gd name="T18" fmla="*/ 18 w 26"/>
                <a:gd name="T19" fmla="*/ 23 h 25"/>
                <a:gd name="T20" fmla="*/ 23 w 26"/>
                <a:gd name="T21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5">
                  <a:moveTo>
                    <a:pt x="23" y="20"/>
                  </a:moveTo>
                  <a:cubicBezTo>
                    <a:pt x="25" y="17"/>
                    <a:pt x="26" y="14"/>
                    <a:pt x="25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7"/>
                    <a:pt x="23" y="5"/>
                    <a:pt x="21" y="3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8" y="2"/>
                    <a:pt x="6" y="3"/>
                    <a:pt x="4" y="5"/>
                  </a:cubicBezTo>
                  <a:cubicBezTo>
                    <a:pt x="0" y="10"/>
                    <a:pt x="1" y="18"/>
                    <a:pt x="6" y="22"/>
                  </a:cubicBezTo>
                  <a:cubicBezTo>
                    <a:pt x="9" y="24"/>
                    <a:pt x="14" y="25"/>
                    <a:pt x="17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20" y="22"/>
                    <a:pt x="22" y="21"/>
                    <a:pt x="2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92">
              <a:extLst>
                <a:ext uri="{FF2B5EF4-FFF2-40B4-BE49-F238E27FC236}">
                  <a16:creationId xmlns="" xmlns:a16="http://schemas.microsoft.com/office/drawing/2014/main" id="{F1F04F75-26BD-4256-9001-B12B5B07C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6925" y="6081713"/>
              <a:ext cx="73025" cy="69850"/>
            </a:xfrm>
            <a:custGeom>
              <a:avLst/>
              <a:gdLst>
                <a:gd name="T0" fmla="*/ 20 w 27"/>
                <a:gd name="T1" fmla="*/ 3 h 26"/>
                <a:gd name="T2" fmla="*/ 8 w 27"/>
                <a:gd name="T3" fmla="*/ 2 h 26"/>
                <a:gd name="T4" fmla="*/ 7 w 27"/>
                <a:gd name="T5" fmla="*/ 3 h 26"/>
                <a:gd name="T6" fmla="*/ 4 w 27"/>
                <a:gd name="T7" fmla="*/ 5 h 26"/>
                <a:gd name="T8" fmla="*/ 5 w 27"/>
                <a:gd name="T9" fmla="*/ 21 h 26"/>
                <a:gd name="T10" fmla="*/ 6 w 27"/>
                <a:gd name="T11" fmla="*/ 22 h 26"/>
                <a:gd name="T12" fmla="*/ 6 w 27"/>
                <a:gd name="T13" fmla="*/ 22 h 26"/>
                <a:gd name="T14" fmla="*/ 23 w 27"/>
                <a:gd name="T15" fmla="*/ 20 h 26"/>
                <a:gd name="T16" fmla="*/ 21 w 27"/>
                <a:gd name="T17" fmla="*/ 4 h 26"/>
                <a:gd name="T18" fmla="*/ 21 w 27"/>
                <a:gd name="T19" fmla="*/ 3 h 26"/>
                <a:gd name="T20" fmla="*/ 20 w 27"/>
                <a:gd name="T21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26">
                  <a:moveTo>
                    <a:pt x="20" y="3"/>
                  </a:moveTo>
                  <a:cubicBezTo>
                    <a:pt x="17" y="0"/>
                    <a:pt x="12" y="0"/>
                    <a:pt x="8" y="2"/>
                  </a:cubicBezTo>
                  <a:cubicBezTo>
                    <a:pt x="8" y="2"/>
                    <a:pt x="7" y="3"/>
                    <a:pt x="7" y="3"/>
                  </a:cubicBezTo>
                  <a:cubicBezTo>
                    <a:pt x="6" y="4"/>
                    <a:pt x="5" y="4"/>
                    <a:pt x="4" y="5"/>
                  </a:cubicBezTo>
                  <a:cubicBezTo>
                    <a:pt x="0" y="10"/>
                    <a:pt x="1" y="17"/>
                    <a:pt x="5" y="21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2" y="26"/>
                    <a:pt x="19" y="26"/>
                    <a:pt x="23" y="20"/>
                  </a:cubicBezTo>
                  <a:cubicBezTo>
                    <a:pt x="27" y="15"/>
                    <a:pt x="26" y="8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93">
              <a:extLst>
                <a:ext uri="{FF2B5EF4-FFF2-40B4-BE49-F238E27FC236}">
                  <a16:creationId xmlns="" xmlns:a16="http://schemas.microsoft.com/office/drawing/2014/main" id="{1F8223E0-FB09-4034-9335-34BF91A6C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01013" y="6434138"/>
              <a:ext cx="69850" cy="73025"/>
            </a:xfrm>
            <a:custGeom>
              <a:avLst/>
              <a:gdLst>
                <a:gd name="T0" fmla="*/ 21 w 26"/>
                <a:gd name="T1" fmla="*/ 4 h 27"/>
                <a:gd name="T2" fmla="*/ 4 w 26"/>
                <a:gd name="T3" fmla="*/ 6 h 27"/>
                <a:gd name="T4" fmla="*/ 6 w 26"/>
                <a:gd name="T5" fmla="*/ 23 h 27"/>
                <a:gd name="T6" fmla="*/ 23 w 26"/>
                <a:gd name="T7" fmla="*/ 21 h 27"/>
                <a:gd name="T8" fmla="*/ 23 w 26"/>
                <a:gd name="T9" fmla="*/ 7 h 27"/>
                <a:gd name="T10" fmla="*/ 22 w 26"/>
                <a:gd name="T11" fmla="*/ 6 h 27"/>
                <a:gd name="T12" fmla="*/ 21 w 26"/>
                <a:gd name="T1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1" y="4"/>
                  </a:moveTo>
                  <a:cubicBezTo>
                    <a:pt x="16" y="0"/>
                    <a:pt x="8" y="1"/>
                    <a:pt x="4" y="6"/>
                  </a:cubicBezTo>
                  <a:cubicBezTo>
                    <a:pt x="0" y="12"/>
                    <a:pt x="1" y="19"/>
                    <a:pt x="6" y="23"/>
                  </a:cubicBezTo>
                  <a:cubicBezTo>
                    <a:pt x="11" y="27"/>
                    <a:pt x="19" y="27"/>
                    <a:pt x="23" y="21"/>
                  </a:cubicBezTo>
                  <a:cubicBezTo>
                    <a:pt x="26" y="17"/>
                    <a:pt x="26" y="11"/>
                    <a:pt x="23" y="7"/>
                  </a:cubicBezTo>
                  <a:cubicBezTo>
                    <a:pt x="23" y="7"/>
                    <a:pt x="23" y="6"/>
                    <a:pt x="22" y="6"/>
                  </a:cubicBezTo>
                  <a:cubicBezTo>
                    <a:pt x="22" y="5"/>
                    <a:pt x="21" y="5"/>
                    <a:pt x="2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94">
              <a:extLst>
                <a:ext uri="{FF2B5EF4-FFF2-40B4-BE49-F238E27FC236}">
                  <a16:creationId xmlns="" xmlns:a16="http://schemas.microsoft.com/office/drawing/2014/main" id="{B4ADC297-3C6D-4E13-ADA7-6D14E6BFC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0675" y="4976813"/>
              <a:ext cx="66675" cy="73025"/>
            </a:xfrm>
            <a:custGeom>
              <a:avLst/>
              <a:gdLst>
                <a:gd name="T0" fmla="*/ 20 w 25"/>
                <a:gd name="T1" fmla="*/ 4 h 27"/>
                <a:gd name="T2" fmla="*/ 3 w 25"/>
                <a:gd name="T3" fmla="*/ 6 h 27"/>
                <a:gd name="T4" fmla="*/ 0 w 25"/>
                <a:gd name="T5" fmla="*/ 12 h 27"/>
                <a:gd name="T6" fmla="*/ 0 w 25"/>
                <a:gd name="T7" fmla="*/ 13 h 27"/>
                <a:gd name="T8" fmla="*/ 5 w 25"/>
                <a:gd name="T9" fmla="*/ 23 h 27"/>
                <a:gd name="T10" fmla="*/ 7 w 25"/>
                <a:gd name="T11" fmla="*/ 24 h 27"/>
                <a:gd name="T12" fmla="*/ 8 w 25"/>
                <a:gd name="T13" fmla="*/ 25 h 27"/>
                <a:gd name="T14" fmla="*/ 22 w 25"/>
                <a:gd name="T15" fmla="*/ 21 h 27"/>
                <a:gd name="T16" fmla="*/ 23 w 25"/>
                <a:gd name="T17" fmla="*/ 18 h 27"/>
                <a:gd name="T18" fmla="*/ 24 w 25"/>
                <a:gd name="T19" fmla="*/ 17 h 27"/>
                <a:gd name="T20" fmla="*/ 20 w 25"/>
                <a:gd name="T21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7">
                  <a:moveTo>
                    <a:pt x="20" y="4"/>
                  </a:moveTo>
                  <a:cubicBezTo>
                    <a:pt x="14" y="0"/>
                    <a:pt x="7" y="1"/>
                    <a:pt x="3" y="6"/>
                  </a:cubicBezTo>
                  <a:cubicBezTo>
                    <a:pt x="1" y="8"/>
                    <a:pt x="1" y="10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7" y="24"/>
                  </a:cubicBezTo>
                  <a:cubicBezTo>
                    <a:pt x="7" y="24"/>
                    <a:pt x="7" y="25"/>
                    <a:pt x="8" y="25"/>
                  </a:cubicBezTo>
                  <a:cubicBezTo>
                    <a:pt x="13" y="27"/>
                    <a:pt x="18" y="25"/>
                    <a:pt x="22" y="21"/>
                  </a:cubicBezTo>
                  <a:cubicBezTo>
                    <a:pt x="22" y="20"/>
                    <a:pt x="23" y="19"/>
                    <a:pt x="23" y="18"/>
                  </a:cubicBezTo>
                  <a:cubicBezTo>
                    <a:pt x="23" y="18"/>
                    <a:pt x="24" y="18"/>
                    <a:pt x="24" y="17"/>
                  </a:cubicBezTo>
                  <a:cubicBezTo>
                    <a:pt x="25" y="13"/>
                    <a:pt x="24" y="7"/>
                    <a:pt x="2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95">
              <a:extLst>
                <a:ext uri="{FF2B5EF4-FFF2-40B4-BE49-F238E27FC236}">
                  <a16:creationId xmlns="" xmlns:a16="http://schemas.microsoft.com/office/drawing/2014/main" id="{629D04D1-7190-4C98-B10C-EB8231472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33013" y="5789613"/>
              <a:ext cx="73025" cy="69850"/>
            </a:xfrm>
            <a:custGeom>
              <a:avLst/>
              <a:gdLst>
                <a:gd name="T0" fmla="*/ 7 w 27"/>
                <a:gd name="T1" fmla="*/ 3 h 26"/>
                <a:gd name="T2" fmla="*/ 6 w 27"/>
                <a:gd name="T3" fmla="*/ 3 h 26"/>
                <a:gd name="T4" fmla="*/ 4 w 27"/>
                <a:gd name="T5" fmla="*/ 5 h 26"/>
                <a:gd name="T6" fmla="*/ 6 w 27"/>
                <a:gd name="T7" fmla="*/ 22 h 26"/>
                <a:gd name="T8" fmla="*/ 23 w 27"/>
                <a:gd name="T9" fmla="*/ 20 h 26"/>
                <a:gd name="T10" fmla="*/ 21 w 27"/>
                <a:gd name="T11" fmla="*/ 3 h 26"/>
                <a:gd name="T12" fmla="*/ 19 w 27"/>
                <a:gd name="T13" fmla="*/ 3 h 26"/>
                <a:gd name="T14" fmla="*/ 18 w 27"/>
                <a:gd name="T15" fmla="*/ 2 h 26"/>
                <a:gd name="T16" fmla="*/ 7 w 27"/>
                <a:gd name="T1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6">
                  <a:moveTo>
                    <a:pt x="7" y="3"/>
                  </a:moveTo>
                  <a:cubicBezTo>
                    <a:pt x="7" y="3"/>
                    <a:pt x="6" y="3"/>
                    <a:pt x="6" y="3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0" y="11"/>
                    <a:pt x="0" y="18"/>
                    <a:pt x="6" y="22"/>
                  </a:cubicBezTo>
                  <a:cubicBezTo>
                    <a:pt x="11" y="26"/>
                    <a:pt x="18" y="25"/>
                    <a:pt x="23" y="20"/>
                  </a:cubicBezTo>
                  <a:cubicBezTo>
                    <a:pt x="27" y="15"/>
                    <a:pt x="26" y="8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5" y="0"/>
                    <a:pt x="10" y="1"/>
                    <a:pt x="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96">
              <a:extLst>
                <a:ext uri="{FF2B5EF4-FFF2-40B4-BE49-F238E27FC236}">
                  <a16:creationId xmlns="" xmlns:a16="http://schemas.microsoft.com/office/drawing/2014/main" id="{4248923C-E982-4E3E-8249-728DA348B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9888" y="5297488"/>
              <a:ext cx="69850" cy="73025"/>
            </a:xfrm>
            <a:custGeom>
              <a:avLst/>
              <a:gdLst>
                <a:gd name="T0" fmla="*/ 5 w 26"/>
                <a:gd name="T1" fmla="*/ 23 h 27"/>
                <a:gd name="T2" fmla="*/ 22 w 26"/>
                <a:gd name="T3" fmla="*/ 21 h 27"/>
                <a:gd name="T4" fmla="*/ 20 w 26"/>
                <a:gd name="T5" fmla="*/ 4 h 27"/>
                <a:gd name="T6" fmla="*/ 4 w 26"/>
                <a:gd name="T7" fmla="*/ 6 h 27"/>
                <a:gd name="T8" fmla="*/ 2 w 26"/>
                <a:gd name="T9" fmla="*/ 19 h 27"/>
                <a:gd name="T10" fmla="*/ 3 w 26"/>
                <a:gd name="T11" fmla="*/ 21 h 27"/>
                <a:gd name="T12" fmla="*/ 5 w 26"/>
                <a:gd name="T13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5" y="23"/>
                  </a:moveTo>
                  <a:cubicBezTo>
                    <a:pt x="11" y="27"/>
                    <a:pt x="18" y="26"/>
                    <a:pt x="22" y="21"/>
                  </a:cubicBezTo>
                  <a:cubicBezTo>
                    <a:pt x="26" y="16"/>
                    <a:pt x="26" y="9"/>
                    <a:pt x="20" y="4"/>
                  </a:cubicBezTo>
                  <a:cubicBezTo>
                    <a:pt x="15" y="0"/>
                    <a:pt x="8" y="1"/>
                    <a:pt x="4" y="6"/>
                  </a:cubicBezTo>
                  <a:cubicBezTo>
                    <a:pt x="0" y="10"/>
                    <a:pt x="0" y="15"/>
                    <a:pt x="2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4" y="22"/>
                    <a:pt x="4" y="22"/>
                    <a:pt x="5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97">
              <a:extLst>
                <a:ext uri="{FF2B5EF4-FFF2-40B4-BE49-F238E27FC236}">
                  <a16:creationId xmlns="" xmlns:a16="http://schemas.microsoft.com/office/drawing/2014/main" id="{9B4559D9-372F-48D8-A609-386BE0CCA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18650" y="-252413"/>
              <a:ext cx="636588" cy="876300"/>
            </a:xfrm>
            <a:custGeom>
              <a:avLst/>
              <a:gdLst>
                <a:gd name="T0" fmla="*/ 131 w 238"/>
                <a:gd name="T1" fmla="*/ 180 h 328"/>
                <a:gd name="T2" fmla="*/ 186 w 238"/>
                <a:gd name="T3" fmla="*/ 0 h 328"/>
                <a:gd name="T4" fmla="*/ 185 w 238"/>
                <a:gd name="T5" fmla="*/ 0 h 328"/>
                <a:gd name="T6" fmla="*/ 130 w 238"/>
                <a:gd name="T7" fmla="*/ 179 h 328"/>
                <a:gd name="T8" fmla="*/ 0 w 238"/>
                <a:gd name="T9" fmla="*/ 154 h 328"/>
                <a:gd name="T10" fmla="*/ 0 w 238"/>
                <a:gd name="T11" fmla="*/ 155 h 328"/>
                <a:gd name="T12" fmla="*/ 129 w 238"/>
                <a:gd name="T13" fmla="*/ 181 h 328"/>
                <a:gd name="T14" fmla="*/ 84 w 238"/>
                <a:gd name="T15" fmla="*/ 328 h 328"/>
                <a:gd name="T16" fmla="*/ 86 w 238"/>
                <a:gd name="T17" fmla="*/ 328 h 328"/>
                <a:gd name="T18" fmla="*/ 131 w 238"/>
                <a:gd name="T19" fmla="*/ 181 h 328"/>
                <a:gd name="T20" fmla="*/ 238 w 238"/>
                <a:gd name="T21" fmla="*/ 203 h 328"/>
                <a:gd name="T22" fmla="*/ 238 w 238"/>
                <a:gd name="T23" fmla="*/ 201 h 328"/>
                <a:gd name="T24" fmla="*/ 131 w 238"/>
                <a:gd name="T25" fmla="*/ 18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8" h="328">
                  <a:moveTo>
                    <a:pt x="131" y="18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5" y="0"/>
                    <a:pt x="185" y="0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129" y="181"/>
                    <a:pt x="129" y="181"/>
                    <a:pt x="129" y="181"/>
                  </a:cubicBezTo>
                  <a:cubicBezTo>
                    <a:pt x="84" y="328"/>
                    <a:pt x="84" y="328"/>
                    <a:pt x="84" y="328"/>
                  </a:cubicBezTo>
                  <a:cubicBezTo>
                    <a:pt x="84" y="328"/>
                    <a:pt x="85" y="328"/>
                    <a:pt x="86" y="328"/>
                  </a:cubicBezTo>
                  <a:cubicBezTo>
                    <a:pt x="131" y="181"/>
                    <a:pt x="131" y="181"/>
                    <a:pt x="131" y="181"/>
                  </a:cubicBezTo>
                  <a:cubicBezTo>
                    <a:pt x="238" y="203"/>
                    <a:pt x="238" y="203"/>
                    <a:pt x="238" y="203"/>
                  </a:cubicBezTo>
                  <a:cubicBezTo>
                    <a:pt x="238" y="202"/>
                    <a:pt x="238" y="202"/>
                    <a:pt x="238" y="201"/>
                  </a:cubicBezTo>
                  <a:lnTo>
                    <a:pt x="13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98">
              <a:extLst>
                <a:ext uri="{FF2B5EF4-FFF2-40B4-BE49-F238E27FC236}">
                  <a16:creationId xmlns="" xmlns:a16="http://schemas.microsoft.com/office/drawing/2014/main" id="{F2BA8AEA-398F-4808-A9E1-590101ED7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3275" y="720725"/>
              <a:ext cx="1001713" cy="1430338"/>
            </a:xfrm>
            <a:custGeom>
              <a:avLst/>
              <a:gdLst>
                <a:gd name="T0" fmla="*/ 235 w 374"/>
                <a:gd name="T1" fmla="*/ 86 h 535"/>
                <a:gd name="T2" fmla="*/ 279 w 374"/>
                <a:gd name="T3" fmla="*/ 1 h 535"/>
                <a:gd name="T4" fmla="*/ 278 w 374"/>
                <a:gd name="T5" fmla="*/ 0 h 535"/>
                <a:gd name="T6" fmla="*/ 234 w 374"/>
                <a:gd name="T7" fmla="*/ 85 h 535"/>
                <a:gd name="T8" fmla="*/ 119 w 374"/>
                <a:gd name="T9" fmla="*/ 15 h 535"/>
                <a:gd name="T10" fmla="*/ 118 w 374"/>
                <a:gd name="T11" fmla="*/ 16 h 535"/>
                <a:gd name="T12" fmla="*/ 233 w 374"/>
                <a:gd name="T13" fmla="*/ 86 h 535"/>
                <a:gd name="T14" fmla="*/ 0 w 374"/>
                <a:gd name="T15" fmla="*/ 534 h 535"/>
                <a:gd name="T16" fmla="*/ 1 w 374"/>
                <a:gd name="T17" fmla="*/ 535 h 535"/>
                <a:gd name="T18" fmla="*/ 235 w 374"/>
                <a:gd name="T19" fmla="*/ 87 h 535"/>
                <a:gd name="T20" fmla="*/ 373 w 374"/>
                <a:gd name="T21" fmla="*/ 170 h 535"/>
                <a:gd name="T22" fmla="*/ 374 w 374"/>
                <a:gd name="T23" fmla="*/ 169 h 535"/>
                <a:gd name="T24" fmla="*/ 235 w 374"/>
                <a:gd name="T25" fmla="*/ 86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4" h="535">
                  <a:moveTo>
                    <a:pt x="235" y="86"/>
                  </a:moveTo>
                  <a:cubicBezTo>
                    <a:pt x="279" y="1"/>
                    <a:pt x="279" y="1"/>
                    <a:pt x="279" y="1"/>
                  </a:cubicBezTo>
                  <a:cubicBezTo>
                    <a:pt x="279" y="1"/>
                    <a:pt x="278" y="1"/>
                    <a:pt x="278" y="0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8" y="15"/>
                    <a:pt x="118" y="16"/>
                    <a:pt x="118" y="16"/>
                  </a:cubicBezTo>
                  <a:cubicBezTo>
                    <a:pt x="233" y="86"/>
                    <a:pt x="233" y="86"/>
                    <a:pt x="233" y="86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0" y="535"/>
                    <a:pt x="1" y="535"/>
                    <a:pt x="1" y="535"/>
                  </a:cubicBezTo>
                  <a:cubicBezTo>
                    <a:pt x="235" y="87"/>
                    <a:pt x="235" y="87"/>
                    <a:pt x="235" y="87"/>
                  </a:cubicBezTo>
                  <a:cubicBezTo>
                    <a:pt x="373" y="170"/>
                    <a:pt x="373" y="170"/>
                    <a:pt x="373" y="170"/>
                  </a:cubicBezTo>
                  <a:cubicBezTo>
                    <a:pt x="373" y="170"/>
                    <a:pt x="373" y="169"/>
                    <a:pt x="374" y="169"/>
                  </a:cubicBezTo>
                  <a:lnTo>
                    <a:pt x="235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99">
              <a:extLst>
                <a:ext uri="{FF2B5EF4-FFF2-40B4-BE49-F238E27FC236}">
                  <a16:creationId xmlns="" xmlns:a16="http://schemas.microsoft.com/office/drawing/2014/main" id="{D59DB236-9E05-4182-A721-33D94851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8163" y="2338387"/>
              <a:ext cx="1074738" cy="757238"/>
            </a:xfrm>
            <a:custGeom>
              <a:avLst/>
              <a:gdLst>
                <a:gd name="T0" fmla="*/ 0 w 401"/>
                <a:gd name="T1" fmla="*/ 281 h 283"/>
                <a:gd name="T2" fmla="*/ 1 w 401"/>
                <a:gd name="T3" fmla="*/ 282 h 283"/>
                <a:gd name="T4" fmla="*/ 1 w 401"/>
                <a:gd name="T5" fmla="*/ 283 h 283"/>
                <a:gd name="T6" fmla="*/ 401 w 401"/>
                <a:gd name="T7" fmla="*/ 0 h 283"/>
                <a:gd name="T8" fmla="*/ 400 w 401"/>
                <a:gd name="T9" fmla="*/ 0 h 283"/>
                <a:gd name="T10" fmla="*/ 0 w 401"/>
                <a:gd name="T11" fmla="*/ 28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283">
                  <a:moveTo>
                    <a:pt x="0" y="281"/>
                  </a:moveTo>
                  <a:cubicBezTo>
                    <a:pt x="0" y="282"/>
                    <a:pt x="1" y="282"/>
                    <a:pt x="1" y="282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01" y="0"/>
                    <a:pt x="400" y="0"/>
                    <a:pt x="400" y="0"/>
                  </a:cubicBezTo>
                  <a:lnTo>
                    <a:pt x="0" y="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00">
              <a:extLst>
                <a:ext uri="{FF2B5EF4-FFF2-40B4-BE49-F238E27FC236}">
                  <a16:creationId xmlns="" xmlns:a16="http://schemas.microsoft.com/office/drawing/2014/main" id="{BE5E5FED-8A69-495E-833B-8C2D703CA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3375" y="201612"/>
              <a:ext cx="482600" cy="955675"/>
            </a:xfrm>
            <a:custGeom>
              <a:avLst/>
              <a:gdLst>
                <a:gd name="T0" fmla="*/ 91 w 180"/>
                <a:gd name="T1" fmla="*/ 175 h 357"/>
                <a:gd name="T2" fmla="*/ 94 w 180"/>
                <a:gd name="T3" fmla="*/ 0 h 357"/>
                <a:gd name="T4" fmla="*/ 93 w 180"/>
                <a:gd name="T5" fmla="*/ 0 h 357"/>
                <a:gd name="T6" fmla="*/ 89 w 180"/>
                <a:gd name="T7" fmla="*/ 175 h 357"/>
                <a:gd name="T8" fmla="*/ 0 w 180"/>
                <a:gd name="T9" fmla="*/ 181 h 357"/>
                <a:gd name="T10" fmla="*/ 0 w 180"/>
                <a:gd name="T11" fmla="*/ 182 h 357"/>
                <a:gd name="T12" fmla="*/ 89 w 180"/>
                <a:gd name="T13" fmla="*/ 176 h 357"/>
                <a:gd name="T14" fmla="*/ 86 w 180"/>
                <a:gd name="T15" fmla="*/ 357 h 357"/>
                <a:gd name="T16" fmla="*/ 87 w 180"/>
                <a:gd name="T17" fmla="*/ 357 h 357"/>
                <a:gd name="T18" fmla="*/ 91 w 180"/>
                <a:gd name="T19" fmla="*/ 176 h 357"/>
                <a:gd name="T20" fmla="*/ 180 w 180"/>
                <a:gd name="T21" fmla="*/ 170 h 357"/>
                <a:gd name="T22" fmla="*/ 180 w 180"/>
                <a:gd name="T23" fmla="*/ 169 h 357"/>
                <a:gd name="T24" fmla="*/ 91 w 180"/>
                <a:gd name="T25" fmla="*/ 17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357">
                  <a:moveTo>
                    <a:pt x="91" y="175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3" y="0"/>
                    <a:pt x="93" y="0"/>
                  </a:cubicBezTo>
                  <a:cubicBezTo>
                    <a:pt x="89" y="175"/>
                    <a:pt x="89" y="175"/>
                    <a:pt x="89" y="175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89" y="176"/>
                    <a:pt x="89" y="176"/>
                    <a:pt x="89" y="176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7" y="357"/>
                    <a:pt x="87" y="357"/>
                  </a:cubicBezTo>
                  <a:cubicBezTo>
                    <a:pt x="91" y="176"/>
                    <a:pt x="91" y="176"/>
                    <a:pt x="91" y="17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80" y="170"/>
                    <a:pt x="180" y="169"/>
                    <a:pt x="180" y="169"/>
                  </a:cubicBezTo>
                  <a:lnTo>
                    <a:pt x="91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01">
              <a:extLst>
                <a:ext uri="{FF2B5EF4-FFF2-40B4-BE49-F238E27FC236}">
                  <a16:creationId xmlns="" xmlns:a16="http://schemas.microsoft.com/office/drawing/2014/main" id="{E9925C3C-A6EA-4406-A091-0BBC213C2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7813" y="779462"/>
              <a:ext cx="792163" cy="1500188"/>
            </a:xfrm>
            <a:custGeom>
              <a:avLst/>
              <a:gdLst>
                <a:gd name="T0" fmla="*/ 114 w 296"/>
                <a:gd name="T1" fmla="*/ 400 h 561"/>
                <a:gd name="T2" fmla="*/ 296 w 296"/>
                <a:gd name="T3" fmla="*/ 1 h 561"/>
                <a:gd name="T4" fmla="*/ 295 w 296"/>
                <a:gd name="T5" fmla="*/ 0 h 561"/>
                <a:gd name="T6" fmla="*/ 113 w 296"/>
                <a:gd name="T7" fmla="*/ 398 h 561"/>
                <a:gd name="T8" fmla="*/ 1 w 296"/>
                <a:gd name="T9" fmla="*/ 222 h 561"/>
                <a:gd name="T10" fmla="*/ 0 w 296"/>
                <a:gd name="T11" fmla="*/ 223 h 561"/>
                <a:gd name="T12" fmla="*/ 112 w 296"/>
                <a:gd name="T13" fmla="*/ 400 h 561"/>
                <a:gd name="T14" fmla="*/ 39 w 296"/>
                <a:gd name="T15" fmla="*/ 560 h 561"/>
                <a:gd name="T16" fmla="*/ 41 w 296"/>
                <a:gd name="T17" fmla="*/ 561 h 561"/>
                <a:gd name="T18" fmla="*/ 113 w 296"/>
                <a:gd name="T19" fmla="*/ 401 h 561"/>
                <a:gd name="T20" fmla="*/ 182 w 296"/>
                <a:gd name="T21" fmla="*/ 511 h 561"/>
                <a:gd name="T22" fmla="*/ 184 w 296"/>
                <a:gd name="T23" fmla="*/ 510 h 561"/>
                <a:gd name="T24" fmla="*/ 114 w 296"/>
                <a:gd name="T25" fmla="*/ 40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561">
                  <a:moveTo>
                    <a:pt x="114" y="400"/>
                  </a:moveTo>
                  <a:cubicBezTo>
                    <a:pt x="296" y="1"/>
                    <a:pt x="296" y="1"/>
                    <a:pt x="296" y="1"/>
                  </a:cubicBezTo>
                  <a:cubicBezTo>
                    <a:pt x="296" y="1"/>
                    <a:pt x="295" y="0"/>
                    <a:pt x="295" y="0"/>
                  </a:cubicBezTo>
                  <a:cubicBezTo>
                    <a:pt x="113" y="398"/>
                    <a:pt x="113" y="398"/>
                    <a:pt x="113" y="398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22"/>
                    <a:pt x="1" y="223"/>
                    <a:pt x="0" y="223"/>
                  </a:cubicBezTo>
                  <a:cubicBezTo>
                    <a:pt x="112" y="400"/>
                    <a:pt x="112" y="400"/>
                    <a:pt x="112" y="400"/>
                  </a:cubicBezTo>
                  <a:cubicBezTo>
                    <a:pt x="39" y="560"/>
                    <a:pt x="39" y="560"/>
                    <a:pt x="39" y="560"/>
                  </a:cubicBezTo>
                  <a:cubicBezTo>
                    <a:pt x="40" y="560"/>
                    <a:pt x="40" y="560"/>
                    <a:pt x="41" y="561"/>
                  </a:cubicBezTo>
                  <a:cubicBezTo>
                    <a:pt x="113" y="401"/>
                    <a:pt x="113" y="401"/>
                    <a:pt x="113" y="401"/>
                  </a:cubicBezTo>
                  <a:cubicBezTo>
                    <a:pt x="182" y="511"/>
                    <a:pt x="182" y="511"/>
                    <a:pt x="182" y="511"/>
                  </a:cubicBezTo>
                  <a:cubicBezTo>
                    <a:pt x="183" y="510"/>
                    <a:pt x="183" y="510"/>
                    <a:pt x="184" y="510"/>
                  </a:cubicBezTo>
                  <a:lnTo>
                    <a:pt x="1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02">
              <a:extLst>
                <a:ext uri="{FF2B5EF4-FFF2-40B4-BE49-F238E27FC236}">
                  <a16:creationId xmlns="" xmlns:a16="http://schemas.microsoft.com/office/drawing/2014/main" id="{7DEA2713-C913-4057-B412-F25C8734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9025" y="-331788"/>
              <a:ext cx="85725" cy="79375"/>
            </a:xfrm>
            <a:custGeom>
              <a:avLst/>
              <a:gdLst>
                <a:gd name="T0" fmla="*/ 24 w 32"/>
                <a:gd name="T1" fmla="*/ 28 h 30"/>
                <a:gd name="T2" fmla="*/ 28 w 32"/>
                <a:gd name="T3" fmla="*/ 8 h 30"/>
                <a:gd name="T4" fmla="*/ 8 w 32"/>
                <a:gd name="T5" fmla="*/ 4 h 30"/>
                <a:gd name="T6" fmla="*/ 5 w 32"/>
                <a:gd name="T7" fmla="*/ 24 h 30"/>
                <a:gd name="T8" fmla="*/ 13 w 32"/>
                <a:gd name="T9" fmla="*/ 30 h 30"/>
                <a:gd name="T10" fmla="*/ 14 w 32"/>
                <a:gd name="T11" fmla="*/ 30 h 30"/>
                <a:gd name="T12" fmla="*/ 24 w 32"/>
                <a:gd name="T13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0">
                  <a:moveTo>
                    <a:pt x="24" y="28"/>
                  </a:moveTo>
                  <a:cubicBezTo>
                    <a:pt x="31" y="23"/>
                    <a:pt x="32" y="14"/>
                    <a:pt x="28" y="8"/>
                  </a:cubicBezTo>
                  <a:cubicBezTo>
                    <a:pt x="23" y="2"/>
                    <a:pt x="14" y="0"/>
                    <a:pt x="8" y="4"/>
                  </a:cubicBezTo>
                  <a:cubicBezTo>
                    <a:pt x="2" y="9"/>
                    <a:pt x="0" y="18"/>
                    <a:pt x="5" y="24"/>
                  </a:cubicBezTo>
                  <a:cubicBezTo>
                    <a:pt x="7" y="27"/>
                    <a:pt x="10" y="29"/>
                    <a:pt x="13" y="30"/>
                  </a:cubicBezTo>
                  <a:cubicBezTo>
                    <a:pt x="13" y="30"/>
                    <a:pt x="14" y="30"/>
                    <a:pt x="14" y="30"/>
                  </a:cubicBezTo>
                  <a:cubicBezTo>
                    <a:pt x="18" y="30"/>
                    <a:pt x="21" y="30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03">
              <a:extLst>
                <a:ext uri="{FF2B5EF4-FFF2-40B4-BE49-F238E27FC236}">
                  <a16:creationId xmlns="" xmlns:a16="http://schemas.microsoft.com/office/drawing/2014/main" id="{256CC58E-EF80-4203-B2F2-98E088DE8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5238" y="252412"/>
              <a:ext cx="80963" cy="85725"/>
            </a:xfrm>
            <a:custGeom>
              <a:avLst/>
              <a:gdLst>
                <a:gd name="T0" fmla="*/ 26 w 30"/>
                <a:gd name="T1" fmla="*/ 7 h 32"/>
                <a:gd name="T2" fmla="*/ 6 w 30"/>
                <a:gd name="T3" fmla="*/ 4 h 32"/>
                <a:gd name="T4" fmla="*/ 0 w 30"/>
                <a:gd name="T5" fmla="*/ 12 h 32"/>
                <a:gd name="T6" fmla="*/ 0 w 30"/>
                <a:gd name="T7" fmla="*/ 14 h 32"/>
                <a:gd name="T8" fmla="*/ 3 w 30"/>
                <a:gd name="T9" fmla="*/ 24 h 32"/>
                <a:gd name="T10" fmla="*/ 22 w 30"/>
                <a:gd name="T11" fmla="*/ 27 h 32"/>
                <a:gd name="T12" fmla="*/ 26 w 30"/>
                <a:gd name="T1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2">
                  <a:moveTo>
                    <a:pt x="26" y="7"/>
                  </a:moveTo>
                  <a:cubicBezTo>
                    <a:pt x="21" y="1"/>
                    <a:pt x="12" y="0"/>
                    <a:pt x="6" y="4"/>
                  </a:cubicBezTo>
                  <a:cubicBezTo>
                    <a:pt x="3" y="6"/>
                    <a:pt x="1" y="9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7"/>
                    <a:pt x="0" y="21"/>
                    <a:pt x="3" y="24"/>
                  </a:cubicBezTo>
                  <a:cubicBezTo>
                    <a:pt x="7" y="30"/>
                    <a:pt x="16" y="32"/>
                    <a:pt x="22" y="27"/>
                  </a:cubicBezTo>
                  <a:cubicBezTo>
                    <a:pt x="29" y="23"/>
                    <a:pt x="30" y="14"/>
                    <a:pt x="2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04">
              <a:extLst>
                <a:ext uri="{FF2B5EF4-FFF2-40B4-BE49-F238E27FC236}">
                  <a16:creationId xmlns="" xmlns:a16="http://schemas.microsoft.com/office/drawing/2014/main" id="{C62A06F3-DB9D-44E6-9E53-010DDB1FF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37688" y="122237"/>
              <a:ext cx="82550" cy="82550"/>
            </a:xfrm>
            <a:custGeom>
              <a:avLst/>
              <a:gdLst>
                <a:gd name="T0" fmla="*/ 24 w 31"/>
                <a:gd name="T1" fmla="*/ 28 h 31"/>
                <a:gd name="T2" fmla="*/ 30 w 31"/>
                <a:gd name="T3" fmla="*/ 15 h 31"/>
                <a:gd name="T4" fmla="*/ 30 w 31"/>
                <a:gd name="T5" fmla="*/ 14 h 31"/>
                <a:gd name="T6" fmla="*/ 28 w 31"/>
                <a:gd name="T7" fmla="*/ 8 h 31"/>
                <a:gd name="T8" fmla="*/ 8 w 31"/>
                <a:gd name="T9" fmla="*/ 5 h 31"/>
                <a:gd name="T10" fmla="*/ 5 w 31"/>
                <a:gd name="T11" fmla="*/ 25 h 31"/>
                <a:gd name="T12" fmla="*/ 13 w 31"/>
                <a:gd name="T13" fmla="*/ 30 h 31"/>
                <a:gd name="T14" fmla="*/ 14 w 31"/>
                <a:gd name="T15" fmla="*/ 30 h 31"/>
                <a:gd name="T16" fmla="*/ 24 w 31"/>
                <a:gd name="T17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1">
                  <a:moveTo>
                    <a:pt x="24" y="28"/>
                  </a:moveTo>
                  <a:cubicBezTo>
                    <a:pt x="28" y="25"/>
                    <a:pt x="31" y="20"/>
                    <a:pt x="30" y="15"/>
                  </a:cubicBezTo>
                  <a:cubicBezTo>
                    <a:pt x="30" y="15"/>
                    <a:pt x="30" y="14"/>
                    <a:pt x="30" y="14"/>
                  </a:cubicBezTo>
                  <a:cubicBezTo>
                    <a:pt x="30" y="12"/>
                    <a:pt x="29" y="10"/>
                    <a:pt x="28" y="8"/>
                  </a:cubicBezTo>
                  <a:cubicBezTo>
                    <a:pt x="23" y="2"/>
                    <a:pt x="14" y="0"/>
                    <a:pt x="8" y="5"/>
                  </a:cubicBezTo>
                  <a:cubicBezTo>
                    <a:pt x="2" y="9"/>
                    <a:pt x="0" y="18"/>
                    <a:pt x="5" y="25"/>
                  </a:cubicBezTo>
                  <a:cubicBezTo>
                    <a:pt x="7" y="27"/>
                    <a:pt x="9" y="29"/>
                    <a:pt x="13" y="30"/>
                  </a:cubicBezTo>
                  <a:cubicBezTo>
                    <a:pt x="13" y="30"/>
                    <a:pt x="14" y="30"/>
                    <a:pt x="14" y="30"/>
                  </a:cubicBezTo>
                  <a:cubicBezTo>
                    <a:pt x="18" y="31"/>
                    <a:pt x="21" y="30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05">
              <a:extLst>
                <a:ext uri="{FF2B5EF4-FFF2-40B4-BE49-F238E27FC236}">
                  <a16:creationId xmlns="" xmlns:a16="http://schemas.microsoft.com/office/drawing/2014/main" id="{D23955E9-2F66-4AFF-B774-E4EFECBE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2800" y="623887"/>
              <a:ext cx="82550" cy="80963"/>
            </a:xfrm>
            <a:custGeom>
              <a:avLst/>
              <a:gdLst>
                <a:gd name="T0" fmla="*/ 7 w 31"/>
                <a:gd name="T1" fmla="*/ 2 h 30"/>
                <a:gd name="T2" fmla="*/ 1 w 31"/>
                <a:gd name="T3" fmla="*/ 11 h 30"/>
                <a:gd name="T4" fmla="*/ 1 w 31"/>
                <a:gd name="T5" fmla="*/ 12 h 30"/>
                <a:gd name="T6" fmla="*/ 3 w 31"/>
                <a:gd name="T7" fmla="*/ 22 h 30"/>
                <a:gd name="T8" fmla="*/ 23 w 31"/>
                <a:gd name="T9" fmla="*/ 25 h 30"/>
                <a:gd name="T10" fmla="*/ 26 w 31"/>
                <a:gd name="T11" fmla="*/ 6 h 30"/>
                <a:gd name="T12" fmla="*/ 17 w 31"/>
                <a:gd name="T13" fmla="*/ 0 h 30"/>
                <a:gd name="T14" fmla="*/ 15 w 31"/>
                <a:gd name="T15" fmla="*/ 0 h 30"/>
                <a:gd name="T16" fmla="*/ 7 w 31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7" y="2"/>
                  </a:moveTo>
                  <a:cubicBezTo>
                    <a:pt x="4" y="4"/>
                    <a:pt x="2" y="7"/>
                    <a:pt x="1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0" y="16"/>
                    <a:pt x="1" y="19"/>
                    <a:pt x="3" y="22"/>
                  </a:cubicBezTo>
                  <a:cubicBezTo>
                    <a:pt x="8" y="28"/>
                    <a:pt x="16" y="30"/>
                    <a:pt x="23" y="25"/>
                  </a:cubicBezTo>
                  <a:cubicBezTo>
                    <a:pt x="29" y="21"/>
                    <a:pt x="31" y="12"/>
                    <a:pt x="26" y="6"/>
                  </a:cubicBezTo>
                  <a:cubicBezTo>
                    <a:pt x="24" y="2"/>
                    <a:pt x="20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2" y="0"/>
                    <a:pt x="9" y="0"/>
                    <a:pt x="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625A15CC-B30D-4A1E-937C-32A7A6E0E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2413" y="646112"/>
              <a:ext cx="80963" cy="82550"/>
            </a:xfrm>
            <a:custGeom>
              <a:avLst/>
              <a:gdLst>
                <a:gd name="T0" fmla="*/ 24 w 30"/>
                <a:gd name="T1" fmla="*/ 28 h 31"/>
                <a:gd name="T2" fmla="*/ 30 w 30"/>
                <a:gd name="T3" fmla="*/ 16 h 31"/>
                <a:gd name="T4" fmla="*/ 30 w 30"/>
                <a:gd name="T5" fmla="*/ 15 h 31"/>
                <a:gd name="T6" fmla="*/ 28 w 30"/>
                <a:gd name="T7" fmla="*/ 8 h 31"/>
                <a:gd name="T8" fmla="*/ 8 w 30"/>
                <a:gd name="T9" fmla="*/ 5 h 31"/>
                <a:gd name="T10" fmla="*/ 5 w 30"/>
                <a:gd name="T11" fmla="*/ 24 h 31"/>
                <a:gd name="T12" fmla="*/ 9 w 30"/>
                <a:gd name="T13" fmla="*/ 28 h 31"/>
                <a:gd name="T14" fmla="*/ 10 w 30"/>
                <a:gd name="T15" fmla="*/ 29 h 31"/>
                <a:gd name="T16" fmla="*/ 24 w 30"/>
                <a:gd name="T17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1">
                  <a:moveTo>
                    <a:pt x="24" y="28"/>
                  </a:moveTo>
                  <a:cubicBezTo>
                    <a:pt x="28" y="25"/>
                    <a:pt x="30" y="21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12"/>
                    <a:pt x="29" y="10"/>
                    <a:pt x="28" y="8"/>
                  </a:cubicBezTo>
                  <a:cubicBezTo>
                    <a:pt x="23" y="2"/>
                    <a:pt x="15" y="0"/>
                    <a:pt x="8" y="5"/>
                  </a:cubicBezTo>
                  <a:cubicBezTo>
                    <a:pt x="2" y="9"/>
                    <a:pt x="0" y="18"/>
                    <a:pt x="5" y="24"/>
                  </a:cubicBezTo>
                  <a:cubicBezTo>
                    <a:pt x="6" y="26"/>
                    <a:pt x="7" y="27"/>
                    <a:pt x="9" y="28"/>
                  </a:cubicBezTo>
                  <a:cubicBezTo>
                    <a:pt x="9" y="29"/>
                    <a:pt x="10" y="29"/>
                    <a:pt x="10" y="29"/>
                  </a:cubicBezTo>
                  <a:cubicBezTo>
                    <a:pt x="15" y="31"/>
                    <a:pt x="20" y="31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CA349212-62FF-44FE-B0E9-803EB1739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3875" y="1157287"/>
              <a:ext cx="82550" cy="79375"/>
            </a:xfrm>
            <a:custGeom>
              <a:avLst/>
              <a:gdLst>
                <a:gd name="T0" fmla="*/ 15 w 31"/>
                <a:gd name="T1" fmla="*/ 0 h 30"/>
                <a:gd name="T2" fmla="*/ 7 w 31"/>
                <a:gd name="T3" fmla="*/ 2 h 30"/>
                <a:gd name="T4" fmla="*/ 4 w 31"/>
                <a:gd name="T5" fmla="*/ 6 h 30"/>
                <a:gd name="T6" fmla="*/ 3 w 31"/>
                <a:gd name="T7" fmla="*/ 7 h 30"/>
                <a:gd name="T8" fmla="*/ 4 w 31"/>
                <a:gd name="T9" fmla="*/ 22 h 30"/>
                <a:gd name="T10" fmla="*/ 23 w 31"/>
                <a:gd name="T11" fmla="*/ 25 h 30"/>
                <a:gd name="T12" fmla="*/ 27 w 31"/>
                <a:gd name="T13" fmla="*/ 6 h 30"/>
                <a:gd name="T14" fmla="*/ 16 w 31"/>
                <a:gd name="T15" fmla="*/ 0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12" y="0"/>
                    <a:pt x="9" y="1"/>
                    <a:pt x="7" y="2"/>
                  </a:cubicBezTo>
                  <a:cubicBezTo>
                    <a:pt x="6" y="3"/>
                    <a:pt x="4" y="4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0" y="12"/>
                    <a:pt x="0" y="17"/>
                    <a:pt x="4" y="22"/>
                  </a:cubicBezTo>
                  <a:cubicBezTo>
                    <a:pt x="8" y="28"/>
                    <a:pt x="17" y="30"/>
                    <a:pt x="23" y="25"/>
                  </a:cubicBezTo>
                  <a:cubicBezTo>
                    <a:pt x="30" y="21"/>
                    <a:pt x="31" y="12"/>
                    <a:pt x="27" y="6"/>
                  </a:cubicBezTo>
                  <a:cubicBezTo>
                    <a:pt x="24" y="2"/>
                    <a:pt x="20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08">
              <a:extLst>
                <a:ext uri="{FF2B5EF4-FFF2-40B4-BE49-F238E27FC236}">
                  <a16:creationId xmlns="" xmlns:a16="http://schemas.microsoft.com/office/drawing/2014/main" id="{78A945A0-5E47-4085-9082-1C50ED59D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2988" y="704850"/>
              <a:ext cx="80963" cy="79375"/>
            </a:xfrm>
            <a:custGeom>
              <a:avLst/>
              <a:gdLst>
                <a:gd name="T0" fmla="*/ 24 w 30"/>
                <a:gd name="T1" fmla="*/ 27 h 30"/>
                <a:gd name="T2" fmla="*/ 28 w 30"/>
                <a:gd name="T3" fmla="*/ 22 h 30"/>
                <a:gd name="T4" fmla="*/ 29 w 30"/>
                <a:gd name="T5" fmla="*/ 21 h 30"/>
                <a:gd name="T6" fmla="*/ 27 w 30"/>
                <a:gd name="T7" fmla="*/ 8 h 30"/>
                <a:gd name="T8" fmla="*/ 7 w 30"/>
                <a:gd name="T9" fmla="*/ 4 h 30"/>
                <a:gd name="T10" fmla="*/ 4 w 30"/>
                <a:gd name="T11" fmla="*/ 24 h 30"/>
                <a:gd name="T12" fmla="*/ 9 w 30"/>
                <a:gd name="T13" fmla="*/ 28 h 30"/>
                <a:gd name="T14" fmla="*/ 10 w 30"/>
                <a:gd name="T15" fmla="*/ 29 h 30"/>
                <a:gd name="T16" fmla="*/ 24 w 30"/>
                <a:gd name="T17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24" y="27"/>
                  </a:moveTo>
                  <a:cubicBezTo>
                    <a:pt x="25" y="26"/>
                    <a:pt x="27" y="24"/>
                    <a:pt x="28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17"/>
                    <a:pt x="30" y="12"/>
                    <a:pt x="27" y="8"/>
                  </a:cubicBezTo>
                  <a:cubicBezTo>
                    <a:pt x="23" y="1"/>
                    <a:pt x="14" y="0"/>
                    <a:pt x="7" y="4"/>
                  </a:cubicBezTo>
                  <a:cubicBezTo>
                    <a:pt x="1" y="9"/>
                    <a:pt x="0" y="17"/>
                    <a:pt x="4" y="24"/>
                  </a:cubicBezTo>
                  <a:cubicBezTo>
                    <a:pt x="5" y="26"/>
                    <a:pt x="7" y="27"/>
                    <a:pt x="9" y="28"/>
                  </a:cubicBezTo>
                  <a:cubicBezTo>
                    <a:pt x="9" y="28"/>
                    <a:pt x="10" y="29"/>
                    <a:pt x="10" y="29"/>
                  </a:cubicBezTo>
                  <a:cubicBezTo>
                    <a:pt x="15" y="30"/>
                    <a:pt x="20" y="30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09">
              <a:extLst>
                <a:ext uri="{FF2B5EF4-FFF2-40B4-BE49-F238E27FC236}">
                  <a16:creationId xmlns="" xmlns:a16="http://schemas.microsoft.com/office/drawing/2014/main" id="{6BACEDD9-BDF6-40F9-829D-237243FCF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8188" y="2139950"/>
              <a:ext cx="85725" cy="84138"/>
            </a:xfrm>
            <a:custGeom>
              <a:avLst/>
              <a:gdLst>
                <a:gd name="T0" fmla="*/ 24 w 32"/>
                <a:gd name="T1" fmla="*/ 3 h 31"/>
                <a:gd name="T2" fmla="*/ 12 w 32"/>
                <a:gd name="T3" fmla="*/ 1 h 31"/>
                <a:gd name="T4" fmla="*/ 10 w 32"/>
                <a:gd name="T5" fmla="*/ 2 h 31"/>
                <a:gd name="T6" fmla="*/ 7 w 32"/>
                <a:gd name="T7" fmla="*/ 3 h 31"/>
                <a:gd name="T8" fmla="*/ 4 w 32"/>
                <a:gd name="T9" fmla="*/ 23 h 31"/>
                <a:gd name="T10" fmla="*/ 24 w 32"/>
                <a:gd name="T11" fmla="*/ 26 h 31"/>
                <a:gd name="T12" fmla="*/ 27 w 32"/>
                <a:gd name="T13" fmla="*/ 7 h 31"/>
                <a:gd name="T14" fmla="*/ 25 w 32"/>
                <a:gd name="T15" fmla="*/ 4 h 31"/>
                <a:gd name="T16" fmla="*/ 24 w 32"/>
                <a:gd name="T1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1">
                  <a:moveTo>
                    <a:pt x="24" y="3"/>
                  </a:moveTo>
                  <a:cubicBezTo>
                    <a:pt x="21" y="1"/>
                    <a:pt x="16" y="0"/>
                    <a:pt x="12" y="1"/>
                  </a:cubicBezTo>
                  <a:cubicBezTo>
                    <a:pt x="11" y="1"/>
                    <a:pt x="11" y="1"/>
                    <a:pt x="10" y="2"/>
                  </a:cubicBezTo>
                  <a:cubicBezTo>
                    <a:pt x="9" y="2"/>
                    <a:pt x="8" y="2"/>
                    <a:pt x="7" y="3"/>
                  </a:cubicBezTo>
                  <a:cubicBezTo>
                    <a:pt x="1" y="8"/>
                    <a:pt x="0" y="16"/>
                    <a:pt x="4" y="23"/>
                  </a:cubicBezTo>
                  <a:cubicBezTo>
                    <a:pt x="8" y="29"/>
                    <a:pt x="17" y="31"/>
                    <a:pt x="24" y="26"/>
                  </a:cubicBezTo>
                  <a:cubicBezTo>
                    <a:pt x="30" y="22"/>
                    <a:pt x="32" y="13"/>
                    <a:pt x="27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5" y="4"/>
                    <a:pt x="24" y="4"/>
                    <a:pt x="2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10">
              <a:extLst>
                <a:ext uri="{FF2B5EF4-FFF2-40B4-BE49-F238E27FC236}">
                  <a16:creationId xmlns="" xmlns:a16="http://schemas.microsoft.com/office/drawing/2014/main" id="{B9866B84-4C4D-4F6B-B6DC-CB5AE54B8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7500" y="2265362"/>
              <a:ext cx="85725" cy="80963"/>
            </a:xfrm>
            <a:custGeom>
              <a:avLst/>
              <a:gdLst>
                <a:gd name="T0" fmla="*/ 8 w 32"/>
                <a:gd name="T1" fmla="*/ 3 h 30"/>
                <a:gd name="T2" fmla="*/ 4 w 32"/>
                <a:gd name="T3" fmla="*/ 23 h 30"/>
                <a:gd name="T4" fmla="*/ 8 w 32"/>
                <a:gd name="T5" fmla="*/ 27 h 30"/>
                <a:gd name="T6" fmla="*/ 9 w 32"/>
                <a:gd name="T7" fmla="*/ 27 h 30"/>
                <a:gd name="T8" fmla="*/ 24 w 32"/>
                <a:gd name="T9" fmla="*/ 27 h 30"/>
                <a:gd name="T10" fmla="*/ 28 w 32"/>
                <a:gd name="T11" fmla="*/ 7 h 30"/>
                <a:gd name="T12" fmla="*/ 26 w 32"/>
                <a:gd name="T13" fmla="*/ 5 h 30"/>
                <a:gd name="T14" fmla="*/ 24 w 32"/>
                <a:gd name="T15" fmla="*/ 4 h 30"/>
                <a:gd name="T16" fmla="*/ 8 w 32"/>
                <a:gd name="T1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0">
                  <a:moveTo>
                    <a:pt x="8" y="3"/>
                  </a:moveTo>
                  <a:cubicBezTo>
                    <a:pt x="1" y="8"/>
                    <a:pt x="0" y="17"/>
                    <a:pt x="4" y="23"/>
                  </a:cubicBezTo>
                  <a:cubicBezTo>
                    <a:pt x="5" y="25"/>
                    <a:pt x="7" y="26"/>
                    <a:pt x="8" y="27"/>
                  </a:cubicBezTo>
                  <a:cubicBezTo>
                    <a:pt x="8" y="27"/>
                    <a:pt x="9" y="27"/>
                    <a:pt x="9" y="27"/>
                  </a:cubicBezTo>
                  <a:cubicBezTo>
                    <a:pt x="14" y="30"/>
                    <a:pt x="20" y="30"/>
                    <a:pt x="24" y="27"/>
                  </a:cubicBezTo>
                  <a:cubicBezTo>
                    <a:pt x="30" y="22"/>
                    <a:pt x="32" y="13"/>
                    <a:pt x="28" y="7"/>
                  </a:cubicBezTo>
                  <a:cubicBezTo>
                    <a:pt x="27" y="6"/>
                    <a:pt x="26" y="5"/>
                    <a:pt x="26" y="5"/>
                  </a:cubicBezTo>
                  <a:cubicBezTo>
                    <a:pt x="25" y="4"/>
                    <a:pt x="25" y="4"/>
                    <a:pt x="24" y="4"/>
                  </a:cubicBezTo>
                  <a:cubicBezTo>
                    <a:pt x="20" y="0"/>
                    <a:pt x="13" y="0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11">
              <a:extLst>
                <a:ext uri="{FF2B5EF4-FFF2-40B4-BE49-F238E27FC236}">
                  <a16:creationId xmlns="" xmlns:a16="http://schemas.microsoft.com/office/drawing/2014/main" id="{7098329A-86B9-44E7-A3DB-E2B6ED995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7963" y="1306512"/>
              <a:ext cx="85725" cy="85725"/>
            </a:xfrm>
            <a:custGeom>
              <a:avLst/>
              <a:gdLst>
                <a:gd name="T0" fmla="*/ 27 w 32"/>
                <a:gd name="T1" fmla="*/ 25 h 32"/>
                <a:gd name="T2" fmla="*/ 28 w 32"/>
                <a:gd name="T3" fmla="*/ 8 h 32"/>
                <a:gd name="T4" fmla="*/ 8 w 32"/>
                <a:gd name="T5" fmla="*/ 5 h 32"/>
                <a:gd name="T6" fmla="*/ 5 w 32"/>
                <a:gd name="T7" fmla="*/ 24 h 32"/>
                <a:gd name="T8" fmla="*/ 25 w 32"/>
                <a:gd name="T9" fmla="*/ 28 h 32"/>
                <a:gd name="T10" fmla="*/ 26 w 32"/>
                <a:gd name="T11" fmla="*/ 26 h 32"/>
                <a:gd name="T12" fmla="*/ 27 w 32"/>
                <a:gd name="T1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27" y="25"/>
                  </a:moveTo>
                  <a:cubicBezTo>
                    <a:pt x="31" y="20"/>
                    <a:pt x="32" y="13"/>
                    <a:pt x="28" y="8"/>
                  </a:cubicBezTo>
                  <a:cubicBezTo>
                    <a:pt x="24" y="2"/>
                    <a:pt x="15" y="0"/>
                    <a:pt x="8" y="5"/>
                  </a:cubicBezTo>
                  <a:cubicBezTo>
                    <a:pt x="2" y="9"/>
                    <a:pt x="0" y="18"/>
                    <a:pt x="5" y="24"/>
                  </a:cubicBezTo>
                  <a:cubicBezTo>
                    <a:pt x="9" y="31"/>
                    <a:pt x="18" y="32"/>
                    <a:pt x="25" y="28"/>
                  </a:cubicBezTo>
                  <a:cubicBezTo>
                    <a:pt x="25" y="27"/>
                    <a:pt x="26" y="27"/>
                    <a:pt x="26" y="26"/>
                  </a:cubicBezTo>
                  <a:cubicBezTo>
                    <a:pt x="27" y="26"/>
                    <a:pt x="27" y="25"/>
                    <a:pt x="27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12">
              <a:extLst>
                <a:ext uri="{FF2B5EF4-FFF2-40B4-BE49-F238E27FC236}">
                  <a16:creationId xmlns="" xmlns:a16="http://schemas.microsoft.com/office/drawing/2014/main" id="{4962C30E-8A23-4285-9CDE-689F25BC7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6725" y="3073400"/>
              <a:ext cx="85725" cy="85725"/>
            </a:xfrm>
            <a:custGeom>
              <a:avLst/>
              <a:gdLst>
                <a:gd name="T0" fmla="*/ 27 w 32"/>
                <a:gd name="T1" fmla="*/ 6 h 32"/>
                <a:gd name="T2" fmla="*/ 8 w 32"/>
                <a:gd name="T3" fmla="*/ 4 h 32"/>
                <a:gd name="T4" fmla="*/ 5 w 32"/>
                <a:gd name="T5" fmla="*/ 24 h 32"/>
                <a:gd name="T6" fmla="*/ 24 w 32"/>
                <a:gd name="T7" fmla="*/ 27 h 32"/>
                <a:gd name="T8" fmla="*/ 28 w 32"/>
                <a:gd name="T9" fmla="*/ 8 h 32"/>
                <a:gd name="T10" fmla="*/ 28 w 32"/>
                <a:gd name="T11" fmla="*/ 7 h 32"/>
                <a:gd name="T12" fmla="*/ 27 w 32"/>
                <a:gd name="T1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27" y="6"/>
                  </a:moveTo>
                  <a:cubicBezTo>
                    <a:pt x="22" y="1"/>
                    <a:pt x="14" y="0"/>
                    <a:pt x="8" y="4"/>
                  </a:cubicBezTo>
                  <a:cubicBezTo>
                    <a:pt x="2" y="8"/>
                    <a:pt x="0" y="17"/>
                    <a:pt x="5" y="24"/>
                  </a:cubicBezTo>
                  <a:cubicBezTo>
                    <a:pt x="9" y="30"/>
                    <a:pt x="18" y="32"/>
                    <a:pt x="24" y="27"/>
                  </a:cubicBezTo>
                  <a:cubicBezTo>
                    <a:pt x="31" y="23"/>
                    <a:pt x="32" y="14"/>
                    <a:pt x="28" y="8"/>
                  </a:cubicBezTo>
                  <a:cubicBezTo>
                    <a:pt x="28" y="8"/>
                    <a:pt x="28" y="8"/>
                    <a:pt x="28" y="7"/>
                  </a:cubicBezTo>
                  <a:cubicBezTo>
                    <a:pt x="28" y="7"/>
                    <a:pt x="27" y="7"/>
                    <a:pt x="2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13">
              <a:extLst>
                <a:ext uri="{FF2B5EF4-FFF2-40B4-BE49-F238E27FC236}">
                  <a16:creationId xmlns="" xmlns:a16="http://schemas.microsoft.com/office/drawing/2014/main" id="{36A32DCE-7BDF-489F-94F4-8F08D1EC7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6700" y="3197225"/>
              <a:ext cx="4763" cy="28575"/>
            </a:xfrm>
            <a:custGeom>
              <a:avLst/>
              <a:gdLst>
                <a:gd name="T0" fmla="*/ 0 w 2"/>
                <a:gd name="T1" fmla="*/ 11 h 11"/>
                <a:gd name="T2" fmla="*/ 2 w 2"/>
                <a:gd name="T3" fmla="*/ 11 h 11"/>
                <a:gd name="T4" fmla="*/ 1 w 2"/>
                <a:gd name="T5" fmla="*/ 0 h 11"/>
                <a:gd name="T6" fmla="*/ 0 w 2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1">
                  <a:moveTo>
                    <a:pt x="0" y="11"/>
                  </a:moveTo>
                  <a:cubicBezTo>
                    <a:pt x="1" y="11"/>
                    <a:pt x="1" y="11"/>
                    <a:pt x="2" y="1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14">
              <a:extLst>
                <a:ext uri="{FF2B5EF4-FFF2-40B4-BE49-F238E27FC236}">
                  <a16:creationId xmlns="" xmlns:a16="http://schemas.microsoft.com/office/drawing/2014/main" id="{9F76B37B-FBFD-4388-A8AC-212F1C63C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9888" y="841375"/>
              <a:ext cx="2395538" cy="2406650"/>
            </a:xfrm>
            <a:custGeom>
              <a:avLst/>
              <a:gdLst>
                <a:gd name="T0" fmla="*/ 893 w 895"/>
                <a:gd name="T1" fmla="*/ 900 h 900"/>
                <a:gd name="T2" fmla="*/ 895 w 895"/>
                <a:gd name="T3" fmla="*/ 899 h 900"/>
                <a:gd name="T4" fmla="*/ 2 w 895"/>
                <a:gd name="T5" fmla="*/ 0 h 900"/>
                <a:gd name="T6" fmla="*/ 0 w 895"/>
                <a:gd name="T7" fmla="*/ 2 h 900"/>
                <a:gd name="T8" fmla="*/ 893 w 895"/>
                <a:gd name="T9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5" h="900">
                  <a:moveTo>
                    <a:pt x="893" y="900"/>
                  </a:moveTo>
                  <a:cubicBezTo>
                    <a:pt x="894" y="900"/>
                    <a:pt x="894" y="899"/>
                    <a:pt x="895" y="89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2"/>
                    <a:pt x="0" y="2"/>
                  </a:cubicBezTo>
                  <a:lnTo>
                    <a:pt x="893" y="9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15">
              <a:extLst>
                <a:ext uri="{FF2B5EF4-FFF2-40B4-BE49-F238E27FC236}">
                  <a16:creationId xmlns="" xmlns:a16="http://schemas.microsoft.com/office/drawing/2014/main" id="{58F22C18-74B2-4200-82A7-93CE3ACC9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5875" y="-252413"/>
              <a:ext cx="1506538" cy="3481388"/>
            </a:xfrm>
            <a:custGeom>
              <a:avLst/>
              <a:gdLst>
                <a:gd name="T0" fmla="*/ 563 w 563"/>
                <a:gd name="T1" fmla="*/ 1302 h 1302"/>
                <a:gd name="T2" fmla="*/ 3 w 563"/>
                <a:gd name="T3" fmla="*/ 0 h 1302"/>
                <a:gd name="T4" fmla="*/ 1 w 563"/>
                <a:gd name="T5" fmla="*/ 1 h 1302"/>
                <a:gd name="T6" fmla="*/ 0 w 563"/>
                <a:gd name="T7" fmla="*/ 1 h 1302"/>
                <a:gd name="T8" fmla="*/ 560 w 563"/>
                <a:gd name="T9" fmla="*/ 1302 h 1302"/>
                <a:gd name="T10" fmla="*/ 560 w 563"/>
                <a:gd name="T11" fmla="*/ 1302 h 1302"/>
                <a:gd name="T12" fmla="*/ 563 w 563"/>
                <a:gd name="T13" fmla="*/ 1302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3" h="1302">
                  <a:moveTo>
                    <a:pt x="563" y="130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560" y="1302"/>
                    <a:pt x="560" y="1302"/>
                    <a:pt x="560" y="1302"/>
                  </a:cubicBezTo>
                  <a:cubicBezTo>
                    <a:pt x="560" y="1302"/>
                    <a:pt x="560" y="1302"/>
                    <a:pt x="560" y="1302"/>
                  </a:cubicBezTo>
                  <a:cubicBezTo>
                    <a:pt x="561" y="1302"/>
                    <a:pt x="562" y="1302"/>
                    <a:pt x="563" y="1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16">
              <a:extLst>
                <a:ext uri="{FF2B5EF4-FFF2-40B4-BE49-F238E27FC236}">
                  <a16:creationId xmlns="" xmlns:a16="http://schemas.microsoft.com/office/drawing/2014/main" id="{E386B6E2-8EF9-47BA-AF1F-115A6CD5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1588" y="950912"/>
              <a:ext cx="620713" cy="2274888"/>
            </a:xfrm>
            <a:custGeom>
              <a:avLst/>
              <a:gdLst>
                <a:gd name="T0" fmla="*/ 100 w 232"/>
                <a:gd name="T1" fmla="*/ 840 h 851"/>
                <a:gd name="T2" fmla="*/ 101 w 232"/>
                <a:gd name="T3" fmla="*/ 851 h 851"/>
                <a:gd name="T4" fmla="*/ 104 w 232"/>
                <a:gd name="T5" fmla="*/ 851 h 851"/>
                <a:gd name="T6" fmla="*/ 101 w 232"/>
                <a:gd name="T7" fmla="*/ 832 h 851"/>
                <a:gd name="T8" fmla="*/ 232 w 232"/>
                <a:gd name="T9" fmla="*/ 0 h 851"/>
                <a:gd name="T10" fmla="*/ 229 w 232"/>
                <a:gd name="T11" fmla="*/ 0 h 851"/>
                <a:gd name="T12" fmla="*/ 100 w 232"/>
                <a:gd name="T13" fmla="*/ 824 h 851"/>
                <a:gd name="T14" fmla="*/ 2 w 232"/>
                <a:gd name="T15" fmla="*/ 1 h 851"/>
                <a:gd name="T16" fmla="*/ 0 w 232"/>
                <a:gd name="T17" fmla="*/ 1 h 851"/>
                <a:gd name="T18" fmla="*/ 99 w 232"/>
                <a:gd name="T19" fmla="*/ 832 h 851"/>
                <a:gd name="T20" fmla="*/ 96 w 232"/>
                <a:gd name="T21" fmla="*/ 851 h 851"/>
                <a:gd name="T22" fmla="*/ 99 w 232"/>
                <a:gd name="T23" fmla="*/ 851 h 851"/>
                <a:gd name="T24" fmla="*/ 100 w 232"/>
                <a:gd name="T25" fmla="*/ 84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" h="851">
                  <a:moveTo>
                    <a:pt x="100" y="840"/>
                  </a:moveTo>
                  <a:cubicBezTo>
                    <a:pt x="101" y="851"/>
                    <a:pt x="101" y="851"/>
                    <a:pt x="101" y="851"/>
                  </a:cubicBezTo>
                  <a:cubicBezTo>
                    <a:pt x="102" y="851"/>
                    <a:pt x="103" y="851"/>
                    <a:pt x="104" y="851"/>
                  </a:cubicBezTo>
                  <a:cubicBezTo>
                    <a:pt x="101" y="832"/>
                    <a:pt x="101" y="832"/>
                    <a:pt x="101" y="832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1" y="0"/>
                    <a:pt x="230" y="0"/>
                    <a:pt x="229" y="0"/>
                  </a:cubicBezTo>
                  <a:cubicBezTo>
                    <a:pt x="100" y="824"/>
                    <a:pt x="100" y="824"/>
                    <a:pt x="100" y="8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99" y="832"/>
                    <a:pt x="99" y="832"/>
                    <a:pt x="99" y="832"/>
                  </a:cubicBezTo>
                  <a:cubicBezTo>
                    <a:pt x="96" y="851"/>
                    <a:pt x="96" y="851"/>
                    <a:pt x="96" y="851"/>
                  </a:cubicBezTo>
                  <a:cubicBezTo>
                    <a:pt x="97" y="851"/>
                    <a:pt x="98" y="851"/>
                    <a:pt x="99" y="851"/>
                  </a:cubicBezTo>
                  <a:lnTo>
                    <a:pt x="10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17">
              <a:extLst>
                <a:ext uri="{FF2B5EF4-FFF2-40B4-BE49-F238E27FC236}">
                  <a16:creationId xmlns="" xmlns:a16="http://schemas.microsoft.com/office/drawing/2014/main" id="{8935B82B-AA15-4BE0-8AC9-C75BA6289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7963" y="3225800"/>
              <a:ext cx="120650" cy="117475"/>
            </a:xfrm>
            <a:custGeom>
              <a:avLst/>
              <a:gdLst>
                <a:gd name="T0" fmla="*/ 3 w 45"/>
                <a:gd name="T1" fmla="*/ 28 h 44"/>
                <a:gd name="T2" fmla="*/ 29 w 45"/>
                <a:gd name="T3" fmla="*/ 40 h 44"/>
                <a:gd name="T4" fmla="*/ 41 w 45"/>
                <a:gd name="T5" fmla="*/ 12 h 44"/>
                <a:gd name="T6" fmla="*/ 27 w 45"/>
                <a:gd name="T7" fmla="*/ 0 h 44"/>
                <a:gd name="T8" fmla="*/ 24 w 45"/>
                <a:gd name="T9" fmla="*/ 0 h 44"/>
                <a:gd name="T10" fmla="*/ 22 w 45"/>
                <a:gd name="T11" fmla="*/ 0 h 44"/>
                <a:gd name="T12" fmla="*/ 19 w 45"/>
                <a:gd name="T13" fmla="*/ 0 h 44"/>
                <a:gd name="T14" fmla="*/ 17 w 45"/>
                <a:gd name="T15" fmla="*/ 1 h 44"/>
                <a:gd name="T16" fmla="*/ 14 w 45"/>
                <a:gd name="T17" fmla="*/ 1 h 44"/>
                <a:gd name="T18" fmla="*/ 14 w 45"/>
                <a:gd name="T19" fmla="*/ 1 h 44"/>
                <a:gd name="T20" fmla="*/ 7 w 45"/>
                <a:gd name="T21" fmla="*/ 7 h 44"/>
                <a:gd name="T22" fmla="*/ 5 w 45"/>
                <a:gd name="T23" fmla="*/ 8 h 44"/>
                <a:gd name="T24" fmla="*/ 3 w 45"/>
                <a:gd name="T25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44">
                  <a:moveTo>
                    <a:pt x="3" y="28"/>
                  </a:moveTo>
                  <a:cubicBezTo>
                    <a:pt x="7" y="39"/>
                    <a:pt x="19" y="44"/>
                    <a:pt x="29" y="40"/>
                  </a:cubicBezTo>
                  <a:cubicBezTo>
                    <a:pt x="40" y="35"/>
                    <a:pt x="45" y="23"/>
                    <a:pt x="41" y="12"/>
                  </a:cubicBezTo>
                  <a:cubicBezTo>
                    <a:pt x="38" y="6"/>
                    <a:pt x="33" y="2"/>
                    <a:pt x="27" y="0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8" y="0"/>
                    <a:pt x="17" y="1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1" y="2"/>
                    <a:pt x="9" y="4"/>
                    <a:pt x="7" y="7"/>
                  </a:cubicBezTo>
                  <a:cubicBezTo>
                    <a:pt x="6" y="7"/>
                    <a:pt x="6" y="8"/>
                    <a:pt x="5" y="8"/>
                  </a:cubicBezTo>
                  <a:cubicBezTo>
                    <a:pt x="1" y="14"/>
                    <a:pt x="0" y="21"/>
                    <a:pt x="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18">
              <a:extLst>
                <a:ext uri="{FF2B5EF4-FFF2-40B4-BE49-F238E27FC236}">
                  <a16:creationId xmlns="" xmlns:a16="http://schemas.microsoft.com/office/drawing/2014/main" id="{AD1AB9AE-0C0F-4FEE-8E5A-7B23C34D0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13050" y="742950"/>
              <a:ext cx="120650" cy="125413"/>
            </a:xfrm>
            <a:custGeom>
              <a:avLst/>
              <a:gdLst>
                <a:gd name="T0" fmla="*/ 4 w 45"/>
                <a:gd name="T1" fmla="*/ 32 h 47"/>
                <a:gd name="T2" fmla="*/ 30 w 45"/>
                <a:gd name="T3" fmla="*/ 43 h 47"/>
                <a:gd name="T4" fmla="*/ 36 w 45"/>
                <a:gd name="T5" fmla="*/ 39 h 47"/>
                <a:gd name="T6" fmla="*/ 38 w 45"/>
                <a:gd name="T7" fmla="*/ 37 h 47"/>
                <a:gd name="T8" fmla="*/ 42 w 45"/>
                <a:gd name="T9" fmla="*/ 16 h 47"/>
                <a:gd name="T10" fmla="*/ 16 w 45"/>
                <a:gd name="T11" fmla="*/ 5 h 47"/>
                <a:gd name="T12" fmla="*/ 4 w 45"/>
                <a:gd name="T13" fmla="*/ 3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7">
                  <a:moveTo>
                    <a:pt x="4" y="32"/>
                  </a:moveTo>
                  <a:cubicBezTo>
                    <a:pt x="8" y="42"/>
                    <a:pt x="20" y="47"/>
                    <a:pt x="30" y="43"/>
                  </a:cubicBezTo>
                  <a:cubicBezTo>
                    <a:pt x="33" y="42"/>
                    <a:pt x="35" y="41"/>
                    <a:pt x="36" y="39"/>
                  </a:cubicBezTo>
                  <a:cubicBezTo>
                    <a:pt x="37" y="39"/>
                    <a:pt x="38" y="38"/>
                    <a:pt x="38" y="37"/>
                  </a:cubicBezTo>
                  <a:cubicBezTo>
                    <a:pt x="43" y="32"/>
                    <a:pt x="45" y="23"/>
                    <a:pt x="42" y="16"/>
                  </a:cubicBezTo>
                  <a:cubicBezTo>
                    <a:pt x="38" y="5"/>
                    <a:pt x="26" y="0"/>
                    <a:pt x="16" y="5"/>
                  </a:cubicBezTo>
                  <a:cubicBezTo>
                    <a:pt x="5" y="9"/>
                    <a:pt x="0" y="21"/>
                    <a:pt x="4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19">
              <a:extLst>
                <a:ext uri="{FF2B5EF4-FFF2-40B4-BE49-F238E27FC236}">
                  <a16:creationId xmlns="" xmlns:a16="http://schemas.microsoft.com/office/drawing/2014/main" id="{1D5DB112-B2AA-4C00-A234-376B3D8DD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4913" y="-365126"/>
              <a:ext cx="123825" cy="125413"/>
            </a:xfrm>
            <a:custGeom>
              <a:avLst/>
              <a:gdLst>
                <a:gd name="T0" fmla="*/ 33 w 46"/>
                <a:gd name="T1" fmla="*/ 42 h 47"/>
                <a:gd name="T2" fmla="*/ 43 w 46"/>
                <a:gd name="T3" fmla="*/ 16 h 47"/>
                <a:gd name="T4" fmla="*/ 16 w 46"/>
                <a:gd name="T5" fmla="*/ 4 h 47"/>
                <a:gd name="T6" fmla="*/ 4 w 46"/>
                <a:gd name="T7" fmla="*/ 31 h 47"/>
                <a:gd name="T8" fmla="*/ 30 w 46"/>
                <a:gd name="T9" fmla="*/ 43 h 47"/>
                <a:gd name="T10" fmla="*/ 31 w 46"/>
                <a:gd name="T11" fmla="*/ 43 h 47"/>
                <a:gd name="T12" fmla="*/ 33 w 46"/>
                <a:gd name="T13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7">
                  <a:moveTo>
                    <a:pt x="33" y="42"/>
                  </a:moveTo>
                  <a:cubicBezTo>
                    <a:pt x="42" y="37"/>
                    <a:pt x="46" y="25"/>
                    <a:pt x="43" y="16"/>
                  </a:cubicBezTo>
                  <a:cubicBezTo>
                    <a:pt x="39" y="5"/>
                    <a:pt x="27" y="0"/>
                    <a:pt x="16" y="4"/>
                  </a:cubicBezTo>
                  <a:cubicBezTo>
                    <a:pt x="6" y="9"/>
                    <a:pt x="0" y="21"/>
                    <a:pt x="4" y="31"/>
                  </a:cubicBezTo>
                  <a:cubicBezTo>
                    <a:pt x="8" y="42"/>
                    <a:pt x="20" y="47"/>
                    <a:pt x="30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2"/>
                    <a:pt x="32" y="42"/>
                    <a:pt x="33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20">
              <a:extLst>
                <a:ext uri="{FF2B5EF4-FFF2-40B4-BE49-F238E27FC236}">
                  <a16:creationId xmlns="" xmlns:a16="http://schemas.microsoft.com/office/drawing/2014/main" id="{E62C2316-ECC4-40CE-B247-76A82EBBD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4913" y="835025"/>
              <a:ext cx="125413" cy="120650"/>
            </a:xfrm>
            <a:custGeom>
              <a:avLst/>
              <a:gdLst>
                <a:gd name="T0" fmla="*/ 27 w 47"/>
                <a:gd name="T1" fmla="*/ 44 h 45"/>
                <a:gd name="T2" fmla="*/ 31 w 47"/>
                <a:gd name="T3" fmla="*/ 43 h 45"/>
                <a:gd name="T4" fmla="*/ 43 w 47"/>
                <a:gd name="T5" fmla="*/ 16 h 45"/>
                <a:gd name="T6" fmla="*/ 16 w 47"/>
                <a:gd name="T7" fmla="*/ 5 h 45"/>
                <a:gd name="T8" fmla="*/ 4 w 47"/>
                <a:gd name="T9" fmla="*/ 32 h 45"/>
                <a:gd name="T10" fmla="*/ 25 w 47"/>
                <a:gd name="T11" fmla="*/ 44 h 45"/>
                <a:gd name="T12" fmla="*/ 27 w 47"/>
                <a:gd name="T13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5">
                  <a:moveTo>
                    <a:pt x="27" y="44"/>
                  </a:moveTo>
                  <a:cubicBezTo>
                    <a:pt x="28" y="44"/>
                    <a:pt x="30" y="43"/>
                    <a:pt x="31" y="43"/>
                  </a:cubicBezTo>
                  <a:cubicBezTo>
                    <a:pt x="41" y="39"/>
                    <a:pt x="47" y="26"/>
                    <a:pt x="43" y="16"/>
                  </a:cubicBezTo>
                  <a:cubicBezTo>
                    <a:pt x="39" y="5"/>
                    <a:pt x="27" y="0"/>
                    <a:pt x="16" y="5"/>
                  </a:cubicBezTo>
                  <a:cubicBezTo>
                    <a:pt x="6" y="9"/>
                    <a:pt x="0" y="21"/>
                    <a:pt x="4" y="32"/>
                  </a:cubicBezTo>
                  <a:cubicBezTo>
                    <a:pt x="8" y="40"/>
                    <a:pt x="16" y="45"/>
                    <a:pt x="25" y="44"/>
                  </a:cubicBezTo>
                  <a:cubicBezTo>
                    <a:pt x="26" y="44"/>
                    <a:pt x="26" y="44"/>
                    <a:pt x="27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21">
              <a:extLst>
                <a:ext uri="{FF2B5EF4-FFF2-40B4-BE49-F238E27FC236}">
                  <a16:creationId xmlns="" xmlns:a16="http://schemas.microsoft.com/office/drawing/2014/main" id="{59C5D742-B07A-479C-AE38-049BC0B95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0863" y="833437"/>
              <a:ext cx="125413" cy="120650"/>
            </a:xfrm>
            <a:custGeom>
              <a:avLst/>
              <a:gdLst>
                <a:gd name="T0" fmla="*/ 31 w 47"/>
                <a:gd name="T1" fmla="*/ 43 h 45"/>
                <a:gd name="T2" fmla="*/ 43 w 47"/>
                <a:gd name="T3" fmla="*/ 16 h 45"/>
                <a:gd name="T4" fmla="*/ 16 w 47"/>
                <a:gd name="T5" fmla="*/ 4 h 45"/>
                <a:gd name="T6" fmla="*/ 4 w 47"/>
                <a:gd name="T7" fmla="*/ 32 h 45"/>
                <a:gd name="T8" fmla="*/ 24 w 47"/>
                <a:gd name="T9" fmla="*/ 44 h 45"/>
                <a:gd name="T10" fmla="*/ 27 w 47"/>
                <a:gd name="T11" fmla="*/ 44 h 45"/>
                <a:gd name="T12" fmla="*/ 31 w 47"/>
                <a:gd name="T13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5">
                  <a:moveTo>
                    <a:pt x="31" y="43"/>
                  </a:moveTo>
                  <a:cubicBezTo>
                    <a:pt x="41" y="38"/>
                    <a:pt x="47" y="26"/>
                    <a:pt x="43" y="16"/>
                  </a:cubicBezTo>
                  <a:cubicBezTo>
                    <a:pt x="38" y="5"/>
                    <a:pt x="27" y="0"/>
                    <a:pt x="16" y="4"/>
                  </a:cubicBezTo>
                  <a:cubicBezTo>
                    <a:pt x="5" y="9"/>
                    <a:pt x="0" y="21"/>
                    <a:pt x="4" y="32"/>
                  </a:cubicBezTo>
                  <a:cubicBezTo>
                    <a:pt x="7" y="40"/>
                    <a:pt x="16" y="45"/>
                    <a:pt x="24" y="44"/>
                  </a:cubicBezTo>
                  <a:cubicBezTo>
                    <a:pt x="25" y="44"/>
                    <a:pt x="26" y="44"/>
                    <a:pt x="27" y="44"/>
                  </a:cubicBezTo>
                  <a:cubicBezTo>
                    <a:pt x="28" y="44"/>
                    <a:pt x="29" y="43"/>
                    <a:pt x="3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="" xmlns:a16="http://schemas.microsoft.com/office/drawing/2014/main" id="{0B82E538-0ADD-483C-9C04-822FEF398D71}"/>
              </a:ext>
            </a:extLst>
          </p:cNvPr>
          <p:cNvGrpSpPr/>
          <p:nvPr userDrawn="1"/>
        </p:nvGrpSpPr>
        <p:grpSpPr>
          <a:xfrm>
            <a:off x="1753385" y="533011"/>
            <a:ext cx="9068585" cy="6201554"/>
            <a:chOff x="4314825" y="1628775"/>
            <a:chExt cx="3556001" cy="3603626"/>
          </a:xfrm>
        </p:grpSpPr>
        <p:grpSp>
          <p:nvGrpSpPr>
            <p:cNvPr id="77" name="组合 76">
              <a:extLst>
                <a:ext uri="{FF2B5EF4-FFF2-40B4-BE49-F238E27FC236}">
                  <a16:creationId xmlns="" xmlns:a16="http://schemas.microsoft.com/office/drawing/2014/main" id="{D895E4A2-F0D7-423C-A61A-0B940EDCF5E9}"/>
                </a:ext>
              </a:extLst>
            </p:cNvPr>
            <p:cNvGrpSpPr/>
            <p:nvPr/>
          </p:nvGrpSpPr>
          <p:grpSpPr>
            <a:xfrm>
              <a:off x="4338637" y="1651000"/>
              <a:ext cx="3514726" cy="3562351"/>
              <a:chOff x="4337050" y="1651000"/>
              <a:chExt cx="3514726" cy="3562351"/>
            </a:xfrm>
          </p:grpSpPr>
          <p:sp>
            <p:nvSpPr>
              <p:cNvPr id="138" name="Line 225">
                <a:extLst>
                  <a:ext uri="{FF2B5EF4-FFF2-40B4-BE49-F238E27FC236}">
                    <a16:creationId xmlns="" xmlns:a16="http://schemas.microsoft.com/office/drawing/2014/main" id="{17CEE85C-F55F-4DD2-8234-92FDC0B723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1675" y="2112963"/>
                <a:ext cx="284163" cy="6699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Line 226">
                <a:extLst>
                  <a:ext uri="{FF2B5EF4-FFF2-40B4-BE49-F238E27FC236}">
                    <a16:creationId xmlns="" xmlns:a16="http://schemas.microsoft.com/office/drawing/2014/main" id="{D9C523AB-D032-498E-82C4-FB89FDB06D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1675" y="2620963"/>
                <a:ext cx="568325" cy="1619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Line 227">
                <a:extLst>
                  <a:ext uri="{FF2B5EF4-FFF2-40B4-BE49-F238E27FC236}">
                    <a16:creationId xmlns="" xmlns:a16="http://schemas.microsoft.com/office/drawing/2014/main" id="{DEB53E5B-097D-4255-90CB-7BFCFC35F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0000" y="1855788"/>
                <a:ext cx="268288" cy="7747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Line 228">
                <a:extLst>
                  <a:ext uri="{FF2B5EF4-FFF2-40B4-BE49-F238E27FC236}">
                    <a16:creationId xmlns="" xmlns:a16="http://schemas.microsoft.com/office/drawing/2014/main" id="{1C66763A-DEDF-4889-B494-3EF303EAC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9488" y="2128838"/>
                <a:ext cx="720725" cy="317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Line 229">
                <a:extLst>
                  <a:ext uri="{FF2B5EF4-FFF2-40B4-BE49-F238E27FC236}">
                    <a16:creationId xmlns="" xmlns:a16="http://schemas.microsoft.com/office/drawing/2014/main" id="{FFF64250-A6D6-4AE8-81E6-6588AC56D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10213" y="1657350"/>
                <a:ext cx="504825" cy="4746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Line 230">
                <a:extLst>
                  <a:ext uri="{FF2B5EF4-FFF2-40B4-BE49-F238E27FC236}">
                    <a16:creationId xmlns="" xmlns:a16="http://schemas.microsoft.com/office/drawing/2014/main" id="{92E7BC5E-C98A-4FFF-969C-C8D450144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8688" y="1657350"/>
                <a:ext cx="611188" cy="3238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Line 231">
                <a:extLst>
                  <a:ext uri="{FF2B5EF4-FFF2-40B4-BE49-F238E27FC236}">
                    <a16:creationId xmlns="" xmlns:a16="http://schemas.microsoft.com/office/drawing/2014/main" id="{E5C2A442-2ECB-416E-B7EA-0560E5381C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9875" y="1981200"/>
                <a:ext cx="366713" cy="3857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Line 232">
                <a:extLst>
                  <a:ext uri="{FF2B5EF4-FFF2-40B4-BE49-F238E27FC236}">
                    <a16:creationId xmlns="" xmlns:a16="http://schemas.microsoft.com/office/drawing/2014/main" id="{BA717C37-3C60-4C51-9D50-A0F280A7B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86588" y="2146300"/>
                <a:ext cx="474663" cy="2206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Line 233">
                <a:extLst>
                  <a:ext uri="{FF2B5EF4-FFF2-40B4-BE49-F238E27FC236}">
                    <a16:creationId xmlns="" xmlns:a16="http://schemas.microsoft.com/office/drawing/2014/main" id="{76B4C406-50CF-42AC-9D3D-E1A1F2DE9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35838" y="2139950"/>
                <a:ext cx="131763" cy="52387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Line 234">
                <a:extLst>
                  <a:ext uri="{FF2B5EF4-FFF2-40B4-BE49-F238E27FC236}">
                    <a16:creationId xmlns="" xmlns:a16="http://schemas.microsoft.com/office/drawing/2014/main" id="{4EC0F641-5969-4E15-BA8A-86BF0714B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5838" y="2663825"/>
                <a:ext cx="515938" cy="4746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Line 235">
                <a:extLst>
                  <a:ext uri="{FF2B5EF4-FFF2-40B4-BE49-F238E27FC236}">
                    <a16:creationId xmlns="" xmlns:a16="http://schemas.microsoft.com/office/drawing/2014/main" id="{62F92F7F-D6AF-481A-B8FE-AE3DB548E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56463" y="3138488"/>
                <a:ext cx="595313" cy="3921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Line 236">
                <a:extLst>
                  <a:ext uri="{FF2B5EF4-FFF2-40B4-BE49-F238E27FC236}">
                    <a16:creationId xmlns="" xmlns:a16="http://schemas.microsoft.com/office/drawing/2014/main" id="{A7F7EA17-9AB1-4A9F-889A-AA5162FC3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6463" y="3530600"/>
                <a:ext cx="357188" cy="4826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Line 237">
                <a:extLst>
                  <a:ext uri="{FF2B5EF4-FFF2-40B4-BE49-F238E27FC236}">
                    <a16:creationId xmlns="" xmlns:a16="http://schemas.microsoft.com/office/drawing/2014/main" id="{DB266E6A-7E0A-4DD8-BA0A-AA4BB0F74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8200" y="4000500"/>
                <a:ext cx="422275" cy="2428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Line 238">
                <a:extLst>
                  <a:ext uri="{FF2B5EF4-FFF2-40B4-BE49-F238E27FC236}">
                    <a16:creationId xmlns="" xmlns:a16="http://schemas.microsoft.com/office/drawing/2014/main" id="{2EEA8FA6-483E-47C4-A803-EE1CA1931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29450" y="4243388"/>
                <a:ext cx="158750" cy="5048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Line 239">
                <a:extLst>
                  <a:ext uri="{FF2B5EF4-FFF2-40B4-BE49-F238E27FC236}">
                    <a16:creationId xmlns="" xmlns:a16="http://schemas.microsoft.com/office/drawing/2014/main" id="{6E63A539-A42C-4ED4-B4D3-AD0D612EE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318250" y="4711700"/>
                <a:ext cx="711200" cy="365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Line 240">
                <a:extLst>
                  <a:ext uri="{FF2B5EF4-FFF2-40B4-BE49-F238E27FC236}">
                    <a16:creationId xmlns="" xmlns:a16="http://schemas.microsoft.com/office/drawing/2014/main" id="{5EA03D6D-D3C4-4DF6-AD88-3ACC75858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34050" y="4708525"/>
                <a:ext cx="584200" cy="2714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Line 241">
                <a:extLst>
                  <a:ext uri="{FF2B5EF4-FFF2-40B4-BE49-F238E27FC236}">
                    <a16:creationId xmlns="" xmlns:a16="http://schemas.microsoft.com/office/drawing/2014/main" id="{F30CA800-4876-4D39-ADFF-2DD91197E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00675" y="4629150"/>
                <a:ext cx="333375" cy="3508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Line 242">
                <a:extLst>
                  <a:ext uri="{FF2B5EF4-FFF2-40B4-BE49-F238E27FC236}">
                    <a16:creationId xmlns="" xmlns:a16="http://schemas.microsoft.com/office/drawing/2014/main" id="{850B7740-8A4A-4CDA-AAA2-22D3ED31D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95838" y="4619625"/>
                <a:ext cx="620713" cy="984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Line 243">
                <a:extLst>
                  <a:ext uri="{FF2B5EF4-FFF2-40B4-BE49-F238E27FC236}">
                    <a16:creationId xmlns="" xmlns:a16="http://schemas.microsoft.com/office/drawing/2014/main" id="{BF259701-A70C-47A5-9646-30F81E015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89488" y="4059238"/>
                <a:ext cx="6350" cy="6588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Line 244">
                <a:extLst>
                  <a:ext uri="{FF2B5EF4-FFF2-40B4-BE49-F238E27FC236}">
                    <a16:creationId xmlns="" xmlns:a16="http://schemas.microsoft.com/office/drawing/2014/main" id="{9FAB9BDE-7799-44DA-B549-84E12F40A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89438" y="3824288"/>
                <a:ext cx="400050" cy="2349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Line 245">
                <a:extLst>
                  <a:ext uri="{FF2B5EF4-FFF2-40B4-BE49-F238E27FC236}">
                    <a16:creationId xmlns="" xmlns:a16="http://schemas.microsoft.com/office/drawing/2014/main" id="{77C84DFE-FF3B-4181-B32C-29F5B1DA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9438" y="3276600"/>
                <a:ext cx="293688" cy="5476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Line 246">
                <a:extLst>
                  <a:ext uri="{FF2B5EF4-FFF2-40B4-BE49-F238E27FC236}">
                    <a16:creationId xmlns="" xmlns:a16="http://schemas.microsoft.com/office/drawing/2014/main" id="{8AB731A3-A669-4450-B885-6DC7BFBF5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11675" y="2782888"/>
                <a:ext cx="171450" cy="4937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Line 247">
                <a:extLst>
                  <a:ext uri="{FF2B5EF4-FFF2-40B4-BE49-F238E27FC236}">
                    <a16:creationId xmlns="" xmlns:a16="http://schemas.microsoft.com/office/drawing/2014/main" id="{D5EAEBAB-1A08-4043-B29D-DE31D2465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43413" y="2630488"/>
                <a:ext cx="636588" cy="6334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Line 248">
                <a:extLst>
                  <a:ext uri="{FF2B5EF4-FFF2-40B4-BE49-F238E27FC236}">
                    <a16:creationId xmlns="" xmlns:a16="http://schemas.microsoft.com/office/drawing/2014/main" id="{007EA295-49F4-47AD-8EED-4FEE7D5B2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3413" y="3263900"/>
                <a:ext cx="309563" cy="3921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Line 249">
                <a:extLst>
                  <a:ext uri="{FF2B5EF4-FFF2-40B4-BE49-F238E27FC236}">
                    <a16:creationId xmlns="" xmlns:a16="http://schemas.microsoft.com/office/drawing/2014/main" id="{8D42FF7D-DAD3-474C-BB2C-AC52E19CC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9450" y="3656013"/>
                <a:ext cx="263525" cy="4460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Line 250">
                <a:extLst>
                  <a:ext uri="{FF2B5EF4-FFF2-40B4-BE49-F238E27FC236}">
                    <a16:creationId xmlns="" xmlns:a16="http://schemas.microsoft.com/office/drawing/2014/main" id="{44C93767-0B48-46C8-8599-35E329873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2625" y="4086225"/>
                <a:ext cx="627063" cy="190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Line 251">
                <a:extLst>
                  <a:ext uri="{FF2B5EF4-FFF2-40B4-BE49-F238E27FC236}">
                    <a16:creationId xmlns="" xmlns:a16="http://schemas.microsoft.com/office/drawing/2014/main" id="{A8073BE2-4675-4E21-8AB2-84118B570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9688" y="4105275"/>
                <a:ext cx="409575" cy="7715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Line 252">
                <a:extLst>
                  <a:ext uri="{FF2B5EF4-FFF2-40B4-BE49-F238E27FC236}">
                    <a16:creationId xmlns="" xmlns:a16="http://schemas.microsoft.com/office/drawing/2014/main" id="{EFCFD7AE-8270-4C97-B6B3-17074F66D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32438" y="4718050"/>
                <a:ext cx="274638" cy="1587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Line 253">
                <a:extLst>
                  <a:ext uri="{FF2B5EF4-FFF2-40B4-BE49-F238E27FC236}">
                    <a16:creationId xmlns="" xmlns:a16="http://schemas.microsoft.com/office/drawing/2014/main" id="{4748094A-E303-4A9B-9BFC-64297B9FA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3900" y="4718050"/>
                <a:ext cx="425450" cy="3175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254">
                <a:extLst>
                  <a:ext uri="{FF2B5EF4-FFF2-40B4-BE49-F238E27FC236}">
                    <a16:creationId xmlns="" xmlns:a16="http://schemas.microsoft.com/office/drawing/2014/main" id="{BEBF56FE-63D9-4A59-8082-67F6863E8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26175" y="4518025"/>
                <a:ext cx="293688" cy="5143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Line 255">
                <a:extLst>
                  <a:ext uri="{FF2B5EF4-FFF2-40B4-BE49-F238E27FC236}">
                    <a16:creationId xmlns="" xmlns:a16="http://schemas.microsoft.com/office/drawing/2014/main" id="{8FD9AA16-5C79-45D3-87D8-583CC6F56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9863" y="4521200"/>
                <a:ext cx="577850" cy="1651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Line 256">
                <a:extLst>
                  <a:ext uri="{FF2B5EF4-FFF2-40B4-BE49-F238E27FC236}">
                    <a16:creationId xmlns="" xmlns:a16="http://schemas.microsoft.com/office/drawing/2014/main" id="{FEAA676E-0D7A-4FDA-82D2-659098761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97713" y="4117975"/>
                <a:ext cx="204788" cy="5683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Line 257">
                <a:extLst>
                  <a:ext uri="{FF2B5EF4-FFF2-40B4-BE49-F238E27FC236}">
                    <a16:creationId xmlns="" xmlns:a16="http://schemas.microsoft.com/office/drawing/2014/main" id="{5124E3CA-427E-412D-B0A7-7D547CBFD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02500" y="3795713"/>
                <a:ext cx="357188" cy="3222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="" xmlns:a16="http://schemas.microsoft.com/office/drawing/2014/main" id="{5C565047-C971-427C-8B0D-A4330445F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412038" y="3300413"/>
                <a:ext cx="247650" cy="4953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Line 259">
                <a:extLst>
                  <a:ext uri="{FF2B5EF4-FFF2-40B4-BE49-F238E27FC236}">
                    <a16:creationId xmlns="" xmlns:a16="http://schemas.microsoft.com/office/drawing/2014/main" id="{EF2F49E3-A526-4B62-8C2D-0819E9037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12038" y="2587625"/>
                <a:ext cx="287338" cy="7127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Line 260">
                <a:extLst>
                  <a:ext uri="{FF2B5EF4-FFF2-40B4-BE49-F238E27FC236}">
                    <a16:creationId xmlns="" xmlns:a16="http://schemas.microsoft.com/office/drawing/2014/main" id="{62EFD863-1B1D-48B6-B139-2CCE1FA2F6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316788" y="2551113"/>
                <a:ext cx="382588" cy="365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Line 261">
                <a:extLst>
                  <a:ext uri="{FF2B5EF4-FFF2-40B4-BE49-F238E27FC236}">
                    <a16:creationId xmlns="" xmlns:a16="http://schemas.microsoft.com/office/drawing/2014/main" id="{390209BD-AE18-4448-A1D7-2FF3B504A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259638" y="1997075"/>
                <a:ext cx="57150" cy="5540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Line 262">
                <a:extLst>
                  <a:ext uri="{FF2B5EF4-FFF2-40B4-BE49-F238E27FC236}">
                    <a16:creationId xmlns="" xmlns:a16="http://schemas.microsoft.com/office/drawing/2014/main" id="{15482613-D698-4B34-A036-1341F5449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23050" y="1997075"/>
                <a:ext cx="636588" cy="15557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Line 263">
                <a:extLst>
                  <a:ext uri="{FF2B5EF4-FFF2-40B4-BE49-F238E27FC236}">
                    <a16:creationId xmlns="" xmlns:a16="http://schemas.microsoft.com/office/drawing/2014/main" id="{0525FEDC-D23C-423D-A44C-8992FAFEF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365875" y="1668463"/>
                <a:ext cx="266700" cy="4873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Line 264">
                <a:extLst>
                  <a:ext uri="{FF2B5EF4-FFF2-40B4-BE49-F238E27FC236}">
                    <a16:creationId xmlns="" xmlns:a16="http://schemas.microsoft.com/office/drawing/2014/main" id="{43BACD63-81DA-4608-A179-638E8DE3D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08675" y="1668463"/>
                <a:ext cx="457200" cy="28257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Line 265">
                <a:extLst>
                  <a:ext uri="{FF2B5EF4-FFF2-40B4-BE49-F238E27FC236}">
                    <a16:creationId xmlns="" xmlns:a16="http://schemas.microsoft.com/office/drawing/2014/main" id="{1B9A3BDA-7BB0-41E1-B9B2-0D4A58B7E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48288" y="1855788"/>
                <a:ext cx="560388" cy="952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Line 266">
                <a:extLst>
                  <a:ext uri="{FF2B5EF4-FFF2-40B4-BE49-F238E27FC236}">
                    <a16:creationId xmlns="" xmlns:a16="http://schemas.microsoft.com/office/drawing/2014/main" id="{DE503C42-6FDD-4D90-A2D9-8D06D1FEE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350" y="2125663"/>
                <a:ext cx="409575" cy="3175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Line 267">
                <a:extLst>
                  <a:ext uri="{FF2B5EF4-FFF2-40B4-BE49-F238E27FC236}">
                    <a16:creationId xmlns="" xmlns:a16="http://schemas.microsoft.com/office/drawing/2014/main" id="{6CA2039D-8258-4FFF-8A6D-105859BC2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89488" y="2128838"/>
                <a:ext cx="42863" cy="3143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Line 268">
                <a:extLst>
                  <a:ext uri="{FF2B5EF4-FFF2-40B4-BE49-F238E27FC236}">
                    <a16:creationId xmlns="" xmlns:a16="http://schemas.microsoft.com/office/drawing/2014/main" id="{8B68CF72-798B-4E93-B232-F56DAF556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8288" y="1651000"/>
                <a:ext cx="263525" cy="2047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Line 269">
                <a:extLst>
                  <a:ext uri="{FF2B5EF4-FFF2-40B4-BE49-F238E27FC236}">
                    <a16:creationId xmlns="" xmlns:a16="http://schemas.microsoft.com/office/drawing/2014/main" id="{F5A3B6FE-9961-4B2A-AFB8-FAA46405F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11813" y="1651000"/>
                <a:ext cx="182563" cy="4000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Line 270">
                <a:extLst>
                  <a:ext uri="{FF2B5EF4-FFF2-40B4-BE49-F238E27FC236}">
                    <a16:creationId xmlns="" xmlns:a16="http://schemas.microsoft.com/office/drawing/2014/main" id="{6F7D5639-FA7E-4EF5-B92C-70F557102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1675" y="2443163"/>
                <a:ext cx="320675" cy="3397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Line 271">
                <a:extLst>
                  <a:ext uri="{FF2B5EF4-FFF2-40B4-BE49-F238E27FC236}">
                    <a16:creationId xmlns="" xmlns:a16="http://schemas.microsoft.com/office/drawing/2014/main" id="{5DEAA9A0-ED9D-4654-AEB5-1BC34A169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37050" y="3052763"/>
                <a:ext cx="274638" cy="333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Line 272">
                <a:extLst>
                  <a:ext uri="{FF2B5EF4-FFF2-40B4-BE49-F238E27FC236}">
                    <a16:creationId xmlns="" xmlns:a16="http://schemas.microsoft.com/office/drawing/2014/main" id="{8647E4F6-8ADD-46CE-B468-C384E19E90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7050" y="3052763"/>
                <a:ext cx="106363" cy="2111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Line 273">
                <a:extLst>
                  <a:ext uri="{FF2B5EF4-FFF2-40B4-BE49-F238E27FC236}">
                    <a16:creationId xmlns="" xmlns:a16="http://schemas.microsoft.com/office/drawing/2014/main" id="{273E0A7C-E1D1-4485-AC0C-C139876B2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9450" y="4102100"/>
                <a:ext cx="323850" cy="6238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Line 274">
                <a:extLst>
                  <a:ext uri="{FF2B5EF4-FFF2-40B4-BE49-F238E27FC236}">
                    <a16:creationId xmlns="" xmlns:a16="http://schemas.microsoft.com/office/drawing/2014/main" id="{41A792C2-2834-4F03-B1C7-6AB95D4C3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9263" y="4876800"/>
                <a:ext cx="204788" cy="1031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Line 275">
                <a:extLst>
                  <a:ext uri="{FF2B5EF4-FFF2-40B4-BE49-F238E27FC236}">
                    <a16:creationId xmlns="" xmlns:a16="http://schemas.microsoft.com/office/drawing/2014/main" id="{4BC6EA70-5B2F-4815-B231-5D710E251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19863" y="4243388"/>
                <a:ext cx="668338" cy="2746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Line 276">
                <a:extLst>
                  <a:ext uri="{FF2B5EF4-FFF2-40B4-BE49-F238E27FC236}">
                    <a16:creationId xmlns="" xmlns:a16="http://schemas.microsoft.com/office/drawing/2014/main" id="{1EF329E5-D39E-49FF-A906-F03F73C67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59688" y="3138488"/>
                <a:ext cx="192088" cy="6572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Line 277">
                <a:extLst>
                  <a:ext uri="{FF2B5EF4-FFF2-40B4-BE49-F238E27FC236}">
                    <a16:creationId xmlns="" xmlns:a16="http://schemas.microsoft.com/office/drawing/2014/main" id="{214699BC-C2F1-4210-9210-097FA853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5875" y="1668463"/>
                <a:ext cx="893763" cy="3286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Line 278">
                <a:extLst>
                  <a:ext uri="{FF2B5EF4-FFF2-40B4-BE49-F238E27FC236}">
                    <a16:creationId xmlns="" xmlns:a16="http://schemas.microsoft.com/office/drawing/2014/main" id="{C8A9CE6E-4A4C-41C3-AD9E-CFE7DFCEA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6588" y="2366963"/>
                <a:ext cx="349250" cy="2968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Line 279">
                <a:extLst>
                  <a:ext uri="{FF2B5EF4-FFF2-40B4-BE49-F238E27FC236}">
                    <a16:creationId xmlns="" xmlns:a16="http://schemas.microsoft.com/office/drawing/2014/main" id="{7A71AADD-4898-4F31-AAB4-89FCE5B56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94375" y="1925638"/>
                <a:ext cx="703263" cy="1254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Line 280">
                <a:extLst>
                  <a:ext uri="{FF2B5EF4-FFF2-40B4-BE49-F238E27FC236}">
                    <a16:creationId xmlns="" xmlns:a16="http://schemas.microsoft.com/office/drawing/2014/main" id="{BBE8FE07-B899-4F8F-9A2D-0FAA31E93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99375" y="2587625"/>
                <a:ext cx="73025" cy="1984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Line 281">
                <a:extLst>
                  <a:ext uri="{FF2B5EF4-FFF2-40B4-BE49-F238E27FC236}">
                    <a16:creationId xmlns="" xmlns:a16="http://schemas.microsoft.com/office/drawing/2014/main" id="{46121B02-108E-456C-816C-FE2463034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96150" y="2786063"/>
                <a:ext cx="476250" cy="2079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Line 282">
                <a:extLst>
                  <a:ext uri="{FF2B5EF4-FFF2-40B4-BE49-F238E27FC236}">
                    <a16:creationId xmlns="" xmlns:a16="http://schemas.microsoft.com/office/drawing/2014/main" id="{2C7D9184-09D9-4CF3-B9E7-B04273B32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96150" y="2994025"/>
                <a:ext cx="115888" cy="3063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Line 283">
                <a:extLst>
                  <a:ext uri="{FF2B5EF4-FFF2-40B4-BE49-F238E27FC236}">
                    <a16:creationId xmlns="" xmlns:a16="http://schemas.microsoft.com/office/drawing/2014/main" id="{C0E9C917-1CD5-4A6F-A4ED-BBF5A39B7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4050" y="4965700"/>
                <a:ext cx="492125" cy="2476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Line 284">
                <a:extLst>
                  <a:ext uri="{FF2B5EF4-FFF2-40B4-BE49-F238E27FC236}">
                    <a16:creationId xmlns="" xmlns:a16="http://schemas.microsoft.com/office/drawing/2014/main" id="{8460C549-5272-4213-A90A-30DBC7039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26175" y="4729163"/>
                <a:ext cx="406400" cy="4841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="" xmlns:a16="http://schemas.microsoft.com/office/drawing/2014/main" id="{4F417D03-6DCF-4091-920B-F0C193930031}"/>
                </a:ext>
              </a:extLst>
            </p:cNvPr>
            <p:cNvGrpSpPr/>
            <p:nvPr/>
          </p:nvGrpSpPr>
          <p:grpSpPr>
            <a:xfrm>
              <a:off x="4314825" y="1628775"/>
              <a:ext cx="3556001" cy="3603626"/>
              <a:chOff x="4314825" y="1628775"/>
              <a:chExt cx="3556001" cy="3603626"/>
            </a:xfrm>
            <a:solidFill>
              <a:srgbClr val="161714">
                <a:alpha val="81000"/>
              </a:srgbClr>
            </a:solidFill>
          </p:grpSpPr>
          <p:sp>
            <p:nvSpPr>
              <p:cNvPr id="79" name="Freeform 288">
                <a:extLst>
                  <a:ext uri="{FF2B5EF4-FFF2-40B4-BE49-F238E27FC236}">
                    <a16:creationId xmlns="" xmlns:a16="http://schemas.microsoft.com/office/drawing/2014/main" id="{91DF0D15-4F20-4359-B857-8D6059821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1825" y="1895475"/>
                <a:ext cx="49213" cy="52388"/>
              </a:xfrm>
              <a:custGeom>
                <a:avLst/>
                <a:gdLst>
                  <a:gd name="T0" fmla="*/ 14 w 15"/>
                  <a:gd name="T1" fmla="*/ 9 h 16"/>
                  <a:gd name="T2" fmla="*/ 6 w 15"/>
                  <a:gd name="T3" fmla="*/ 15 h 16"/>
                  <a:gd name="T4" fmla="*/ 0 w 15"/>
                  <a:gd name="T5" fmla="*/ 7 h 16"/>
                  <a:gd name="T6" fmla="*/ 8 w 15"/>
                  <a:gd name="T7" fmla="*/ 1 h 16"/>
                  <a:gd name="T8" fmla="*/ 14 w 15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4" y="9"/>
                    </a:moveTo>
                    <a:cubicBezTo>
                      <a:pt x="14" y="13"/>
                      <a:pt x="10" y="16"/>
                      <a:pt x="6" y="15"/>
                    </a:cubicBezTo>
                    <a:cubicBezTo>
                      <a:pt x="2" y="15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289">
                <a:extLst>
                  <a:ext uri="{FF2B5EF4-FFF2-40B4-BE49-F238E27FC236}">
                    <a16:creationId xmlns="" xmlns:a16="http://schemas.microsoft.com/office/drawing/2014/main" id="{634E8CCF-BC2B-41FB-8FCB-81E9475AF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2109788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6"/>
                    </a:cubicBezTo>
                    <a:cubicBezTo>
                      <a:pt x="1" y="3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90">
                <a:extLst>
                  <a:ext uri="{FF2B5EF4-FFF2-40B4-BE49-F238E27FC236}">
                    <a16:creationId xmlns="" xmlns:a16="http://schemas.microsoft.com/office/drawing/2014/main" id="{952753F3-5F59-43DD-820D-82F968D69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125" y="2409825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91">
                <a:extLst>
                  <a:ext uri="{FF2B5EF4-FFF2-40B4-BE49-F238E27FC236}">
                    <a16:creationId xmlns="" xmlns:a16="http://schemas.microsoft.com/office/drawing/2014/main" id="{8139A857-25B0-4130-BA97-31623EAEE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1425" y="2605088"/>
                <a:ext cx="52388" cy="49213"/>
              </a:xfrm>
              <a:custGeom>
                <a:avLst/>
                <a:gdLst>
                  <a:gd name="T0" fmla="*/ 15 w 16"/>
                  <a:gd name="T1" fmla="*/ 8 h 15"/>
                  <a:gd name="T2" fmla="*/ 7 w 16"/>
                  <a:gd name="T3" fmla="*/ 14 h 15"/>
                  <a:gd name="T4" fmla="*/ 1 w 16"/>
                  <a:gd name="T5" fmla="*/ 6 h 15"/>
                  <a:gd name="T6" fmla="*/ 9 w 16"/>
                  <a:gd name="T7" fmla="*/ 0 h 15"/>
                  <a:gd name="T8" fmla="*/ 15 w 16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5" y="8"/>
                    </a:moveTo>
                    <a:cubicBezTo>
                      <a:pt x="15" y="12"/>
                      <a:pt x="11" y="15"/>
                      <a:pt x="7" y="14"/>
                    </a:cubicBezTo>
                    <a:cubicBezTo>
                      <a:pt x="3" y="14"/>
                      <a:pt x="0" y="10"/>
                      <a:pt x="1" y="6"/>
                    </a:cubicBezTo>
                    <a:cubicBezTo>
                      <a:pt x="1" y="2"/>
                      <a:pt x="5" y="0"/>
                      <a:pt x="9" y="0"/>
                    </a:cubicBezTo>
                    <a:cubicBezTo>
                      <a:pt x="13" y="1"/>
                      <a:pt x="16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92">
                <a:extLst>
                  <a:ext uri="{FF2B5EF4-FFF2-40B4-BE49-F238E27FC236}">
                    <a16:creationId xmlns="" xmlns:a16="http://schemas.microsoft.com/office/drawing/2014/main" id="{05CD1069-4AF0-465C-BAA2-DFBCF37729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5813" y="3065463"/>
                <a:ext cx="49213" cy="50800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0"/>
                    </a:cubicBezTo>
                    <a:cubicBezTo>
                      <a:pt x="12" y="1"/>
                      <a:pt x="15" y="5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293">
                <a:extLst>
                  <a:ext uri="{FF2B5EF4-FFF2-40B4-BE49-F238E27FC236}">
                    <a16:creationId xmlns="" xmlns:a16="http://schemas.microsoft.com/office/drawing/2014/main" id="{52159643-4F58-41E7-8CB8-EF9244D1A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425" y="3236913"/>
                <a:ext cx="50800" cy="53975"/>
              </a:xfrm>
              <a:custGeom>
                <a:avLst/>
                <a:gdLst>
                  <a:gd name="T0" fmla="*/ 15 w 15"/>
                  <a:gd name="T1" fmla="*/ 9 h 16"/>
                  <a:gd name="T2" fmla="*/ 7 w 15"/>
                  <a:gd name="T3" fmla="*/ 15 h 16"/>
                  <a:gd name="T4" fmla="*/ 1 w 15"/>
                  <a:gd name="T5" fmla="*/ 7 h 16"/>
                  <a:gd name="T6" fmla="*/ 9 w 15"/>
                  <a:gd name="T7" fmla="*/ 1 h 16"/>
                  <a:gd name="T8" fmla="*/ 15 w 15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5" y="9"/>
                    </a:moveTo>
                    <a:cubicBezTo>
                      <a:pt x="14" y="13"/>
                      <a:pt x="11" y="16"/>
                      <a:pt x="7" y="15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294">
                <a:extLst>
                  <a:ext uri="{FF2B5EF4-FFF2-40B4-BE49-F238E27FC236}">
                    <a16:creationId xmlns="" xmlns:a16="http://schemas.microsoft.com/office/drawing/2014/main" id="{8EC0E5E4-E2D6-43E5-A5D4-C8AFFD6E5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0900" y="3254375"/>
                <a:ext cx="50800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4"/>
                    </a:cubicBezTo>
                    <a:cubicBezTo>
                      <a:pt x="3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95">
                <a:extLst>
                  <a:ext uri="{FF2B5EF4-FFF2-40B4-BE49-F238E27FC236}">
                    <a16:creationId xmlns="" xmlns:a16="http://schemas.microsoft.com/office/drawing/2014/main" id="{D8C7ECFB-DD10-471D-84DA-AE17654CB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5650" y="3432175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2" y="0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96">
                <a:extLst>
                  <a:ext uri="{FF2B5EF4-FFF2-40B4-BE49-F238E27FC236}">
                    <a16:creationId xmlns="" xmlns:a16="http://schemas.microsoft.com/office/drawing/2014/main" id="{EA79C27F-8199-4FEC-95A9-F8C1D1C3E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038" y="3798888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5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3" y="1"/>
                      <a:pt x="15" y="5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97">
                <a:extLst>
                  <a:ext uri="{FF2B5EF4-FFF2-40B4-BE49-F238E27FC236}">
                    <a16:creationId xmlns="" xmlns:a16="http://schemas.microsoft.com/office/drawing/2014/main" id="{BA6F31C9-215F-4669-8492-F174B2C0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7575" y="3633788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5 h 15"/>
                  <a:gd name="T4" fmla="*/ 0 w 15"/>
                  <a:gd name="T5" fmla="*/ 7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0"/>
                    </a:cubicBezTo>
                    <a:cubicBezTo>
                      <a:pt x="12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298">
                <a:extLst>
                  <a:ext uri="{FF2B5EF4-FFF2-40B4-BE49-F238E27FC236}">
                    <a16:creationId xmlns="" xmlns:a16="http://schemas.microsoft.com/office/drawing/2014/main" id="{99444C4E-E53C-478A-944F-9370F77A8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2475" y="3913188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5"/>
                    </a:cubicBezTo>
                    <a:cubicBezTo>
                      <a:pt x="2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1"/>
                      <a:pt x="15" y="5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299">
                <a:extLst>
                  <a:ext uri="{FF2B5EF4-FFF2-40B4-BE49-F238E27FC236}">
                    <a16:creationId xmlns="" xmlns:a16="http://schemas.microsoft.com/office/drawing/2014/main" id="{4F6D3ACF-EB66-471C-BD5E-EBCC63D45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575" y="4068763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7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00">
                <a:extLst>
                  <a:ext uri="{FF2B5EF4-FFF2-40B4-BE49-F238E27FC236}">
                    <a16:creationId xmlns="" xmlns:a16="http://schemas.microsoft.com/office/drawing/2014/main" id="{C18F81DF-A78A-4C3D-BCDE-635EE8EF0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4032250"/>
                <a:ext cx="49213" cy="49213"/>
              </a:xfrm>
              <a:custGeom>
                <a:avLst/>
                <a:gdLst>
                  <a:gd name="T0" fmla="*/ 15 w 15"/>
                  <a:gd name="T1" fmla="*/ 9 h 15"/>
                  <a:gd name="T2" fmla="*/ 7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5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9"/>
                    </a:moveTo>
                    <a:cubicBezTo>
                      <a:pt x="14" y="13"/>
                      <a:pt x="11" y="15"/>
                      <a:pt x="7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301">
                <a:extLst>
                  <a:ext uri="{FF2B5EF4-FFF2-40B4-BE49-F238E27FC236}">
                    <a16:creationId xmlns="" xmlns:a16="http://schemas.microsoft.com/office/drawing/2014/main" id="{0201ED8F-24F6-40C8-8617-1E319787E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1113" y="4081463"/>
                <a:ext cx="49213" cy="49213"/>
              </a:xfrm>
              <a:custGeom>
                <a:avLst/>
                <a:gdLst>
                  <a:gd name="T0" fmla="*/ 15 w 15"/>
                  <a:gd name="T1" fmla="*/ 9 h 15"/>
                  <a:gd name="T2" fmla="*/ 7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5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9"/>
                    </a:moveTo>
                    <a:cubicBezTo>
                      <a:pt x="14" y="13"/>
                      <a:pt x="11" y="15"/>
                      <a:pt x="7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302">
                <a:extLst>
                  <a:ext uri="{FF2B5EF4-FFF2-40B4-BE49-F238E27FC236}">
                    <a16:creationId xmlns="" xmlns:a16="http://schemas.microsoft.com/office/drawing/2014/main" id="{D70D8031-7E3E-40CA-B65B-17F54CE26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4687888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4"/>
                    </a:cubicBezTo>
                    <a:cubicBezTo>
                      <a:pt x="3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03">
                <a:extLst>
                  <a:ext uri="{FF2B5EF4-FFF2-40B4-BE49-F238E27FC236}">
                    <a16:creationId xmlns="" xmlns:a16="http://schemas.microsoft.com/office/drawing/2014/main" id="{E3E646D7-E068-4CF1-B216-AE68A1382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450" y="4598988"/>
                <a:ext cx="49213" cy="49213"/>
              </a:xfrm>
              <a:custGeom>
                <a:avLst/>
                <a:gdLst>
                  <a:gd name="T0" fmla="*/ 14 w 15"/>
                  <a:gd name="T1" fmla="*/ 9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3"/>
                      <a:pt x="10" y="15"/>
                      <a:pt x="6" y="15"/>
                    </a:cubicBezTo>
                    <a:cubicBezTo>
                      <a:pt x="2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04">
                <a:extLst>
                  <a:ext uri="{FF2B5EF4-FFF2-40B4-BE49-F238E27FC236}">
                    <a16:creationId xmlns="" xmlns:a16="http://schemas.microsoft.com/office/drawing/2014/main" id="{4E7F5E83-7E4D-49B4-94D3-0B6A5D936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3263" y="4699000"/>
                <a:ext cx="50800" cy="49213"/>
              </a:xfrm>
              <a:custGeom>
                <a:avLst/>
                <a:gdLst>
                  <a:gd name="T0" fmla="*/ 15 w 15"/>
                  <a:gd name="T1" fmla="*/ 9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1 h 15"/>
                  <a:gd name="T8" fmla="*/ 15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9"/>
                    </a:moveTo>
                    <a:cubicBezTo>
                      <a:pt x="14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05">
                <a:extLst>
                  <a:ext uri="{FF2B5EF4-FFF2-40B4-BE49-F238E27FC236}">
                    <a16:creationId xmlns="" xmlns:a16="http://schemas.microsoft.com/office/drawing/2014/main" id="{FDBDBEE0-39DC-4727-8B7B-03FC954A6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0" y="5008563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0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06">
                <a:extLst>
                  <a:ext uri="{FF2B5EF4-FFF2-40B4-BE49-F238E27FC236}">
                    <a16:creationId xmlns="" xmlns:a16="http://schemas.microsoft.com/office/drawing/2014/main" id="{8237A507-4E63-4270-85D5-F998E90EC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0775" y="5183188"/>
                <a:ext cx="49213" cy="49213"/>
              </a:xfrm>
              <a:custGeom>
                <a:avLst/>
                <a:gdLst>
                  <a:gd name="T0" fmla="*/ 14 w 15"/>
                  <a:gd name="T1" fmla="*/ 9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3"/>
                      <a:pt x="10" y="15"/>
                      <a:pt x="6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07">
                <a:extLst>
                  <a:ext uri="{FF2B5EF4-FFF2-40B4-BE49-F238E27FC236}">
                    <a16:creationId xmlns="" xmlns:a16="http://schemas.microsoft.com/office/drawing/2014/main" id="{A1E055DB-2C4D-4EAC-8091-15FF957BC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9675" y="4687888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08">
                <a:extLst>
                  <a:ext uri="{FF2B5EF4-FFF2-40B4-BE49-F238E27FC236}">
                    <a16:creationId xmlns="" xmlns:a16="http://schemas.microsoft.com/office/drawing/2014/main" id="{1F55C465-B180-4104-AA56-E1046ADFF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7638" y="4503738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5 h 15"/>
                  <a:gd name="T4" fmla="*/ 0 w 15"/>
                  <a:gd name="T5" fmla="*/ 7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0"/>
                    </a:cubicBezTo>
                    <a:cubicBezTo>
                      <a:pt x="12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09">
                <a:extLst>
                  <a:ext uri="{FF2B5EF4-FFF2-40B4-BE49-F238E27FC236}">
                    <a16:creationId xmlns="" xmlns:a16="http://schemas.microsoft.com/office/drawing/2014/main" id="{8CBF7328-54D5-4D24-9B1C-5CAD727F6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2313" y="4659313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7 w 15"/>
                  <a:gd name="T3" fmla="*/ 15 h 15"/>
                  <a:gd name="T4" fmla="*/ 0 w 15"/>
                  <a:gd name="T5" fmla="*/ 7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7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10">
                <a:extLst>
                  <a:ext uri="{FF2B5EF4-FFF2-40B4-BE49-F238E27FC236}">
                    <a16:creationId xmlns="" xmlns:a16="http://schemas.microsoft.com/office/drawing/2014/main" id="{2354DABE-E6E5-422D-ACFA-428B26964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5638" y="4718050"/>
                <a:ext cx="49213" cy="49213"/>
              </a:xfrm>
              <a:custGeom>
                <a:avLst/>
                <a:gdLst>
                  <a:gd name="T0" fmla="*/ 14 w 15"/>
                  <a:gd name="T1" fmla="*/ 9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3"/>
                      <a:pt x="10" y="15"/>
                      <a:pt x="6" y="15"/>
                    </a:cubicBezTo>
                    <a:cubicBezTo>
                      <a:pt x="2" y="15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311">
                <a:extLst>
                  <a:ext uri="{FF2B5EF4-FFF2-40B4-BE49-F238E27FC236}">
                    <a16:creationId xmlns="" xmlns:a16="http://schemas.microsoft.com/office/drawing/2014/main" id="{ECEA4F4E-E4C8-44BD-9291-BAEC9BAE4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6938" y="4167188"/>
                <a:ext cx="49213" cy="52388"/>
              </a:xfrm>
              <a:custGeom>
                <a:avLst/>
                <a:gdLst>
                  <a:gd name="T0" fmla="*/ 15 w 15"/>
                  <a:gd name="T1" fmla="*/ 9 h 16"/>
                  <a:gd name="T2" fmla="*/ 7 w 15"/>
                  <a:gd name="T3" fmla="*/ 15 h 16"/>
                  <a:gd name="T4" fmla="*/ 1 w 15"/>
                  <a:gd name="T5" fmla="*/ 7 h 16"/>
                  <a:gd name="T6" fmla="*/ 8 w 15"/>
                  <a:gd name="T7" fmla="*/ 1 h 16"/>
                  <a:gd name="T8" fmla="*/ 15 w 15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5" y="9"/>
                    </a:moveTo>
                    <a:cubicBezTo>
                      <a:pt x="14" y="13"/>
                      <a:pt x="11" y="16"/>
                      <a:pt x="7" y="15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1" y="3"/>
                      <a:pt x="5" y="0"/>
                      <a:pt x="8" y="1"/>
                    </a:cubicBezTo>
                    <a:cubicBezTo>
                      <a:pt x="12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12">
                <a:extLst>
                  <a:ext uri="{FF2B5EF4-FFF2-40B4-BE49-F238E27FC236}">
                    <a16:creationId xmlns="" xmlns:a16="http://schemas.microsoft.com/office/drawing/2014/main" id="{7FEFBCB5-9190-4FF6-8F51-2FCEB648A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3488" y="3979863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4 h 15"/>
                  <a:gd name="T4" fmla="*/ 1 w 15"/>
                  <a:gd name="T5" fmla="*/ 6 h 15"/>
                  <a:gd name="T6" fmla="*/ 9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4"/>
                    </a:cubicBezTo>
                    <a:cubicBezTo>
                      <a:pt x="3" y="14"/>
                      <a:pt x="0" y="10"/>
                      <a:pt x="1" y="6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2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13">
                <a:extLst>
                  <a:ext uri="{FF2B5EF4-FFF2-40B4-BE49-F238E27FC236}">
                    <a16:creationId xmlns="" xmlns:a16="http://schemas.microsoft.com/office/drawing/2014/main" id="{396BA369-40E8-44D3-A48D-45FDCEBC7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9475" y="3517900"/>
                <a:ext cx="50800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3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14">
                <a:extLst>
                  <a:ext uri="{FF2B5EF4-FFF2-40B4-BE49-F238E27FC236}">
                    <a16:creationId xmlns="" xmlns:a16="http://schemas.microsoft.com/office/drawing/2014/main" id="{1B345ABA-3170-4790-A256-91E42A058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2700" y="3765550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4"/>
                    </a:cubicBezTo>
                    <a:cubicBezTo>
                      <a:pt x="3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15">
                <a:extLst>
                  <a:ext uri="{FF2B5EF4-FFF2-40B4-BE49-F238E27FC236}">
                    <a16:creationId xmlns="" xmlns:a16="http://schemas.microsoft.com/office/drawing/2014/main" id="{33B8C711-9D68-44FF-B7E6-178A61056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5050" y="3273425"/>
                <a:ext cx="49213" cy="53975"/>
              </a:xfrm>
              <a:custGeom>
                <a:avLst/>
                <a:gdLst>
                  <a:gd name="T0" fmla="*/ 14 w 15"/>
                  <a:gd name="T1" fmla="*/ 9 h 16"/>
                  <a:gd name="T2" fmla="*/ 6 w 15"/>
                  <a:gd name="T3" fmla="*/ 15 h 16"/>
                  <a:gd name="T4" fmla="*/ 0 w 15"/>
                  <a:gd name="T5" fmla="*/ 7 h 16"/>
                  <a:gd name="T6" fmla="*/ 8 w 15"/>
                  <a:gd name="T7" fmla="*/ 1 h 16"/>
                  <a:gd name="T8" fmla="*/ 14 w 15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4" y="9"/>
                    </a:moveTo>
                    <a:cubicBezTo>
                      <a:pt x="14" y="13"/>
                      <a:pt x="10" y="16"/>
                      <a:pt x="6" y="15"/>
                    </a:cubicBezTo>
                    <a:cubicBezTo>
                      <a:pt x="2" y="15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16">
                <a:extLst>
                  <a:ext uri="{FF2B5EF4-FFF2-40B4-BE49-F238E27FC236}">
                    <a16:creationId xmlns="" xmlns:a16="http://schemas.microsoft.com/office/drawing/2014/main" id="{F6069352-885D-4BE8-90B0-C2BD02AC1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3" y="3119438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5 h 15"/>
                  <a:gd name="T4" fmla="*/ 1 w 15"/>
                  <a:gd name="T5" fmla="*/ 7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5"/>
                    </a:cubicBezTo>
                    <a:cubicBezTo>
                      <a:pt x="3" y="14"/>
                      <a:pt x="0" y="10"/>
                      <a:pt x="1" y="7"/>
                    </a:cubicBezTo>
                    <a:cubicBezTo>
                      <a:pt x="1" y="3"/>
                      <a:pt x="5" y="0"/>
                      <a:pt x="8" y="0"/>
                    </a:cubicBezTo>
                    <a:cubicBezTo>
                      <a:pt x="12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17">
                <a:extLst>
                  <a:ext uri="{FF2B5EF4-FFF2-40B4-BE49-F238E27FC236}">
                    <a16:creationId xmlns="" xmlns:a16="http://schemas.microsoft.com/office/drawing/2014/main" id="{0F15B9E5-7715-42D8-B6B8-EC2D97E72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2970213"/>
                <a:ext cx="50800" cy="49213"/>
              </a:xfrm>
              <a:custGeom>
                <a:avLst/>
                <a:gdLst>
                  <a:gd name="T0" fmla="*/ 15 w 15"/>
                  <a:gd name="T1" fmla="*/ 9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1 h 15"/>
                  <a:gd name="T8" fmla="*/ 15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9"/>
                    </a:moveTo>
                    <a:cubicBezTo>
                      <a:pt x="14" y="13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18">
                <a:extLst>
                  <a:ext uri="{FF2B5EF4-FFF2-40B4-BE49-F238E27FC236}">
                    <a16:creationId xmlns="" xmlns:a16="http://schemas.microsoft.com/office/drawing/2014/main" id="{1D3D5672-8C6F-4EDC-8358-1260072DB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8588" y="2762250"/>
                <a:ext cx="49213" cy="50800"/>
              </a:xfrm>
              <a:custGeom>
                <a:avLst/>
                <a:gdLst>
                  <a:gd name="T0" fmla="*/ 15 w 15"/>
                  <a:gd name="T1" fmla="*/ 9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1 h 15"/>
                  <a:gd name="T8" fmla="*/ 15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9"/>
                    </a:moveTo>
                    <a:cubicBezTo>
                      <a:pt x="14" y="13"/>
                      <a:pt x="11" y="15"/>
                      <a:pt x="7" y="15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19">
                <a:extLst>
                  <a:ext uri="{FF2B5EF4-FFF2-40B4-BE49-F238E27FC236}">
                    <a16:creationId xmlns="" xmlns:a16="http://schemas.microsoft.com/office/drawing/2014/main" id="{9741C62F-D584-49F8-B5CC-FB18B79CE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2388" y="2565400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2" y="0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20">
                <a:extLst>
                  <a:ext uri="{FF2B5EF4-FFF2-40B4-BE49-F238E27FC236}">
                    <a16:creationId xmlns="" xmlns:a16="http://schemas.microsoft.com/office/drawing/2014/main" id="{51E708BF-A18E-47CC-8CCB-4730B784F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2025" y="2641600"/>
                <a:ext cx="50800" cy="52388"/>
              </a:xfrm>
              <a:custGeom>
                <a:avLst/>
                <a:gdLst>
                  <a:gd name="T0" fmla="*/ 14 w 15"/>
                  <a:gd name="T1" fmla="*/ 9 h 16"/>
                  <a:gd name="T2" fmla="*/ 7 w 15"/>
                  <a:gd name="T3" fmla="*/ 15 h 16"/>
                  <a:gd name="T4" fmla="*/ 0 w 15"/>
                  <a:gd name="T5" fmla="*/ 7 h 16"/>
                  <a:gd name="T6" fmla="*/ 8 w 15"/>
                  <a:gd name="T7" fmla="*/ 1 h 16"/>
                  <a:gd name="T8" fmla="*/ 14 w 15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4" y="9"/>
                    </a:moveTo>
                    <a:cubicBezTo>
                      <a:pt x="14" y="13"/>
                      <a:pt x="10" y="16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21">
                <a:extLst>
                  <a:ext uri="{FF2B5EF4-FFF2-40B4-BE49-F238E27FC236}">
                    <a16:creationId xmlns="" xmlns:a16="http://schemas.microsoft.com/office/drawing/2014/main" id="{707436E2-AA0D-4600-AAAB-92BF364C4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3325" y="2855913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2" y="0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22">
                <a:extLst>
                  <a:ext uri="{FF2B5EF4-FFF2-40B4-BE49-F238E27FC236}">
                    <a16:creationId xmlns="" xmlns:a16="http://schemas.microsoft.com/office/drawing/2014/main" id="{8372C24D-EABD-49FE-A72B-A37CB40E3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9800" y="2525713"/>
                <a:ext cx="49213" cy="49213"/>
              </a:xfrm>
              <a:custGeom>
                <a:avLst/>
                <a:gdLst>
                  <a:gd name="T0" fmla="*/ 15 w 15"/>
                  <a:gd name="T1" fmla="*/ 9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1 h 15"/>
                  <a:gd name="T8" fmla="*/ 15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9"/>
                    </a:moveTo>
                    <a:cubicBezTo>
                      <a:pt x="14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23">
                <a:extLst>
                  <a:ext uri="{FF2B5EF4-FFF2-40B4-BE49-F238E27FC236}">
                    <a16:creationId xmlns="" xmlns:a16="http://schemas.microsoft.com/office/drawing/2014/main" id="{725DC70C-6CDD-4839-9E4D-CEF03B8E2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2775" y="2341563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1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5" y="5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24">
                <a:extLst>
                  <a:ext uri="{FF2B5EF4-FFF2-40B4-BE49-F238E27FC236}">
                    <a16:creationId xmlns="" xmlns:a16="http://schemas.microsoft.com/office/drawing/2014/main" id="{E6F78911-28ED-4158-B8BD-0846C830A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4238" y="1978025"/>
                <a:ext cx="49213" cy="49213"/>
              </a:xfrm>
              <a:custGeom>
                <a:avLst/>
                <a:gdLst>
                  <a:gd name="T0" fmla="*/ 15 w 15"/>
                  <a:gd name="T1" fmla="*/ 9 h 15"/>
                  <a:gd name="T2" fmla="*/ 7 w 15"/>
                  <a:gd name="T3" fmla="*/ 15 h 15"/>
                  <a:gd name="T4" fmla="*/ 1 w 15"/>
                  <a:gd name="T5" fmla="*/ 7 h 15"/>
                  <a:gd name="T6" fmla="*/ 8 w 15"/>
                  <a:gd name="T7" fmla="*/ 1 h 15"/>
                  <a:gd name="T8" fmla="*/ 15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9"/>
                    </a:moveTo>
                    <a:cubicBezTo>
                      <a:pt x="14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8" y="1"/>
                    </a:cubicBezTo>
                    <a:cubicBezTo>
                      <a:pt x="12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25">
                <a:extLst>
                  <a:ext uri="{FF2B5EF4-FFF2-40B4-BE49-F238E27FC236}">
                    <a16:creationId xmlns="" xmlns:a16="http://schemas.microsoft.com/office/drawing/2014/main" id="{519967BA-30C0-4F20-8518-A85AB4857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5588" y="2127250"/>
                <a:ext cx="50800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7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7"/>
                    </a:cubicBezTo>
                    <a:cubicBezTo>
                      <a:pt x="1" y="3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26">
                <a:extLst>
                  <a:ext uri="{FF2B5EF4-FFF2-40B4-BE49-F238E27FC236}">
                    <a16:creationId xmlns="" xmlns:a16="http://schemas.microsoft.com/office/drawing/2014/main" id="{2174575B-3322-4DCC-B5B0-A86403E09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0175" y="1901825"/>
                <a:ext cx="50800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0" y="15"/>
                      <a:pt x="7" y="14"/>
                    </a:cubicBezTo>
                    <a:cubicBezTo>
                      <a:pt x="3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327">
                <a:extLst>
                  <a:ext uri="{FF2B5EF4-FFF2-40B4-BE49-F238E27FC236}">
                    <a16:creationId xmlns="" xmlns:a16="http://schemas.microsoft.com/office/drawing/2014/main" id="{4DB749C1-9720-4575-8E0A-5199EE951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38" y="1644650"/>
                <a:ext cx="49213" cy="49213"/>
              </a:xfrm>
              <a:custGeom>
                <a:avLst/>
                <a:gdLst>
                  <a:gd name="T0" fmla="*/ 14 w 15"/>
                  <a:gd name="T1" fmla="*/ 9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3"/>
                      <a:pt x="10" y="15"/>
                      <a:pt x="6" y="15"/>
                    </a:cubicBezTo>
                    <a:cubicBezTo>
                      <a:pt x="2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328">
                <a:extLst>
                  <a:ext uri="{FF2B5EF4-FFF2-40B4-BE49-F238E27FC236}">
                    <a16:creationId xmlns="" xmlns:a16="http://schemas.microsoft.com/office/drawing/2014/main" id="{1A350A3D-3629-4DC0-98FD-09AF0DEFC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0563" y="2024063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4 h 15"/>
                  <a:gd name="T4" fmla="*/ 1 w 15"/>
                  <a:gd name="T5" fmla="*/ 6 h 15"/>
                  <a:gd name="T6" fmla="*/ 9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4"/>
                    </a:cubicBezTo>
                    <a:cubicBezTo>
                      <a:pt x="3" y="14"/>
                      <a:pt x="0" y="10"/>
                      <a:pt x="1" y="6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3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329">
                <a:extLst>
                  <a:ext uri="{FF2B5EF4-FFF2-40B4-BE49-F238E27FC236}">
                    <a16:creationId xmlns="" xmlns:a16="http://schemas.microsoft.com/office/drawing/2014/main" id="{30EF7FBD-4E4B-46B3-B403-908FC69F1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3275" y="1928813"/>
                <a:ext cx="49213" cy="49213"/>
              </a:xfrm>
              <a:custGeom>
                <a:avLst/>
                <a:gdLst>
                  <a:gd name="T0" fmla="*/ 14 w 15"/>
                  <a:gd name="T1" fmla="*/ 9 h 15"/>
                  <a:gd name="T2" fmla="*/ 7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3"/>
                      <a:pt x="10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330">
                <a:extLst>
                  <a:ext uri="{FF2B5EF4-FFF2-40B4-BE49-F238E27FC236}">
                    <a16:creationId xmlns="" xmlns:a16="http://schemas.microsoft.com/office/drawing/2014/main" id="{922F1970-6C9C-4BD3-8156-FA7F76A30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1825" y="4945063"/>
                <a:ext cx="49213" cy="49213"/>
              </a:xfrm>
              <a:custGeom>
                <a:avLst/>
                <a:gdLst>
                  <a:gd name="T0" fmla="*/ 14 w 15"/>
                  <a:gd name="T1" fmla="*/ 9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2"/>
                      <a:pt x="10" y="15"/>
                      <a:pt x="6" y="15"/>
                    </a:cubicBezTo>
                    <a:cubicBezTo>
                      <a:pt x="2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331">
                <a:extLst>
                  <a:ext uri="{FF2B5EF4-FFF2-40B4-BE49-F238E27FC236}">
                    <a16:creationId xmlns="" xmlns:a16="http://schemas.microsoft.com/office/drawing/2014/main" id="{0A3F6318-49CA-4C70-99E9-3C9242878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7038" y="4856163"/>
                <a:ext cx="49213" cy="49213"/>
              </a:xfrm>
              <a:custGeom>
                <a:avLst/>
                <a:gdLst>
                  <a:gd name="T0" fmla="*/ 15 w 15"/>
                  <a:gd name="T1" fmla="*/ 9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1 h 15"/>
                  <a:gd name="T8" fmla="*/ 15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9"/>
                    </a:moveTo>
                    <a:cubicBezTo>
                      <a:pt x="15" y="13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332">
                <a:extLst>
                  <a:ext uri="{FF2B5EF4-FFF2-40B4-BE49-F238E27FC236}">
                    <a16:creationId xmlns="" xmlns:a16="http://schemas.microsoft.com/office/drawing/2014/main" id="{2A10EC5B-2222-417C-AC37-5E8A2BF12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9588" y="1628775"/>
                <a:ext cx="49213" cy="49213"/>
              </a:xfrm>
              <a:custGeom>
                <a:avLst/>
                <a:gdLst>
                  <a:gd name="T0" fmla="*/ 14 w 15"/>
                  <a:gd name="T1" fmla="*/ 9 h 15"/>
                  <a:gd name="T2" fmla="*/ 7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2"/>
                      <a:pt x="10" y="15"/>
                      <a:pt x="7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333">
                <a:extLst>
                  <a:ext uri="{FF2B5EF4-FFF2-40B4-BE49-F238E27FC236}">
                    <a16:creationId xmlns="" xmlns:a16="http://schemas.microsoft.com/office/drawing/2014/main" id="{7E9B24F2-FBE4-429B-A1FD-F08352271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4475" y="1827213"/>
                <a:ext cx="50800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334">
                <a:extLst>
                  <a:ext uri="{FF2B5EF4-FFF2-40B4-BE49-F238E27FC236}">
                    <a16:creationId xmlns="" xmlns:a16="http://schemas.microsoft.com/office/drawing/2014/main" id="{1424DB43-F5BF-453D-9A83-C256DC374B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75" y="2109788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5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3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335">
                <a:extLst>
                  <a:ext uri="{FF2B5EF4-FFF2-40B4-BE49-F238E27FC236}">
                    <a16:creationId xmlns="" xmlns:a16="http://schemas.microsoft.com/office/drawing/2014/main" id="{DB81AB85-D036-4AC0-8621-A65D7ABFB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088" y="2103438"/>
                <a:ext cx="52388" cy="49213"/>
              </a:xfrm>
              <a:custGeom>
                <a:avLst/>
                <a:gdLst>
                  <a:gd name="T0" fmla="*/ 15 w 16"/>
                  <a:gd name="T1" fmla="*/ 8 h 15"/>
                  <a:gd name="T2" fmla="*/ 7 w 16"/>
                  <a:gd name="T3" fmla="*/ 15 h 15"/>
                  <a:gd name="T4" fmla="*/ 1 w 16"/>
                  <a:gd name="T5" fmla="*/ 7 h 15"/>
                  <a:gd name="T6" fmla="*/ 9 w 16"/>
                  <a:gd name="T7" fmla="*/ 1 h 15"/>
                  <a:gd name="T8" fmla="*/ 15 w 16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5" y="8"/>
                    </a:moveTo>
                    <a:cubicBezTo>
                      <a:pt x="15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6" y="5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336">
                <a:extLst>
                  <a:ext uri="{FF2B5EF4-FFF2-40B4-BE49-F238E27FC236}">
                    <a16:creationId xmlns="" xmlns:a16="http://schemas.microsoft.com/office/drawing/2014/main" id="{01980BE4-CEB7-4763-9F19-B33591CE1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275" y="2759075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4"/>
                    </a:cubicBezTo>
                    <a:cubicBezTo>
                      <a:pt x="3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0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337">
                <a:extLst>
                  <a:ext uri="{FF2B5EF4-FFF2-40B4-BE49-F238E27FC236}">
                    <a16:creationId xmlns="" xmlns:a16="http://schemas.microsoft.com/office/drawing/2014/main" id="{2490932C-1347-4162-A523-A8B8EC7CA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5" y="3036888"/>
                <a:ext cx="49213" cy="52388"/>
              </a:xfrm>
              <a:custGeom>
                <a:avLst/>
                <a:gdLst>
                  <a:gd name="T0" fmla="*/ 15 w 15"/>
                  <a:gd name="T1" fmla="*/ 9 h 16"/>
                  <a:gd name="T2" fmla="*/ 7 w 15"/>
                  <a:gd name="T3" fmla="*/ 15 h 16"/>
                  <a:gd name="T4" fmla="*/ 0 w 15"/>
                  <a:gd name="T5" fmla="*/ 7 h 16"/>
                  <a:gd name="T6" fmla="*/ 8 w 15"/>
                  <a:gd name="T7" fmla="*/ 1 h 16"/>
                  <a:gd name="T8" fmla="*/ 15 w 15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5" y="9"/>
                    </a:moveTo>
                    <a:cubicBezTo>
                      <a:pt x="14" y="13"/>
                      <a:pt x="11" y="16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338">
                <a:extLst>
                  <a:ext uri="{FF2B5EF4-FFF2-40B4-BE49-F238E27FC236}">
                    <a16:creationId xmlns="" xmlns:a16="http://schemas.microsoft.com/office/drawing/2014/main" id="{2342060A-F9C4-46D8-8451-B84AEE292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8050" y="1638300"/>
                <a:ext cx="50800" cy="49213"/>
              </a:xfrm>
              <a:custGeom>
                <a:avLst/>
                <a:gdLst>
                  <a:gd name="T0" fmla="*/ 14 w 15"/>
                  <a:gd name="T1" fmla="*/ 9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2"/>
                      <a:pt x="10" y="15"/>
                      <a:pt x="6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339">
                <a:extLst>
                  <a:ext uri="{FF2B5EF4-FFF2-40B4-BE49-F238E27FC236}">
                    <a16:creationId xmlns="" xmlns:a16="http://schemas.microsoft.com/office/drawing/2014/main" id="{76BBF67F-92F5-439F-BECF-6F232C520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9588" y="1628775"/>
                <a:ext cx="49213" cy="49213"/>
              </a:xfrm>
              <a:custGeom>
                <a:avLst/>
                <a:gdLst>
                  <a:gd name="T0" fmla="*/ 14 w 15"/>
                  <a:gd name="T1" fmla="*/ 9 h 15"/>
                  <a:gd name="T2" fmla="*/ 7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2"/>
                      <a:pt x="10" y="15"/>
                      <a:pt x="7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340">
                <a:extLst>
                  <a:ext uri="{FF2B5EF4-FFF2-40B4-BE49-F238E27FC236}">
                    <a16:creationId xmlns="" xmlns:a16="http://schemas.microsoft.com/office/drawing/2014/main" id="{45F5C881-E965-4CF5-AC72-C3DB6997D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4475" y="1827213"/>
                <a:ext cx="50800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341">
                <a:extLst>
                  <a:ext uri="{FF2B5EF4-FFF2-40B4-BE49-F238E27FC236}">
                    <a16:creationId xmlns="" xmlns:a16="http://schemas.microsoft.com/office/drawing/2014/main" id="{C6474E85-3F6A-40A6-849B-E1C086A1D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75" y="2109788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5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3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342">
                <a:extLst>
                  <a:ext uri="{FF2B5EF4-FFF2-40B4-BE49-F238E27FC236}">
                    <a16:creationId xmlns="" xmlns:a16="http://schemas.microsoft.com/office/drawing/2014/main" id="{6830A8D3-6EDD-46E9-A715-CEFFC1B8E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088" y="2103438"/>
                <a:ext cx="52388" cy="49213"/>
              </a:xfrm>
              <a:custGeom>
                <a:avLst/>
                <a:gdLst>
                  <a:gd name="T0" fmla="*/ 15 w 16"/>
                  <a:gd name="T1" fmla="*/ 8 h 15"/>
                  <a:gd name="T2" fmla="*/ 7 w 16"/>
                  <a:gd name="T3" fmla="*/ 15 h 15"/>
                  <a:gd name="T4" fmla="*/ 1 w 16"/>
                  <a:gd name="T5" fmla="*/ 7 h 15"/>
                  <a:gd name="T6" fmla="*/ 9 w 16"/>
                  <a:gd name="T7" fmla="*/ 1 h 15"/>
                  <a:gd name="T8" fmla="*/ 15 w 16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5" y="8"/>
                    </a:moveTo>
                    <a:cubicBezTo>
                      <a:pt x="15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6" y="5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343">
                <a:extLst>
                  <a:ext uri="{FF2B5EF4-FFF2-40B4-BE49-F238E27FC236}">
                    <a16:creationId xmlns="" xmlns:a16="http://schemas.microsoft.com/office/drawing/2014/main" id="{AD25D902-C3C6-4730-86A9-2487FD357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275" y="2759075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4"/>
                    </a:cubicBezTo>
                    <a:cubicBezTo>
                      <a:pt x="3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0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344">
                <a:extLst>
                  <a:ext uri="{FF2B5EF4-FFF2-40B4-BE49-F238E27FC236}">
                    <a16:creationId xmlns="" xmlns:a16="http://schemas.microsoft.com/office/drawing/2014/main" id="{A08273E6-B66F-4B2B-A0C9-985F0FDED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5" y="3036888"/>
                <a:ext cx="49213" cy="52388"/>
              </a:xfrm>
              <a:custGeom>
                <a:avLst/>
                <a:gdLst>
                  <a:gd name="T0" fmla="*/ 15 w 15"/>
                  <a:gd name="T1" fmla="*/ 9 h 16"/>
                  <a:gd name="T2" fmla="*/ 7 w 15"/>
                  <a:gd name="T3" fmla="*/ 15 h 16"/>
                  <a:gd name="T4" fmla="*/ 0 w 15"/>
                  <a:gd name="T5" fmla="*/ 7 h 16"/>
                  <a:gd name="T6" fmla="*/ 8 w 15"/>
                  <a:gd name="T7" fmla="*/ 1 h 16"/>
                  <a:gd name="T8" fmla="*/ 15 w 15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5" y="9"/>
                    </a:moveTo>
                    <a:cubicBezTo>
                      <a:pt x="14" y="13"/>
                      <a:pt x="11" y="16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345">
                <a:extLst>
                  <a:ext uri="{FF2B5EF4-FFF2-40B4-BE49-F238E27FC236}">
                    <a16:creationId xmlns="" xmlns:a16="http://schemas.microsoft.com/office/drawing/2014/main" id="{E7C13A19-A0BE-4B05-B97A-C2342C7F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8050" y="1638300"/>
                <a:ext cx="50800" cy="49213"/>
              </a:xfrm>
              <a:custGeom>
                <a:avLst/>
                <a:gdLst>
                  <a:gd name="T0" fmla="*/ 14 w 15"/>
                  <a:gd name="T1" fmla="*/ 9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2"/>
                      <a:pt x="10" y="15"/>
                      <a:pt x="6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346">
                <a:extLst>
                  <a:ext uri="{FF2B5EF4-FFF2-40B4-BE49-F238E27FC236}">
                    <a16:creationId xmlns="" xmlns:a16="http://schemas.microsoft.com/office/drawing/2014/main" id="{40EC3F29-1BEF-446B-9FE5-9D064607D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2200" y="2122488"/>
                <a:ext cx="49213" cy="50800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7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3609253" y="3360739"/>
            <a:ext cx="4973493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3609253" y="2389098"/>
            <a:ext cx="4973493" cy="96370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890726" y="4799781"/>
            <a:ext cx="2410547" cy="2483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890726" y="5051183"/>
            <a:ext cx="2410547" cy="2483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cxnSp>
        <p:nvCxnSpPr>
          <p:cNvPr id="198" name="直接连接符 197">
            <a:extLst>
              <a:ext uri="{FF2B5EF4-FFF2-40B4-BE49-F238E27FC236}">
                <a16:creationId xmlns="" xmlns:a16="http://schemas.microsoft.com/office/drawing/2014/main" id="{520BC638-5DB1-4C6C-BF53-C475730D474E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6000" y="2805979"/>
            <a:ext cx="0" cy="2244436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gradFill>
          <a:gsLst>
            <a:gs pos="0">
              <a:schemeClr val="bg1"/>
            </a:gs>
            <a:gs pos="68000">
              <a:srgbClr val="EEEEEE"/>
            </a:gs>
            <a:gs pos="100000">
              <a:srgbClr val="D1D1D1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B5B7FC6-E7CD-4123-B109-253B00CE19F8}"/>
              </a:ext>
            </a:extLst>
          </p:cNvPr>
          <p:cNvSpPr/>
          <p:nvPr userDrawn="1"/>
        </p:nvSpPr>
        <p:spPr>
          <a:xfrm>
            <a:off x="0" y="0"/>
            <a:ext cx="8077200" cy="6858000"/>
          </a:xfrm>
          <a:prstGeom prst="rect">
            <a:avLst/>
          </a:prstGeom>
          <a:blipFill>
            <a:blip r:embed="rId2"/>
            <a:srcRect/>
            <a:stretch>
              <a:fillRect l="-3774" t="-4452" r="545" b="-277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2557694"/>
            <a:ext cx="7402658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669925" y="3495895"/>
            <a:ext cx="7402658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216145AC-F283-4F44-8544-CDBCAC49E692}"/>
              </a:ext>
            </a:extLst>
          </p:cNvPr>
          <p:cNvCxnSpPr>
            <a:cxnSpLocks/>
          </p:cNvCxnSpPr>
          <p:nvPr userDrawn="1"/>
        </p:nvCxnSpPr>
        <p:spPr>
          <a:xfrm flipH="1">
            <a:off x="669925" y="3250572"/>
            <a:ext cx="7010400" cy="0"/>
          </a:xfrm>
          <a:prstGeom prst="line">
            <a:avLst/>
          </a:prstGeom>
          <a:ln>
            <a:solidFill>
              <a:schemeClr val="tx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3872EFA2-DED3-43B3-8816-A9D54D5A0661}"/>
              </a:ext>
            </a:extLst>
          </p:cNvPr>
          <p:cNvGrpSpPr/>
          <p:nvPr userDrawn="1"/>
        </p:nvGrpSpPr>
        <p:grpSpPr>
          <a:xfrm>
            <a:off x="7398327" y="1087295"/>
            <a:ext cx="4793673" cy="4239810"/>
            <a:chOff x="7398327" y="1087295"/>
            <a:chExt cx="4793673" cy="4239810"/>
          </a:xfrm>
        </p:grpSpPr>
        <p:grpSp>
          <p:nvGrpSpPr>
            <p:cNvPr id="143" name="组合 142">
              <a:extLst>
                <a:ext uri="{FF2B5EF4-FFF2-40B4-BE49-F238E27FC236}">
                  <a16:creationId xmlns="" xmlns:a16="http://schemas.microsoft.com/office/drawing/2014/main" id="{C66CD562-764C-40DA-807C-4BFA9F6C9A65}"/>
                </a:ext>
              </a:extLst>
            </p:cNvPr>
            <p:cNvGrpSpPr/>
            <p:nvPr userDrawn="1"/>
          </p:nvGrpSpPr>
          <p:grpSpPr>
            <a:xfrm>
              <a:off x="7398327" y="1087295"/>
              <a:ext cx="4793673" cy="4230747"/>
              <a:chOff x="15513050" y="-365126"/>
              <a:chExt cx="7786688" cy="6872289"/>
            </a:xfrm>
          </p:grpSpPr>
          <p:sp>
            <p:nvSpPr>
              <p:cNvPr id="144" name="Freeform 161">
                <a:extLst>
                  <a:ext uri="{FF2B5EF4-FFF2-40B4-BE49-F238E27FC236}">
                    <a16:creationId xmlns="" xmlns:a16="http://schemas.microsoft.com/office/drawing/2014/main" id="{C211D73C-0D3C-457C-8483-601BAD5DE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67263" y="3092450"/>
                <a:ext cx="376238" cy="641350"/>
              </a:xfrm>
              <a:custGeom>
                <a:avLst/>
                <a:gdLst>
                  <a:gd name="T0" fmla="*/ 1 w 140"/>
                  <a:gd name="T1" fmla="*/ 0 h 240"/>
                  <a:gd name="T2" fmla="*/ 0 w 140"/>
                  <a:gd name="T3" fmla="*/ 0 h 240"/>
                  <a:gd name="T4" fmla="*/ 138 w 140"/>
                  <a:gd name="T5" fmla="*/ 240 h 240"/>
                  <a:gd name="T6" fmla="*/ 140 w 140"/>
                  <a:gd name="T7" fmla="*/ 240 h 240"/>
                  <a:gd name="T8" fmla="*/ 1 w 140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4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38" y="240"/>
                      <a:pt x="138" y="240"/>
                      <a:pt x="138" y="240"/>
                    </a:cubicBezTo>
                    <a:cubicBezTo>
                      <a:pt x="139" y="240"/>
                      <a:pt x="139" y="240"/>
                      <a:pt x="140" y="24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62">
                <a:extLst>
                  <a:ext uri="{FF2B5EF4-FFF2-40B4-BE49-F238E27FC236}">
                    <a16:creationId xmlns="" xmlns:a16="http://schemas.microsoft.com/office/drawing/2014/main" id="{270E6E0A-DBC3-4DD8-8C92-2E148AFDA5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3513" y="3795713"/>
                <a:ext cx="1144588" cy="1328738"/>
              </a:xfrm>
              <a:custGeom>
                <a:avLst/>
                <a:gdLst>
                  <a:gd name="T0" fmla="*/ 0 w 428"/>
                  <a:gd name="T1" fmla="*/ 496 h 497"/>
                  <a:gd name="T2" fmla="*/ 1 w 428"/>
                  <a:gd name="T3" fmla="*/ 497 h 497"/>
                  <a:gd name="T4" fmla="*/ 428 w 428"/>
                  <a:gd name="T5" fmla="*/ 0 h 497"/>
                  <a:gd name="T6" fmla="*/ 427 w 428"/>
                  <a:gd name="T7" fmla="*/ 0 h 497"/>
                  <a:gd name="T8" fmla="*/ 0 w 428"/>
                  <a:gd name="T9" fmla="*/ 496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497">
                    <a:moveTo>
                      <a:pt x="0" y="496"/>
                    </a:moveTo>
                    <a:cubicBezTo>
                      <a:pt x="1" y="497"/>
                      <a:pt x="1" y="497"/>
                      <a:pt x="1" y="497"/>
                    </a:cubicBezTo>
                    <a:cubicBezTo>
                      <a:pt x="428" y="0"/>
                      <a:pt x="428" y="0"/>
                      <a:pt x="428" y="0"/>
                    </a:cubicBezTo>
                    <a:cubicBezTo>
                      <a:pt x="428" y="0"/>
                      <a:pt x="427" y="0"/>
                      <a:pt x="427" y="0"/>
                    </a:cubicBezTo>
                    <a:lnTo>
                      <a:pt x="0" y="4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63">
                <a:extLst>
                  <a:ext uri="{FF2B5EF4-FFF2-40B4-BE49-F238E27FC236}">
                    <a16:creationId xmlns="" xmlns:a16="http://schemas.microsoft.com/office/drawing/2014/main" id="{3DAC446A-0C92-4EE0-A8F5-CF1616F8F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0338" y="5175250"/>
                <a:ext cx="334963" cy="122238"/>
              </a:xfrm>
              <a:custGeom>
                <a:avLst/>
                <a:gdLst>
                  <a:gd name="T0" fmla="*/ 124 w 125"/>
                  <a:gd name="T1" fmla="*/ 46 h 46"/>
                  <a:gd name="T2" fmla="*/ 125 w 125"/>
                  <a:gd name="T3" fmla="*/ 45 h 46"/>
                  <a:gd name="T4" fmla="*/ 2 w 125"/>
                  <a:gd name="T5" fmla="*/ 0 h 46"/>
                  <a:gd name="T6" fmla="*/ 0 w 125"/>
                  <a:gd name="T7" fmla="*/ 1 h 46"/>
                  <a:gd name="T8" fmla="*/ 124 w 125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46">
                    <a:moveTo>
                      <a:pt x="124" y="46"/>
                    </a:moveTo>
                    <a:cubicBezTo>
                      <a:pt x="124" y="46"/>
                      <a:pt x="125" y="45"/>
                      <a:pt x="125" y="45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0" y="1"/>
                    </a:cubicBezTo>
                    <a:lnTo>
                      <a:pt x="124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164">
                <a:extLst>
                  <a:ext uri="{FF2B5EF4-FFF2-40B4-BE49-F238E27FC236}">
                    <a16:creationId xmlns="" xmlns:a16="http://schemas.microsoft.com/office/drawing/2014/main" id="{2E7908CA-2BA5-463A-ABED-27DCAA20B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21138" y="5338763"/>
                <a:ext cx="304800" cy="1092200"/>
              </a:xfrm>
              <a:custGeom>
                <a:avLst/>
                <a:gdLst>
                  <a:gd name="T0" fmla="*/ 113 w 114"/>
                  <a:gd name="T1" fmla="*/ 0 h 409"/>
                  <a:gd name="T2" fmla="*/ 0 w 114"/>
                  <a:gd name="T3" fmla="*/ 409 h 409"/>
                  <a:gd name="T4" fmla="*/ 1 w 114"/>
                  <a:gd name="T5" fmla="*/ 408 h 409"/>
                  <a:gd name="T6" fmla="*/ 114 w 114"/>
                  <a:gd name="T7" fmla="*/ 1 h 409"/>
                  <a:gd name="T8" fmla="*/ 114 w 114"/>
                  <a:gd name="T9" fmla="*/ 1 h 409"/>
                  <a:gd name="T10" fmla="*/ 113 w 114"/>
                  <a:gd name="T11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409">
                    <a:moveTo>
                      <a:pt x="113" y="0"/>
                    </a:moveTo>
                    <a:cubicBezTo>
                      <a:pt x="0" y="409"/>
                      <a:pt x="0" y="409"/>
                      <a:pt x="0" y="409"/>
                    </a:cubicBezTo>
                    <a:cubicBezTo>
                      <a:pt x="0" y="409"/>
                      <a:pt x="1" y="408"/>
                      <a:pt x="1" y="408"/>
                    </a:cubicBezTo>
                    <a:cubicBezTo>
                      <a:pt x="114" y="1"/>
                      <a:pt x="114" y="1"/>
                      <a:pt x="114" y="1"/>
                    </a:cubicBezTo>
                    <a:cubicBezTo>
                      <a:pt x="114" y="1"/>
                      <a:pt x="114" y="1"/>
                      <a:pt x="114" y="1"/>
                    </a:cubicBezTo>
                    <a:cubicBezTo>
                      <a:pt x="113" y="1"/>
                      <a:pt x="113" y="1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165">
                <a:extLst>
                  <a:ext uri="{FF2B5EF4-FFF2-40B4-BE49-F238E27FC236}">
                    <a16:creationId xmlns="" xmlns:a16="http://schemas.microsoft.com/office/drawing/2014/main" id="{4851F001-9DDD-4C1A-827A-97E92ED53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27575" y="3014662"/>
                <a:ext cx="80963" cy="77788"/>
              </a:xfrm>
              <a:custGeom>
                <a:avLst/>
                <a:gdLst>
                  <a:gd name="T0" fmla="*/ 28 w 30"/>
                  <a:gd name="T1" fmla="*/ 20 h 29"/>
                  <a:gd name="T2" fmla="*/ 20 w 30"/>
                  <a:gd name="T3" fmla="*/ 3 h 29"/>
                  <a:gd name="T4" fmla="*/ 3 w 30"/>
                  <a:gd name="T5" fmla="*/ 11 h 29"/>
                  <a:gd name="T6" fmla="*/ 11 w 30"/>
                  <a:gd name="T7" fmla="*/ 28 h 29"/>
                  <a:gd name="T8" fmla="*/ 15 w 30"/>
                  <a:gd name="T9" fmla="*/ 29 h 29"/>
                  <a:gd name="T10" fmla="*/ 16 w 30"/>
                  <a:gd name="T11" fmla="*/ 29 h 29"/>
                  <a:gd name="T12" fmla="*/ 28 w 30"/>
                  <a:gd name="T13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9">
                    <a:moveTo>
                      <a:pt x="28" y="20"/>
                    </a:moveTo>
                    <a:cubicBezTo>
                      <a:pt x="30" y="13"/>
                      <a:pt x="27" y="5"/>
                      <a:pt x="20" y="3"/>
                    </a:cubicBezTo>
                    <a:cubicBezTo>
                      <a:pt x="13" y="0"/>
                      <a:pt x="5" y="4"/>
                      <a:pt x="3" y="11"/>
                    </a:cubicBezTo>
                    <a:cubicBezTo>
                      <a:pt x="0" y="18"/>
                      <a:pt x="4" y="25"/>
                      <a:pt x="11" y="28"/>
                    </a:cubicBezTo>
                    <a:cubicBezTo>
                      <a:pt x="12" y="28"/>
                      <a:pt x="13" y="29"/>
                      <a:pt x="15" y="29"/>
                    </a:cubicBezTo>
                    <a:cubicBezTo>
                      <a:pt x="15" y="29"/>
                      <a:pt x="16" y="29"/>
                      <a:pt x="16" y="29"/>
                    </a:cubicBezTo>
                    <a:cubicBezTo>
                      <a:pt x="21" y="28"/>
                      <a:pt x="26" y="25"/>
                      <a:pt x="2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66">
                <a:extLst>
                  <a:ext uri="{FF2B5EF4-FFF2-40B4-BE49-F238E27FC236}">
                    <a16:creationId xmlns="" xmlns:a16="http://schemas.microsoft.com/office/drawing/2014/main" id="{7D81192C-2D75-4EC9-A257-AEA701FC7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02225" y="3733800"/>
                <a:ext cx="77788" cy="74613"/>
              </a:xfrm>
              <a:custGeom>
                <a:avLst/>
                <a:gdLst>
                  <a:gd name="T0" fmla="*/ 19 w 29"/>
                  <a:gd name="T1" fmla="*/ 0 h 28"/>
                  <a:gd name="T2" fmla="*/ 15 w 29"/>
                  <a:gd name="T3" fmla="*/ 0 h 28"/>
                  <a:gd name="T4" fmla="*/ 13 w 29"/>
                  <a:gd name="T5" fmla="*/ 0 h 28"/>
                  <a:gd name="T6" fmla="*/ 2 w 29"/>
                  <a:gd name="T7" fmla="*/ 8 h 28"/>
                  <a:gd name="T8" fmla="*/ 5 w 29"/>
                  <a:gd name="T9" fmla="*/ 23 h 28"/>
                  <a:gd name="T10" fmla="*/ 6 w 29"/>
                  <a:gd name="T11" fmla="*/ 23 h 28"/>
                  <a:gd name="T12" fmla="*/ 10 w 29"/>
                  <a:gd name="T13" fmla="*/ 25 h 28"/>
                  <a:gd name="T14" fmla="*/ 27 w 29"/>
                  <a:gd name="T15" fmla="*/ 17 h 28"/>
                  <a:gd name="T16" fmla="*/ 19 w 29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8">
                    <a:moveTo>
                      <a:pt x="19" y="0"/>
                    </a:moveTo>
                    <a:cubicBezTo>
                      <a:pt x="17" y="0"/>
                      <a:pt x="16" y="0"/>
                      <a:pt x="15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8" y="0"/>
                      <a:pt x="3" y="3"/>
                      <a:pt x="2" y="8"/>
                    </a:cubicBezTo>
                    <a:cubicBezTo>
                      <a:pt x="0" y="13"/>
                      <a:pt x="1" y="19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7" y="24"/>
                      <a:pt x="8" y="25"/>
                      <a:pt x="10" y="25"/>
                    </a:cubicBezTo>
                    <a:cubicBezTo>
                      <a:pt x="17" y="28"/>
                      <a:pt x="24" y="24"/>
                      <a:pt x="27" y="17"/>
                    </a:cubicBezTo>
                    <a:cubicBezTo>
                      <a:pt x="29" y="11"/>
                      <a:pt x="26" y="3"/>
                      <a:pt x="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167">
                <a:extLst>
                  <a:ext uri="{FF2B5EF4-FFF2-40B4-BE49-F238E27FC236}">
                    <a16:creationId xmlns="" xmlns:a16="http://schemas.microsoft.com/office/drawing/2014/main" id="{2EF78075-8187-49FB-A880-AB938693B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1600" y="5110163"/>
                <a:ext cx="77788" cy="77788"/>
              </a:xfrm>
              <a:custGeom>
                <a:avLst/>
                <a:gdLst>
                  <a:gd name="T0" fmla="*/ 19 w 29"/>
                  <a:gd name="T1" fmla="*/ 2 h 29"/>
                  <a:gd name="T2" fmla="*/ 2 w 29"/>
                  <a:gd name="T3" fmla="*/ 10 h 29"/>
                  <a:gd name="T4" fmla="*/ 10 w 29"/>
                  <a:gd name="T5" fmla="*/ 27 h 29"/>
                  <a:gd name="T6" fmla="*/ 22 w 29"/>
                  <a:gd name="T7" fmla="*/ 25 h 29"/>
                  <a:gd name="T8" fmla="*/ 24 w 29"/>
                  <a:gd name="T9" fmla="*/ 24 h 29"/>
                  <a:gd name="T10" fmla="*/ 27 w 29"/>
                  <a:gd name="T11" fmla="*/ 19 h 29"/>
                  <a:gd name="T12" fmla="*/ 24 w 29"/>
                  <a:gd name="T13" fmla="*/ 5 h 29"/>
                  <a:gd name="T14" fmla="*/ 23 w 29"/>
                  <a:gd name="T15" fmla="*/ 4 h 29"/>
                  <a:gd name="T16" fmla="*/ 19 w 29"/>
                  <a:gd name="T17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9">
                    <a:moveTo>
                      <a:pt x="19" y="2"/>
                    </a:moveTo>
                    <a:cubicBezTo>
                      <a:pt x="12" y="0"/>
                      <a:pt x="5" y="3"/>
                      <a:pt x="2" y="10"/>
                    </a:cubicBezTo>
                    <a:cubicBezTo>
                      <a:pt x="0" y="17"/>
                      <a:pt x="3" y="25"/>
                      <a:pt x="10" y="27"/>
                    </a:cubicBezTo>
                    <a:cubicBezTo>
                      <a:pt x="14" y="29"/>
                      <a:pt x="19" y="28"/>
                      <a:pt x="22" y="25"/>
                    </a:cubicBezTo>
                    <a:cubicBezTo>
                      <a:pt x="23" y="25"/>
                      <a:pt x="23" y="25"/>
                      <a:pt x="24" y="24"/>
                    </a:cubicBezTo>
                    <a:cubicBezTo>
                      <a:pt x="25" y="23"/>
                      <a:pt x="27" y="21"/>
                      <a:pt x="27" y="19"/>
                    </a:cubicBezTo>
                    <a:cubicBezTo>
                      <a:pt x="29" y="14"/>
                      <a:pt x="28" y="9"/>
                      <a:pt x="24" y="5"/>
                    </a:cubicBezTo>
                    <a:cubicBezTo>
                      <a:pt x="24" y="5"/>
                      <a:pt x="24" y="5"/>
                      <a:pt x="23" y="4"/>
                    </a:cubicBezTo>
                    <a:cubicBezTo>
                      <a:pt x="22" y="3"/>
                      <a:pt x="21" y="3"/>
                      <a:pt x="19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168">
                <a:extLst>
                  <a:ext uri="{FF2B5EF4-FFF2-40B4-BE49-F238E27FC236}">
                    <a16:creationId xmlns="" xmlns:a16="http://schemas.microsoft.com/office/drawing/2014/main" id="{E3CD6A90-F452-4E36-B151-3EE951752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8950" y="5265738"/>
                <a:ext cx="77788" cy="80963"/>
              </a:xfrm>
              <a:custGeom>
                <a:avLst/>
                <a:gdLst>
                  <a:gd name="T0" fmla="*/ 9 w 29"/>
                  <a:gd name="T1" fmla="*/ 27 h 30"/>
                  <a:gd name="T2" fmla="*/ 10 w 29"/>
                  <a:gd name="T3" fmla="*/ 28 h 30"/>
                  <a:gd name="T4" fmla="*/ 10 w 29"/>
                  <a:gd name="T5" fmla="*/ 28 h 30"/>
                  <a:gd name="T6" fmla="*/ 27 w 29"/>
                  <a:gd name="T7" fmla="*/ 20 h 30"/>
                  <a:gd name="T8" fmla="*/ 19 w 29"/>
                  <a:gd name="T9" fmla="*/ 3 h 30"/>
                  <a:gd name="T10" fmla="*/ 2 w 29"/>
                  <a:gd name="T11" fmla="*/ 11 h 30"/>
                  <a:gd name="T12" fmla="*/ 2 w 29"/>
                  <a:gd name="T13" fmla="*/ 11 h 30"/>
                  <a:gd name="T14" fmla="*/ 1 w 29"/>
                  <a:gd name="T15" fmla="*/ 12 h 30"/>
                  <a:gd name="T16" fmla="*/ 9 w 29"/>
                  <a:gd name="T17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0">
                    <a:moveTo>
                      <a:pt x="9" y="27"/>
                    </a:moveTo>
                    <a:cubicBezTo>
                      <a:pt x="9" y="28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7" y="30"/>
                      <a:pt x="24" y="27"/>
                      <a:pt x="27" y="20"/>
                    </a:cubicBezTo>
                    <a:cubicBezTo>
                      <a:pt x="29" y="13"/>
                      <a:pt x="26" y="5"/>
                      <a:pt x="19" y="3"/>
                    </a:cubicBezTo>
                    <a:cubicBezTo>
                      <a:pt x="12" y="0"/>
                      <a:pt x="4" y="4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1" y="12"/>
                      <a:pt x="1" y="12"/>
                    </a:cubicBezTo>
                    <a:cubicBezTo>
                      <a:pt x="0" y="19"/>
                      <a:pt x="3" y="25"/>
                      <a:pt x="9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69">
                <a:extLst>
                  <a:ext uri="{FF2B5EF4-FFF2-40B4-BE49-F238E27FC236}">
                    <a16:creationId xmlns="" xmlns:a16="http://schemas.microsoft.com/office/drawing/2014/main" id="{E1A1ECB6-3C94-4225-B266-2F726BA82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94150" y="6426200"/>
                <a:ext cx="82550" cy="77788"/>
              </a:xfrm>
              <a:custGeom>
                <a:avLst/>
                <a:gdLst>
                  <a:gd name="T0" fmla="*/ 10 w 31"/>
                  <a:gd name="T1" fmla="*/ 2 h 29"/>
                  <a:gd name="T2" fmla="*/ 3 w 31"/>
                  <a:gd name="T3" fmla="*/ 9 h 29"/>
                  <a:gd name="T4" fmla="*/ 11 w 31"/>
                  <a:gd name="T5" fmla="*/ 27 h 29"/>
                  <a:gd name="T6" fmla="*/ 28 w 31"/>
                  <a:gd name="T7" fmla="*/ 19 h 29"/>
                  <a:gd name="T8" fmla="*/ 20 w 31"/>
                  <a:gd name="T9" fmla="*/ 1 h 29"/>
                  <a:gd name="T10" fmla="*/ 11 w 31"/>
                  <a:gd name="T11" fmla="*/ 1 h 29"/>
                  <a:gd name="T12" fmla="*/ 10 w 31"/>
                  <a:gd name="T13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29">
                    <a:moveTo>
                      <a:pt x="10" y="2"/>
                    </a:moveTo>
                    <a:cubicBezTo>
                      <a:pt x="7" y="3"/>
                      <a:pt x="4" y="6"/>
                      <a:pt x="3" y="9"/>
                    </a:cubicBezTo>
                    <a:cubicBezTo>
                      <a:pt x="0" y="16"/>
                      <a:pt x="4" y="24"/>
                      <a:pt x="11" y="27"/>
                    </a:cubicBezTo>
                    <a:cubicBezTo>
                      <a:pt x="18" y="29"/>
                      <a:pt x="25" y="25"/>
                      <a:pt x="28" y="19"/>
                    </a:cubicBezTo>
                    <a:cubicBezTo>
                      <a:pt x="31" y="12"/>
                      <a:pt x="27" y="4"/>
                      <a:pt x="20" y="1"/>
                    </a:cubicBezTo>
                    <a:cubicBezTo>
                      <a:pt x="17" y="0"/>
                      <a:pt x="14" y="0"/>
                      <a:pt x="11" y="1"/>
                    </a:cubicBezTo>
                    <a:cubicBezTo>
                      <a:pt x="11" y="1"/>
                      <a:pt x="10" y="2"/>
                      <a:pt x="1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170">
                <a:extLst>
                  <a:ext uri="{FF2B5EF4-FFF2-40B4-BE49-F238E27FC236}">
                    <a16:creationId xmlns="" xmlns:a16="http://schemas.microsoft.com/office/drawing/2014/main" id="{D961102E-B846-4F6C-AA9A-A21BEFAF3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93363" y="1846262"/>
                <a:ext cx="93663" cy="735013"/>
              </a:xfrm>
              <a:custGeom>
                <a:avLst/>
                <a:gdLst>
                  <a:gd name="T0" fmla="*/ 1 w 35"/>
                  <a:gd name="T1" fmla="*/ 0 h 275"/>
                  <a:gd name="T2" fmla="*/ 0 w 35"/>
                  <a:gd name="T3" fmla="*/ 0 h 275"/>
                  <a:gd name="T4" fmla="*/ 33 w 35"/>
                  <a:gd name="T5" fmla="*/ 275 h 275"/>
                  <a:gd name="T6" fmla="*/ 35 w 35"/>
                  <a:gd name="T7" fmla="*/ 275 h 275"/>
                  <a:gd name="T8" fmla="*/ 1 w 35"/>
                  <a:gd name="T9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33" y="275"/>
                      <a:pt x="33" y="275"/>
                      <a:pt x="33" y="275"/>
                    </a:cubicBezTo>
                    <a:cubicBezTo>
                      <a:pt x="34" y="275"/>
                      <a:pt x="34" y="275"/>
                      <a:pt x="35" y="27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71">
                <a:extLst>
                  <a:ext uri="{FF2B5EF4-FFF2-40B4-BE49-F238E27FC236}">
                    <a16:creationId xmlns="" xmlns:a16="http://schemas.microsoft.com/office/drawing/2014/main" id="{9AC887E3-28CE-43D3-AACA-02432E977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64600" y="2630487"/>
                <a:ext cx="1574800" cy="777875"/>
              </a:xfrm>
              <a:custGeom>
                <a:avLst/>
                <a:gdLst>
                  <a:gd name="T0" fmla="*/ 0 w 588"/>
                  <a:gd name="T1" fmla="*/ 289 h 291"/>
                  <a:gd name="T2" fmla="*/ 1 w 588"/>
                  <a:gd name="T3" fmla="*/ 291 h 291"/>
                  <a:gd name="T4" fmla="*/ 588 w 588"/>
                  <a:gd name="T5" fmla="*/ 1 h 291"/>
                  <a:gd name="T6" fmla="*/ 588 w 588"/>
                  <a:gd name="T7" fmla="*/ 0 h 291"/>
                  <a:gd name="T8" fmla="*/ 0 w 588"/>
                  <a:gd name="T9" fmla="*/ 28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291">
                    <a:moveTo>
                      <a:pt x="0" y="289"/>
                    </a:moveTo>
                    <a:cubicBezTo>
                      <a:pt x="0" y="290"/>
                      <a:pt x="1" y="290"/>
                      <a:pt x="1" y="291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88" y="1"/>
                      <a:pt x="588" y="0"/>
                      <a:pt x="588" y="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72">
                <a:extLst>
                  <a:ext uri="{FF2B5EF4-FFF2-40B4-BE49-F238E27FC236}">
                    <a16:creationId xmlns="" xmlns:a16="http://schemas.microsoft.com/office/drawing/2014/main" id="{9B743369-E696-404E-966D-670DD5000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40788" y="3452813"/>
                <a:ext cx="258763" cy="244475"/>
              </a:xfrm>
              <a:custGeom>
                <a:avLst/>
                <a:gdLst>
                  <a:gd name="T0" fmla="*/ 97 w 97"/>
                  <a:gd name="T1" fmla="*/ 91 h 91"/>
                  <a:gd name="T2" fmla="*/ 97 w 97"/>
                  <a:gd name="T3" fmla="*/ 89 h 91"/>
                  <a:gd name="T4" fmla="*/ 2 w 97"/>
                  <a:gd name="T5" fmla="*/ 0 h 91"/>
                  <a:gd name="T6" fmla="*/ 0 w 97"/>
                  <a:gd name="T7" fmla="*/ 1 h 91"/>
                  <a:gd name="T8" fmla="*/ 97 w 9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1">
                    <a:moveTo>
                      <a:pt x="97" y="91"/>
                    </a:moveTo>
                    <a:cubicBezTo>
                      <a:pt x="97" y="90"/>
                      <a:pt x="97" y="90"/>
                      <a:pt x="97" y="89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lnTo>
                      <a:pt x="97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73">
                <a:extLst>
                  <a:ext uri="{FF2B5EF4-FFF2-40B4-BE49-F238E27FC236}">
                    <a16:creationId xmlns="" xmlns:a16="http://schemas.microsoft.com/office/drawing/2014/main" id="{83074F37-0863-4BF5-8EEF-D89A39938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93113" y="3738563"/>
                <a:ext cx="709613" cy="889000"/>
              </a:xfrm>
              <a:custGeom>
                <a:avLst/>
                <a:gdLst>
                  <a:gd name="T0" fmla="*/ 264 w 265"/>
                  <a:gd name="T1" fmla="*/ 0 h 332"/>
                  <a:gd name="T2" fmla="*/ 0 w 265"/>
                  <a:gd name="T3" fmla="*/ 332 h 332"/>
                  <a:gd name="T4" fmla="*/ 2 w 265"/>
                  <a:gd name="T5" fmla="*/ 332 h 332"/>
                  <a:gd name="T6" fmla="*/ 265 w 265"/>
                  <a:gd name="T7" fmla="*/ 1 h 332"/>
                  <a:gd name="T8" fmla="*/ 265 w 265"/>
                  <a:gd name="T9" fmla="*/ 1 h 332"/>
                  <a:gd name="T10" fmla="*/ 264 w 265"/>
                  <a:gd name="T1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5" h="332">
                    <a:moveTo>
                      <a:pt x="264" y="0"/>
                    </a:moveTo>
                    <a:cubicBezTo>
                      <a:pt x="0" y="332"/>
                      <a:pt x="0" y="332"/>
                      <a:pt x="0" y="332"/>
                    </a:cubicBezTo>
                    <a:cubicBezTo>
                      <a:pt x="1" y="332"/>
                      <a:pt x="2" y="332"/>
                      <a:pt x="2" y="332"/>
                    </a:cubicBezTo>
                    <a:cubicBezTo>
                      <a:pt x="265" y="1"/>
                      <a:pt x="265" y="1"/>
                      <a:pt x="265" y="1"/>
                    </a:cubicBezTo>
                    <a:cubicBezTo>
                      <a:pt x="265" y="1"/>
                      <a:pt x="265" y="1"/>
                      <a:pt x="265" y="1"/>
                    </a:cubicBezTo>
                    <a:cubicBezTo>
                      <a:pt x="265" y="1"/>
                      <a:pt x="265" y="0"/>
                      <a:pt x="2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74">
                <a:extLst>
                  <a:ext uri="{FF2B5EF4-FFF2-40B4-BE49-F238E27FC236}">
                    <a16:creationId xmlns="" xmlns:a16="http://schemas.microsoft.com/office/drawing/2014/main" id="{9F190A25-FCC3-4B52-B540-43B417335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69550" y="1774825"/>
                <a:ext cx="77788" cy="76200"/>
              </a:xfrm>
              <a:custGeom>
                <a:avLst/>
                <a:gdLst>
                  <a:gd name="T0" fmla="*/ 24 w 29"/>
                  <a:gd name="T1" fmla="*/ 24 h 29"/>
                  <a:gd name="T2" fmla="*/ 24 w 29"/>
                  <a:gd name="T3" fmla="*/ 5 h 29"/>
                  <a:gd name="T4" fmla="*/ 5 w 29"/>
                  <a:gd name="T5" fmla="*/ 6 h 29"/>
                  <a:gd name="T6" fmla="*/ 5 w 29"/>
                  <a:gd name="T7" fmla="*/ 25 h 29"/>
                  <a:gd name="T8" fmla="*/ 9 w 29"/>
                  <a:gd name="T9" fmla="*/ 27 h 29"/>
                  <a:gd name="T10" fmla="*/ 10 w 29"/>
                  <a:gd name="T11" fmla="*/ 27 h 29"/>
                  <a:gd name="T12" fmla="*/ 24 w 29"/>
                  <a:gd name="T13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9">
                    <a:moveTo>
                      <a:pt x="24" y="24"/>
                    </a:moveTo>
                    <a:cubicBezTo>
                      <a:pt x="29" y="18"/>
                      <a:pt x="29" y="10"/>
                      <a:pt x="24" y="5"/>
                    </a:cubicBezTo>
                    <a:cubicBezTo>
                      <a:pt x="18" y="0"/>
                      <a:pt x="10" y="0"/>
                      <a:pt x="5" y="6"/>
                    </a:cubicBezTo>
                    <a:cubicBezTo>
                      <a:pt x="0" y="11"/>
                      <a:pt x="0" y="19"/>
                      <a:pt x="5" y="25"/>
                    </a:cubicBezTo>
                    <a:cubicBezTo>
                      <a:pt x="6" y="25"/>
                      <a:pt x="8" y="26"/>
                      <a:pt x="9" y="27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5" y="29"/>
                      <a:pt x="20" y="28"/>
                      <a:pt x="2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5">
                <a:extLst>
                  <a:ext uri="{FF2B5EF4-FFF2-40B4-BE49-F238E27FC236}">
                    <a16:creationId xmlns="" xmlns:a16="http://schemas.microsoft.com/office/drawing/2014/main" id="{1A22F2C5-F005-4FE0-8EF5-E8CBA9BCC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33050" y="2576512"/>
                <a:ext cx="77788" cy="77788"/>
              </a:xfrm>
              <a:custGeom>
                <a:avLst/>
                <a:gdLst>
                  <a:gd name="T0" fmla="*/ 23 w 29"/>
                  <a:gd name="T1" fmla="*/ 5 h 29"/>
                  <a:gd name="T2" fmla="*/ 20 w 29"/>
                  <a:gd name="T3" fmla="*/ 2 h 29"/>
                  <a:gd name="T4" fmla="*/ 18 w 29"/>
                  <a:gd name="T5" fmla="*/ 2 h 29"/>
                  <a:gd name="T6" fmla="*/ 4 w 29"/>
                  <a:gd name="T7" fmla="*/ 5 h 29"/>
                  <a:gd name="T8" fmla="*/ 2 w 29"/>
                  <a:gd name="T9" fmla="*/ 20 h 29"/>
                  <a:gd name="T10" fmla="*/ 2 w 29"/>
                  <a:gd name="T11" fmla="*/ 21 h 29"/>
                  <a:gd name="T12" fmla="*/ 5 w 29"/>
                  <a:gd name="T13" fmla="*/ 24 h 29"/>
                  <a:gd name="T14" fmla="*/ 24 w 29"/>
                  <a:gd name="T15" fmla="*/ 24 h 29"/>
                  <a:gd name="T16" fmla="*/ 23 w 29"/>
                  <a:gd name="T17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9">
                    <a:moveTo>
                      <a:pt x="23" y="5"/>
                    </a:moveTo>
                    <a:cubicBezTo>
                      <a:pt x="22" y="4"/>
                      <a:pt x="21" y="3"/>
                      <a:pt x="20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3" y="0"/>
                      <a:pt x="8" y="1"/>
                      <a:pt x="4" y="5"/>
                    </a:cubicBezTo>
                    <a:cubicBezTo>
                      <a:pt x="0" y="9"/>
                      <a:pt x="0" y="15"/>
                      <a:pt x="2" y="20"/>
                    </a:cubicBezTo>
                    <a:cubicBezTo>
                      <a:pt x="2" y="20"/>
                      <a:pt x="2" y="21"/>
                      <a:pt x="2" y="21"/>
                    </a:cubicBezTo>
                    <a:cubicBezTo>
                      <a:pt x="3" y="22"/>
                      <a:pt x="4" y="23"/>
                      <a:pt x="5" y="24"/>
                    </a:cubicBezTo>
                    <a:cubicBezTo>
                      <a:pt x="10" y="29"/>
                      <a:pt x="19" y="29"/>
                      <a:pt x="24" y="24"/>
                    </a:cubicBezTo>
                    <a:cubicBezTo>
                      <a:pt x="29" y="18"/>
                      <a:pt x="28" y="10"/>
                      <a:pt x="23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76">
                <a:extLst>
                  <a:ext uri="{FF2B5EF4-FFF2-40B4-BE49-F238E27FC236}">
                    <a16:creationId xmlns="" xmlns:a16="http://schemas.microsoft.com/office/drawing/2014/main" id="{D3608B85-DF85-491A-9523-0CFA5B038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0" y="3381375"/>
                <a:ext cx="77788" cy="74613"/>
              </a:xfrm>
              <a:custGeom>
                <a:avLst/>
                <a:gdLst>
                  <a:gd name="T0" fmla="*/ 24 w 29"/>
                  <a:gd name="T1" fmla="*/ 5 h 28"/>
                  <a:gd name="T2" fmla="*/ 5 w 29"/>
                  <a:gd name="T3" fmla="*/ 5 h 28"/>
                  <a:gd name="T4" fmla="*/ 5 w 29"/>
                  <a:gd name="T5" fmla="*/ 24 h 28"/>
                  <a:gd name="T6" fmla="*/ 17 w 29"/>
                  <a:gd name="T7" fmla="*/ 28 h 28"/>
                  <a:gd name="T8" fmla="*/ 19 w 29"/>
                  <a:gd name="T9" fmla="*/ 27 h 28"/>
                  <a:gd name="T10" fmla="*/ 24 w 29"/>
                  <a:gd name="T11" fmla="*/ 24 h 28"/>
                  <a:gd name="T12" fmla="*/ 27 w 29"/>
                  <a:gd name="T13" fmla="*/ 10 h 28"/>
                  <a:gd name="T14" fmla="*/ 26 w 29"/>
                  <a:gd name="T15" fmla="*/ 8 h 28"/>
                  <a:gd name="T16" fmla="*/ 24 w 29"/>
                  <a:gd name="T17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8">
                    <a:moveTo>
                      <a:pt x="24" y="5"/>
                    </a:moveTo>
                    <a:cubicBezTo>
                      <a:pt x="18" y="0"/>
                      <a:pt x="10" y="0"/>
                      <a:pt x="5" y="5"/>
                    </a:cubicBezTo>
                    <a:cubicBezTo>
                      <a:pt x="0" y="11"/>
                      <a:pt x="0" y="19"/>
                      <a:pt x="5" y="24"/>
                    </a:cubicBezTo>
                    <a:cubicBezTo>
                      <a:pt x="9" y="27"/>
                      <a:pt x="13" y="28"/>
                      <a:pt x="17" y="28"/>
                    </a:cubicBezTo>
                    <a:cubicBezTo>
                      <a:pt x="18" y="27"/>
                      <a:pt x="18" y="27"/>
                      <a:pt x="19" y="27"/>
                    </a:cubicBezTo>
                    <a:cubicBezTo>
                      <a:pt x="21" y="26"/>
                      <a:pt x="23" y="25"/>
                      <a:pt x="24" y="24"/>
                    </a:cubicBezTo>
                    <a:cubicBezTo>
                      <a:pt x="28" y="20"/>
                      <a:pt x="29" y="14"/>
                      <a:pt x="27" y="10"/>
                    </a:cubicBezTo>
                    <a:cubicBezTo>
                      <a:pt x="27" y="9"/>
                      <a:pt x="26" y="9"/>
                      <a:pt x="26" y="8"/>
                    </a:cubicBezTo>
                    <a:cubicBezTo>
                      <a:pt x="26" y="7"/>
                      <a:pt x="25" y="6"/>
                      <a:pt x="24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177">
                <a:extLst>
                  <a:ext uri="{FF2B5EF4-FFF2-40B4-BE49-F238E27FC236}">
                    <a16:creationId xmlns="" xmlns:a16="http://schemas.microsoft.com/office/drawing/2014/main" id="{E044D03C-A99C-420A-9624-86D1AC760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90025" y="3678238"/>
                <a:ext cx="77788" cy="77788"/>
              </a:xfrm>
              <a:custGeom>
                <a:avLst/>
                <a:gdLst>
                  <a:gd name="T0" fmla="*/ 4 w 29"/>
                  <a:gd name="T1" fmla="*/ 23 h 29"/>
                  <a:gd name="T2" fmla="*/ 5 w 29"/>
                  <a:gd name="T3" fmla="*/ 24 h 29"/>
                  <a:gd name="T4" fmla="*/ 5 w 29"/>
                  <a:gd name="T5" fmla="*/ 24 h 29"/>
                  <a:gd name="T6" fmla="*/ 24 w 29"/>
                  <a:gd name="T7" fmla="*/ 23 h 29"/>
                  <a:gd name="T8" fmla="*/ 23 w 29"/>
                  <a:gd name="T9" fmla="*/ 5 h 29"/>
                  <a:gd name="T10" fmla="*/ 5 w 29"/>
                  <a:gd name="T11" fmla="*/ 5 h 29"/>
                  <a:gd name="T12" fmla="*/ 4 w 29"/>
                  <a:gd name="T13" fmla="*/ 5 h 29"/>
                  <a:gd name="T14" fmla="*/ 4 w 29"/>
                  <a:gd name="T15" fmla="*/ 7 h 29"/>
                  <a:gd name="T16" fmla="*/ 4 w 29"/>
                  <a:gd name="T17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9">
                    <a:moveTo>
                      <a:pt x="4" y="23"/>
                    </a:moveTo>
                    <a:cubicBezTo>
                      <a:pt x="5" y="23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1" y="29"/>
                      <a:pt x="19" y="29"/>
                      <a:pt x="24" y="23"/>
                    </a:cubicBezTo>
                    <a:cubicBezTo>
                      <a:pt x="29" y="18"/>
                      <a:pt x="29" y="10"/>
                      <a:pt x="23" y="5"/>
                    </a:cubicBezTo>
                    <a:cubicBezTo>
                      <a:pt x="18" y="0"/>
                      <a:pt x="10" y="0"/>
                      <a:pt x="5" y="5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0" y="12"/>
                      <a:pt x="0" y="18"/>
                      <a:pt x="4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78">
                <a:extLst>
                  <a:ext uri="{FF2B5EF4-FFF2-40B4-BE49-F238E27FC236}">
                    <a16:creationId xmlns="" xmlns:a16="http://schemas.microsoft.com/office/drawing/2014/main" id="{19B108D7-CB66-49CB-91AC-DF9F0735C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6600" y="4627563"/>
                <a:ext cx="79375" cy="74613"/>
              </a:xfrm>
              <a:custGeom>
                <a:avLst/>
                <a:gdLst>
                  <a:gd name="T0" fmla="*/ 14 w 30"/>
                  <a:gd name="T1" fmla="*/ 0 h 28"/>
                  <a:gd name="T2" fmla="*/ 5 w 30"/>
                  <a:gd name="T3" fmla="*/ 4 h 28"/>
                  <a:gd name="T4" fmla="*/ 6 w 30"/>
                  <a:gd name="T5" fmla="*/ 23 h 28"/>
                  <a:gd name="T6" fmla="*/ 25 w 30"/>
                  <a:gd name="T7" fmla="*/ 22 h 28"/>
                  <a:gd name="T8" fmla="*/ 24 w 30"/>
                  <a:gd name="T9" fmla="*/ 3 h 28"/>
                  <a:gd name="T10" fmla="*/ 16 w 30"/>
                  <a:gd name="T11" fmla="*/ 0 h 28"/>
                  <a:gd name="T12" fmla="*/ 14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4" y="0"/>
                    </a:moveTo>
                    <a:cubicBezTo>
                      <a:pt x="11" y="0"/>
                      <a:pt x="8" y="1"/>
                      <a:pt x="5" y="4"/>
                    </a:cubicBezTo>
                    <a:cubicBezTo>
                      <a:pt x="0" y="9"/>
                      <a:pt x="0" y="18"/>
                      <a:pt x="6" y="23"/>
                    </a:cubicBezTo>
                    <a:cubicBezTo>
                      <a:pt x="11" y="28"/>
                      <a:pt x="20" y="27"/>
                      <a:pt x="25" y="22"/>
                    </a:cubicBezTo>
                    <a:cubicBezTo>
                      <a:pt x="30" y="17"/>
                      <a:pt x="29" y="8"/>
                      <a:pt x="24" y="3"/>
                    </a:cubicBezTo>
                    <a:cubicBezTo>
                      <a:pt x="22" y="1"/>
                      <a:pt x="19" y="0"/>
                      <a:pt x="16" y="0"/>
                    </a:cubicBezTo>
                    <a:cubicBezTo>
                      <a:pt x="16" y="0"/>
                      <a:pt x="15" y="0"/>
                      <a:pt x="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179">
                <a:extLst>
                  <a:ext uri="{FF2B5EF4-FFF2-40B4-BE49-F238E27FC236}">
                    <a16:creationId xmlns="" xmlns:a16="http://schemas.microsoft.com/office/drawing/2014/main" id="{CB3829AE-5FC1-48D8-B620-D80824A1E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7813" y="5008563"/>
                <a:ext cx="1312863" cy="100013"/>
              </a:xfrm>
              <a:custGeom>
                <a:avLst/>
                <a:gdLst>
                  <a:gd name="T0" fmla="*/ 490 w 490"/>
                  <a:gd name="T1" fmla="*/ 1 h 37"/>
                  <a:gd name="T2" fmla="*/ 490 w 490"/>
                  <a:gd name="T3" fmla="*/ 0 h 37"/>
                  <a:gd name="T4" fmla="*/ 0 w 490"/>
                  <a:gd name="T5" fmla="*/ 36 h 37"/>
                  <a:gd name="T6" fmla="*/ 0 w 490"/>
                  <a:gd name="T7" fmla="*/ 37 h 37"/>
                  <a:gd name="T8" fmla="*/ 490 w 490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37">
                    <a:moveTo>
                      <a:pt x="490" y="1"/>
                    </a:moveTo>
                    <a:cubicBezTo>
                      <a:pt x="490" y="1"/>
                      <a:pt x="490" y="1"/>
                      <a:pt x="490" y="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7"/>
                    </a:cubicBez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80">
                <a:extLst>
                  <a:ext uri="{FF2B5EF4-FFF2-40B4-BE49-F238E27FC236}">
                    <a16:creationId xmlns="" xmlns:a16="http://schemas.microsoft.com/office/drawing/2014/main" id="{872E8E5B-256B-4D13-BA0C-81CEDBF2E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70900" y="5041900"/>
                <a:ext cx="760413" cy="1050925"/>
              </a:xfrm>
              <a:custGeom>
                <a:avLst/>
                <a:gdLst>
                  <a:gd name="T0" fmla="*/ 0 w 284"/>
                  <a:gd name="T1" fmla="*/ 392 h 393"/>
                  <a:gd name="T2" fmla="*/ 1 w 284"/>
                  <a:gd name="T3" fmla="*/ 392 h 393"/>
                  <a:gd name="T4" fmla="*/ 1 w 284"/>
                  <a:gd name="T5" fmla="*/ 393 h 393"/>
                  <a:gd name="T6" fmla="*/ 284 w 284"/>
                  <a:gd name="T7" fmla="*/ 1 h 393"/>
                  <a:gd name="T8" fmla="*/ 283 w 284"/>
                  <a:gd name="T9" fmla="*/ 0 h 393"/>
                  <a:gd name="T10" fmla="*/ 0 w 284"/>
                  <a:gd name="T11" fmla="*/ 392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4" h="393">
                    <a:moveTo>
                      <a:pt x="0" y="392"/>
                    </a:moveTo>
                    <a:cubicBezTo>
                      <a:pt x="1" y="392"/>
                      <a:pt x="1" y="392"/>
                      <a:pt x="1" y="392"/>
                    </a:cubicBezTo>
                    <a:cubicBezTo>
                      <a:pt x="1" y="392"/>
                      <a:pt x="1" y="392"/>
                      <a:pt x="1" y="393"/>
                    </a:cubicBezTo>
                    <a:cubicBezTo>
                      <a:pt x="284" y="1"/>
                      <a:pt x="284" y="1"/>
                      <a:pt x="284" y="1"/>
                    </a:cubicBezTo>
                    <a:cubicBezTo>
                      <a:pt x="283" y="1"/>
                      <a:pt x="283" y="0"/>
                      <a:pt x="283" y="0"/>
                    </a:cubicBezTo>
                    <a:lnTo>
                      <a:pt x="0" y="3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81">
                <a:extLst>
                  <a:ext uri="{FF2B5EF4-FFF2-40B4-BE49-F238E27FC236}">
                    <a16:creationId xmlns="" xmlns:a16="http://schemas.microsoft.com/office/drawing/2014/main" id="{D528B44E-A4E8-4330-A246-EE1AA543C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7175" y="5140325"/>
                <a:ext cx="561975" cy="949325"/>
              </a:xfrm>
              <a:custGeom>
                <a:avLst/>
                <a:gdLst>
                  <a:gd name="T0" fmla="*/ 1 w 210"/>
                  <a:gd name="T1" fmla="*/ 0 h 355"/>
                  <a:gd name="T2" fmla="*/ 0 w 210"/>
                  <a:gd name="T3" fmla="*/ 1 h 355"/>
                  <a:gd name="T4" fmla="*/ 209 w 210"/>
                  <a:gd name="T5" fmla="*/ 355 h 355"/>
                  <a:gd name="T6" fmla="*/ 210 w 210"/>
                  <a:gd name="T7" fmla="*/ 354 h 355"/>
                  <a:gd name="T8" fmla="*/ 1 w 210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0" h="355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209" y="355"/>
                      <a:pt x="209" y="355"/>
                      <a:pt x="209" y="355"/>
                    </a:cubicBezTo>
                    <a:cubicBezTo>
                      <a:pt x="209" y="355"/>
                      <a:pt x="210" y="354"/>
                      <a:pt x="210" y="35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182">
                <a:extLst>
                  <a:ext uri="{FF2B5EF4-FFF2-40B4-BE49-F238E27FC236}">
                    <a16:creationId xmlns="" xmlns:a16="http://schemas.microsoft.com/office/drawing/2014/main" id="{7A7EB981-89C8-4352-BA47-0EAFD8152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23200" y="3670300"/>
                <a:ext cx="38100" cy="1411288"/>
              </a:xfrm>
              <a:custGeom>
                <a:avLst/>
                <a:gdLst>
                  <a:gd name="T0" fmla="*/ 1 w 14"/>
                  <a:gd name="T1" fmla="*/ 0 h 528"/>
                  <a:gd name="T2" fmla="*/ 0 w 14"/>
                  <a:gd name="T3" fmla="*/ 1 h 528"/>
                  <a:gd name="T4" fmla="*/ 13 w 14"/>
                  <a:gd name="T5" fmla="*/ 528 h 528"/>
                  <a:gd name="T6" fmla="*/ 14 w 14"/>
                  <a:gd name="T7" fmla="*/ 528 h 528"/>
                  <a:gd name="T8" fmla="*/ 1 w 14"/>
                  <a:gd name="T9" fmla="*/ 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28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3" y="528"/>
                      <a:pt x="13" y="528"/>
                      <a:pt x="13" y="528"/>
                    </a:cubicBezTo>
                    <a:cubicBezTo>
                      <a:pt x="13" y="528"/>
                      <a:pt x="14" y="528"/>
                      <a:pt x="14" y="52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183">
                <a:extLst>
                  <a:ext uri="{FF2B5EF4-FFF2-40B4-BE49-F238E27FC236}">
                    <a16:creationId xmlns="" xmlns:a16="http://schemas.microsoft.com/office/drawing/2014/main" id="{031775C2-529A-47DB-A25B-43410148D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86638" y="3675063"/>
                <a:ext cx="422275" cy="1003300"/>
              </a:xfrm>
              <a:custGeom>
                <a:avLst/>
                <a:gdLst>
                  <a:gd name="T0" fmla="*/ 0 w 158"/>
                  <a:gd name="T1" fmla="*/ 375 h 375"/>
                  <a:gd name="T2" fmla="*/ 1 w 158"/>
                  <a:gd name="T3" fmla="*/ 375 h 375"/>
                  <a:gd name="T4" fmla="*/ 158 w 158"/>
                  <a:gd name="T5" fmla="*/ 0 h 375"/>
                  <a:gd name="T6" fmla="*/ 156 w 158"/>
                  <a:gd name="T7" fmla="*/ 0 h 375"/>
                  <a:gd name="T8" fmla="*/ 0 w 158"/>
                  <a:gd name="T9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375">
                    <a:moveTo>
                      <a:pt x="0" y="375"/>
                    </a:moveTo>
                    <a:cubicBezTo>
                      <a:pt x="1" y="375"/>
                      <a:pt x="1" y="375"/>
                      <a:pt x="1" y="375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57" y="0"/>
                      <a:pt x="157" y="0"/>
                      <a:pt x="156" y="0"/>
                    </a:cubicBezTo>
                    <a:lnTo>
                      <a:pt x="0" y="3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184">
                <a:extLst>
                  <a:ext uri="{FF2B5EF4-FFF2-40B4-BE49-F238E27FC236}">
                    <a16:creationId xmlns="" xmlns:a16="http://schemas.microsoft.com/office/drawing/2014/main" id="{9FC320EA-B620-4C66-B0FA-43BE2FF79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78588" y="4373563"/>
                <a:ext cx="873125" cy="320675"/>
              </a:xfrm>
              <a:custGeom>
                <a:avLst/>
                <a:gdLst>
                  <a:gd name="T0" fmla="*/ 1 w 326"/>
                  <a:gd name="T1" fmla="*/ 0 h 120"/>
                  <a:gd name="T2" fmla="*/ 0 w 326"/>
                  <a:gd name="T3" fmla="*/ 1 h 120"/>
                  <a:gd name="T4" fmla="*/ 326 w 326"/>
                  <a:gd name="T5" fmla="*/ 120 h 120"/>
                  <a:gd name="T6" fmla="*/ 326 w 326"/>
                  <a:gd name="T7" fmla="*/ 118 h 120"/>
                  <a:gd name="T8" fmla="*/ 1 w 326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120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326" y="120"/>
                      <a:pt x="326" y="120"/>
                      <a:pt x="326" y="120"/>
                    </a:cubicBezTo>
                    <a:cubicBezTo>
                      <a:pt x="326" y="119"/>
                      <a:pt x="326" y="119"/>
                      <a:pt x="326" y="1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85">
                <a:extLst>
                  <a:ext uri="{FF2B5EF4-FFF2-40B4-BE49-F238E27FC236}">
                    <a16:creationId xmlns="" xmlns:a16="http://schemas.microsoft.com/office/drawing/2014/main" id="{FEA3A497-BC41-46B4-8183-16F792585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00" y="5022850"/>
                <a:ext cx="881063" cy="774700"/>
              </a:xfrm>
              <a:custGeom>
                <a:avLst/>
                <a:gdLst>
                  <a:gd name="T0" fmla="*/ 1 w 329"/>
                  <a:gd name="T1" fmla="*/ 0 h 290"/>
                  <a:gd name="T2" fmla="*/ 0 w 329"/>
                  <a:gd name="T3" fmla="*/ 1 h 290"/>
                  <a:gd name="T4" fmla="*/ 328 w 329"/>
                  <a:gd name="T5" fmla="*/ 290 h 290"/>
                  <a:gd name="T6" fmla="*/ 329 w 329"/>
                  <a:gd name="T7" fmla="*/ 290 h 290"/>
                  <a:gd name="T8" fmla="*/ 1 w 329"/>
                  <a:gd name="T9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" h="290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328" y="290"/>
                      <a:pt x="328" y="290"/>
                      <a:pt x="328" y="290"/>
                    </a:cubicBezTo>
                    <a:cubicBezTo>
                      <a:pt x="328" y="290"/>
                      <a:pt x="329" y="290"/>
                      <a:pt x="329" y="29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86">
                <a:extLst>
                  <a:ext uri="{FF2B5EF4-FFF2-40B4-BE49-F238E27FC236}">
                    <a16:creationId xmlns="" xmlns:a16="http://schemas.microsoft.com/office/drawing/2014/main" id="{7DBA3DA4-5C31-4EB7-9D54-EAAA0174A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2225" y="5348288"/>
                <a:ext cx="355600" cy="449263"/>
              </a:xfrm>
              <a:custGeom>
                <a:avLst/>
                <a:gdLst>
                  <a:gd name="T0" fmla="*/ 132 w 133"/>
                  <a:gd name="T1" fmla="*/ 0 h 168"/>
                  <a:gd name="T2" fmla="*/ 0 w 133"/>
                  <a:gd name="T3" fmla="*/ 167 h 168"/>
                  <a:gd name="T4" fmla="*/ 1 w 133"/>
                  <a:gd name="T5" fmla="*/ 168 h 168"/>
                  <a:gd name="T6" fmla="*/ 133 w 133"/>
                  <a:gd name="T7" fmla="*/ 2 h 168"/>
                  <a:gd name="T8" fmla="*/ 132 w 133"/>
                  <a:gd name="T9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68">
                    <a:moveTo>
                      <a:pt x="132" y="0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1" y="167"/>
                      <a:pt x="1" y="167"/>
                      <a:pt x="1" y="168"/>
                    </a:cubicBezTo>
                    <a:cubicBezTo>
                      <a:pt x="133" y="2"/>
                      <a:pt x="133" y="2"/>
                      <a:pt x="133" y="2"/>
                    </a:cubicBezTo>
                    <a:cubicBezTo>
                      <a:pt x="133" y="1"/>
                      <a:pt x="133" y="1"/>
                      <a:pt x="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87">
                <a:extLst>
                  <a:ext uri="{FF2B5EF4-FFF2-40B4-BE49-F238E27FC236}">
                    <a16:creationId xmlns="" xmlns:a16="http://schemas.microsoft.com/office/drawing/2014/main" id="{76F440CC-248E-460B-BA86-41B67C86A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0" y="6137275"/>
                <a:ext cx="273050" cy="315913"/>
              </a:xfrm>
              <a:custGeom>
                <a:avLst/>
                <a:gdLst>
                  <a:gd name="T0" fmla="*/ 101 w 102"/>
                  <a:gd name="T1" fmla="*/ 0 h 118"/>
                  <a:gd name="T2" fmla="*/ 0 w 102"/>
                  <a:gd name="T3" fmla="*/ 117 h 118"/>
                  <a:gd name="T4" fmla="*/ 1 w 102"/>
                  <a:gd name="T5" fmla="*/ 118 h 118"/>
                  <a:gd name="T6" fmla="*/ 102 w 102"/>
                  <a:gd name="T7" fmla="*/ 1 h 118"/>
                  <a:gd name="T8" fmla="*/ 102 w 102"/>
                  <a:gd name="T9" fmla="*/ 1 h 118"/>
                  <a:gd name="T10" fmla="*/ 101 w 102"/>
                  <a:gd name="T11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118">
                    <a:moveTo>
                      <a:pt x="101" y="0"/>
                    </a:moveTo>
                    <a:cubicBezTo>
                      <a:pt x="0" y="117"/>
                      <a:pt x="0" y="117"/>
                      <a:pt x="0" y="117"/>
                    </a:cubicBezTo>
                    <a:cubicBezTo>
                      <a:pt x="1" y="117"/>
                      <a:pt x="1" y="118"/>
                      <a:pt x="1" y="118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2" y="1"/>
                      <a:pt x="102" y="1"/>
                      <a:pt x="1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88">
                <a:extLst>
                  <a:ext uri="{FF2B5EF4-FFF2-40B4-BE49-F238E27FC236}">
                    <a16:creationId xmlns="" xmlns:a16="http://schemas.microsoft.com/office/drawing/2014/main" id="{8FE39187-92E8-4066-806A-E6317C15D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11913" y="4330700"/>
                <a:ext cx="73025" cy="71438"/>
              </a:xfrm>
              <a:custGeom>
                <a:avLst/>
                <a:gdLst>
                  <a:gd name="T0" fmla="*/ 22 w 27"/>
                  <a:gd name="T1" fmla="*/ 4 h 27"/>
                  <a:gd name="T2" fmla="*/ 5 w 27"/>
                  <a:gd name="T3" fmla="*/ 6 h 27"/>
                  <a:gd name="T4" fmla="*/ 7 w 27"/>
                  <a:gd name="T5" fmla="*/ 23 h 27"/>
                  <a:gd name="T6" fmla="*/ 23 w 27"/>
                  <a:gd name="T7" fmla="*/ 21 h 27"/>
                  <a:gd name="T8" fmla="*/ 25 w 27"/>
                  <a:gd name="T9" fmla="*/ 17 h 27"/>
                  <a:gd name="T10" fmla="*/ 26 w 27"/>
                  <a:gd name="T11" fmla="*/ 16 h 27"/>
                  <a:gd name="T12" fmla="*/ 22 w 27"/>
                  <a:gd name="T13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27">
                    <a:moveTo>
                      <a:pt x="22" y="4"/>
                    </a:moveTo>
                    <a:cubicBezTo>
                      <a:pt x="16" y="0"/>
                      <a:pt x="9" y="1"/>
                      <a:pt x="5" y="6"/>
                    </a:cubicBezTo>
                    <a:cubicBezTo>
                      <a:pt x="0" y="11"/>
                      <a:pt x="1" y="19"/>
                      <a:pt x="7" y="23"/>
                    </a:cubicBezTo>
                    <a:cubicBezTo>
                      <a:pt x="12" y="27"/>
                      <a:pt x="19" y="26"/>
                      <a:pt x="23" y="21"/>
                    </a:cubicBezTo>
                    <a:cubicBezTo>
                      <a:pt x="24" y="20"/>
                      <a:pt x="25" y="18"/>
                      <a:pt x="25" y="17"/>
                    </a:cubicBezTo>
                    <a:cubicBezTo>
                      <a:pt x="26" y="17"/>
                      <a:pt x="26" y="16"/>
                      <a:pt x="26" y="16"/>
                    </a:cubicBezTo>
                    <a:cubicBezTo>
                      <a:pt x="27" y="12"/>
                      <a:pt x="25" y="7"/>
                      <a:pt x="2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89">
                <a:extLst>
                  <a:ext uri="{FF2B5EF4-FFF2-40B4-BE49-F238E27FC236}">
                    <a16:creationId xmlns="" xmlns:a16="http://schemas.microsoft.com/office/drawing/2014/main" id="{18BCBFB8-4E74-4DED-9E38-1553529E0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43775" y="4672013"/>
                <a:ext cx="73025" cy="73025"/>
              </a:xfrm>
              <a:custGeom>
                <a:avLst/>
                <a:gdLst>
                  <a:gd name="T0" fmla="*/ 4 w 27"/>
                  <a:gd name="T1" fmla="*/ 6 h 27"/>
                  <a:gd name="T2" fmla="*/ 3 w 27"/>
                  <a:gd name="T3" fmla="*/ 6 h 27"/>
                  <a:gd name="T4" fmla="*/ 3 w 27"/>
                  <a:gd name="T5" fmla="*/ 8 h 27"/>
                  <a:gd name="T6" fmla="*/ 6 w 27"/>
                  <a:gd name="T7" fmla="*/ 23 h 27"/>
                  <a:gd name="T8" fmla="*/ 23 w 27"/>
                  <a:gd name="T9" fmla="*/ 21 h 27"/>
                  <a:gd name="T10" fmla="*/ 21 w 27"/>
                  <a:gd name="T11" fmla="*/ 4 h 27"/>
                  <a:gd name="T12" fmla="*/ 17 w 27"/>
                  <a:gd name="T13" fmla="*/ 2 h 27"/>
                  <a:gd name="T14" fmla="*/ 16 w 27"/>
                  <a:gd name="T15" fmla="*/ 2 h 27"/>
                  <a:gd name="T16" fmla="*/ 4 w 27"/>
                  <a:gd name="T17" fmla="*/ 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7">
                    <a:moveTo>
                      <a:pt x="4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0" y="13"/>
                      <a:pt x="1" y="19"/>
                      <a:pt x="6" y="23"/>
                    </a:cubicBezTo>
                    <a:cubicBezTo>
                      <a:pt x="11" y="27"/>
                      <a:pt x="18" y="26"/>
                      <a:pt x="23" y="21"/>
                    </a:cubicBezTo>
                    <a:cubicBezTo>
                      <a:pt x="27" y="16"/>
                      <a:pt x="26" y="8"/>
                      <a:pt x="21" y="4"/>
                    </a:cubicBezTo>
                    <a:cubicBezTo>
                      <a:pt x="20" y="3"/>
                      <a:pt x="19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2" y="0"/>
                      <a:pt x="7" y="2"/>
                      <a:pt x="4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90">
                <a:extLst>
                  <a:ext uri="{FF2B5EF4-FFF2-40B4-BE49-F238E27FC236}">
                    <a16:creationId xmlns="" xmlns:a16="http://schemas.microsoft.com/office/drawing/2014/main" id="{1ED20C6D-D90F-46C7-B1FF-F0DEBD795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75575" y="3608388"/>
                <a:ext cx="71438" cy="66675"/>
              </a:xfrm>
              <a:custGeom>
                <a:avLst/>
                <a:gdLst>
                  <a:gd name="T0" fmla="*/ 23 w 27"/>
                  <a:gd name="T1" fmla="*/ 21 h 25"/>
                  <a:gd name="T2" fmla="*/ 21 w 27"/>
                  <a:gd name="T3" fmla="*/ 4 h 25"/>
                  <a:gd name="T4" fmla="*/ 4 w 27"/>
                  <a:gd name="T5" fmla="*/ 6 h 25"/>
                  <a:gd name="T6" fmla="*/ 6 w 27"/>
                  <a:gd name="T7" fmla="*/ 22 h 25"/>
                  <a:gd name="T8" fmla="*/ 11 w 27"/>
                  <a:gd name="T9" fmla="*/ 25 h 25"/>
                  <a:gd name="T10" fmla="*/ 13 w 27"/>
                  <a:gd name="T11" fmla="*/ 25 h 25"/>
                  <a:gd name="T12" fmla="*/ 18 w 27"/>
                  <a:gd name="T13" fmla="*/ 24 h 25"/>
                  <a:gd name="T14" fmla="*/ 19 w 27"/>
                  <a:gd name="T15" fmla="*/ 23 h 25"/>
                  <a:gd name="T16" fmla="*/ 23 w 27"/>
                  <a:gd name="T17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21"/>
                    </a:moveTo>
                    <a:cubicBezTo>
                      <a:pt x="27" y="15"/>
                      <a:pt x="26" y="8"/>
                      <a:pt x="21" y="4"/>
                    </a:cubicBezTo>
                    <a:cubicBezTo>
                      <a:pt x="15" y="0"/>
                      <a:pt x="8" y="0"/>
                      <a:pt x="4" y="6"/>
                    </a:cubicBezTo>
                    <a:cubicBezTo>
                      <a:pt x="0" y="11"/>
                      <a:pt x="1" y="18"/>
                      <a:pt x="6" y="22"/>
                    </a:cubicBezTo>
                    <a:cubicBezTo>
                      <a:pt x="7" y="24"/>
                      <a:pt x="9" y="25"/>
                      <a:pt x="11" y="25"/>
                    </a:cubicBezTo>
                    <a:cubicBezTo>
                      <a:pt x="12" y="25"/>
                      <a:pt x="12" y="25"/>
                      <a:pt x="13" y="25"/>
                    </a:cubicBezTo>
                    <a:cubicBezTo>
                      <a:pt x="15" y="25"/>
                      <a:pt x="16" y="25"/>
                      <a:pt x="18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21" y="23"/>
                      <a:pt x="22" y="22"/>
                      <a:pt x="23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91">
                <a:extLst>
                  <a:ext uri="{FF2B5EF4-FFF2-40B4-BE49-F238E27FC236}">
                    <a16:creationId xmlns="" xmlns:a16="http://schemas.microsoft.com/office/drawing/2014/main" id="{16BCE649-B719-4726-8B3A-E22018E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1138" y="5078413"/>
                <a:ext cx="69850" cy="66675"/>
              </a:xfrm>
              <a:custGeom>
                <a:avLst/>
                <a:gdLst>
                  <a:gd name="T0" fmla="*/ 23 w 26"/>
                  <a:gd name="T1" fmla="*/ 20 h 25"/>
                  <a:gd name="T2" fmla="*/ 25 w 26"/>
                  <a:gd name="T3" fmla="*/ 11 h 25"/>
                  <a:gd name="T4" fmla="*/ 25 w 26"/>
                  <a:gd name="T5" fmla="*/ 10 h 25"/>
                  <a:gd name="T6" fmla="*/ 21 w 26"/>
                  <a:gd name="T7" fmla="*/ 3 h 25"/>
                  <a:gd name="T8" fmla="*/ 11 w 26"/>
                  <a:gd name="T9" fmla="*/ 1 h 25"/>
                  <a:gd name="T10" fmla="*/ 10 w 26"/>
                  <a:gd name="T11" fmla="*/ 1 h 25"/>
                  <a:gd name="T12" fmla="*/ 4 w 26"/>
                  <a:gd name="T13" fmla="*/ 5 h 25"/>
                  <a:gd name="T14" fmla="*/ 6 w 26"/>
                  <a:gd name="T15" fmla="*/ 22 h 25"/>
                  <a:gd name="T16" fmla="*/ 17 w 26"/>
                  <a:gd name="T17" fmla="*/ 24 h 25"/>
                  <a:gd name="T18" fmla="*/ 18 w 26"/>
                  <a:gd name="T19" fmla="*/ 23 h 25"/>
                  <a:gd name="T20" fmla="*/ 23 w 26"/>
                  <a:gd name="T21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25">
                    <a:moveTo>
                      <a:pt x="23" y="20"/>
                    </a:moveTo>
                    <a:cubicBezTo>
                      <a:pt x="25" y="17"/>
                      <a:pt x="26" y="14"/>
                      <a:pt x="25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7"/>
                      <a:pt x="23" y="5"/>
                      <a:pt x="21" y="3"/>
                    </a:cubicBezTo>
                    <a:cubicBezTo>
                      <a:pt x="18" y="1"/>
                      <a:pt x="14" y="0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8" y="2"/>
                      <a:pt x="6" y="3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ubicBezTo>
                      <a:pt x="9" y="24"/>
                      <a:pt x="14" y="25"/>
                      <a:pt x="17" y="24"/>
                    </a:cubicBezTo>
                    <a:cubicBezTo>
                      <a:pt x="18" y="24"/>
                      <a:pt x="18" y="23"/>
                      <a:pt x="18" y="23"/>
                    </a:cubicBezTo>
                    <a:cubicBezTo>
                      <a:pt x="20" y="22"/>
                      <a:pt x="22" y="21"/>
                      <a:pt x="23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92">
                <a:extLst>
                  <a:ext uri="{FF2B5EF4-FFF2-40B4-BE49-F238E27FC236}">
                    <a16:creationId xmlns="" xmlns:a16="http://schemas.microsoft.com/office/drawing/2014/main" id="{D5E4F499-4136-4969-ADA9-A503A32CC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6925" y="6081713"/>
                <a:ext cx="73025" cy="69850"/>
              </a:xfrm>
              <a:custGeom>
                <a:avLst/>
                <a:gdLst>
                  <a:gd name="T0" fmla="*/ 20 w 27"/>
                  <a:gd name="T1" fmla="*/ 3 h 26"/>
                  <a:gd name="T2" fmla="*/ 8 w 27"/>
                  <a:gd name="T3" fmla="*/ 2 h 26"/>
                  <a:gd name="T4" fmla="*/ 7 w 27"/>
                  <a:gd name="T5" fmla="*/ 3 h 26"/>
                  <a:gd name="T6" fmla="*/ 4 w 27"/>
                  <a:gd name="T7" fmla="*/ 5 h 26"/>
                  <a:gd name="T8" fmla="*/ 5 w 27"/>
                  <a:gd name="T9" fmla="*/ 21 h 26"/>
                  <a:gd name="T10" fmla="*/ 6 w 27"/>
                  <a:gd name="T11" fmla="*/ 22 h 26"/>
                  <a:gd name="T12" fmla="*/ 6 w 27"/>
                  <a:gd name="T13" fmla="*/ 22 h 26"/>
                  <a:gd name="T14" fmla="*/ 23 w 27"/>
                  <a:gd name="T15" fmla="*/ 20 h 26"/>
                  <a:gd name="T16" fmla="*/ 21 w 27"/>
                  <a:gd name="T17" fmla="*/ 4 h 26"/>
                  <a:gd name="T18" fmla="*/ 21 w 27"/>
                  <a:gd name="T19" fmla="*/ 3 h 26"/>
                  <a:gd name="T20" fmla="*/ 20 w 27"/>
                  <a:gd name="T21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26">
                    <a:moveTo>
                      <a:pt x="20" y="3"/>
                    </a:moveTo>
                    <a:cubicBezTo>
                      <a:pt x="17" y="0"/>
                      <a:pt x="12" y="0"/>
                      <a:pt x="8" y="2"/>
                    </a:cubicBezTo>
                    <a:cubicBezTo>
                      <a:pt x="8" y="2"/>
                      <a:pt x="7" y="3"/>
                      <a:pt x="7" y="3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0" y="10"/>
                      <a:pt x="1" y="17"/>
                      <a:pt x="5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12" y="26"/>
                      <a:pt x="19" y="26"/>
                      <a:pt x="23" y="20"/>
                    </a:cubicBezTo>
                    <a:cubicBezTo>
                      <a:pt x="27" y="15"/>
                      <a:pt x="26" y="8"/>
                      <a:pt x="21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93">
                <a:extLst>
                  <a:ext uri="{FF2B5EF4-FFF2-40B4-BE49-F238E27FC236}">
                    <a16:creationId xmlns="" xmlns:a16="http://schemas.microsoft.com/office/drawing/2014/main" id="{76DF6DED-26E9-4CCE-A730-892F443C9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01013" y="6434138"/>
                <a:ext cx="69850" cy="73025"/>
              </a:xfrm>
              <a:custGeom>
                <a:avLst/>
                <a:gdLst>
                  <a:gd name="T0" fmla="*/ 21 w 26"/>
                  <a:gd name="T1" fmla="*/ 4 h 27"/>
                  <a:gd name="T2" fmla="*/ 4 w 26"/>
                  <a:gd name="T3" fmla="*/ 6 h 27"/>
                  <a:gd name="T4" fmla="*/ 6 w 26"/>
                  <a:gd name="T5" fmla="*/ 23 h 27"/>
                  <a:gd name="T6" fmla="*/ 23 w 26"/>
                  <a:gd name="T7" fmla="*/ 21 h 27"/>
                  <a:gd name="T8" fmla="*/ 23 w 26"/>
                  <a:gd name="T9" fmla="*/ 7 h 27"/>
                  <a:gd name="T10" fmla="*/ 22 w 26"/>
                  <a:gd name="T11" fmla="*/ 6 h 27"/>
                  <a:gd name="T12" fmla="*/ 21 w 26"/>
                  <a:gd name="T13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21" y="4"/>
                    </a:moveTo>
                    <a:cubicBezTo>
                      <a:pt x="16" y="0"/>
                      <a:pt x="8" y="1"/>
                      <a:pt x="4" y="6"/>
                    </a:cubicBezTo>
                    <a:cubicBezTo>
                      <a:pt x="0" y="12"/>
                      <a:pt x="1" y="19"/>
                      <a:pt x="6" y="23"/>
                    </a:cubicBezTo>
                    <a:cubicBezTo>
                      <a:pt x="11" y="27"/>
                      <a:pt x="19" y="27"/>
                      <a:pt x="23" y="21"/>
                    </a:cubicBezTo>
                    <a:cubicBezTo>
                      <a:pt x="26" y="17"/>
                      <a:pt x="26" y="11"/>
                      <a:pt x="23" y="7"/>
                    </a:cubicBezTo>
                    <a:cubicBezTo>
                      <a:pt x="23" y="7"/>
                      <a:pt x="23" y="6"/>
                      <a:pt x="22" y="6"/>
                    </a:cubicBezTo>
                    <a:cubicBezTo>
                      <a:pt x="22" y="5"/>
                      <a:pt x="21" y="5"/>
                      <a:pt x="21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94">
                <a:extLst>
                  <a:ext uri="{FF2B5EF4-FFF2-40B4-BE49-F238E27FC236}">
                    <a16:creationId xmlns="" xmlns:a16="http://schemas.microsoft.com/office/drawing/2014/main" id="{5A7D4959-6320-4F70-BAA3-6BF4654BD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0675" y="4976813"/>
                <a:ext cx="66675" cy="73025"/>
              </a:xfrm>
              <a:custGeom>
                <a:avLst/>
                <a:gdLst>
                  <a:gd name="T0" fmla="*/ 20 w 25"/>
                  <a:gd name="T1" fmla="*/ 4 h 27"/>
                  <a:gd name="T2" fmla="*/ 3 w 25"/>
                  <a:gd name="T3" fmla="*/ 6 h 27"/>
                  <a:gd name="T4" fmla="*/ 0 w 25"/>
                  <a:gd name="T5" fmla="*/ 12 h 27"/>
                  <a:gd name="T6" fmla="*/ 0 w 25"/>
                  <a:gd name="T7" fmla="*/ 13 h 27"/>
                  <a:gd name="T8" fmla="*/ 5 w 25"/>
                  <a:gd name="T9" fmla="*/ 23 h 27"/>
                  <a:gd name="T10" fmla="*/ 7 w 25"/>
                  <a:gd name="T11" fmla="*/ 24 h 27"/>
                  <a:gd name="T12" fmla="*/ 8 w 25"/>
                  <a:gd name="T13" fmla="*/ 25 h 27"/>
                  <a:gd name="T14" fmla="*/ 22 w 25"/>
                  <a:gd name="T15" fmla="*/ 21 h 27"/>
                  <a:gd name="T16" fmla="*/ 23 w 25"/>
                  <a:gd name="T17" fmla="*/ 18 h 27"/>
                  <a:gd name="T18" fmla="*/ 24 w 25"/>
                  <a:gd name="T19" fmla="*/ 17 h 27"/>
                  <a:gd name="T20" fmla="*/ 20 w 25"/>
                  <a:gd name="T21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27">
                    <a:moveTo>
                      <a:pt x="20" y="4"/>
                    </a:moveTo>
                    <a:cubicBezTo>
                      <a:pt x="14" y="0"/>
                      <a:pt x="7" y="1"/>
                      <a:pt x="3" y="6"/>
                    </a:cubicBezTo>
                    <a:cubicBezTo>
                      <a:pt x="1" y="8"/>
                      <a:pt x="1" y="10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2" y="21"/>
                      <a:pt x="5" y="23"/>
                    </a:cubicBezTo>
                    <a:cubicBezTo>
                      <a:pt x="5" y="24"/>
                      <a:pt x="6" y="24"/>
                      <a:pt x="7" y="24"/>
                    </a:cubicBezTo>
                    <a:cubicBezTo>
                      <a:pt x="7" y="24"/>
                      <a:pt x="7" y="25"/>
                      <a:pt x="8" y="25"/>
                    </a:cubicBezTo>
                    <a:cubicBezTo>
                      <a:pt x="13" y="27"/>
                      <a:pt x="18" y="25"/>
                      <a:pt x="22" y="21"/>
                    </a:cubicBezTo>
                    <a:cubicBezTo>
                      <a:pt x="22" y="20"/>
                      <a:pt x="23" y="19"/>
                      <a:pt x="23" y="18"/>
                    </a:cubicBezTo>
                    <a:cubicBezTo>
                      <a:pt x="23" y="18"/>
                      <a:pt x="24" y="18"/>
                      <a:pt x="24" y="17"/>
                    </a:cubicBezTo>
                    <a:cubicBezTo>
                      <a:pt x="25" y="13"/>
                      <a:pt x="24" y="7"/>
                      <a:pt x="2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95">
                <a:extLst>
                  <a:ext uri="{FF2B5EF4-FFF2-40B4-BE49-F238E27FC236}">
                    <a16:creationId xmlns="" xmlns:a16="http://schemas.microsoft.com/office/drawing/2014/main" id="{E74930A6-D1D8-4A4F-902E-47DA3EB5A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33013" y="5789613"/>
                <a:ext cx="73025" cy="69850"/>
              </a:xfrm>
              <a:custGeom>
                <a:avLst/>
                <a:gdLst>
                  <a:gd name="T0" fmla="*/ 7 w 27"/>
                  <a:gd name="T1" fmla="*/ 3 h 26"/>
                  <a:gd name="T2" fmla="*/ 6 w 27"/>
                  <a:gd name="T3" fmla="*/ 3 h 26"/>
                  <a:gd name="T4" fmla="*/ 4 w 27"/>
                  <a:gd name="T5" fmla="*/ 5 h 26"/>
                  <a:gd name="T6" fmla="*/ 6 w 27"/>
                  <a:gd name="T7" fmla="*/ 22 h 26"/>
                  <a:gd name="T8" fmla="*/ 23 w 27"/>
                  <a:gd name="T9" fmla="*/ 20 h 26"/>
                  <a:gd name="T10" fmla="*/ 21 w 27"/>
                  <a:gd name="T11" fmla="*/ 3 h 26"/>
                  <a:gd name="T12" fmla="*/ 19 w 27"/>
                  <a:gd name="T13" fmla="*/ 3 h 26"/>
                  <a:gd name="T14" fmla="*/ 18 w 27"/>
                  <a:gd name="T15" fmla="*/ 2 h 26"/>
                  <a:gd name="T16" fmla="*/ 7 w 27"/>
                  <a:gd name="T1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7" y="3"/>
                    </a:moveTo>
                    <a:cubicBezTo>
                      <a:pt x="7" y="3"/>
                      <a:pt x="6" y="3"/>
                      <a:pt x="6" y="3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0" y="11"/>
                      <a:pt x="0" y="18"/>
                      <a:pt x="6" y="22"/>
                    </a:cubicBezTo>
                    <a:cubicBezTo>
                      <a:pt x="11" y="26"/>
                      <a:pt x="18" y="25"/>
                      <a:pt x="23" y="20"/>
                    </a:cubicBezTo>
                    <a:cubicBezTo>
                      <a:pt x="27" y="15"/>
                      <a:pt x="26" y="8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5" y="0"/>
                      <a:pt x="10" y="1"/>
                      <a:pt x="7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96">
                <a:extLst>
                  <a:ext uri="{FF2B5EF4-FFF2-40B4-BE49-F238E27FC236}">
                    <a16:creationId xmlns="" xmlns:a16="http://schemas.microsoft.com/office/drawing/2014/main" id="{31409A82-5414-452A-B82B-B3304F02D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29888" y="5297488"/>
                <a:ext cx="69850" cy="73025"/>
              </a:xfrm>
              <a:custGeom>
                <a:avLst/>
                <a:gdLst>
                  <a:gd name="T0" fmla="*/ 5 w 26"/>
                  <a:gd name="T1" fmla="*/ 23 h 27"/>
                  <a:gd name="T2" fmla="*/ 22 w 26"/>
                  <a:gd name="T3" fmla="*/ 21 h 27"/>
                  <a:gd name="T4" fmla="*/ 20 w 26"/>
                  <a:gd name="T5" fmla="*/ 4 h 27"/>
                  <a:gd name="T6" fmla="*/ 4 w 26"/>
                  <a:gd name="T7" fmla="*/ 6 h 27"/>
                  <a:gd name="T8" fmla="*/ 2 w 26"/>
                  <a:gd name="T9" fmla="*/ 19 h 27"/>
                  <a:gd name="T10" fmla="*/ 3 w 26"/>
                  <a:gd name="T11" fmla="*/ 21 h 27"/>
                  <a:gd name="T12" fmla="*/ 5 w 26"/>
                  <a:gd name="T13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5" y="23"/>
                    </a:moveTo>
                    <a:cubicBezTo>
                      <a:pt x="11" y="27"/>
                      <a:pt x="18" y="26"/>
                      <a:pt x="22" y="21"/>
                    </a:cubicBezTo>
                    <a:cubicBezTo>
                      <a:pt x="26" y="16"/>
                      <a:pt x="26" y="9"/>
                      <a:pt x="20" y="4"/>
                    </a:cubicBezTo>
                    <a:cubicBezTo>
                      <a:pt x="15" y="0"/>
                      <a:pt x="8" y="1"/>
                      <a:pt x="4" y="6"/>
                    </a:cubicBezTo>
                    <a:cubicBezTo>
                      <a:pt x="0" y="10"/>
                      <a:pt x="0" y="15"/>
                      <a:pt x="2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4" y="22"/>
                      <a:pt x="4" y="22"/>
                      <a:pt x="5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97">
                <a:extLst>
                  <a:ext uri="{FF2B5EF4-FFF2-40B4-BE49-F238E27FC236}">
                    <a16:creationId xmlns="" xmlns:a16="http://schemas.microsoft.com/office/drawing/2014/main" id="{495EC7E4-5207-48BC-9145-09B26A0B9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18650" y="-252413"/>
                <a:ext cx="636588" cy="876300"/>
              </a:xfrm>
              <a:custGeom>
                <a:avLst/>
                <a:gdLst>
                  <a:gd name="T0" fmla="*/ 131 w 238"/>
                  <a:gd name="T1" fmla="*/ 180 h 328"/>
                  <a:gd name="T2" fmla="*/ 186 w 238"/>
                  <a:gd name="T3" fmla="*/ 0 h 328"/>
                  <a:gd name="T4" fmla="*/ 185 w 238"/>
                  <a:gd name="T5" fmla="*/ 0 h 328"/>
                  <a:gd name="T6" fmla="*/ 130 w 238"/>
                  <a:gd name="T7" fmla="*/ 179 h 328"/>
                  <a:gd name="T8" fmla="*/ 0 w 238"/>
                  <a:gd name="T9" fmla="*/ 154 h 328"/>
                  <a:gd name="T10" fmla="*/ 0 w 238"/>
                  <a:gd name="T11" fmla="*/ 155 h 328"/>
                  <a:gd name="T12" fmla="*/ 129 w 238"/>
                  <a:gd name="T13" fmla="*/ 181 h 328"/>
                  <a:gd name="T14" fmla="*/ 84 w 238"/>
                  <a:gd name="T15" fmla="*/ 328 h 328"/>
                  <a:gd name="T16" fmla="*/ 86 w 238"/>
                  <a:gd name="T17" fmla="*/ 328 h 328"/>
                  <a:gd name="T18" fmla="*/ 131 w 238"/>
                  <a:gd name="T19" fmla="*/ 181 h 328"/>
                  <a:gd name="T20" fmla="*/ 238 w 238"/>
                  <a:gd name="T21" fmla="*/ 203 h 328"/>
                  <a:gd name="T22" fmla="*/ 238 w 238"/>
                  <a:gd name="T23" fmla="*/ 201 h 328"/>
                  <a:gd name="T24" fmla="*/ 131 w 238"/>
                  <a:gd name="T25" fmla="*/ 18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28">
                    <a:moveTo>
                      <a:pt x="131" y="18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86" y="0"/>
                      <a:pt x="185" y="0"/>
                      <a:pt x="185" y="0"/>
                    </a:cubicBezTo>
                    <a:cubicBezTo>
                      <a:pt x="130" y="179"/>
                      <a:pt x="130" y="179"/>
                      <a:pt x="130" y="179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154"/>
                      <a:pt x="0" y="155"/>
                      <a:pt x="0" y="155"/>
                    </a:cubicBezTo>
                    <a:cubicBezTo>
                      <a:pt x="129" y="181"/>
                      <a:pt x="129" y="181"/>
                      <a:pt x="129" y="181"/>
                    </a:cubicBezTo>
                    <a:cubicBezTo>
                      <a:pt x="84" y="328"/>
                      <a:pt x="84" y="328"/>
                      <a:pt x="84" y="328"/>
                    </a:cubicBezTo>
                    <a:cubicBezTo>
                      <a:pt x="84" y="328"/>
                      <a:pt x="85" y="328"/>
                      <a:pt x="86" y="328"/>
                    </a:cubicBezTo>
                    <a:cubicBezTo>
                      <a:pt x="131" y="181"/>
                      <a:pt x="131" y="181"/>
                      <a:pt x="131" y="181"/>
                    </a:cubicBezTo>
                    <a:cubicBezTo>
                      <a:pt x="238" y="203"/>
                      <a:pt x="238" y="203"/>
                      <a:pt x="238" y="203"/>
                    </a:cubicBezTo>
                    <a:cubicBezTo>
                      <a:pt x="238" y="202"/>
                      <a:pt x="238" y="202"/>
                      <a:pt x="238" y="201"/>
                    </a:cubicBezTo>
                    <a:lnTo>
                      <a:pt x="131" y="1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98">
                <a:extLst>
                  <a:ext uri="{FF2B5EF4-FFF2-40B4-BE49-F238E27FC236}">
                    <a16:creationId xmlns="" xmlns:a16="http://schemas.microsoft.com/office/drawing/2014/main" id="{47C04B70-6645-48CA-AA02-14A1A6E82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3275" y="720725"/>
                <a:ext cx="1001713" cy="1430338"/>
              </a:xfrm>
              <a:custGeom>
                <a:avLst/>
                <a:gdLst>
                  <a:gd name="T0" fmla="*/ 235 w 374"/>
                  <a:gd name="T1" fmla="*/ 86 h 535"/>
                  <a:gd name="T2" fmla="*/ 279 w 374"/>
                  <a:gd name="T3" fmla="*/ 1 h 535"/>
                  <a:gd name="T4" fmla="*/ 278 w 374"/>
                  <a:gd name="T5" fmla="*/ 0 h 535"/>
                  <a:gd name="T6" fmla="*/ 234 w 374"/>
                  <a:gd name="T7" fmla="*/ 85 h 535"/>
                  <a:gd name="T8" fmla="*/ 119 w 374"/>
                  <a:gd name="T9" fmla="*/ 15 h 535"/>
                  <a:gd name="T10" fmla="*/ 118 w 374"/>
                  <a:gd name="T11" fmla="*/ 16 h 535"/>
                  <a:gd name="T12" fmla="*/ 233 w 374"/>
                  <a:gd name="T13" fmla="*/ 86 h 535"/>
                  <a:gd name="T14" fmla="*/ 0 w 374"/>
                  <a:gd name="T15" fmla="*/ 534 h 535"/>
                  <a:gd name="T16" fmla="*/ 1 w 374"/>
                  <a:gd name="T17" fmla="*/ 535 h 535"/>
                  <a:gd name="T18" fmla="*/ 235 w 374"/>
                  <a:gd name="T19" fmla="*/ 87 h 535"/>
                  <a:gd name="T20" fmla="*/ 373 w 374"/>
                  <a:gd name="T21" fmla="*/ 170 h 535"/>
                  <a:gd name="T22" fmla="*/ 374 w 374"/>
                  <a:gd name="T23" fmla="*/ 169 h 535"/>
                  <a:gd name="T24" fmla="*/ 235 w 374"/>
                  <a:gd name="T25" fmla="*/ 86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4" h="535">
                    <a:moveTo>
                      <a:pt x="235" y="86"/>
                    </a:moveTo>
                    <a:cubicBezTo>
                      <a:pt x="279" y="1"/>
                      <a:pt x="279" y="1"/>
                      <a:pt x="279" y="1"/>
                    </a:cubicBezTo>
                    <a:cubicBezTo>
                      <a:pt x="279" y="1"/>
                      <a:pt x="278" y="1"/>
                      <a:pt x="278" y="0"/>
                    </a:cubicBezTo>
                    <a:cubicBezTo>
                      <a:pt x="234" y="85"/>
                      <a:pt x="234" y="85"/>
                      <a:pt x="234" y="85"/>
                    </a:cubicBezTo>
                    <a:cubicBezTo>
                      <a:pt x="119" y="15"/>
                      <a:pt x="119" y="15"/>
                      <a:pt x="119" y="15"/>
                    </a:cubicBezTo>
                    <a:cubicBezTo>
                      <a:pt x="118" y="15"/>
                      <a:pt x="118" y="16"/>
                      <a:pt x="118" y="16"/>
                    </a:cubicBezTo>
                    <a:cubicBezTo>
                      <a:pt x="233" y="86"/>
                      <a:pt x="233" y="86"/>
                      <a:pt x="233" y="86"/>
                    </a:cubicBezTo>
                    <a:cubicBezTo>
                      <a:pt x="0" y="534"/>
                      <a:pt x="0" y="534"/>
                      <a:pt x="0" y="534"/>
                    </a:cubicBezTo>
                    <a:cubicBezTo>
                      <a:pt x="0" y="535"/>
                      <a:pt x="1" y="535"/>
                      <a:pt x="1" y="535"/>
                    </a:cubicBezTo>
                    <a:cubicBezTo>
                      <a:pt x="235" y="87"/>
                      <a:pt x="235" y="87"/>
                      <a:pt x="235" y="87"/>
                    </a:cubicBezTo>
                    <a:cubicBezTo>
                      <a:pt x="373" y="170"/>
                      <a:pt x="373" y="170"/>
                      <a:pt x="373" y="170"/>
                    </a:cubicBezTo>
                    <a:cubicBezTo>
                      <a:pt x="373" y="170"/>
                      <a:pt x="373" y="169"/>
                      <a:pt x="374" y="169"/>
                    </a:cubicBezTo>
                    <a:lnTo>
                      <a:pt x="235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99">
                <a:extLst>
                  <a:ext uri="{FF2B5EF4-FFF2-40B4-BE49-F238E27FC236}">
                    <a16:creationId xmlns="" xmlns:a16="http://schemas.microsoft.com/office/drawing/2014/main" id="{CB08EF32-F92B-47AD-9DF1-61A91D09B8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8163" y="2338387"/>
                <a:ext cx="1074738" cy="757238"/>
              </a:xfrm>
              <a:custGeom>
                <a:avLst/>
                <a:gdLst>
                  <a:gd name="T0" fmla="*/ 0 w 401"/>
                  <a:gd name="T1" fmla="*/ 281 h 283"/>
                  <a:gd name="T2" fmla="*/ 1 w 401"/>
                  <a:gd name="T3" fmla="*/ 282 h 283"/>
                  <a:gd name="T4" fmla="*/ 1 w 401"/>
                  <a:gd name="T5" fmla="*/ 283 h 283"/>
                  <a:gd name="T6" fmla="*/ 401 w 401"/>
                  <a:gd name="T7" fmla="*/ 0 h 283"/>
                  <a:gd name="T8" fmla="*/ 400 w 401"/>
                  <a:gd name="T9" fmla="*/ 0 h 283"/>
                  <a:gd name="T10" fmla="*/ 0 w 401"/>
                  <a:gd name="T11" fmla="*/ 28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283">
                    <a:moveTo>
                      <a:pt x="0" y="281"/>
                    </a:moveTo>
                    <a:cubicBezTo>
                      <a:pt x="0" y="282"/>
                      <a:pt x="1" y="282"/>
                      <a:pt x="1" y="282"/>
                    </a:cubicBezTo>
                    <a:cubicBezTo>
                      <a:pt x="1" y="283"/>
                      <a:pt x="1" y="283"/>
                      <a:pt x="1" y="283"/>
                    </a:cubicBezTo>
                    <a:cubicBezTo>
                      <a:pt x="401" y="0"/>
                      <a:pt x="401" y="0"/>
                      <a:pt x="401" y="0"/>
                    </a:cubicBezTo>
                    <a:cubicBezTo>
                      <a:pt x="401" y="0"/>
                      <a:pt x="400" y="0"/>
                      <a:pt x="400" y="0"/>
                    </a:cubicBezTo>
                    <a:lnTo>
                      <a:pt x="0" y="2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200">
                <a:extLst>
                  <a:ext uri="{FF2B5EF4-FFF2-40B4-BE49-F238E27FC236}">
                    <a16:creationId xmlns="" xmlns:a16="http://schemas.microsoft.com/office/drawing/2014/main" id="{E37C4D94-7F39-4B02-869F-2E924A4D6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23375" y="201612"/>
                <a:ext cx="482600" cy="955675"/>
              </a:xfrm>
              <a:custGeom>
                <a:avLst/>
                <a:gdLst>
                  <a:gd name="T0" fmla="*/ 91 w 180"/>
                  <a:gd name="T1" fmla="*/ 175 h 357"/>
                  <a:gd name="T2" fmla="*/ 94 w 180"/>
                  <a:gd name="T3" fmla="*/ 0 h 357"/>
                  <a:gd name="T4" fmla="*/ 93 w 180"/>
                  <a:gd name="T5" fmla="*/ 0 h 357"/>
                  <a:gd name="T6" fmla="*/ 89 w 180"/>
                  <a:gd name="T7" fmla="*/ 175 h 357"/>
                  <a:gd name="T8" fmla="*/ 0 w 180"/>
                  <a:gd name="T9" fmla="*/ 181 h 357"/>
                  <a:gd name="T10" fmla="*/ 0 w 180"/>
                  <a:gd name="T11" fmla="*/ 182 h 357"/>
                  <a:gd name="T12" fmla="*/ 89 w 180"/>
                  <a:gd name="T13" fmla="*/ 176 h 357"/>
                  <a:gd name="T14" fmla="*/ 86 w 180"/>
                  <a:gd name="T15" fmla="*/ 357 h 357"/>
                  <a:gd name="T16" fmla="*/ 87 w 180"/>
                  <a:gd name="T17" fmla="*/ 357 h 357"/>
                  <a:gd name="T18" fmla="*/ 91 w 180"/>
                  <a:gd name="T19" fmla="*/ 176 h 357"/>
                  <a:gd name="T20" fmla="*/ 180 w 180"/>
                  <a:gd name="T21" fmla="*/ 170 h 357"/>
                  <a:gd name="T22" fmla="*/ 180 w 180"/>
                  <a:gd name="T23" fmla="*/ 169 h 357"/>
                  <a:gd name="T24" fmla="*/ 91 w 180"/>
                  <a:gd name="T25" fmla="*/ 175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" h="357">
                    <a:moveTo>
                      <a:pt x="91" y="175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93" y="0"/>
                      <a:pt x="93" y="0"/>
                    </a:cubicBezTo>
                    <a:cubicBezTo>
                      <a:pt x="89" y="175"/>
                      <a:pt x="89" y="175"/>
                      <a:pt x="89" y="175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1"/>
                      <a:pt x="0" y="182"/>
                      <a:pt x="0" y="182"/>
                    </a:cubicBezTo>
                    <a:cubicBezTo>
                      <a:pt x="89" y="176"/>
                      <a:pt x="89" y="176"/>
                      <a:pt x="89" y="176"/>
                    </a:cubicBezTo>
                    <a:cubicBezTo>
                      <a:pt x="86" y="357"/>
                      <a:pt x="86" y="357"/>
                      <a:pt x="86" y="357"/>
                    </a:cubicBezTo>
                    <a:cubicBezTo>
                      <a:pt x="86" y="357"/>
                      <a:pt x="87" y="357"/>
                      <a:pt x="87" y="357"/>
                    </a:cubicBezTo>
                    <a:cubicBezTo>
                      <a:pt x="91" y="176"/>
                      <a:pt x="91" y="176"/>
                      <a:pt x="91" y="176"/>
                    </a:cubicBezTo>
                    <a:cubicBezTo>
                      <a:pt x="180" y="170"/>
                      <a:pt x="180" y="170"/>
                      <a:pt x="180" y="170"/>
                    </a:cubicBezTo>
                    <a:cubicBezTo>
                      <a:pt x="180" y="170"/>
                      <a:pt x="180" y="169"/>
                      <a:pt x="180" y="169"/>
                    </a:cubicBezTo>
                    <a:lnTo>
                      <a:pt x="91" y="1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1">
                <a:extLst>
                  <a:ext uri="{FF2B5EF4-FFF2-40B4-BE49-F238E27FC236}">
                    <a16:creationId xmlns="" xmlns:a16="http://schemas.microsoft.com/office/drawing/2014/main" id="{54BDD3CB-513B-4C3B-A1E4-4304AE845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7813" y="779462"/>
                <a:ext cx="792163" cy="1500188"/>
              </a:xfrm>
              <a:custGeom>
                <a:avLst/>
                <a:gdLst>
                  <a:gd name="T0" fmla="*/ 114 w 296"/>
                  <a:gd name="T1" fmla="*/ 400 h 561"/>
                  <a:gd name="T2" fmla="*/ 296 w 296"/>
                  <a:gd name="T3" fmla="*/ 1 h 561"/>
                  <a:gd name="T4" fmla="*/ 295 w 296"/>
                  <a:gd name="T5" fmla="*/ 0 h 561"/>
                  <a:gd name="T6" fmla="*/ 113 w 296"/>
                  <a:gd name="T7" fmla="*/ 398 h 561"/>
                  <a:gd name="T8" fmla="*/ 1 w 296"/>
                  <a:gd name="T9" fmla="*/ 222 h 561"/>
                  <a:gd name="T10" fmla="*/ 0 w 296"/>
                  <a:gd name="T11" fmla="*/ 223 h 561"/>
                  <a:gd name="T12" fmla="*/ 112 w 296"/>
                  <a:gd name="T13" fmla="*/ 400 h 561"/>
                  <a:gd name="T14" fmla="*/ 39 w 296"/>
                  <a:gd name="T15" fmla="*/ 560 h 561"/>
                  <a:gd name="T16" fmla="*/ 41 w 296"/>
                  <a:gd name="T17" fmla="*/ 561 h 561"/>
                  <a:gd name="T18" fmla="*/ 113 w 296"/>
                  <a:gd name="T19" fmla="*/ 401 h 561"/>
                  <a:gd name="T20" fmla="*/ 182 w 296"/>
                  <a:gd name="T21" fmla="*/ 511 h 561"/>
                  <a:gd name="T22" fmla="*/ 184 w 296"/>
                  <a:gd name="T23" fmla="*/ 510 h 561"/>
                  <a:gd name="T24" fmla="*/ 114 w 296"/>
                  <a:gd name="T25" fmla="*/ 40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6" h="561">
                    <a:moveTo>
                      <a:pt x="114" y="400"/>
                    </a:moveTo>
                    <a:cubicBezTo>
                      <a:pt x="296" y="1"/>
                      <a:pt x="296" y="1"/>
                      <a:pt x="296" y="1"/>
                    </a:cubicBezTo>
                    <a:cubicBezTo>
                      <a:pt x="296" y="1"/>
                      <a:pt x="295" y="0"/>
                      <a:pt x="295" y="0"/>
                    </a:cubicBezTo>
                    <a:cubicBezTo>
                      <a:pt x="113" y="398"/>
                      <a:pt x="113" y="398"/>
                      <a:pt x="113" y="398"/>
                    </a:cubicBezTo>
                    <a:cubicBezTo>
                      <a:pt x="1" y="222"/>
                      <a:pt x="1" y="222"/>
                      <a:pt x="1" y="222"/>
                    </a:cubicBezTo>
                    <a:cubicBezTo>
                      <a:pt x="1" y="222"/>
                      <a:pt x="1" y="223"/>
                      <a:pt x="0" y="223"/>
                    </a:cubicBezTo>
                    <a:cubicBezTo>
                      <a:pt x="112" y="400"/>
                      <a:pt x="112" y="400"/>
                      <a:pt x="112" y="400"/>
                    </a:cubicBezTo>
                    <a:cubicBezTo>
                      <a:pt x="39" y="560"/>
                      <a:pt x="39" y="560"/>
                      <a:pt x="39" y="560"/>
                    </a:cubicBezTo>
                    <a:cubicBezTo>
                      <a:pt x="40" y="560"/>
                      <a:pt x="40" y="560"/>
                      <a:pt x="41" y="561"/>
                    </a:cubicBezTo>
                    <a:cubicBezTo>
                      <a:pt x="113" y="401"/>
                      <a:pt x="113" y="401"/>
                      <a:pt x="113" y="401"/>
                    </a:cubicBezTo>
                    <a:cubicBezTo>
                      <a:pt x="182" y="511"/>
                      <a:pt x="182" y="511"/>
                      <a:pt x="182" y="511"/>
                    </a:cubicBezTo>
                    <a:cubicBezTo>
                      <a:pt x="183" y="510"/>
                      <a:pt x="183" y="510"/>
                      <a:pt x="184" y="510"/>
                    </a:cubicBezTo>
                    <a:lnTo>
                      <a:pt x="114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202">
                <a:extLst>
                  <a:ext uri="{FF2B5EF4-FFF2-40B4-BE49-F238E27FC236}">
                    <a16:creationId xmlns="" xmlns:a16="http://schemas.microsoft.com/office/drawing/2014/main" id="{B430656B-0AF2-4F88-B9DC-A5FA06631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9025" y="-331788"/>
                <a:ext cx="85725" cy="79375"/>
              </a:xfrm>
              <a:custGeom>
                <a:avLst/>
                <a:gdLst>
                  <a:gd name="T0" fmla="*/ 24 w 32"/>
                  <a:gd name="T1" fmla="*/ 28 h 30"/>
                  <a:gd name="T2" fmla="*/ 28 w 32"/>
                  <a:gd name="T3" fmla="*/ 8 h 30"/>
                  <a:gd name="T4" fmla="*/ 8 w 32"/>
                  <a:gd name="T5" fmla="*/ 4 h 30"/>
                  <a:gd name="T6" fmla="*/ 5 w 32"/>
                  <a:gd name="T7" fmla="*/ 24 h 30"/>
                  <a:gd name="T8" fmla="*/ 13 w 32"/>
                  <a:gd name="T9" fmla="*/ 30 h 30"/>
                  <a:gd name="T10" fmla="*/ 14 w 32"/>
                  <a:gd name="T11" fmla="*/ 30 h 30"/>
                  <a:gd name="T12" fmla="*/ 24 w 32"/>
                  <a:gd name="T13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30">
                    <a:moveTo>
                      <a:pt x="24" y="28"/>
                    </a:moveTo>
                    <a:cubicBezTo>
                      <a:pt x="31" y="23"/>
                      <a:pt x="32" y="14"/>
                      <a:pt x="28" y="8"/>
                    </a:cubicBezTo>
                    <a:cubicBezTo>
                      <a:pt x="23" y="2"/>
                      <a:pt x="14" y="0"/>
                      <a:pt x="8" y="4"/>
                    </a:cubicBezTo>
                    <a:cubicBezTo>
                      <a:pt x="2" y="9"/>
                      <a:pt x="0" y="18"/>
                      <a:pt x="5" y="24"/>
                    </a:cubicBezTo>
                    <a:cubicBezTo>
                      <a:pt x="7" y="27"/>
                      <a:pt x="10" y="29"/>
                      <a:pt x="13" y="30"/>
                    </a:cubicBezTo>
                    <a:cubicBezTo>
                      <a:pt x="13" y="30"/>
                      <a:pt x="14" y="30"/>
                      <a:pt x="14" y="30"/>
                    </a:cubicBezTo>
                    <a:cubicBezTo>
                      <a:pt x="18" y="30"/>
                      <a:pt x="21" y="30"/>
                      <a:pt x="2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203">
                <a:extLst>
                  <a:ext uri="{FF2B5EF4-FFF2-40B4-BE49-F238E27FC236}">
                    <a16:creationId xmlns="" xmlns:a16="http://schemas.microsoft.com/office/drawing/2014/main" id="{5ADD76B7-A20E-42FE-A560-01AA99E3B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55238" y="252412"/>
                <a:ext cx="80963" cy="85725"/>
              </a:xfrm>
              <a:custGeom>
                <a:avLst/>
                <a:gdLst>
                  <a:gd name="T0" fmla="*/ 26 w 30"/>
                  <a:gd name="T1" fmla="*/ 7 h 32"/>
                  <a:gd name="T2" fmla="*/ 6 w 30"/>
                  <a:gd name="T3" fmla="*/ 4 h 32"/>
                  <a:gd name="T4" fmla="*/ 0 w 30"/>
                  <a:gd name="T5" fmla="*/ 12 h 32"/>
                  <a:gd name="T6" fmla="*/ 0 w 30"/>
                  <a:gd name="T7" fmla="*/ 14 h 32"/>
                  <a:gd name="T8" fmla="*/ 3 w 30"/>
                  <a:gd name="T9" fmla="*/ 24 h 32"/>
                  <a:gd name="T10" fmla="*/ 22 w 30"/>
                  <a:gd name="T11" fmla="*/ 27 h 32"/>
                  <a:gd name="T12" fmla="*/ 26 w 30"/>
                  <a:gd name="T13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2">
                    <a:moveTo>
                      <a:pt x="26" y="7"/>
                    </a:moveTo>
                    <a:cubicBezTo>
                      <a:pt x="21" y="1"/>
                      <a:pt x="12" y="0"/>
                      <a:pt x="6" y="4"/>
                    </a:cubicBezTo>
                    <a:cubicBezTo>
                      <a:pt x="3" y="6"/>
                      <a:pt x="1" y="9"/>
                      <a:pt x="0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17"/>
                      <a:pt x="0" y="21"/>
                      <a:pt x="3" y="24"/>
                    </a:cubicBezTo>
                    <a:cubicBezTo>
                      <a:pt x="7" y="30"/>
                      <a:pt x="16" y="32"/>
                      <a:pt x="22" y="27"/>
                    </a:cubicBezTo>
                    <a:cubicBezTo>
                      <a:pt x="29" y="23"/>
                      <a:pt x="30" y="14"/>
                      <a:pt x="26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204">
                <a:extLst>
                  <a:ext uri="{FF2B5EF4-FFF2-40B4-BE49-F238E27FC236}">
                    <a16:creationId xmlns="" xmlns:a16="http://schemas.microsoft.com/office/drawing/2014/main" id="{B1EAAF53-BCA9-4266-AFD9-BA6EE3082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37688" y="122237"/>
                <a:ext cx="82550" cy="82550"/>
              </a:xfrm>
              <a:custGeom>
                <a:avLst/>
                <a:gdLst>
                  <a:gd name="T0" fmla="*/ 24 w 31"/>
                  <a:gd name="T1" fmla="*/ 28 h 31"/>
                  <a:gd name="T2" fmla="*/ 30 w 31"/>
                  <a:gd name="T3" fmla="*/ 15 h 31"/>
                  <a:gd name="T4" fmla="*/ 30 w 31"/>
                  <a:gd name="T5" fmla="*/ 14 h 31"/>
                  <a:gd name="T6" fmla="*/ 28 w 31"/>
                  <a:gd name="T7" fmla="*/ 8 h 31"/>
                  <a:gd name="T8" fmla="*/ 8 w 31"/>
                  <a:gd name="T9" fmla="*/ 5 h 31"/>
                  <a:gd name="T10" fmla="*/ 5 w 31"/>
                  <a:gd name="T11" fmla="*/ 25 h 31"/>
                  <a:gd name="T12" fmla="*/ 13 w 31"/>
                  <a:gd name="T13" fmla="*/ 30 h 31"/>
                  <a:gd name="T14" fmla="*/ 14 w 31"/>
                  <a:gd name="T15" fmla="*/ 30 h 31"/>
                  <a:gd name="T16" fmla="*/ 24 w 31"/>
                  <a:gd name="T17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1">
                    <a:moveTo>
                      <a:pt x="24" y="28"/>
                    </a:moveTo>
                    <a:cubicBezTo>
                      <a:pt x="28" y="25"/>
                      <a:pt x="31" y="20"/>
                      <a:pt x="30" y="15"/>
                    </a:cubicBezTo>
                    <a:cubicBezTo>
                      <a:pt x="30" y="15"/>
                      <a:pt x="30" y="14"/>
                      <a:pt x="30" y="14"/>
                    </a:cubicBezTo>
                    <a:cubicBezTo>
                      <a:pt x="30" y="12"/>
                      <a:pt x="29" y="10"/>
                      <a:pt x="28" y="8"/>
                    </a:cubicBezTo>
                    <a:cubicBezTo>
                      <a:pt x="23" y="2"/>
                      <a:pt x="14" y="0"/>
                      <a:pt x="8" y="5"/>
                    </a:cubicBezTo>
                    <a:cubicBezTo>
                      <a:pt x="2" y="9"/>
                      <a:pt x="0" y="18"/>
                      <a:pt x="5" y="25"/>
                    </a:cubicBezTo>
                    <a:cubicBezTo>
                      <a:pt x="7" y="27"/>
                      <a:pt x="9" y="29"/>
                      <a:pt x="13" y="30"/>
                    </a:cubicBezTo>
                    <a:cubicBezTo>
                      <a:pt x="13" y="30"/>
                      <a:pt x="14" y="30"/>
                      <a:pt x="14" y="30"/>
                    </a:cubicBezTo>
                    <a:cubicBezTo>
                      <a:pt x="18" y="31"/>
                      <a:pt x="21" y="30"/>
                      <a:pt x="2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205">
                <a:extLst>
                  <a:ext uri="{FF2B5EF4-FFF2-40B4-BE49-F238E27FC236}">
                    <a16:creationId xmlns="" xmlns:a16="http://schemas.microsoft.com/office/drawing/2014/main" id="{DAA80746-2F1D-471C-872B-DC7399783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2800" y="623887"/>
                <a:ext cx="82550" cy="80963"/>
              </a:xfrm>
              <a:custGeom>
                <a:avLst/>
                <a:gdLst>
                  <a:gd name="T0" fmla="*/ 7 w 31"/>
                  <a:gd name="T1" fmla="*/ 2 h 30"/>
                  <a:gd name="T2" fmla="*/ 1 w 31"/>
                  <a:gd name="T3" fmla="*/ 11 h 30"/>
                  <a:gd name="T4" fmla="*/ 1 w 31"/>
                  <a:gd name="T5" fmla="*/ 12 h 30"/>
                  <a:gd name="T6" fmla="*/ 3 w 31"/>
                  <a:gd name="T7" fmla="*/ 22 h 30"/>
                  <a:gd name="T8" fmla="*/ 23 w 31"/>
                  <a:gd name="T9" fmla="*/ 25 h 30"/>
                  <a:gd name="T10" fmla="*/ 26 w 31"/>
                  <a:gd name="T11" fmla="*/ 6 h 30"/>
                  <a:gd name="T12" fmla="*/ 17 w 31"/>
                  <a:gd name="T13" fmla="*/ 0 h 30"/>
                  <a:gd name="T14" fmla="*/ 15 w 31"/>
                  <a:gd name="T15" fmla="*/ 0 h 30"/>
                  <a:gd name="T16" fmla="*/ 7 w 31"/>
                  <a:gd name="T17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0">
                    <a:moveTo>
                      <a:pt x="7" y="2"/>
                    </a:moveTo>
                    <a:cubicBezTo>
                      <a:pt x="4" y="4"/>
                      <a:pt x="2" y="7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8" y="28"/>
                      <a:pt x="16" y="30"/>
                      <a:pt x="23" y="25"/>
                    </a:cubicBezTo>
                    <a:cubicBezTo>
                      <a:pt x="29" y="21"/>
                      <a:pt x="31" y="12"/>
                      <a:pt x="26" y="6"/>
                    </a:cubicBezTo>
                    <a:cubicBezTo>
                      <a:pt x="24" y="2"/>
                      <a:pt x="20" y="0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2" y="0"/>
                      <a:pt x="9" y="0"/>
                      <a:pt x="7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206">
                <a:extLst>
                  <a:ext uri="{FF2B5EF4-FFF2-40B4-BE49-F238E27FC236}">
                    <a16:creationId xmlns="" xmlns:a16="http://schemas.microsoft.com/office/drawing/2014/main" id="{105B61A5-CC28-403D-BD77-F71F01187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2413" y="646112"/>
                <a:ext cx="80963" cy="82550"/>
              </a:xfrm>
              <a:custGeom>
                <a:avLst/>
                <a:gdLst>
                  <a:gd name="T0" fmla="*/ 24 w 30"/>
                  <a:gd name="T1" fmla="*/ 28 h 31"/>
                  <a:gd name="T2" fmla="*/ 30 w 30"/>
                  <a:gd name="T3" fmla="*/ 16 h 31"/>
                  <a:gd name="T4" fmla="*/ 30 w 30"/>
                  <a:gd name="T5" fmla="*/ 15 h 31"/>
                  <a:gd name="T6" fmla="*/ 28 w 30"/>
                  <a:gd name="T7" fmla="*/ 8 h 31"/>
                  <a:gd name="T8" fmla="*/ 8 w 30"/>
                  <a:gd name="T9" fmla="*/ 5 h 31"/>
                  <a:gd name="T10" fmla="*/ 5 w 30"/>
                  <a:gd name="T11" fmla="*/ 24 h 31"/>
                  <a:gd name="T12" fmla="*/ 9 w 30"/>
                  <a:gd name="T13" fmla="*/ 28 h 31"/>
                  <a:gd name="T14" fmla="*/ 10 w 30"/>
                  <a:gd name="T15" fmla="*/ 29 h 31"/>
                  <a:gd name="T16" fmla="*/ 24 w 30"/>
                  <a:gd name="T17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1">
                    <a:moveTo>
                      <a:pt x="24" y="28"/>
                    </a:moveTo>
                    <a:cubicBezTo>
                      <a:pt x="28" y="25"/>
                      <a:pt x="30" y="21"/>
                      <a:pt x="30" y="16"/>
                    </a:cubicBezTo>
                    <a:cubicBezTo>
                      <a:pt x="30" y="16"/>
                      <a:pt x="30" y="15"/>
                      <a:pt x="30" y="15"/>
                    </a:cubicBezTo>
                    <a:cubicBezTo>
                      <a:pt x="30" y="12"/>
                      <a:pt x="29" y="10"/>
                      <a:pt x="28" y="8"/>
                    </a:cubicBezTo>
                    <a:cubicBezTo>
                      <a:pt x="23" y="2"/>
                      <a:pt x="15" y="0"/>
                      <a:pt x="8" y="5"/>
                    </a:cubicBezTo>
                    <a:cubicBezTo>
                      <a:pt x="2" y="9"/>
                      <a:pt x="0" y="18"/>
                      <a:pt x="5" y="24"/>
                    </a:cubicBezTo>
                    <a:cubicBezTo>
                      <a:pt x="6" y="26"/>
                      <a:pt x="7" y="27"/>
                      <a:pt x="9" y="28"/>
                    </a:cubicBezTo>
                    <a:cubicBezTo>
                      <a:pt x="9" y="29"/>
                      <a:pt x="10" y="29"/>
                      <a:pt x="10" y="29"/>
                    </a:cubicBezTo>
                    <a:cubicBezTo>
                      <a:pt x="15" y="31"/>
                      <a:pt x="20" y="31"/>
                      <a:pt x="2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207">
                <a:extLst>
                  <a:ext uri="{FF2B5EF4-FFF2-40B4-BE49-F238E27FC236}">
                    <a16:creationId xmlns="" xmlns:a16="http://schemas.microsoft.com/office/drawing/2014/main" id="{259E406B-12B8-4019-A7B6-4F820F458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13875" y="1157287"/>
                <a:ext cx="82550" cy="79375"/>
              </a:xfrm>
              <a:custGeom>
                <a:avLst/>
                <a:gdLst>
                  <a:gd name="T0" fmla="*/ 15 w 31"/>
                  <a:gd name="T1" fmla="*/ 0 h 30"/>
                  <a:gd name="T2" fmla="*/ 7 w 31"/>
                  <a:gd name="T3" fmla="*/ 2 h 30"/>
                  <a:gd name="T4" fmla="*/ 4 w 31"/>
                  <a:gd name="T5" fmla="*/ 6 h 30"/>
                  <a:gd name="T6" fmla="*/ 3 w 31"/>
                  <a:gd name="T7" fmla="*/ 7 h 30"/>
                  <a:gd name="T8" fmla="*/ 4 w 31"/>
                  <a:gd name="T9" fmla="*/ 22 h 30"/>
                  <a:gd name="T10" fmla="*/ 23 w 31"/>
                  <a:gd name="T11" fmla="*/ 25 h 30"/>
                  <a:gd name="T12" fmla="*/ 27 w 31"/>
                  <a:gd name="T13" fmla="*/ 6 h 30"/>
                  <a:gd name="T14" fmla="*/ 16 w 31"/>
                  <a:gd name="T15" fmla="*/ 0 h 30"/>
                  <a:gd name="T16" fmla="*/ 15 w 31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0">
                    <a:moveTo>
                      <a:pt x="15" y="0"/>
                    </a:moveTo>
                    <a:cubicBezTo>
                      <a:pt x="12" y="0"/>
                      <a:pt x="9" y="1"/>
                      <a:pt x="7" y="2"/>
                    </a:cubicBezTo>
                    <a:cubicBezTo>
                      <a:pt x="6" y="3"/>
                      <a:pt x="4" y="4"/>
                      <a:pt x="4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0" y="12"/>
                      <a:pt x="0" y="17"/>
                      <a:pt x="4" y="22"/>
                    </a:cubicBezTo>
                    <a:cubicBezTo>
                      <a:pt x="8" y="28"/>
                      <a:pt x="17" y="30"/>
                      <a:pt x="23" y="25"/>
                    </a:cubicBezTo>
                    <a:cubicBezTo>
                      <a:pt x="30" y="21"/>
                      <a:pt x="31" y="12"/>
                      <a:pt x="27" y="6"/>
                    </a:cubicBezTo>
                    <a:cubicBezTo>
                      <a:pt x="24" y="2"/>
                      <a:pt x="20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208">
                <a:extLst>
                  <a:ext uri="{FF2B5EF4-FFF2-40B4-BE49-F238E27FC236}">
                    <a16:creationId xmlns="" xmlns:a16="http://schemas.microsoft.com/office/drawing/2014/main" id="{6D2334A8-AE2D-41C3-8B40-1C2815B7E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62988" y="704850"/>
                <a:ext cx="80963" cy="79375"/>
              </a:xfrm>
              <a:custGeom>
                <a:avLst/>
                <a:gdLst>
                  <a:gd name="T0" fmla="*/ 24 w 30"/>
                  <a:gd name="T1" fmla="*/ 27 h 30"/>
                  <a:gd name="T2" fmla="*/ 28 w 30"/>
                  <a:gd name="T3" fmla="*/ 22 h 30"/>
                  <a:gd name="T4" fmla="*/ 29 w 30"/>
                  <a:gd name="T5" fmla="*/ 21 h 30"/>
                  <a:gd name="T6" fmla="*/ 27 w 30"/>
                  <a:gd name="T7" fmla="*/ 8 h 30"/>
                  <a:gd name="T8" fmla="*/ 7 w 30"/>
                  <a:gd name="T9" fmla="*/ 4 h 30"/>
                  <a:gd name="T10" fmla="*/ 4 w 30"/>
                  <a:gd name="T11" fmla="*/ 24 h 30"/>
                  <a:gd name="T12" fmla="*/ 9 w 30"/>
                  <a:gd name="T13" fmla="*/ 28 h 30"/>
                  <a:gd name="T14" fmla="*/ 10 w 30"/>
                  <a:gd name="T15" fmla="*/ 29 h 30"/>
                  <a:gd name="T16" fmla="*/ 24 w 30"/>
                  <a:gd name="T17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0">
                    <a:moveTo>
                      <a:pt x="24" y="27"/>
                    </a:moveTo>
                    <a:cubicBezTo>
                      <a:pt x="25" y="26"/>
                      <a:pt x="27" y="24"/>
                      <a:pt x="28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17"/>
                      <a:pt x="30" y="12"/>
                      <a:pt x="27" y="8"/>
                    </a:cubicBezTo>
                    <a:cubicBezTo>
                      <a:pt x="23" y="1"/>
                      <a:pt x="14" y="0"/>
                      <a:pt x="7" y="4"/>
                    </a:cubicBezTo>
                    <a:cubicBezTo>
                      <a:pt x="1" y="9"/>
                      <a:pt x="0" y="17"/>
                      <a:pt x="4" y="24"/>
                    </a:cubicBezTo>
                    <a:cubicBezTo>
                      <a:pt x="5" y="26"/>
                      <a:pt x="7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5" y="30"/>
                      <a:pt x="20" y="30"/>
                      <a:pt x="24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209">
                <a:extLst>
                  <a:ext uri="{FF2B5EF4-FFF2-40B4-BE49-F238E27FC236}">
                    <a16:creationId xmlns="" xmlns:a16="http://schemas.microsoft.com/office/drawing/2014/main" id="{DF2A2C2A-43CC-4621-8297-2A9D15A36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8188" y="2139950"/>
                <a:ext cx="85725" cy="84138"/>
              </a:xfrm>
              <a:custGeom>
                <a:avLst/>
                <a:gdLst>
                  <a:gd name="T0" fmla="*/ 24 w 32"/>
                  <a:gd name="T1" fmla="*/ 3 h 31"/>
                  <a:gd name="T2" fmla="*/ 12 w 32"/>
                  <a:gd name="T3" fmla="*/ 1 h 31"/>
                  <a:gd name="T4" fmla="*/ 10 w 32"/>
                  <a:gd name="T5" fmla="*/ 2 h 31"/>
                  <a:gd name="T6" fmla="*/ 7 w 32"/>
                  <a:gd name="T7" fmla="*/ 3 h 31"/>
                  <a:gd name="T8" fmla="*/ 4 w 32"/>
                  <a:gd name="T9" fmla="*/ 23 h 31"/>
                  <a:gd name="T10" fmla="*/ 24 w 32"/>
                  <a:gd name="T11" fmla="*/ 26 h 31"/>
                  <a:gd name="T12" fmla="*/ 27 w 32"/>
                  <a:gd name="T13" fmla="*/ 7 h 31"/>
                  <a:gd name="T14" fmla="*/ 25 w 32"/>
                  <a:gd name="T15" fmla="*/ 4 h 31"/>
                  <a:gd name="T16" fmla="*/ 24 w 32"/>
                  <a:gd name="T1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31">
                    <a:moveTo>
                      <a:pt x="24" y="3"/>
                    </a:moveTo>
                    <a:cubicBezTo>
                      <a:pt x="21" y="1"/>
                      <a:pt x="16" y="0"/>
                      <a:pt x="12" y="1"/>
                    </a:cubicBezTo>
                    <a:cubicBezTo>
                      <a:pt x="11" y="1"/>
                      <a:pt x="11" y="1"/>
                      <a:pt x="10" y="2"/>
                    </a:cubicBezTo>
                    <a:cubicBezTo>
                      <a:pt x="9" y="2"/>
                      <a:pt x="8" y="2"/>
                      <a:pt x="7" y="3"/>
                    </a:cubicBezTo>
                    <a:cubicBezTo>
                      <a:pt x="1" y="8"/>
                      <a:pt x="0" y="16"/>
                      <a:pt x="4" y="23"/>
                    </a:cubicBezTo>
                    <a:cubicBezTo>
                      <a:pt x="8" y="29"/>
                      <a:pt x="17" y="31"/>
                      <a:pt x="24" y="26"/>
                    </a:cubicBezTo>
                    <a:cubicBezTo>
                      <a:pt x="30" y="22"/>
                      <a:pt x="32" y="13"/>
                      <a:pt x="27" y="7"/>
                    </a:cubicBezTo>
                    <a:cubicBezTo>
                      <a:pt x="27" y="6"/>
                      <a:pt x="26" y="5"/>
                      <a:pt x="25" y="4"/>
                    </a:cubicBezTo>
                    <a:cubicBezTo>
                      <a:pt x="25" y="4"/>
                      <a:pt x="24" y="4"/>
                      <a:pt x="24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10">
                <a:extLst>
                  <a:ext uri="{FF2B5EF4-FFF2-40B4-BE49-F238E27FC236}">
                    <a16:creationId xmlns="" xmlns:a16="http://schemas.microsoft.com/office/drawing/2014/main" id="{0E1181D5-3DD4-46AD-8DA0-F83EAC7F7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7500" y="2265362"/>
                <a:ext cx="85725" cy="80963"/>
              </a:xfrm>
              <a:custGeom>
                <a:avLst/>
                <a:gdLst>
                  <a:gd name="T0" fmla="*/ 8 w 32"/>
                  <a:gd name="T1" fmla="*/ 3 h 30"/>
                  <a:gd name="T2" fmla="*/ 4 w 32"/>
                  <a:gd name="T3" fmla="*/ 23 h 30"/>
                  <a:gd name="T4" fmla="*/ 8 w 32"/>
                  <a:gd name="T5" fmla="*/ 27 h 30"/>
                  <a:gd name="T6" fmla="*/ 9 w 32"/>
                  <a:gd name="T7" fmla="*/ 27 h 30"/>
                  <a:gd name="T8" fmla="*/ 24 w 32"/>
                  <a:gd name="T9" fmla="*/ 27 h 30"/>
                  <a:gd name="T10" fmla="*/ 28 w 32"/>
                  <a:gd name="T11" fmla="*/ 7 h 30"/>
                  <a:gd name="T12" fmla="*/ 26 w 32"/>
                  <a:gd name="T13" fmla="*/ 5 h 30"/>
                  <a:gd name="T14" fmla="*/ 24 w 32"/>
                  <a:gd name="T15" fmla="*/ 4 h 30"/>
                  <a:gd name="T16" fmla="*/ 8 w 32"/>
                  <a:gd name="T17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30">
                    <a:moveTo>
                      <a:pt x="8" y="3"/>
                    </a:moveTo>
                    <a:cubicBezTo>
                      <a:pt x="1" y="8"/>
                      <a:pt x="0" y="17"/>
                      <a:pt x="4" y="23"/>
                    </a:cubicBezTo>
                    <a:cubicBezTo>
                      <a:pt x="5" y="25"/>
                      <a:pt x="7" y="26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4" y="30"/>
                      <a:pt x="20" y="30"/>
                      <a:pt x="24" y="27"/>
                    </a:cubicBezTo>
                    <a:cubicBezTo>
                      <a:pt x="30" y="22"/>
                      <a:pt x="32" y="13"/>
                      <a:pt x="28" y="7"/>
                    </a:cubicBezTo>
                    <a:cubicBezTo>
                      <a:pt x="27" y="6"/>
                      <a:pt x="26" y="5"/>
                      <a:pt x="26" y="5"/>
                    </a:cubicBezTo>
                    <a:cubicBezTo>
                      <a:pt x="25" y="4"/>
                      <a:pt x="25" y="4"/>
                      <a:pt x="24" y="4"/>
                    </a:cubicBezTo>
                    <a:cubicBezTo>
                      <a:pt x="20" y="0"/>
                      <a:pt x="13" y="0"/>
                      <a:pt x="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211">
                <a:extLst>
                  <a:ext uri="{FF2B5EF4-FFF2-40B4-BE49-F238E27FC236}">
                    <a16:creationId xmlns="" xmlns:a16="http://schemas.microsoft.com/office/drawing/2014/main" id="{42DC2412-5BC3-4F85-BDE0-69EA26E3F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27963" y="1306512"/>
                <a:ext cx="85725" cy="85725"/>
              </a:xfrm>
              <a:custGeom>
                <a:avLst/>
                <a:gdLst>
                  <a:gd name="T0" fmla="*/ 27 w 32"/>
                  <a:gd name="T1" fmla="*/ 25 h 32"/>
                  <a:gd name="T2" fmla="*/ 28 w 32"/>
                  <a:gd name="T3" fmla="*/ 8 h 32"/>
                  <a:gd name="T4" fmla="*/ 8 w 32"/>
                  <a:gd name="T5" fmla="*/ 5 h 32"/>
                  <a:gd name="T6" fmla="*/ 5 w 32"/>
                  <a:gd name="T7" fmla="*/ 24 h 32"/>
                  <a:gd name="T8" fmla="*/ 25 w 32"/>
                  <a:gd name="T9" fmla="*/ 28 h 32"/>
                  <a:gd name="T10" fmla="*/ 26 w 32"/>
                  <a:gd name="T11" fmla="*/ 26 h 32"/>
                  <a:gd name="T12" fmla="*/ 27 w 32"/>
                  <a:gd name="T13" fmla="*/ 2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32">
                    <a:moveTo>
                      <a:pt x="27" y="25"/>
                    </a:moveTo>
                    <a:cubicBezTo>
                      <a:pt x="31" y="20"/>
                      <a:pt x="32" y="13"/>
                      <a:pt x="28" y="8"/>
                    </a:cubicBezTo>
                    <a:cubicBezTo>
                      <a:pt x="24" y="2"/>
                      <a:pt x="15" y="0"/>
                      <a:pt x="8" y="5"/>
                    </a:cubicBezTo>
                    <a:cubicBezTo>
                      <a:pt x="2" y="9"/>
                      <a:pt x="0" y="18"/>
                      <a:pt x="5" y="24"/>
                    </a:cubicBezTo>
                    <a:cubicBezTo>
                      <a:pt x="9" y="31"/>
                      <a:pt x="18" y="32"/>
                      <a:pt x="25" y="28"/>
                    </a:cubicBezTo>
                    <a:cubicBezTo>
                      <a:pt x="25" y="27"/>
                      <a:pt x="26" y="27"/>
                      <a:pt x="26" y="26"/>
                    </a:cubicBezTo>
                    <a:cubicBezTo>
                      <a:pt x="27" y="26"/>
                      <a:pt x="27" y="25"/>
                      <a:pt x="27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212">
                <a:extLst>
                  <a:ext uri="{FF2B5EF4-FFF2-40B4-BE49-F238E27FC236}">
                    <a16:creationId xmlns="" xmlns:a16="http://schemas.microsoft.com/office/drawing/2014/main" id="{6BDE5AD2-849A-485E-8792-2269291F9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6725" y="3073400"/>
                <a:ext cx="85725" cy="85725"/>
              </a:xfrm>
              <a:custGeom>
                <a:avLst/>
                <a:gdLst>
                  <a:gd name="T0" fmla="*/ 27 w 32"/>
                  <a:gd name="T1" fmla="*/ 6 h 32"/>
                  <a:gd name="T2" fmla="*/ 8 w 32"/>
                  <a:gd name="T3" fmla="*/ 4 h 32"/>
                  <a:gd name="T4" fmla="*/ 5 w 32"/>
                  <a:gd name="T5" fmla="*/ 24 h 32"/>
                  <a:gd name="T6" fmla="*/ 24 w 32"/>
                  <a:gd name="T7" fmla="*/ 27 h 32"/>
                  <a:gd name="T8" fmla="*/ 28 w 32"/>
                  <a:gd name="T9" fmla="*/ 8 h 32"/>
                  <a:gd name="T10" fmla="*/ 28 w 32"/>
                  <a:gd name="T11" fmla="*/ 7 h 32"/>
                  <a:gd name="T12" fmla="*/ 27 w 32"/>
                  <a:gd name="T13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32">
                    <a:moveTo>
                      <a:pt x="27" y="6"/>
                    </a:moveTo>
                    <a:cubicBezTo>
                      <a:pt x="22" y="1"/>
                      <a:pt x="14" y="0"/>
                      <a:pt x="8" y="4"/>
                    </a:cubicBezTo>
                    <a:cubicBezTo>
                      <a:pt x="2" y="8"/>
                      <a:pt x="0" y="17"/>
                      <a:pt x="5" y="24"/>
                    </a:cubicBezTo>
                    <a:cubicBezTo>
                      <a:pt x="9" y="30"/>
                      <a:pt x="18" y="32"/>
                      <a:pt x="24" y="27"/>
                    </a:cubicBezTo>
                    <a:cubicBezTo>
                      <a:pt x="31" y="23"/>
                      <a:pt x="32" y="14"/>
                      <a:pt x="28" y="8"/>
                    </a:cubicBezTo>
                    <a:cubicBezTo>
                      <a:pt x="28" y="8"/>
                      <a:pt x="28" y="8"/>
                      <a:pt x="28" y="7"/>
                    </a:cubicBezTo>
                    <a:cubicBezTo>
                      <a:pt x="28" y="7"/>
                      <a:pt x="27" y="7"/>
                      <a:pt x="2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213">
                <a:extLst>
                  <a:ext uri="{FF2B5EF4-FFF2-40B4-BE49-F238E27FC236}">
                    <a16:creationId xmlns="" xmlns:a16="http://schemas.microsoft.com/office/drawing/2014/main" id="{F296F736-D06C-4D88-BCD8-885635A0F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46700" y="3197225"/>
                <a:ext cx="4763" cy="28575"/>
              </a:xfrm>
              <a:custGeom>
                <a:avLst/>
                <a:gdLst>
                  <a:gd name="T0" fmla="*/ 0 w 2"/>
                  <a:gd name="T1" fmla="*/ 11 h 11"/>
                  <a:gd name="T2" fmla="*/ 2 w 2"/>
                  <a:gd name="T3" fmla="*/ 11 h 11"/>
                  <a:gd name="T4" fmla="*/ 1 w 2"/>
                  <a:gd name="T5" fmla="*/ 0 h 11"/>
                  <a:gd name="T6" fmla="*/ 0 w 2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1">
                    <a:moveTo>
                      <a:pt x="0" y="11"/>
                    </a:moveTo>
                    <a:cubicBezTo>
                      <a:pt x="1" y="11"/>
                      <a:pt x="1" y="11"/>
                      <a:pt x="2" y="1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214">
                <a:extLst>
                  <a:ext uri="{FF2B5EF4-FFF2-40B4-BE49-F238E27FC236}">
                    <a16:creationId xmlns="" xmlns:a16="http://schemas.microsoft.com/office/drawing/2014/main" id="{1CF2AC8E-6C30-4171-B1BA-931AFC7C4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09888" y="841375"/>
                <a:ext cx="2395538" cy="2406650"/>
              </a:xfrm>
              <a:custGeom>
                <a:avLst/>
                <a:gdLst>
                  <a:gd name="T0" fmla="*/ 893 w 895"/>
                  <a:gd name="T1" fmla="*/ 900 h 900"/>
                  <a:gd name="T2" fmla="*/ 895 w 895"/>
                  <a:gd name="T3" fmla="*/ 899 h 900"/>
                  <a:gd name="T4" fmla="*/ 2 w 895"/>
                  <a:gd name="T5" fmla="*/ 0 h 900"/>
                  <a:gd name="T6" fmla="*/ 0 w 895"/>
                  <a:gd name="T7" fmla="*/ 2 h 900"/>
                  <a:gd name="T8" fmla="*/ 893 w 895"/>
                  <a:gd name="T9" fmla="*/ 90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5" h="900">
                    <a:moveTo>
                      <a:pt x="893" y="900"/>
                    </a:moveTo>
                    <a:cubicBezTo>
                      <a:pt x="894" y="900"/>
                      <a:pt x="894" y="899"/>
                      <a:pt x="895" y="899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2"/>
                      <a:pt x="0" y="2"/>
                    </a:cubicBezTo>
                    <a:lnTo>
                      <a:pt x="893" y="9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215">
                <a:extLst>
                  <a:ext uri="{FF2B5EF4-FFF2-40B4-BE49-F238E27FC236}">
                    <a16:creationId xmlns="" xmlns:a16="http://schemas.microsoft.com/office/drawing/2014/main" id="{2392F3D7-2CFE-42D6-B24C-67B345AA3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5875" y="-252413"/>
                <a:ext cx="1506538" cy="3481388"/>
              </a:xfrm>
              <a:custGeom>
                <a:avLst/>
                <a:gdLst>
                  <a:gd name="T0" fmla="*/ 563 w 563"/>
                  <a:gd name="T1" fmla="*/ 1302 h 1302"/>
                  <a:gd name="T2" fmla="*/ 3 w 563"/>
                  <a:gd name="T3" fmla="*/ 0 h 1302"/>
                  <a:gd name="T4" fmla="*/ 1 w 563"/>
                  <a:gd name="T5" fmla="*/ 1 h 1302"/>
                  <a:gd name="T6" fmla="*/ 0 w 563"/>
                  <a:gd name="T7" fmla="*/ 1 h 1302"/>
                  <a:gd name="T8" fmla="*/ 560 w 563"/>
                  <a:gd name="T9" fmla="*/ 1302 h 1302"/>
                  <a:gd name="T10" fmla="*/ 560 w 563"/>
                  <a:gd name="T11" fmla="*/ 1302 h 1302"/>
                  <a:gd name="T12" fmla="*/ 563 w 563"/>
                  <a:gd name="T13" fmla="*/ 1302 h 1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3" h="1302">
                    <a:moveTo>
                      <a:pt x="563" y="1302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560" y="1302"/>
                      <a:pt x="560" y="1302"/>
                      <a:pt x="560" y="1302"/>
                    </a:cubicBezTo>
                    <a:cubicBezTo>
                      <a:pt x="560" y="1302"/>
                      <a:pt x="560" y="1302"/>
                      <a:pt x="560" y="1302"/>
                    </a:cubicBezTo>
                    <a:cubicBezTo>
                      <a:pt x="561" y="1302"/>
                      <a:pt x="562" y="1302"/>
                      <a:pt x="563" y="13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216">
                <a:extLst>
                  <a:ext uri="{FF2B5EF4-FFF2-40B4-BE49-F238E27FC236}">
                    <a16:creationId xmlns="" xmlns:a16="http://schemas.microsoft.com/office/drawing/2014/main" id="{13CB4575-FA32-4E18-90A0-37C8CF273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81588" y="950912"/>
                <a:ext cx="620713" cy="2274888"/>
              </a:xfrm>
              <a:custGeom>
                <a:avLst/>
                <a:gdLst>
                  <a:gd name="T0" fmla="*/ 100 w 232"/>
                  <a:gd name="T1" fmla="*/ 840 h 851"/>
                  <a:gd name="T2" fmla="*/ 101 w 232"/>
                  <a:gd name="T3" fmla="*/ 851 h 851"/>
                  <a:gd name="T4" fmla="*/ 104 w 232"/>
                  <a:gd name="T5" fmla="*/ 851 h 851"/>
                  <a:gd name="T6" fmla="*/ 101 w 232"/>
                  <a:gd name="T7" fmla="*/ 832 h 851"/>
                  <a:gd name="T8" fmla="*/ 232 w 232"/>
                  <a:gd name="T9" fmla="*/ 0 h 851"/>
                  <a:gd name="T10" fmla="*/ 229 w 232"/>
                  <a:gd name="T11" fmla="*/ 0 h 851"/>
                  <a:gd name="T12" fmla="*/ 100 w 232"/>
                  <a:gd name="T13" fmla="*/ 824 h 851"/>
                  <a:gd name="T14" fmla="*/ 2 w 232"/>
                  <a:gd name="T15" fmla="*/ 1 h 851"/>
                  <a:gd name="T16" fmla="*/ 0 w 232"/>
                  <a:gd name="T17" fmla="*/ 1 h 851"/>
                  <a:gd name="T18" fmla="*/ 99 w 232"/>
                  <a:gd name="T19" fmla="*/ 832 h 851"/>
                  <a:gd name="T20" fmla="*/ 96 w 232"/>
                  <a:gd name="T21" fmla="*/ 851 h 851"/>
                  <a:gd name="T22" fmla="*/ 99 w 232"/>
                  <a:gd name="T23" fmla="*/ 851 h 851"/>
                  <a:gd name="T24" fmla="*/ 100 w 232"/>
                  <a:gd name="T25" fmla="*/ 84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2" h="851">
                    <a:moveTo>
                      <a:pt x="100" y="840"/>
                    </a:moveTo>
                    <a:cubicBezTo>
                      <a:pt x="101" y="851"/>
                      <a:pt x="101" y="851"/>
                      <a:pt x="101" y="851"/>
                    </a:cubicBezTo>
                    <a:cubicBezTo>
                      <a:pt x="102" y="851"/>
                      <a:pt x="103" y="851"/>
                      <a:pt x="104" y="851"/>
                    </a:cubicBezTo>
                    <a:cubicBezTo>
                      <a:pt x="101" y="832"/>
                      <a:pt x="101" y="832"/>
                      <a:pt x="101" y="832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231" y="0"/>
                      <a:pt x="230" y="0"/>
                      <a:pt x="229" y="0"/>
                    </a:cubicBezTo>
                    <a:cubicBezTo>
                      <a:pt x="100" y="824"/>
                      <a:pt x="100" y="824"/>
                      <a:pt x="100" y="824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99" y="832"/>
                      <a:pt x="99" y="832"/>
                      <a:pt x="99" y="832"/>
                    </a:cubicBezTo>
                    <a:cubicBezTo>
                      <a:pt x="96" y="851"/>
                      <a:pt x="96" y="851"/>
                      <a:pt x="96" y="851"/>
                    </a:cubicBezTo>
                    <a:cubicBezTo>
                      <a:pt x="97" y="851"/>
                      <a:pt x="98" y="851"/>
                      <a:pt x="99" y="851"/>
                    </a:cubicBezTo>
                    <a:lnTo>
                      <a:pt x="10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217">
                <a:extLst>
                  <a:ext uri="{FF2B5EF4-FFF2-40B4-BE49-F238E27FC236}">
                    <a16:creationId xmlns="" xmlns:a16="http://schemas.microsoft.com/office/drawing/2014/main" id="{196026EA-836D-48A3-BAE5-EB9D97963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87963" y="3225800"/>
                <a:ext cx="120650" cy="117475"/>
              </a:xfrm>
              <a:custGeom>
                <a:avLst/>
                <a:gdLst>
                  <a:gd name="T0" fmla="*/ 3 w 45"/>
                  <a:gd name="T1" fmla="*/ 28 h 44"/>
                  <a:gd name="T2" fmla="*/ 29 w 45"/>
                  <a:gd name="T3" fmla="*/ 40 h 44"/>
                  <a:gd name="T4" fmla="*/ 41 w 45"/>
                  <a:gd name="T5" fmla="*/ 12 h 44"/>
                  <a:gd name="T6" fmla="*/ 27 w 45"/>
                  <a:gd name="T7" fmla="*/ 0 h 44"/>
                  <a:gd name="T8" fmla="*/ 24 w 45"/>
                  <a:gd name="T9" fmla="*/ 0 h 44"/>
                  <a:gd name="T10" fmla="*/ 22 w 45"/>
                  <a:gd name="T11" fmla="*/ 0 h 44"/>
                  <a:gd name="T12" fmla="*/ 19 w 45"/>
                  <a:gd name="T13" fmla="*/ 0 h 44"/>
                  <a:gd name="T14" fmla="*/ 17 w 45"/>
                  <a:gd name="T15" fmla="*/ 1 h 44"/>
                  <a:gd name="T16" fmla="*/ 14 w 45"/>
                  <a:gd name="T17" fmla="*/ 1 h 44"/>
                  <a:gd name="T18" fmla="*/ 14 w 45"/>
                  <a:gd name="T19" fmla="*/ 1 h 44"/>
                  <a:gd name="T20" fmla="*/ 7 w 45"/>
                  <a:gd name="T21" fmla="*/ 7 h 44"/>
                  <a:gd name="T22" fmla="*/ 5 w 45"/>
                  <a:gd name="T23" fmla="*/ 8 h 44"/>
                  <a:gd name="T24" fmla="*/ 3 w 45"/>
                  <a:gd name="T25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4">
                    <a:moveTo>
                      <a:pt x="3" y="28"/>
                    </a:moveTo>
                    <a:cubicBezTo>
                      <a:pt x="7" y="39"/>
                      <a:pt x="19" y="44"/>
                      <a:pt x="29" y="40"/>
                    </a:cubicBezTo>
                    <a:cubicBezTo>
                      <a:pt x="40" y="35"/>
                      <a:pt x="45" y="23"/>
                      <a:pt x="41" y="12"/>
                    </a:cubicBezTo>
                    <a:cubicBezTo>
                      <a:pt x="38" y="6"/>
                      <a:pt x="33" y="2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1" y="0"/>
                      <a:pt x="20" y="0"/>
                      <a:pt x="19" y="0"/>
                    </a:cubicBezTo>
                    <a:cubicBezTo>
                      <a:pt x="18" y="0"/>
                      <a:pt x="18" y="0"/>
                      <a:pt x="17" y="1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2"/>
                      <a:pt x="9" y="4"/>
                      <a:pt x="7" y="7"/>
                    </a:cubicBezTo>
                    <a:cubicBezTo>
                      <a:pt x="6" y="7"/>
                      <a:pt x="6" y="8"/>
                      <a:pt x="5" y="8"/>
                    </a:cubicBezTo>
                    <a:cubicBezTo>
                      <a:pt x="1" y="14"/>
                      <a:pt x="0" y="21"/>
                      <a:pt x="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218">
                <a:extLst>
                  <a:ext uri="{FF2B5EF4-FFF2-40B4-BE49-F238E27FC236}">
                    <a16:creationId xmlns="" xmlns:a16="http://schemas.microsoft.com/office/drawing/2014/main" id="{8ECF9AE2-3938-4ABA-8A57-584719A7C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13050" y="742950"/>
                <a:ext cx="120650" cy="125413"/>
              </a:xfrm>
              <a:custGeom>
                <a:avLst/>
                <a:gdLst>
                  <a:gd name="T0" fmla="*/ 4 w 45"/>
                  <a:gd name="T1" fmla="*/ 32 h 47"/>
                  <a:gd name="T2" fmla="*/ 30 w 45"/>
                  <a:gd name="T3" fmla="*/ 43 h 47"/>
                  <a:gd name="T4" fmla="*/ 36 w 45"/>
                  <a:gd name="T5" fmla="*/ 39 h 47"/>
                  <a:gd name="T6" fmla="*/ 38 w 45"/>
                  <a:gd name="T7" fmla="*/ 37 h 47"/>
                  <a:gd name="T8" fmla="*/ 42 w 45"/>
                  <a:gd name="T9" fmla="*/ 16 h 47"/>
                  <a:gd name="T10" fmla="*/ 16 w 45"/>
                  <a:gd name="T11" fmla="*/ 5 h 47"/>
                  <a:gd name="T12" fmla="*/ 4 w 45"/>
                  <a:gd name="T13" fmla="*/ 3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47">
                    <a:moveTo>
                      <a:pt x="4" y="32"/>
                    </a:moveTo>
                    <a:cubicBezTo>
                      <a:pt x="8" y="42"/>
                      <a:pt x="20" y="47"/>
                      <a:pt x="30" y="43"/>
                    </a:cubicBezTo>
                    <a:cubicBezTo>
                      <a:pt x="33" y="42"/>
                      <a:pt x="35" y="41"/>
                      <a:pt x="36" y="39"/>
                    </a:cubicBezTo>
                    <a:cubicBezTo>
                      <a:pt x="37" y="39"/>
                      <a:pt x="38" y="38"/>
                      <a:pt x="38" y="37"/>
                    </a:cubicBezTo>
                    <a:cubicBezTo>
                      <a:pt x="43" y="32"/>
                      <a:pt x="45" y="23"/>
                      <a:pt x="42" y="16"/>
                    </a:cubicBezTo>
                    <a:cubicBezTo>
                      <a:pt x="38" y="5"/>
                      <a:pt x="26" y="0"/>
                      <a:pt x="16" y="5"/>
                    </a:cubicBezTo>
                    <a:cubicBezTo>
                      <a:pt x="5" y="9"/>
                      <a:pt x="0" y="21"/>
                      <a:pt x="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219">
                <a:extLst>
                  <a:ext uri="{FF2B5EF4-FFF2-40B4-BE49-F238E27FC236}">
                    <a16:creationId xmlns="" xmlns:a16="http://schemas.microsoft.com/office/drawing/2014/main" id="{40A914A1-DECC-4AE7-A4F6-3A4837346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4913" y="-365126"/>
                <a:ext cx="123825" cy="125413"/>
              </a:xfrm>
              <a:custGeom>
                <a:avLst/>
                <a:gdLst>
                  <a:gd name="T0" fmla="*/ 33 w 46"/>
                  <a:gd name="T1" fmla="*/ 42 h 47"/>
                  <a:gd name="T2" fmla="*/ 43 w 46"/>
                  <a:gd name="T3" fmla="*/ 16 h 47"/>
                  <a:gd name="T4" fmla="*/ 16 w 46"/>
                  <a:gd name="T5" fmla="*/ 4 h 47"/>
                  <a:gd name="T6" fmla="*/ 4 w 46"/>
                  <a:gd name="T7" fmla="*/ 31 h 47"/>
                  <a:gd name="T8" fmla="*/ 30 w 46"/>
                  <a:gd name="T9" fmla="*/ 43 h 47"/>
                  <a:gd name="T10" fmla="*/ 31 w 46"/>
                  <a:gd name="T11" fmla="*/ 43 h 47"/>
                  <a:gd name="T12" fmla="*/ 33 w 46"/>
                  <a:gd name="T13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7">
                    <a:moveTo>
                      <a:pt x="33" y="42"/>
                    </a:moveTo>
                    <a:cubicBezTo>
                      <a:pt x="42" y="37"/>
                      <a:pt x="46" y="25"/>
                      <a:pt x="43" y="16"/>
                    </a:cubicBezTo>
                    <a:cubicBezTo>
                      <a:pt x="39" y="5"/>
                      <a:pt x="27" y="0"/>
                      <a:pt x="16" y="4"/>
                    </a:cubicBezTo>
                    <a:cubicBezTo>
                      <a:pt x="6" y="9"/>
                      <a:pt x="0" y="21"/>
                      <a:pt x="4" y="31"/>
                    </a:cubicBezTo>
                    <a:cubicBezTo>
                      <a:pt x="8" y="42"/>
                      <a:pt x="20" y="47"/>
                      <a:pt x="30" y="43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1" y="42"/>
                      <a:pt x="32" y="42"/>
                      <a:pt x="33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220">
                <a:extLst>
                  <a:ext uri="{FF2B5EF4-FFF2-40B4-BE49-F238E27FC236}">
                    <a16:creationId xmlns="" xmlns:a16="http://schemas.microsoft.com/office/drawing/2014/main" id="{1CAA1C98-8806-4E20-B5F3-3E097F4FC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4913" y="835025"/>
                <a:ext cx="125413" cy="120650"/>
              </a:xfrm>
              <a:custGeom>
                <a:avLst/>
                <a:gdLst>
                  <a:gd name="T0" fmla="*/ 27 w 47"/>
                  <a:gd name="T1" fmla="*/ 44 h 45"/>
                  <a:gd name="T2" fmla="*/ 31 w 47"/>
                  <a:gd name="T3" fmla="*/ 43 h 45"/>
                  <a:gd name="T4" fmla="*/ 43 w 47"/>
                  <a:gd name="T5" fmla="*/ 16 h 45"/>
                  <a:gd name="T6" fmla="*/ 16 w 47"/>
                  <a:gd name="T7" fmla="*/ 5 h 45"/>
                  <a:gd name="T8" fmla="*/ 4 w 47"/>
                  <a:gd name="T9" fmla="*/ 32 h 45"/>
                  <a:gd name="T10" fmla="*/ 25 w 47"/>
                  <a:gd name="T11" fmla="*/ 44 h 45"/>
                  <a:gd name="T12" fmla="*/ 27 w 47"/>
                  <a:gd name="T13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5">
                    <a:moveTo>
                      <a:pt x="27" y="44"/>
                    </a:moveTo>
                    <a:cubicBezTo>
                      <a:pt x="28" y="44"/>
                      <a:pt x="30" y="43"/>
                      <a:pt x="31" y="43"/>
                    </a:cubicBezTo>
                    <a:cubicBezTo>
                      <a:pt x="41" y="39"/>
                      <a:pt x="47" y="26"/>
                      <a:pt x="43" y="16"/>
                    </a:cubicBezTo>
                    <a:cubicBezTo>
                      <a:pt x="39" y="5"/>
                      <a:pt x="27" y="0"/>
                      <a:pt x="16" y="5"/>
                    </a:cubicBezTo>
                    <a:cubicBezTo>
                      <a:pt x="6" y="9"/>
                      <a:pt x="0" y="21"/>
                      <a:pt x="4" y="32"/>
                    </a:cubicBezTo>
                    <a:cubicBezTo>
                      <a:pt x="8" y="40"/>
                      <a:pt x="16" y="45"/>
                      <a:pt x="25" y="44"/>
                    </a:cubicBezTo>
                    <a:cubicBezTo>
                      <a:pt x="26" y="44"/>
                      <a:pt x="26" y="44"/>
                      <a:pt x="27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221">
                <a:extLst>
                  <a:ext uri="{FF2B5EF4-FFF2-40B4-BE49-F238E27FC236}">
                    <a16:creationId xmlns="" xmlns:a16="http://schemas.microsoft.com/office/drawing/2014/main" id="{17E561F7-8703-465D-9EBD-A678752C7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0863" y="833437"/>
                <a:ext cx="125413" cy="120650"/>
              </a:xfrm>
              <a:custGeom>
                <a:avLst/>
                <a:gdLst>
                  <a:gd name="T0" fmla="*/ 31 w 47"/>
                  <a:gd name="T1" fmla="*/ 43 h 45"/>
                  <a:gd name="T2" fmla="*/ 43 w 47"/>
                  <a:gd name="T3" fmla="*/ 16 h 45"/>
                  <a:gd name="T4" fmla="*/ 16 w 47"/>
                  <a:gd name="T5" fmla="*/ 4 h 45"/>
                  <a:gd name="T6" fmla="*/ 4 w 47"/>
                  <a:gd name="T7" fmla="*/ 32 h 45"/>
                  <a:gd name="T8" fmla="*/ 24 w 47"/>
                  <a:gd name="T9" fmla="*/ 44 h 45"/>
                  <a:gd name="T10" fmla="*/ 27 w 47"/>
                  <a:gd name="T11" fmla="*/ 44 h 45"/>
                  <a:gd name="T12" fmla="*/ 31 w 47"/>
                  <a:gd name="T13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5">
                    <a:moveTo>
                      <a:pt x="31" y="43"/>
                    </a:moveTo>
                    <a:cubicBezTo>
                      <a:pt x="41" y="38"/>
                      <a:pt x="47" y="26"/>
                      <a:pt x="43" y="16"/>
                    </a:cubicBezTo>
                    <a:cubicBezTo>
                      <a:pt x="38" y="5"/>
                      <a:pt x="27" y="0"/>
                      <a:pt x="16" y="4"/>
                    </a:cubicBezTo>
                    <a:cubicBezTo>
                      <a:pt x="5" y="9"/>
                      <a:pt x="0" y="21"/>
                      <a:pt x="4" y="32"/>
                    </a:cubicBezTo>
                    <a:cubicBezTo>
                      <a:pt x="7" y="40"/>
                      <a:pt x="16" y="45"/>
                      <a:pt x="24" y="44"/>
                    </a:cubicBezTo>
                    <a:cubicBezTo>
                      <a:pt x="25" y="44"/>
                      <a:pt x="26" y="44"/>
                      <a:pt x="27" y="44"/>
                    </a:cubicBezTo>
                    <a:cubicBezTo>
                      <a:pt x="28" y="44"/>
                      <a:pt x="29" y="43"/>
                      <a:pt x="31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" name="组合 205">
              <a:extLst>
                <a:ext uri="{FF2B5EF4-FFF2-40B4-BE49-F238E27FC236}">
                  <a16:creationId xmlns="" xmlns:a16="http://schemas.microsoft.com/office/drawing/2014/main" id="{2C50DE3A-2D15-4516-8EC1-501FAED65379}"/>
                </a:ext>
              </a:extLst>
            </p:cNvPr>
            <p:cNvGrpSpPr/>
            <p:nvPr/>
          </p:nvGrpSpPr>
          <p:grpSpPr>
            <a:xfrm>
              <a:off x="7575587" y="1524919"/>
              <a:ext cx="3731401" cy="3781961"/>
              <a:chOff x="4337050" y="1651000"/>
              <a:chExt cx="3514726" cy="3562351"/>
            </a:xfrm>
          </p:grpSpPr>
          <p:sp>
            <p:nvSpPr>
              <p:cNvPr id="267" name="Line 225">
                <a:extLst>
                  <a:ext uri="{FF2B5EF4-FFF2-40B4-BE49-F238E27FC236}">
                    <a16:creationId xmlns="" xmlns:a16="http://schemas.microsoft.com/office/drawing/2014/main" id="{4A379E22-99AC-44A7-B8AD-FA2AC189B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1675" y="2112963"/>
                <a:ext cx="284163" cy="6699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="" xmlns:a16="http://schemas.microsoft.com/office/drawing/2014/main" id="{CDC92BC0-9D19-4D96-BFF5-943A038A4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1675" y="2620963"/>
                <a:ext cx="568325" cy="1619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Line 227">
                <a:extLst>
                  <a:ext uri="{FF2B5EF4-FFF2-40B4-BE49-F238E27FC236}">
                    <a16:creationId xmlns="" xmlns:a16="http://schemas.microsoft.com/office/drawing/2014/main" id="{A9374CB9-107A-44B3-A9FA-68C8940B82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0000" y="1855788"/>
                <a:ext cx="268288" cy="7747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Line 228">
                <a:extLst>
                  <a:ext uri="{FF2B5EF4-FFF2-40B4-BE49-F238E27FC236}">
                    <a16:creationId xmlns="" xmlns:a16="http://schemas.microsoft.com/office/drawing/2014/main" id="{C97C5051-7EE1-4223-801D-F681DCC07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9488" y="2128838"/>
                <a:ext cx="720725" cy="317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Line 229">
                <a:extLst>
                  <a:ext uri="{FF2B5EF4-FFF2-40B4-BE49-F238E27FC236}">
                    <a16:creationId xmlns="" xmlns:a16="http://schemas.microsoft.com/office/drawing/2014/main" id="{F12DEB34-42E2-402E-81A5-DD6280353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10213" y="1657350"/>
                <a:ext cx="504825" cy="4746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Line 230">
                <a:extLst>
                  <a:ext uri="{FF2B5EF4-FFF2-40B4-BE49-F238E27FC236}">
                    <a16:creationId xmlns="" xmlns:a16="http://schemas.microsoft.com/office/drawing/2014/main" id="{42310950-3B40-4A0D-A8AA-3F8BA146C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8688" y="1657350"/>
                <a:ext cx="611188" cy="3238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Line 231">
                <a:extLst>
                  <a:ext uri="{FF2B5EF4-FFF2-40B4-BE49-F238E27FC236}">
                    <a16:creationId xmlns="" xmlns:a16="http://schemas.microsoft.com/office/drawing/2014/main" id="{49E45B91-923C-4C5E-B16E-51A00567B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9875" y="1981200"/>
                <a:ext cx="366713" cy="3857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Line 232">
                <a:extLst>
                  <a:ext uri="{FF2B5EF4-FFF2-40B4-BE49-F238E27FC236}">
                    <a16:creationId xmlns="" xmlns:a16="http://schemas.microsoft.com/office/drawing/2014/main" id="{870E04EE-5B78-4FB4-9B69-7956039F8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86588" y="2146300"/>
                <a:ext cx="474663" cy="2206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Line 233">
                <a:extLst>
                  <a:ext uri="{FF2B5EF4-FFF2-40B4-BE49-F238E27FC236}">
                    <a16:creationId xmlns="" xmlns:a16="http://schemas.microsoft.com/office/drawing/2014/main" id="{2DA051DB-10E2-49CA-AF9F-B4AEE3794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35838" y="2139950"/>
                <a:ext cx="131763" cy="52387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Line 234">
                <a:extLst>
                  <a:ext uri="{FF2B5EF4-FFF2-40B4-BE49-F238E27FC236}">
                    <a16:creationId xmlns="" xmlns:a16="http://schemas.microsoft.com/office/drawing/2014/main" id="{2FE01273-24BF-4582-9B0E-C71C16508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5838" y="2663825"/>
                <a:ext cx="515938" cy="4746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Line 235">
                <a:extLst>
                  <a:ext uri="{FF2B5EF4-FFF2-40B4-BE49-F238E27FC236}">
                    <a16:creationId xmlns="" xmlns:a16="http://schemas.microsoft.com/office/drawing/2014/main" id="{E6A978AA-053C-42E8-ACE3-D7038C075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56463" y="3138488"/>
                <a:ext cx="595313" cy="3921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Line 236">
                <a:extLst>
                  <a:ext uri="{FF2B5EF4-FFF2-40B4-BE49-F238E27FC236}">
                    <a16:creationId xmlns="" xmlns:a16="http://schemas.microsoft.com/office/drawing/2014/main" id="{A79D802E-C9FA-4805-AC56-D7B2B70F3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6463" y="3530600"/>
                <a:ext cx="357188" cy="4826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Line 237">
                <a:extLst>
                  <a:ext uri="{FF2B5EF4-FFF2-40B4-BE49-F238E27FC236}">
                    <a16:creationId xmlns="" xmlns:a16="http://schemas.microsoft.com/office/drawing/2014/main" id="{DE45119A-77C9-4C29-AFD4-F0EF73DE8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8200" y="4000500"/>
                <a:ext cx="422275" cy="2428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Line 238">
                <a:extLst>
                  <a:ext uri="{FF2B5EF4-FFF2-40B4-BE49-F238E27FC236}">
                    <a16:creationId xmlns="" xmlns:a16="http://schemas.microsoft.com/office/drawing/2014/main" id="{AE557A37-2786-4B5B-BDEA-2CE6BC5E5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29450" y="4243388"/>
                <a:ext cx="158750" cy="5048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Line 239">
                <a:extLst>
                  <a:ext uri="{FF2B5EF4-FFF2-40B4-BE49-F238E27FC236}">
                    <a16:creationId xmlns="" xmlns:a16="http://schemas.microsoft.com/office/drawing/2014/main" id="{5CD4213D-68D4-45F7-A875-C0D4B534E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318250" y="4711700"/>
                <a:ext cx="711200" cy="365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Line 240">
                <a:extLst>
                  <a:ext uri="{FF2B5EF4-FFF2-40B4-BE49-F238E27FC236}">
                    <a16:creationId xmlns="" xmlns:a16="http://schemas.microsoft.com/office/drawing/2014/main" id="{1F668F88-90AA-46ED-8AA7-F4A6646D8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34050" y="4708525"/>
                <a:ext cx="584200" cy="2714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Line 241">
                <a:extLst>
                  <a:ext uri="{FF2B5EF4-FFF2-40B4-BE49-F238E27FC236}">
                    <a16:creationId xmlns="" xmlns:a16="http://schemas.microsoft.com/office/drawing/2014/main" id="{1A0D0E5C-5B3F-4FD1-9EAA-739BBA3EF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00675" y="4629150"/>
                <a:ext cx="333375" cy="3508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Line 242">
                <a:extLst>
                  <a:ext uri="{FF2B5EF4-FFF2-40B4-BE49-F238E27FC236}">
                    <a16:creationId xmlns="" xmlns:a16="http://schemas.microsoft.com/office/drawing/2014/main" id="{7761B697-A3A9-419D-9B54-177CC9E75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95838" y="4619625"/>
                <a:ext cx="620713" cy="984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Line 243">
                <a:extLst>
                  <a:ext uri="{FF2B5EF4-FFF2-40B4-BE49-F238E27FC236}">
                    <a16:creationId xmlns="" xmlns:a16="http://schemas.microsoft.com/office/drawing/2014/main" id="{E002F9E8-2231-41EB-99EB-870C6B941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89488" y="4059238"/>
                <a:ext cx="6350" cy="6588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Line 244">
                <a:extLst>
                  <a:ext uri="{FF2B5EF4-FFF2-40B4-BE49-F238E27FC236}">
                    <a16:creationId xmlns="" xmlns:a16="http://schemas.microsoft.com/office/drawing/2014/main" id="{2CB89A53-FF0E-4B92-BE37-BB7A6162F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89438" y="3824288"/>
                <a:ext cx="400050" cy="2349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Line 245">
                <a:extLst>
                  <a:ext uri="{FF2B5EF4-FFF2-40B4-BE49-F238E27FC236}">
                    <a16:creationId xmlns="" xmlns:a16="http://schemas.microsoft.com/office/drawing/2014/main" id="{7FF7081A-AB15-45F3-BA95-0C8C8518F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9438" y="3276600"/>
                <a:ext cx="293688" cy="5476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Line 246">
                <a:extLst>
                  <a:ext uri="{FF2B5EF4-FFF2-40B4-BE49-F238E27FC236}">
                    <a16:creationId xmlns="" xmlns:a16="http://schemas.microsoft.com/office/drawing/2014/main" id="{D7F49A99-B354-48B0-8A5B-A010B6C98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11675" y="2782888"/>
                <a:ext cx="171450" cy="4937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Line 247">
                <a:extLst>
                  <a:ext uri="{FF2B5EF4-FFF2-40B4-BE49-F238E27FC236}">
                    <a16:creationId xmlns="" xmlns:a16="http://schemas.microsoft.com/office/drawing/2014/main" id="{74349B16-D69D-4751-8644-C3862C7B1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43413" y="2630488"/>
                <a:ext cx="636588" cy="6334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Line 248">
                <a:extLst>
                  <a:ext uri="{FF2B5EF4-FFF2-40B4-BE49-F238E27FC236}">
                    <a16:creationId xmlns="" xmlns:a16="http://schemas.microsoft.com/office/drawing/2014/main" id="{2C84F6FF-F5C4-44B6-97F1-3DDDBEDBE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3413" y="3263900"/>
                <a:ext cx="309563" cy="3921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Line 249">
                <a:extLst>
                  <a:ext uri="{FF2B5EF4-FFF2-40B4-BE49-F238E27FC236}">
                    <a16:creationId xmlns="" xmlns:a16="http://schemas.microsoft.com/office/drawing/2014/main" id="{AA58AE8E-6B77-4ABF-B402-D9E440484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9450" y="3656013"/>
                <a:ext cx="263525" cy="4460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Line 250">
                <a:extLst>
                  <a:ext uri="{FF2B5EF4-FFF2-40B4-BE49-F238E27FC236}">
                    <a16:creationId xmlns="" xmlns:a16="http://schemas.microsoft.com/office/drawing/2014/main" id="{EB030BE7-51E5-44F9-8473-D2E2666BD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2625" y="4086225"/>
                <a:ext cx="627063" cy="190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Line 251">
                <a:extLst>
                  <a:ext uri="{FF2B5EF4-FFF2-40B4-BE49-F238E27FC236}">
                    <a16:creationId xmlns="" xmlns:a16="http://schemas.microsoft.com/office/drawing/2014/main" id="{2325B24C-17E9-4FA8-89D8-EDFC3E4EE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9688" y="4105275"/>
                <a:ext cx="409575" cy="7715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Line 252">
                <a:extLst>
                  <a:ext uri="{FF2B5EF4-FFF2-40B4-BE49-F238E27FC236}">
                    <a16:creationId xmlns="" xmlns:a16="http://schemas.microsoft.com/office/drawing/2014/main" id="{8D30AA89-D746-4CD1-850E-255139BCA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32438" y="4718050"/>
                <a:ext cx="274638" cy="1587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Line 253">
                <a:extLst>
                  <a:ext uri="{FF2B5EF4-FFF2-40B4-BE49-F238E27FC236}">
                    <a16:creationId xmlns="" xmlns:a16="http://schemas.microsoft.com/office/drawing/2014/main" id="{21924616-5E2D-45E5-B85F-739809F64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3900" y="4718050"/>
                <a:ext cx="425450" cy="3175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Line 254">
                <a:extLst>
                  <a:ext uri="{FF2B5EF4-FFF2-40B4-BE49-F238E27FC236}">
                    <a16:creationId xmlns="" xmlns:a16="http://schemas.microsoft.com/office/drawing/2014/main" id="{C61FC287-5E5A-4502-A169-12D68DA7D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26175" y="4518025"/>
                <a:ext cx="293688" cy="5143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Line 255">
                <a:extLst>
                  <a:ext uri="{FF2B5EF4-FFF2-40B4-BE49-F238E27FC236}">
                    <a16:creationId xmlns="" xmlns:a16="http://schemas.microsoft.com/office/drawing/2014/main" id="{456DC5AF-C321-4C2D-897E-668E1C41B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9863" y="4521200"/>
                <a:ext cx="577850" cy="1651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Line 256">
                <a:extLst>
                  <a:ext uri="{FF2B5EF4-FFF2-40B4-BE49-F238E27FC236}">
                    <a16:creationId xmlns="" xmlns:a16="http://schemas.microsoft.com/office/drawing/2014/main" id="{DF3279F4-545A-4F67-9051-01E2ED163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97713" y="4117975"/>
                <a:ext cx="204788" cy="5683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Line 257">
                <a:extLst>
                  <a:ext uri="{FF2B5EF4-FFF2-40B4-BE49-F238E27FC236}">
                    <a16:creationId xmlns="" xmlns:a16="http://schemas.microsoft.com/office/drawing/2014/main" id="{538D2945-CFE1-4BBF-A554-6A94C61B6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02500" y="3795713"/>
                <a:ext cx="357188" cy="3222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Line 258">
                <a:extLst>
                  <a:ext uri="{FF2B5EF4-FFF2-40B4-BE49-F238E27FC236}">
                    <a16:creationId xmlns="" xmlns:a16="http://schemas.microsoft.com/office/drawing/2014/main" id="{189186EE-882A-41A9-A847-AA1B332BC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412038" y="3300413"/>
                <a:ext cx="247650" cy="4953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Line 259">
                <a:extLst>
                  <a:ext uri="{FF2B5EF4-FFF2-40B4-BE49-F238E27FC236}">
                    <a16:creationId xmlns="" xmlns:a16="http://schemas.microsoft.com/office/drawing/2014/main" id="{43963582-0A8B-434F-9DFD-00EB79F1C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12038" y="2587625"/>
                <a:ext cx="287338" cy="7127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Line 260">
                <a:extLst>
                  <a:ext uri="{FF2B5EF4-FFF2-40B4-BE49-F238E27FC236}">
                    <a16:creationId xmlns="" xmlns:a16="http://schemas.microsoft.com/office/drawing/2014/main" id="{83D7FBEF-396D-4EED-8EAB-B2C6DC9C3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316788" y="2551113"/>
                <a:ext cx="382588" cy="365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Line 261">
                <a:extLst>
                  <a:ext uri="{FF2B5EF4-FFF2-40B4-BE49-F238E27FC236}">
                    <a16:creationId xmlns="" xmlns:a16="http://schemas.microsoft.com/office/drawing/2014/main" id="{C74F60D2-B44A-416B-97DB-D59843D9B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259638" y="1997075"/>
                <a:ext cx="57150" cy="5540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Line 262">
                <a:extLst>
                  <a:ext uri="{FF2B5EF4-FFF2-40B4-BE49-F238E27FC236}">
                    <a16:creationId xmlns="" xmlns:a16="http://schemas.microsoft.com/office/drawing/2014/main" id="{69364811-C3CD-4504-9AEF-801B40E73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23050" y="1997075"/>
                <a:ext cx="636588" cy="15557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Line 263">
                <a:extLst>
                  <a:ext uri="{FF2B5EF4-FFF2-40B4-BE49-F238E27FC236}">
                    <a16:creationId xmlns="" xmlns:a16="http://schemas.microsoft.com/office/drawing/2014/main" id="{C0A9DBBA-AAC8-401C-BA0F-CEFE30254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365875" y="1668463"/>
                <a:ext cx="266700" cy="4873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Line 264">
                <a:extLst>
                  <a:ext uri="{FF2B5EF4-FFF2-40B4-BE49-F238E27FC236}">
                    <a16:creationId xmlns="" xmlns:a16="http://schemas.microsoft.com/office/drawing/2014/main" id="{34FED6F5-07BF-4FB8-95AF-5228C3B5D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08675" y="1668463"/>
                <a:ext cx="457200" cy="28257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Line 265">
                <a:extLst>
                  <a:ext uri="{FF2B5EF4-FFF2-40B4-BE49-F238E27FC236}">
                    <a16:creationId xmlns="" xmlns:a16="http://schemas.microsoft.com/office/drawing/2014/main" id="{E97AAB48-0084-49F1-B6FC-1F34B0CBB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48288" y="1855788"/>
                <a:ext cx="560388" cy="952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Line 266">
                <a:extLst>
                  <a:ext uri="{FF2B5EF4-FFF2-40B4-BE49-F238E27FC236}">
                    <a16:creationId xmlns="" xmlns:a16="http://schemas.microsoft.com/office/drawing/2014/main" id="{E59D2A81-BB6C-4214-8240-7F42D6F32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350" y="2125663"/>
                <a:ext cx="409575" cy="3175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Line 267">
                <a:extLst>
                  <a:ext uri="{FF2B5EF4-FFF2-40B4-BE49-F238E27FC236}">
                    <a16:creationId xmlns="" xmlns:a16="http://schemas.microsoft.com/office/drawing/2014/main" id="{C0A4F9D8-DD47-463D-BBD2-DD0580D3C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89488" y="2128838"/>
                <a:ext cx="42863" cy="3143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Line 268">
                <a:extLst>
                  <a:ext uri="{FF2B5EF4-FFF2-40B4-BE49-F238E27FC236}">
                    <a16:creationId xmlns="" xmlns:a16="http://schemas.microsoft.com/office/drawing/2014/main" id="{37AD79EA-C925-4529-BD01-26BA411D9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8288" y="1651000"/>
                <a:ext cx="263525" cy="2047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Line 269">
                <a:extLst>
                  <a:ext uri="{FF2B5EF4-FFF2-40B4-BE49-F238E27FC236}">
                    <a16:creationId xmlns="" xmlns:a16="http://schemas.microsoft.com/office/drawing/2014/main" id="{CE617C7A-F28B-4722-8552-CA6DABE61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11813" y="1651000"/>
                <a:ext cx="182563" cy="4000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Line 270">
                <a:extLst>
                  <a:ext uri="{FF2B5EF4-FFF2-40B4-BE49-F238E27FC236}">
                    <a16:creationId xmlns="" xmlns:a16="http://schemas.microsoft.com/office/drawing/2014/main" id="{C5D38668-3669-41C0-A563-F0A0C80AA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1675" y="2443163"/>
                <a:ext cx="320675" cy="3397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Line 271">
                <a:extLst>
                  <a:ext uri="{FF2B5EF4-FFF2-40B4-BE49-F238E27FC236}">
                    <a16:creationId xmlns="" xmlns:a16="http://schemas.microsoft.com/office/drawing/2014/main" id="{AEBF5C9B-3946-40C7-92B5-86B78F1EC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37050" y="3052763"/>
                <a:ext cx="274638" cy="333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Line 272">
                <a:extLst>
                  <a:ext uri="{FF2B5EF4-FFF2-40B4-BE49-F238E27FC236}">
                    <a16:creationId xmlns="" xmlns:a16="http://schemas.microsoft.com/office/drawing/2014/main" id="{C920A0C2-4976-4FB1-9486-367CC5841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7050" y="3052763"/>
                <a:ext cx="106363" cy="2111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Line 273">
                <a:extLst>
                  <a:ext uri="{FF2B5EF4-FFF2-40B4-BE49-F238E27FC236}">
                    <a16:creationId xmlns="" xmlns:a16="http://schemas.microsoft.com/office/drawing/2014/main" id="{3C317904-0FCB-4474-9E82-E6E7918AC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9450" y="4102100"/>
                <a:ext cx="323850" cy="6238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Line 274">
                <a:extLst>
                  <a:ext uri="{FF2B5EF4-FFF2-40B4-BE49-F238E27FC236}">
                    <a16:creationId xmlns="" xmlns:a16="http://schemas.microsoft.com/office/drawing/2014/main" id="{E01F72FC-BCD4-4E54-B94C-0E983FADA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9263" y="4876800"/>
                <a:ext cx="204788" cy="1031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Line 275">
                <a:extLst>
                  <a:ext uri="{FF2B5EF4-FFF2-40B4-BE49-F238E27FC236}">
                    <a16:creationId xmlns="" xmlns:a16="http://schemas.microsoft.com/office/drawing/2014/main" id="{DF094C7D-C5F7-443D-91F2-4251ECF8F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19863" y="4243388"/>
                <a:ext cx="668338" cy="2746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Line 276">
                <a:extLst>
                  <a:ext uri="{FF2B5EF4-FFF2-40B4-BE49-F238E27FC236}">
                    <a16:creationId xmlns="" xmlns:a16="http://schemas.microsoft.com/office/drawing/2014/main" id="{22619686-8340-4C5A-B8B0-4A2474A84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59688" y="3138488"/>
                <a:ext cx="192088" cy="6572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Line 277">
                <a:extLst>
                  <a:ext uri="{FF2B5EF4-FFF2-40B4-BE49-F238E27FC236}">
                    <a16:creationId xmlns="" xmlns:a16="http://schemas.microsoft.com/office/drawing/2014/main" id="{0AC0A18F-FA07-44A2-B0D2-2A91E5EDF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5875" y="1668463"/>
                <a:ext cx="893763" cy="3286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Line 278">
                <a:extLst>
                  <a:ext uri="{FF2B5EF4-FFF2-40B4-BE49-F238E27FC236}">
                    <a16:creationId xmlns="" xmlns:a16="http://schemas.microsoft.com/office/drawing/2014/main" id="{9AB1FBA4-474A-48F5-A1C9-3951ACD05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6588" y="2366963"/>
                <a:ext cx="349250" cy="2968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Line 279">
                <a:extLst>
                  <a:ext uri="{FF2B5EF4-FFF2-40B4-BE49-F238E27FC236}">
                    <a16:creationId xmlns="" xmlns:a16="http://schemas.microsoft.com/office/drawing/2014/main" id="{2435BD39-69A1-4544-A401-0DF36CDC8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94375" y="1925638"/>
                <a:ext cx="703263" cy="1254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Line 280">
                <a:extLst>
                  <a:ext uri="{FF2B5EF4-FFF2-40B4-BE49-F238E27FC236}">
                    <a16:creationId xmlns="" xmlns:a16="http://schemas.microsoft.com/office/drawing/2014/main" id="{E40137E8-713F-4E28-8207-B83264FA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99375" y="2587625"/>
                <a:ext cx="73025" cy="1984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Line 281">
                <a:extLst>
                  <a:ext uri="{FF2B5EF4-FFF2-40B4-BE49-F238E27FC236}">
                    <a16:creationId xmlns="" xmlns:a16="http://schemas.microsoft.com/office/drawing/2014/main" id="{C39F93F4-756E-4C7B-9E67-D94352712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96150" y="2786063"/>
                <a:ext cx="476250" cy="2079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Line 282">
                <a:extLst>
                  <a:ext uri="{FF2B5EF4-FFF2-40B4-BE49-F238E27FC236}">
                    <a16:creationId xmlns="" xmlns:a16="http://schemas.microsoft.com/office/drawing/2014/main" id="{D1CABF56-7EB6-4906-9617-084323845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96150" y="2994025"/>
                <a:ext cx="115888" cy="3063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Line 283">
                <a:extLst>
                  <a:ext uri="{FF2B5EF4-FFF2-40B4-BE49-F238E27FC236}">
                    <a16:creationId xmlns="" xmlns:a16="http://schemas.microsoft.com/office/drawing/2014/main" id="{6669CCA6-8E16-4D5D-9BBA-1373656C5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4050" y="4965700"/>
                <a:ext cx="492125" cy="2476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Line 284">
                <a:extLst>
                  <a:ext uri="{FF2B5EF4-FFF2-40B4-BE49-F238E27FC236}">
                    <a16:creationId xmlns="" xmlns:a16="http://schemas.microsoft.com/office/drawing/2014/main" id="{CC718F70-20EE-467A-9139-057487BAB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26175" y="4729163"/>
                <a:ext cx="406400" cy="4841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8" name="Freeform 288">
              <a:extLst>
                <a:ext uri="{FF2B5EF4-FFF2-40B4-BE49-F238E27FC236}">
                  <a16:creationId xmlns="" xmlns:a16="http://schemas.microsoft.com/office/drawing/2014/main" id="{6E999C2E-D439-4659-983C-F62555A12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429" y="1784465"/>
              <a:ext cx="52247" cy="55618"/>
            </a:xfrm>
            <a:custGeom>
              <a:avLst/>
              <a:gdLst>
                <a:gd name="T0" fmla="*/ 14 w 15"/>
                <a:gd name="T1" fmla="*/ 9 h 16"/>
                <a:gd name="T2" fmla="*/ 6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4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4" y="9"/>
                  </a:moveTo>
                  <a:cubicBezTo>
                    <a:pt x="14" y="13"/>
                    <a:pt x="10" y="16"/>
                    <a:pt x="6" y="15"/>
                  </a:cubicBezTo>
                  <a:cubicBezTo>
                    <a:pt x="2" y="15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4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89">
              <a:extLst>
                <a:ext uri="{FF2B5EF4-FFF2-40B4-BE49-F238E27FC236}">
                  <a16:creationId xmlns="" xmlns:a16="http://schemas.microsoft.com/office/drawing/2014/main" id="{7D9F0A04-B822-4D76-B370-BB3EE444A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7366" y="2011990"/>
              <a:ext cx="52247" cy="52247"/>
            </a:xfrm>
            <a:custGeom>
              <a:avLst/>
              <a:gdLst>
                <a:gd name="T0" fmla="*/ 14 w 15"/>
                <a:gd name="T1" fmla="*/ 8 h 15"/>
                <a:gd name="T2" fmla="*/ 6 w 15"/>
                <a:gd name="T3" fmla="*/ 14 h 15"/>
                <a:gd name="T4" fmla="*/ 0 w 15"/>
                <a:gd name="T5" fmla="*/ 6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0" y="15"/>
                    <a:pt x="6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4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90">
              <a:extLst>
                <a:ext uri="{FF2B5EF4-FFF2-40B4-BE49-F238E27FC236}">
                  <a16:creationId xmlns="" xmlns:a16="http://schemas.microsoft.com/office/drawing/2014/main" id="{5EC8BD9C-5314-472E-AC55-EF2431DF0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6141" y="2330524"/>
              <a:ext cx="52247" cy="52247"/>
            </a:xfrm>
            <a:custGeom>
              <a:avLst/>
              <a:gdLst>
                <a:gd name="T0" fmla="*/ 14 w 15"/>
                <a:gd name="T1" fmla="*/ 8 h 15"/>
                <a:gd name="T2" fmla="*/ 6 w 15"/>
                <a:gd name="T3" fmla="*/ 15 h 15"/>
                <a:gd name="T4" fmla="*/ 0 w 15"/>
                <a:gd name="T5" fmla="*/ 7 h 15"/>
                <a:gd name="T6" fmla="*/ 8 w 15"/>
                <a:gd name="T7" fmla="*/ 1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0" y="15"/>
                    <a:pt x="6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4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91">
              <a:extLst>
                <a:ext uri="{FF2B5EF4-FFF2-40B4-BE49-F238E27FC236}">
                  <a16:creationId xmlns="" xmlns:a16="http://schemas.microsoft.com/office/drawing/2014/main" id="{B5F31017-6C72-4D7C-B300-1D378C009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317" y="2537824"/>
              <a:ext cx="55618" cy="52247"/>
            </a:xfrm>
            <a:custGeom>
              <a:avLst/>
              <a:gdLst>
                <a:gd name="T0" fmla="*/ 15 w 16"/>
                <a:gd name="T1" fmla="*/ 8 h 15"/>
                <a:gd name="T2" fmla="*/ 7 w 16"/>
                <a:gd name="T3" fmla="*/ 14 h 15"/>
                <a:gd name="T4" fmla="*/ 1 w 16"/>
                <a:gd name="T5" fmla="*/ 6 h 15"/>
                <a:gd name="T6" fmla="*/ 9 w 16"/>
                <a:gd name="T7" fmla="*/ 0 h 15"/>
                <a:gd name="T8" fmla="*/ 15 w 16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5" y="8"/>
                  </a:moveTo>
                  <a:cubicBezTo>
                    <a:pt x="15" y="12"/>
                    <a:pt x="11" y="15"/>
                    <a:pt x="7" y="14"/>
                  </a:cubicBezTo>
                  <a:cubicBezTo>
                    <a:pt x="3" y="14"/>
                    <a:pt x="0" y="10"/>
                    <a:pt x="1" y="6"/>
                  </a:cubicBezTo>
                  <a:cubicBezTo>
                    <a:pt x="1" y="2"/>
                    <a:pt x="5" y="0"/>
                    <a:pt x="9" y="0"/>
                  </a:cubicBezTo>
                  <a:cubicBezTo>
                    <a:pt x="13" y="1"/>
                    <a:pt x="16" y="4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92">
              <a:extLst>
                <a:ext uri="{FF2B5EF4-FFF2-40B4-BE49-F238E27FC236}">
                  <a16:creationId xmlns="" xmlns:a16="http://schemas.microsoft.com/office/drawing/2014/main" id="{C6317C09-5DBB-477E-A9EC-F972A3FB6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17" y="3026580"/>
              <a:ext cx="52247" cy="53932"/>
            </a:xfrm>
            <a:custGeom>
              <a:avLst/>
              <a:gdLst>
                <a:gd name="T0" fmla="*/ 14 w 15"/>
                <a:gd name="T1" fmla="*/ 8 h 15"/>
                <a:gd name="T2" fmla="*/ 6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0" y="15"/>
                    <a:pt x="6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5"/>
                    <a:pt x="14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93">
              <a:extLst>
                <a:ext uri="{FF2B5EF4-FFF2-40B4-BE49-F238E27FC236}">
                  <a16:creationId xmlns="" xmlns:a16="http://schemas.microsoft.com/office/drawing/2014/main" id="{4D67CF0A-F32C-4847-9E5A-7AACC0467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170" y="3208600"/>
              <a:ext cx="53932" cy="57302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1 w 15"/>
                <a:gd name="T5" fmla="*/ 7 h 16"/>
                <a:gd name="T6" fmla="*/ 9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4" y="13"/>
                    <a:pt x="11" y="16"/>
                    <a:pt x="7" y="15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3" y="1"/>
                    <a:pt x="15" y="5"/>
                    <a:pt x="15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94">
              <a:extLst>
                <a:ext uri="{FF2B5EF4-FFF2-40B4-BE49-F238E27FC236}">
                  <a16:creationId xmlns="" xmlns:a16="http://schemas.microsoft.com/office/drawing/2014/main" id="{EF387FB2-5939-4B99-81CB-5097B3A4E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7717" y="3227138"/>
              <a:ext cx="53932" cy="52247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4 h 15"/>
                <a:gd name="T4" fmla="*/ 0 w 15"/>
                <a:gd name="T5" fmla="*/ 6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4"/>
                  </a:cubicBezTo>
                  <a:cubicBezTo>
                    <a:pt x="3" y="14"/>
                    <a:pt x="0" y="10"/>
                    <a:pt x="0" y="6"/>
                  </a:cubicBezTo>
                  <a:cubicBezTo>
                    <a:pt x="1" y="2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95">
              <a:extLst>
                <a:ext uri="{FF2B5EF4-FFF2-40B4-BE49-F238E27FC236}">
                  <a16:creationId xmlns="" xmlns:a16="http://schemas.microsoft.com/office/drawing/2014/main" id="{2723FC0F-C3D3-4991-8583-7B7EBEDA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6595" y="3415899"/>
              <a:ext cx="52247" cy="52247"/>
            </a:xfrm>
            <a:custGeom>
              <a:avLst/>
              <a:gdLst>
                <a:gd name="T0" fmla="*/ 14 w 15"/>
                <a:gd name="T1" fmla="*/ 8 h 15"/>
                <a:gd name="T2" fmla="*/ 6 w 15"/>
                <a:gd name="T3" fmla="*/ 14 h 15"/>
                <a:gd name="T4" fmla="*/ 0 w 15"/>
                <a:gd name="T5" fmla="*/ 6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0" y="15"/>
                    <a:pt x="6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2" y="0"/>
                    <a:pt x="15" y="4"/>
                    <a:pt x="14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96">
              <a:extLst>
                <a:ext uri="{FF2B5EF4-FFF2-40B4-BE49-F238E27FC236}">
                  <a16:creationId xmlns="" xmlns:a16="http://schemas.microsoft.com/office/drawing/2014/main" id="{18E00DDA-153C-4CF0-AC81-8D2236FBE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54" y="3805219"/>
              <a:ext cx="52247" cy="52247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1 w 15"/>
                <a:gd name="T5" fmla="*/ 7 h 15"/>
                <a:gd name="T6" fmla="*/ 9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13" y="1"/>
                    <a:pt x="15" y="5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97">
              <a:extLst>
                <a:ext uri="{FF2B5EF4-FFF2-40B4-BE49-F238E27FC236}">
                  <a16:creationId xmlns="" xmlns:a16="http://schemas.microsoft.com/office/drawing/2014/main" id="{B11DBB02-1B82-4D82-A7FA-937AB5D48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8502" y="3629941"/>
              <a:ext cx="52247" cy="52247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98">
              <a:extLst>
                <a:ext uri="{FF2B5EF4-FFF2-40B4-BE49-F238E27FC236}">
                  <a16:creationId xmlns="" xmlns:a16="http://schemas.microsoft.com/office/drawing/2014/main" id="{123D0B17-B720-41F1-849B-CD8DC8409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224" y="3926566"/>
              <a:ext cx="52247" cy="52247"/>
            </a:xfrm>
            <a:custGeom>
              <a:avLst/>
              <a:gdLst>
                <a:gd name="T0" fmla="*/ 14 w 15"/>
                <a:gd name="T1" fmla="*/ 8 h 15"/>
                <a:gd name="T2" fmla="*/ 6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0" y="15"/>
                    <a:pt x="6" y="15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1"/>
                    <a:pt x="15" y="5"/>
                    <a:pt x="14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99">
              <a:extLst>
                <a:ext uri="{FF2B5EF4-FFF2-40B4-BE49-F238E27FC236}">
                  <a16:creationId xmlns="" xmlns:a16="http://schemas.microsoft.com/office/drawing/2014/main" id="{7CC847F7-AF96-484D-9A75-A6CF6318B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844" y="4091731"/>
              <a:ext cx="52247" cy="52247"/>
            </a:xfrm>
            <a:custGeom>
              <a:avLst/>
              <a:gdLst>
                <a:gd name="T0" fmla="*/ 14 w 15"/>
                <a:gd name="T1" fmla="*/ 8 h 15"/>
                <a:gd name="T2" fmla="*/ 6 w 15"/>
                <a:gd name="T3" fmla="*/ 14 h 15"/>
                <a:gd name="T4" fmla="*/ 0 w 15"/>
                <a:gd name="T5" fmla="*/ 7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0" y="15"/>
                    <a:pt x="6" y="14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1"/>
                    <a:pt x="15" y="4"/>
                    <a:pt x="14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300">
              <a:extLst>
                <a:ext uri="{FF2B5EF4-FFF2-40B4-BE49-F238E27FC236}">
                  <a16:creationId xmlns="" xmlns:a16="http://schemas.microsoft.com/office/drawing/2014/main" id="{7E5CA309-0F8F-4252-A8DE-1E00E8F24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0637" y="4052968"/>
              <a:ext cx="52247" cy="52247"/>
            </a:xfrm>
            <a:custGeom>
              <a:avLst/>
              <a:gdLst>
                <a:gd name="T0" fmla="*/ 15 w 15"/>
                <a:gd name="T1" fmla="*/ 9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1 h 15"/>
                <a:gd name="T8" fmla="*/ 15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9"/>
                  </a:moveTo>
                  <a:cubicBezTo>
                    <a:pt x="14" y="13"/>
                    <a:pt x="11" y="15"/>
                    <a:pt x="7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301">
              <a:extLst>
                <a:ext uri="{FF2B5EF4-FFF2-40B4-BE49-F238E27FC236}">
                  <a16:creationId xmlns="" xmlns:a16="http://schemas.microsoft.com/office/drawing/2014/main" id="{2EE04612-A403-458C-AAF3-8A491E518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4452" y="4105214"/>
              <a:ext cx="52247" cy="52247"/>
            </a:xfrm>
            <a:custGeom>
              <a:avLst/>
              <a:gdLst>
                <a:gd name="T0" fmla="*/ 15 w 15"/>
                <a:gd name="T1" fmla="*/ 9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1 h 15"/>
                <a:gd name="T8" fmla="*/ 15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9"/>
                  </a:moveTo>
                  <a:cubicBezTo>
                    <a:pt x="14" y="13"/>
                    <a:pt x="11" y="15"/>
                    <a:pt x="7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302">
              <a:extLst>
                <a:ext uri="{FF2B5EF4-FFF2-40B4-BE49-F238E27FC236}">
                  <a16:creationId xmlns="" xmlns:a16="http://schemas.microsoft.com/office/drawing/2014/main" id="{0707B0F3-BE6C-4A17-A7AF-54E0F35E4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0749" y="4749024"/>
              <a:ext cx="52247" cy="52247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4 h 15"/>
                <a:gd name="T4" fmla="*/ 0 w 15"/>
                <a:gd name="T5" fmla="*/ 6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4"/>
                  </a:cubicBezTo>
                  <a:cubicBezTo>
                    <a:pt x="3" y="14"/>
                    <a:pt x="0" y="10"/>
                    <a:pt x="0" y="6"/>
                  </a:cubicBezTo>
                  <a:cubicBezTo>
                    <a:pt x="1" y="2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303">
              <a:extLst>
                <a:ext uri="{FF2B5EF4-FFF2-40B4-BE49-F238E27FC236}">
                  <a16:creationId xmlns="" xmlns:a16="http://schemas.microsoft.com/office/drawing/2014/main" id="{CA518952-D162-4E96-8001-1802DC407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9502" y="4654644"/>
              <a:ext cx="52247" cy="52247"/>
            </a:xfrm>
            <a:custGeom>
              <a:avLst/>
              <a:gdLst>
                <a:gd name="T0" fmla="*/ 14 w 15"/>
                <a:gd name="T1" fmla="*/ 9 h 15"/>
                <a:gd name="T2" fmla="*/ 6 w 15"/>
                <a:gd name="T3" fmla="*/ 15 h 15"/>
                <a:gd name="T4" fmla="*/ 0 w 15"/>
                <a:gd name="T5" fmla="*/ 7 h 15"/>
                <a:gd name="T6" fmla="*/ 8 w 15"/>
                <a:gd name="T7" fmla="*/ 1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4" y="13"/>
                    <a:pt x="10" y="15"/>
                    <a:pt x="6" y="15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4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304">
              <a:extLst>
                <a:ext uri="{FF2B5EF4-FFF2-40B4-BE49-F238E27FC236}">
                  <a16:creationId xmlns="" xmlns:a16="http://schemas.microsoft.com/office/drawing/2014/main" id="{10B34364-2537-4841-9D3E-5349DE082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9271" y="4760821"/>
              <a:ext cx="53932" cy="52247"/>
            </a:xfrm>
            <a:custGeom>
              <a:avLst/>
              <a:gdLst>
                <a:gd name="T0" fmla="*/ 15 w 15"/>
                <a:gd name="T1" fmla="*/ 9 h 15"/>
                <a:gd name="T2" fmla="*/ 7 w 15"/>
                <a:gd name="T3" fmla="*/ 15 h 15"/>
                <a:gd name="T4" fmla="*/ 1 w 15"/>
                <a:gd name="T5" fmla="*/ 7 h 15"/>
                <a:gd name="T6" fmla="*/ 9 w 15"/>
                <a:gd name="T7" fmla="*/ 1 h 15"/>
                <a:gd name="T8" fmla="*/ 15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9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3" y="1"/>
                    <a:pt x="15" y="5"/>
                    <a:pt x="15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305">
              <a:extLst>
                <a:ext uri="{FF2B5EF4-FFF2-40B4-BE49-F238E27FC236}">
                  <a16:creationId xmlns="" xmlns:a16="http://schemas.microsoft.com/office/drawing/2014/main" id="{8C962A4D-C943-412B-981E-46F69B4A1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5893" y="5089468"/>
              <a:ext cx="52247" cy="52247"/>
            </a:xfrm>
            <a:custGeom>
              <a:avLst/>
              <a:gdLst>
                <a:gd name="T0" fmla="*/ 14 w 15"/>
                <a:gd name="T1" fmla="*/ 8 h 15"/>
                <a:gd name="T2" fmla="*/ 6 w 15"/>
                <a:gd name="T3" fmla="*/ 14 h 15"/>
                <a:gd name="T4" fmla="*/ 0 w 15"/>
                <a:gd name="T5" fmla="*/ 6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0" y="15"/>
                    <a:pt x="6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1" y="2"/>
                    <a:pt x="4" y="0"/>
                    <a:pt x="8" y="0"/>
                  </a:cubicBezTo>
                  <a:cubicBezTo>
                    <a:pt x="12" y="0"/>
                    <a:pt x="15" y="4"/>
                    <a:pt x="14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306">
              <a:extLst>
                <a:ext uri="{FF2B5EF4-FFF2-40B4-BE49-F238E27FC236}">
                  <a16:creationId xmlns="" xmlns:a16="http://schemas.microsoft.com/office/drawing/2014/main" id="{7ACD0929-4AB2-4285-B373-728697C4A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2522" y="5274858"/>
              <a:ext cx="52247" cy="52247"/>
            </a:xfrm>
            <a:custGeom>
              <a:avLst/>
              <a:gdLst>
                <a:gd name="T0" fmla="*/ 14 w 15"/>
                <a:gd name="T1" fmla="*/ 9 h 15"/>
                <a:gd name="T2" fmla="*/ 6 w 15"/>
                <a:gd name="T3" fmla="*/ 15 h 15"/>
                <a:gd name="T4" fmla="*/ 0 w 15"/>
                <a:gd name="T5" fmla="*/ 7 h 15"/>
                <a:gd name="T6" fmla="*/ 8 w 15"/>
                <a:gd name="T7" fmla="*/ 1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4" y="13"/>
                    <a:pt x="10" y="15"/>
                    <a:pt x="6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4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307">
              <a:extLst>
                <a:ext uri="{FF2B5EF4-FFF2-40B4-BE49-F238E27FC236}">
                  <a16:creationId xmlns="" xmlns:a16="http://schemas.microsoft.com/office/drawing/2014/main" id="{DCD220A4-2C68-45B3-9991-8E4CB83B7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6902" y="4749024"/>
              <a:ext cx="52247" cy="52247"/>
            </a:xfrm>
            <a:custGeom>
              <a:avLst/>
              <a:gdLst>
                <a:gd name="T0" fmla="*/ 14 w 15"/>
                <a:gd name="T1" fmla="*/ 8 h 15"/>
                <a:gd name="T2" fmla="*/ 6 w 15"/>
                <a:gd name="T3" fmla="*/ 14 h 15"/>
                <a:gd name="T4" fmla="*/ 0 w 15"/>
                <a:gd name="T5" fmla="*/ 6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0" y="15"/>
                    <a:pt x="6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1" y="2"/>
                    <a:pt x="4" y="0"/>
                    <a:pt x="8" y="0"/>
                  </a:cubicBezTo>
                  <a:cubicBezTo>
                    <a:pt x="12" y="1"/>
                    <a:pt x="15" y="4"/>
                    <a:pt x="14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308">
              <a:extLst>
                <a:ext uri="{FF2B5EF4-FFF2-40B4-BE49-F238E27FC236}">
                  <a16:creationId xmlns="" xmlns:a16="http://schemas.microsoft.com/office/drawing/2014/main" id="{6FF83F41-F351-4399-8647-2E3F9C58F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686" y="4553522"/>
              <a:ext cx="52247" cy="52247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309">
              <a:extLst>
                <a:ext uri="{FF2B5EF4-FFF2-40B4-BE49-F238E27FC236}">
                  <a16:creationId xmlns="" xmlns:a16="http://schemas.microsoft.com/office/drawing/2014/main" id="{B68B7DD5-D245-449A-9477-0BC4918B9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788" y="4718687"/>
              <a:ext cx="52247" cy="52247"/>
            </a:xfrm>
            <a:custGeom>
              <a:avLst/>
              <a:gdLst>
                <a:gd name="T0" fmla="*/ 14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0" y="15"/>
                    <a:pt x="7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4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310">
              <a:extLst>
                <a:ext uri="{FF2B5EF4-FFF2-40B4-BE49-F238E27FC236}">
                  <a16:creationId xmlns="" xmlns:a16="http://schemas.microsoft.com/office/drawing/2014/main" id="{71FD91DD-4742-48FE-8D3F-E3F30C61E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003" y="4781045"/>
              <a:ext cx="52247" cy="52247"/>
            </a:xfrm>
            <a:custGeom>
              <a:avLst/>
              <a:gdLst>
                <a:gd name="T0" fmla="*/ 14 w 15"/>
                <a:gd name="T1" fmla="*/ 9 h 15"/>
                <a:gd name="T2" fmla="*/ 6 w 15"/>
                <a:gd name="T3" fmla="*/ 15 h 15"/>
                <a:gd name="T4" fmla="*/ 0 w 15"/>
                <a:gd name="T5" fmla="*/ 7 h 15"/>
                <a:gd name="T6" fmla="*/ 8 w 15"/>
                <a:gd name="T7" fmla="*/ 1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4" y="13"/>
                    <a:pt x="10" y="15"/>
                    <a:pt x="6" y="15"/>
                  </a:cubicBezTo>
                  <a:cubicBezTo>
                    <a:pt x="2" y="15"/>
                    <a:pt x="0" y="11"/>
                    <a:pt x="0" y="7"/>
                  </a:cubicBezTo>
                  <a:cubicBezTo>
                    <a:pt x="0" y="3"/>
                    <a:pt x="4" y="0"/>
                    <a:pt x="8" y="1"/>
                  </a:cubicBezTo>
                  <a:cubicBezTo>
                    <a:pt x="12" y="1"/>
                    <a:pt x="15" y="5"/>
                    <a:pt x="14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311">
              <a:extLst>
                <a:ext uri="{FF2B5EF4-FFF2-40B4-BE49-F238E27FC236}">
                  <a16:creationId xmlns="" xmlns:a16="http://schemas.microsoft.com/office/drawing/2014/main" id="{FBE58F4B-67D2-4C62-98FC-3C122C75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3179" y="4196224"/>
              <a:ext cx="52247" cy="55618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1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4" y="13"/>
                    <a:pt x="11" y="16"/>
                    <a:pt x="7" y="15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1" y="3"/>
                    <a:pt x="5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312">
              <a:extLst>
                <a:ext uri="{FF2B5EF4-FFF2-40B4-BE49-F238E27FC236}">
                  <a16:creationId xmlns="" xmlns:a16="http://schemas.microsoft.com/office/drawing/2014/main" id="{1ECD7E37-58C2-45F4-96EF-3C9F53D39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0476" y="3997351"/>
              <a:ext cx="52247" cy="52247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4 h 15"/>
                <a:gd name="T4" fmla="*/ 1 w 15"/>
                <a:gd name="T5" fmla="*/ 6 h 15"/>
                <a:gd name="T6" fmla="*/ 9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4"/>
                  </a:cubicBezTo>
                  <a:cubicBezTo>
                    <a:pt x="3" y="14"/>
                    <a:pt x="0" y="10"/>
                    <a:pt x="1" y="6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313">
              <a:extLst>
                <a:ext uri="{FF2B5EF4-FFF2-40B4-BE49-F238E27FC236}">
                  <a16:creationId xmlns="" xmlns:a16="http://schemas.microsoft.com/office/drawing/2014/main" id="{B41924E6-12E1-4E30-AA37-A75A751DC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4639" y="3506909"/>
              <a:ext cx="53932" cy="52247"/>
            </a:xfrm>
            <a:custGeom>
              <a:avLst/>
              <a:gdLst>
                <a:gd name="T0" fmla="*/ 14 w 15"/>
                <a:gd name="T1" fmla="*/ 8 h 15"/>
                <a:gd name="T2" fmla="*/ 6 w 15"/>
                <a:gd name="T3" fmla="*/ 14 h 15"/>
                <a:gd name="T4" fmla="*/ 0 w 15"/>
                <a:gd name="T5" fmla="*/ 6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0" y="15"/>
                    <a:pt x="6" y="14"/>
                  </a:cubicBezTo>
                  <a:cubicBezTo>
                    <a:pt x="3" y="14"/>
                    <a:pt x="0" y="10"/>
                    <a:pt x="0" y="6"/>
                  </a:cubicBezTo>
                  <a:cubicBezTo>
                    <a:pt x="1" y="2"/>
                    <a:pt x="4" y="0"/>
                    <a:pt x="8" y="0"/>
                  </a:cubicBezTo>
                  <a:cubicBezTo>
                    <a:pt x="12" y="1"/>
                    <a:pt x="15" y="4"/>
                    <a:pt x="14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314">
              <a:extLst>
                <a:ext uri="{FF2B5EF4-FFF2-40B4-BE49-F238E27FC236}">
                  <a16:creationId xmlns="" xmlns:a16="http://schemas.microsoft.com/office/drawing/2014/main" id="{B72A9FAD-5BBC-48E4-B74F-99382B404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722" y="3769826"/>
              <a:ext cx="52247" cy="52247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4 h 15"/>
                <a:gd name="T4" fmla="*/ 0 w 15"/>
                <a:gd name="T5" fmla="*/ 6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4"/>
                  </a:cubicBezTo>
                  <a:cubicBezTo>
                    <a:pt x="3" y="14"/>
                    <a:pt x="0" y="10"/>
                    <a:pt x="0" y="6"/>
                  </a:cubicBezTo>
                  <a:cubicBezTo>
                    <a:pt x="1" y="2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315">
              <a:extLst>
                <a:ext uri="{FF2B5EF4-FFF2-40B4-BE49-F238E27FC236}">
                  <a16:creationId xmlns="" xmlns:a16="http://schemas.microsoft.com/office/drawing/2014/main" id="{E72CC1F6-839C-46B7-9B90-B2001896F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9805" y="3247363"/>
              <a:ext cx="52247" cy="57302"/>
            </a:xfrm>
            <a:custGeom>
              <a:avLst/>
              <a:gdLst>
                <a:gd name="T0" fmla="*/ 14 w 15"/>
                <a:gd name="T1" fmla="*/ 9 h 16"/>
                <a:gd name="T2" fmla="*/ 6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4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4" y="9"/>
                  </a:moveTo>
                  <a:cubicBezTo>
                    <a:pt x="14" y="13"/>
                    <a:pt x="10" y="16"/>
                    <a:pt x="6" y="15"/>
                  </a:cubicBezTo>
                  <a:cubicBezTo>
                    <a:pt x="2" y="15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4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316">
              <a:extLst>
                <a:ext uri="{FF2B5EF4-FFF2-40B4-BE49-F238E27FC236}">
                  <a16:creationId xmlns="" xmlns:a16="http://schemas.microsoft.com/office/drawing/2014/main" id="{5085F308-E4BD-4C40-A399-3C078400A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3281" y="3083883"/>
              <a:ext cx="52247" cy="52247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1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4"/>
                    <a:pt x="0" y="10"/>
                    <a:pt x="1" y="7"/>
                  </a:cubicBezTo>
                  <a:cubicBezTo>
                    <a:pt x="1" y="3"/>
                    <a:pt x="5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317">
              <a:extLst>
                <a:ext uri="{FF2B5EF4-FFF2-40B4-BE49-F238E27FC236}">
                  <a16:creationId xmlns="" xmlns:a16="http://schemas.microsoft.com/office/drawing/2014/main" id="{F5571FFB-BF47-4FD9-9792-1E8A691F8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144" y="2925458"/>
              <a:ext cx="53932" cy="52247"/>
            </a:xfrm>
            <a:custGeom>
              <a:avLst/>
              <a:gdLst>
                <a:gd name="T0" fmla="*/ 15 w 15"/>
                <a:gd name="T1" fmla="*/ 9 h 15"/>
                <a:gd name="T2" fmla="*/ 7 w 15"/>
                <a:gd name="T3" fmla="*/ 15 h 15"/>
                <a:gd name="T4" fmla="*/ 1 w 15"/>
                <a:gd name="T5" fmla="*/ 7 h 15"/>
                <a:gd name="T6" fmla="*/ 9 w 15"/>
                <a:gd name="T7" fmla="*/ 1 h 15"/>
                <a:gd name="T8" fmla="*/ 15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9"/>
                  </a:moveTo>
                  <a:cubicBezTo>
                    <a:pt x="14" y="13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3" y="1"/>
                    <a:pt x="15" y="5"/>
                    <a:pt x="15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318">
              <a:extLst>
                <a:ext uri="{FF2B5EF4-FFF2-40B4-BE49-F238E27FC236}">
                  <a16:creationId xmlns="" xmlns:a16="http://schemas.microsoft.com/office/drawing/2014/main" id="{FCF5680B-0F7A-42A4-A0DB-A4BB3A52A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5754" y="2704675"/>
              <a:ext cx="52247" cy="53932"/>
            </a:xfrm>
            <a:custGeom>
              <a:avLst/>
              <a:gdLst>
                <a:gd name="T0" fmla="*/ 15 w 15"/>
                <a:gd name="T1" fmla="*/ 9 h 15"/>
                <a:gd name="T2" fmla="*/ 7 w 15"/>
                <a:gd name="T3" fmla="*/ 15 h 15"/>
                <a:gd name="T4" fmla="*/ 1 w 15"/>
                <a:gd name="T5" fmla="*/ 7 h 15"/>
                <a:gd name="T6" fmla="*/ 9 w 15"/>
                <a:gd name="T7" fmla="*/ 1 h 15"/>
                <a:gd name="T8" fmla="*/ 15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9"/>
                  </a:moveTo>
                  <a:cubicBezTo>
                    <a:pt x="14" y="13"/>
                    <a:pt x="11" y="15"/>
                    <a:pt x="7" y="15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3" y="1"/>
                    <a:pt x="15" y="5"/>
                    <a:pt x="15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319">
              <a:extLst>
                <a:ext uri="{FF2B5EF4-FFF2-40B4-BE49-F238E27FC236}">
                  <a16:creationId xmlns="" xmlns:a16="http://schemas.microsoft.com/office/drawing/2014/main" id="{54D6D90F-4403-499E-AE58-0126B7FA1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857" y="2495690"/>
              <a:ext cx="52247" cy="52247"/>
            </a:xfrm>
            <a:custGeom>
              <a:avLst/>
              <a:gdLst>
                <a:gd name="T0" fmla="*/ 14 w 15"/>
                <a:gd name="T1" fmla="*/ 8 h 15"/>
                <a:gd name="T2" fmla="*/ 6 w 15"/>
                <a:gd name="T3" fmla="*/ 14 h 15"/>
                <a:gd name="T4" fmla="*/ 0 w 15"/>
                <a:gd name="T5" fmla="*/ 6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0" y="15"/>
                    <a:pt x="6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2" y="0"/>
                    <a:pt x="15" y="4"/>
                    <a:pt x="14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320">
              <a:extLst>
                <a:ext uri="{FF2B5EF4-FFF2-40B4-BE49-F238E27FC236}">
                  <a16:creationId xmlns="" xmlns:a16="http://schemas.microsoft.com/office/drawing/2014/main" id="{378BECDD-4ADD-4C97-A555-8B899DC31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2278" y="2576587"/>
              <a:ext cx="53932" cy="55618"/>
            </a:xfrm>
            <a:custGeom>
              <a:avLst/>
              <a:gdLst>
                <a:gd name="T0" fmla="*/ 14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4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4" y="9"/>
                  </a:moveTo>
                  <a:cubicBezTo>
                    <a:pt x="14" y="13"/>
                    <a:pt x="10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4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321">
              <a:extLst>
                <a:ext uri="{FF2B5EF4-FFF2-40B4-BE49-F238E27FC236}">
                  <a16:creationId xmlns="" xmlns:a16="http://schemas.microsoft.com/office/drawing/2014/main" id="{23C8F0CB-9D5C-4477-8C2C-C79E7BD3C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8454" y="2804112"/>
              <a:ext cx="52247" cy="52247"/>
            </a:xfrm>
            <a:custGeom>
              <a:avLst/>
              <a:gdLst>
                <a:gd name="T0" fmla="*/ 14 w 15"/>
                <a:gd name="T1" fmla="*/ 8 h 15"/>
                <a:gd name="T2" fmla="*/ 6 w 15"/>
                <a:gd name="T3" fmla="*/ 14 h 15"/>
                <a:gd name="T4" fmla="*/ 0 w 15"/>
                <a:gd name="T5" fmla="*/ 6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0" y="15"/>
                    <a:pt x="6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2" y="0"/>
                    <a:pt x="15" y="4"/>
                    <a:pt x="14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322">
              <a:extLst>
                <a:ext uri="{FF2B5EF4-FFF2-40B4-BE49-F238E27FC236}">
                  <a16:creationId xmlns="" xmlns:a16="http://schemas.microsoft.com/office/drawing/2014/main" id="{96E255D1-0C1C-4050-A19B-AA676B2E9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8683" y="2453556"/>
              <a:ext cx="52247" cy="52247"/>
            </a:xfrm>
            <a:custGeom>
              <a:avLst/>
              <a:gdLst>
                <a:gd name="T0" fmla="*/ 15 w 15"/>
                <a:gd name="T1" fmla="*/ 9 h 15"/>
                <a:gd name="T2" fmla="*/ 7 w 15"/>
                <a:gd name="T3" fmla="*/ 15 h 15"/>
                <a:gd name="T4" fmla="*/ 1 w 15"/>
                <a:gd name="T5" fmla="*/ 7 h 15"/>
                <a:gd name="T6" fmla="*/ 9 w 15"/>
                <a:gd name="T7" fmla="*/ 1 h 15"/>
                <a:gd name="T8" fmla="*/ 15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9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3" y="1"/>
                    <a:pt x="15" y="5"/>
                    <a:pt x="15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323">
              <a:extLst>
                <a:ext uri="{FF2B5EF4-FFF2-40B4-BE49-F238E27FC236}">
                  <a16:creationId xmlns="" xmlns:a16="http://schemas.microsoft.com/office/drawing/2014/main" id="{70C217C8-F1BF-4EB1-8C84-FE5ACDD7D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1498" y="2258054"/>
              <a:ext cx="52247" cy="52247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1 w 15"/>
                <a:gd name="T5" fmla="*/ 7 h 15"/>
                <a:gd name="T6" fmla="*/ 9 w 15"/>
                <a:gd name="T7" fmla="*/ 1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3" y="1"/>
                    <a:pt x="15" y="5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324">
              <a:extLst>
                <a:ext uri="{FF2B5EF4-FFF2-40B4-BE49-F238E27FC236}">
                  <a16:creationId xmlns="" xmlns:a16="http://schemas.microsoft.com/office/drawing/2014/main" id="{21E04E08-0841-483E-9041-3D0F521FF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9696" y="1872104"/>
              <a:ext cx="52247" cy="52247"/>
            </a:xfrm>
            <a:custGeom>
              <a:avLst/>
              <a:gdLst>
                <a:gd name="T0" fmla="*/ 15 w 15"/>
                <a:gd name="T1" fmla="*/ 9 h 15"/>
                <a:gd name="T2" fmla="*/ 7 w 15"/>
                <a:gd name="T3" fmla="*/ 15 h 15"/>
                <a:gd name="T4" fmla="*/ 1 w 15"/>
                <a:gd name="T5" fmla="*/ 7 h 15"/>
                <a:gd name="T6" fmla="*/ 8 w 15"/>
                <a:gd name="T7" fmla="*/ 1 h 15"/>
                <a:gd name="T8" fmla="*/ 15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9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5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325">
              <a:extLst>
                <a:ext uri="{FF2B5EF4-FFF2-40B4-BE49-F238E27FC236}">
                  <a16:creationId xmlns="" xmlns:a16="http://schemas.microsoft.com/office/drawing/2014/main" id="{C21AB084-0DFA-4322-AC93-4F56E91EF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2291" y="2030529"/>
              <a:ext cx="53932" cy="52247"/>
            </a:xfrm>
            <a:custGeom>
              <a:avLst/>
              <a:gdLst>
                <a:gd name="T0" fmla="*/ 14 w 15"/>
                <a:gd name="T1" fmla="*/ 8 h 15"/>
                <a:gd name="T2" fmla="*/ 6 w 15"/>
                <a:gd name="T3" fmla="*/ 14 h 15"/>
                <a:gd name="T4" fmla="*/ 0 w 15"/>
                <a:gd name="T5" fmla="*/ 7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0" y="15"/>
                    <a:pt x="6" y="14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4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326">
              <a:extLst>
                <a:ext uri="{FF2B5EF4-FFF2-40B4-BE49-F238E27FC236}">
                  <a16:creationId xmlns="" xmlns:a16="http://schemas.microsoft.com/office/drawing/2014/main" id="{80C47B52-1BF3-4D6E-925F-B5481E131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9146" y="1791207"/>
              <a:ext cx="53932" cy="52247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4 h 15"/>
                <a:gd name="T4" fmla="*/ 0 w 15"/>
                <a:gd name="T5" fmla="*/ 6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0" y="15"/>
                    <a:pt x="7" y="14"/>
                  </a:cubicBezTo>
                  <a:cubicBezTo>
                    <a:pt x="3" y="14"/>
                    <a:pt x="0" y="10"/>
                    <a:pt x="0" y="6"/>
                  </a:cubicBezTo>
                  <a:cubicBezTo>
                    <a:pt x="1" y="2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327">
              <a:extLst>
                <a:ext uri="{FF2B5EF4-FFF2-40B4-BE49-F238E27FC236}">
                  <a16:creationId xmlns="" xmlns:a16="http://schemas.microsoft.com/office/drawing/2014/main" id="{72E05868-97C4-434C-AA39-F7D02629F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5891" y="1518178"/>
              <a:ext cx="52247" cy="52247"/>
            </a:xfrm>
            <a:custGeom>
              <a:avLst/>
              <a:gdLst>
                <a:gd name="T0" fmla="*/ 14 w 15"/>
                <a:gd name="T1" fmla="*/ 9 h 15"/>
                <a:gd name="T2" fmla="*/ 6 w 15"/>
                <a:gd name="T3" fmla="*/ 15 h 15"/>
                <a:gd name="T4" fmla="*/ 0 w 15"/>
                <a:gd name="T5" fmla="*/ 7 h 15"/>
                <a:gd name="T6" fmla="*/ 8 w 15"/>
                <a:gd name="T7" fmla="*/ 1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4" y="13"/>
                    <a:pt x="10" y="15"/>
                    <a:pt x="6" y="15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4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328">
              <a:extLst>
                <a:ext uri="{FF2B5EF4-FFF2-40B4-BE49-F238E27FC236}">
                  <a16:creationId xmlns="" xmlns:a16="http://schemas.microsoft.com/office/drawing/2014/main" id="{8E30CD85-2275-4EFB-A42A-195CE224F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5788" y="1920981"/>
              <a:ext cx="52247" cy="52247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4 h 15"/>
                <a:gd name="T4" fmla="*/ 1 w 15"/>
                <a:gd name="T5" fmla="*/ 6 h 15"/>
                <a:gd name="T6" fmla="*/ 9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4"/>
                  </a:cubicBezTo>
                  <a:cubicBezTo>
                    <a:pt x="3" y="14"/>
                    <a:pt x="0" y="10"/>
                    <a:pt x="1" y="6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13" y="1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329">
              <a:extLst>
                <a:ext uri="{FF2B5EF4-FFF2-40B4-BE49-F238E27FC236}">
                  <a16:creationId xmlns="" xmlns:a16="http://schemas.microsoft.com/office/drawing/2014/main" id="{8E2B2BA6-556A-4A7B-95DF-B7877326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5449" y="1819859"/>
              <a:ext cx="52247" cy="52247"/>
            </a:xfrm>
            <a:custGeom>
              <a:avLst/>
              <a:gdLst>
                <a:gd name="T0" fmla="*/ 14 w 15"/>
                <a:gd name="T1" fmla="*/ 9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1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4" y="13"/>
                    <a:pt x="10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4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330">
              <a:extLst>
                <a:ext uri="{FF2B5EF4-FFF2-40B4-BE49-F238E27FC236}">
                  <a16:creationId xmlns="" xmlns:a16="http://schemas.microsoft.com/office/drawing/2014/main" id="{D1EA80CB-7B9F-4697-9835-B8CEC8AB0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429" y="5022053"/>
              <a:ext cx="52247" cy="52247"/>
            </a:xfrm>
            <a:custGeom>
              <a:avLst/>
              <a:gdLst>
                <a:gd name="T0" fmla="*/ 14 w 15"/>
                <a:gd name="T1" fmla="*/ 9 h 15"/>
                <a:gd name="T2" fmla="*/ 6 w 15"/>
                <a:gd name="T3" fmla="*/ 15 h 15"/>
                <a:gd name="T4" fmla="*/ 0 w 15"/>
                <a:gd name="T5" fmla="*/ 7 h 15"/>
                <a:gd name="T6" fmla="*/ 8 w 15"/>
                <a:gd name="T7" fmla="*/ 1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4" y="12"/>
                    <a:pt x="10" y="15"/>
                    <a:pt x="6" y="15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4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331">
              <a:extLst>
                <a:ext uri="{FF2B5EF4-FFF2-40B4-BE49-F238E27FC236}">
                  <a16:creationId xmlns="" xmlns:a16="http://schemas.microsoft.com/office/drawing/2014/main" id="{A5C44E0C-6CD4-4E1F-82E8-C9578C27D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017" y="4927673"/>
              <a:ext cx="52247" cy="52247"/>
            </a:xfrm>
            <a:custGeom>
              <a:avLst/>
              <a:gdLst>
                <a:gd name="T0" fmla="*/ 15 w 15"/>
                <a:gd name="T1" fmla="*/ 9 h 15"/>
                <a:gd name="T2" fmla="*/ 7 w 15"/>
                <a:gd name="T3" fmla="*/ 15 h 15"/>
                <a:gd name="T4" fmla="*/ 1 w 15"/>
                <a:gd name="T5" fmla="*/ 7 h 15"/>
                <a:gd name="T6" fmla="*/ 9 w 15"/>
                <a:gd name="T7" fmla="*/ 1 h 15"/>
                <a:gd name="T8" fmla="*/ 15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9"/>
                  </a:moveTo>
                  <a:cubicBezTo>
                    <a:pt x="15" y="13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3" y="1"/>
                    <a:pt x="15" y="5"/>
                    <a:pt x="15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332">
              <a:extLst>
                <a:ext uri="{FF2B5EF4-FFF2-40B4-BE49-F238E27FC236}">
                  <a16:creationId xmlns="" xmlns:a16="http://schemas.microsoft.com/office/drawing/2014/main" id="{FF47DEDE-6C2F-42B7-AB85-6CE3F306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3656" y="1501324"/>
              <a:ext cx="52247" cy="52247"/>
            </a:xfrm>
            <a:custGeom>
              <a:avLst/>
              <a:gdLst>
                <a:gd name="T0" fmla="*/ 14 w 15"/>
                <a:gd name="T1" fmla="*/ 9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1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4" y="12"/>
                    <a:pt x="10" y="15"/>
                    <a:pt x="7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4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333">
              <a:extLst>
                <a:ext uri="{FF2B5EF4-FFF2-40B4-BE49-F238E27FC236}">
                  <a16:creationId xmlns="" xmlns:a16="http://schemas.microsoft.com/office/drawing/2014/main" id="{B43979E2-114F-4227-8376-BB8AE89C4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2200" y="1711995"/>
              <a:ext cx="53932" cy="52247"/>
            </a:xfrm>
            <a:custGeom>
              <a:avLst/>
              <a:gdLst>
                <a:gd name="T0" fmla="*/ 14 w 15"/>
                <a:gd name="T1" fmla="*/ 8 h 15"/>
                <a:gd name="T2" fmla="*/ 6 w 15"/>
                <a:gd name="T3" fmla="*/ 14 h 15"/>
                <a:gd name="T4" fmla="*/ 0 w 15"/>
                <a:gd name="T5" fmla="*/ 6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0" y="15"/>
                    <a:pt x="6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1" y="2"/>
                    <a:pt x="4" y="0"/>
                    <a:pt x="8" y="0"/>
                  </a:cubicBezTo>
                  <a:cubicBezTo>
                    <a:pt x="12" y="1"/>
                    <a:pt x="15" y="4"/>
                    <a:pt x="14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334">
              <a:extLst>
                <a:ext uri="{FF2B5EF4-FFF2-40B4-BE49-F238E27FC236}">
                  <a16:creationId xmlns="" xmlns:a16="http://schemas.microsoft.com/office/drawing/2014/main" id="{1C167412-5725-4451-93FA-3A8446631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4336" y="2011990"/>
              <a:ext cx="52247" cy="52247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1 w 15"/>
                <a:gd name="T5" fmla="*/ 7 h 15"/>
                <a:gd name="T6" fmla="*/ 9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13" y="1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335">
              <a:extLst>
                <a:ext uri="{FF2B5EF4-FFF2-40B4-BE49-F238E27FC236}">
                  <a16:creationId xmlns="" xmlns:a16="http://schemas.microsoft.com/office/drawing/2014/main" id="{99437879-D7A7-4761-A2D0-94FFA6F87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266" y="2005249"/>
              <a:ext cx="55618" cy="52247"/>
            </a:xfrm>
            <a:custGeom>
              <a:avLst/>
              <a:gdLst>
                <a:gd name="T0" fmla="*/ 15 w 16"/>
                <a:gd name="T1" fmla="*/ 8 h 15"/>
                <a:gd name="T2" fmla="*/ 7 w 16"/>
                <a:gd name="T3" fmla="*/ 15 h 15"/>
                <a:gd name="T4" fmla="*/ 1 w 16"/>
                <a:gd name="T5" fmla="*/ 7 h 15"/>
                <a:gd name="T6" fmla="*/ 9 w 16"/>
                <a:gd name="T7" fmla="*/ 1 h 15"/>
                <a:gd name="T8" fmla="*/ 15 w 16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3" y="1"/>
                    <a:pt x="16" y="5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336">
              <a:extLst>
                <a:ext uri="{FF2B5EF4-FFF2-40B4-BE49-F238E27FC236}">
                  <a16:creationId xmlns="" xmlns:a16="http://schemas.microsoft.com/office/drawing/2014/main" id="{08EE0B87-7046-48B5-A1E8-EC0826730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327" y="2701304"/>
              <a:ext cx="52247" cy="52247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4 h 15"/>
                <a:gd name="T4" fmla="*/ 0 w 15"/>
                <a:gd name="T5" fmla="*/ 6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4"/>
                  </a:cubicBezTo>
                  <a:cubicBezTo>
                    <a:pt x="3" y="14"/>
                    <a:pt x="0" y="10"/>
                    <a:pt x="0" y="6"/>
                  </a:cubicBezTo>
                  <a:cubicBezTo>
                    <a:pt x="1" y="2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337">
              <a:extLst>
                <a:ext uri="{FF2B5EF4-FFF2-40B4-BE49-F238E27FC236}">
                  <a16:creationId xmlns="" xmlns:a16="http://schemas.microsoft.com/office/drawing/2014/main" id="{03B894F2-EEC7-47C8-85D0-9EDF381F4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0307" y="2996244"/>
              <a:ext cx="52247" cy="55618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4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338">
              <a:extLst>
                <a:ext uri="{FF2B5EF4-FFF2-40B4-BE49-F238E27FC236}">
                  <a16:creationId xmlns="" xmlns:a16="http://schemas.microsoft.com/office/drawing/2014/main" id="{0F36251A-9033-4DF3-A8D8-258957E45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683" y="1511436"/>
              <a:ext cx="53932" cy="52247"/>
            </a:xfrm>
            <a:custGeom>
              <a:avLst/>
              <a:gdLst>
                <a:gd name="T0" fmla="*/ 14 w 15"/>
                <a:gd name="T1" fmla="*/ 9 h 15"/>
                <a:gd name="T2" fmla="*/ 6 w 15"/>
                <a:gd name="T3" fmla="*/ 15 h 15"/>
                <a:gd name="T4" fmla="*/ 0 w 15"/>
                <a:gd name="T5" fmla="*/ 7 h 15"/>
                <a:gd name="T6" fmla="*/ 8 w 15"/>
                <a:gd name="T7" fmla="*/ 1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4" y="12"/>
                    <a:pt x="10" y="15"/>
                    <a:pt x="6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4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339">
              <a:extLst>
                <a:ext uri="{FF2B5EF4-FFF2-40B4-BE49-F238E27FC236}">
                  <a16:creationId xmlns="" xmlns:a16="http://schemas.microsoft.com/office/drawing/2014/main" id="{8D1230EC-3097-49F4-8A56-5E8E22799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3656" y="1501324"/>
              <a:ext cx="52247" cy="52247"/>
            </a:xfrm>
            <a:custGeom>
              <a:avLst/>
              <a:gdLst>
                <a:gd name="T0" fmla="*/ 14 w 15"/>
                <a:gd name="T1" fmla="*/ 9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1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4" y="12"/>
                    <a:pt x="10" y="15"/>
                    <a:pt x="7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4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340">
              <a:extLst>
                <a:ext uri="{FF2B5EF4-FFF2-40B4-BE49-F238E27FC236}">
                  <a16:creationId xmlns="" xmlns:a16="http://schemas.microsoft.com/office/drawing/2014/main" id="{E83C98C1-AEC6-4536-AB61-22B72C82C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2200" y="1711995"/>
              <a:ext cx="53932" cy="52247"/>
            </a:xfrm>
            <a:custGeom>
              <a:avLst/>
              <a:gdLst>
                <a:gd name="T0" fmla="*/ 14 w 15"/>
                <a:gd name="T1" fmla="*/ 8 h 15"/>
                <a:gd name="T2" fmla="*/ 6 w 15"/>
                <a:gd name="T3" fmla="*/ 14 h 15"/>
                <a:gd name="T4" fmla="*/ 0 w 15"/>
                <a:gd name="T5" fmla="*/ 6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0" y="15"/>
                    <a:pt x="6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1" y="2"/>
                    <a:pt x="4" y="0"/>
                    <a:pt x="8" y="0"/>
                  </a:cubicBezTo>
                  <a:cubicBezTo>
                    <a:pt x="12" y="1"/>
                    <a:pt x="15" y="4"/>
                    <a:pt x="14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341">
              <a:extLst>
                <a:ext uri="{FF2B5EF4-FFF2-40B4-BE49-F238E27FC236}">
                  <a16:creationId xmlns="" xmlns:a16="http://schemas.microsoft.com/office/drawing/2014/main" id="{DB8CCF7A-5F78-41ED-A8BE-244E54406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4336" y="2011990"/>
              <a:ext cx="52247" cy="52247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1 w 15"/>
                <a:gd name="T5" fmla="*/ 7 h 15"/>
                <a:gd name="T6" fmla="*/ 9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13" y="1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342">
              <a:extLst>
                <a:ext uri="{FF2B5EF4-FFF2-40B4-BE49-F238E27FC236}">
                  <a16:creationId xmlns="" xmlns:a16="http://schemas.microsoft.com/office/drawing/2014/main" id="{7C25CDDD-8EDC-4DCE-92A4-15788EB35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266" y="2005249"/>
              <a:ext cx="55618" cy="52247"/>
            </a:xfrm>
            <a:custGeom>
              <a:avLst/>
              <a:gdLst>
                <a:gd name="T0" fmla="*/ 15 w 16"/>
                <a:gd name="T1" fmla="*/ 8 h 15"/>
                <a:gd name="T2" fmla="*/ 7 w 16"/>
                <a:gd name="T3" fmla="*/ 15 h 15"/>
                <a:gd name="T4" fmla="*/ 1 w 16"/>
                <a:gd name="T5" fmla="*/ 7 h 15"/>
                <a:gd name="T6" fmla="*/ 9 w 16"/>
                <a:gd name="T7" fmla="*/ 1 h 15"/>
                <a:gd name="T8" fmla="*/ 15 w 16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3" y="1"/>
                    <a:pt x="16" y="5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343">
              <a:extLst>
                <a:ext uri="{FF2B5EF4-FFF2-40B4-BE49-F238E27FC236}">
                  <a16:creationId xmlns="" xmlns:a16="http://schemas.microsoft.com/office/drawing/2014/main" id="{74DE3BF4-7558-4F96-8210-5CD7FBD93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327" y="2701304"/>
              <a:ext cx="52247" cy="52247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4 h 15"/>
                <a:gd name="T4" fmla="*/ 0 w 15"/>
                <a:gd name="T5" fmla="*/ 6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4"/>
                  </a:cubicBezTo>
                  <a:cubicBezTo>
                    <a:pt x="3" y="14"/>
                    <a:pt x="0" y="10"/>
                    <a:pt x="0" y="6"/>
                  </a:cubicBezTo>
                  <a:cubicBezTo>
                    <a:pt x="1" y="2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344">
              <a:extLst>
                <a:ext uri="{FF2B5EF4-FFF2-40B4-BE49-F238E27FC236}">
                  <a16:creationId xmlns="" xmlns:a16="http://schemas.microsoft.com/office/drawing/2014/main" id="{D82B3F6F-C271-4305-A7DC-BA1A3F0A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0307" y="2996244"/>
              <a:ext cx="52247" cy="55618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4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345">
              <a:extLst>
                <a:ext uri="{FF2B5EF4-FFF2-40B4-BE49-F238E27FC236}">
                  <a16:creationId xmlns="" xmlns:a16="http://schemas.microsoft.com/office/drawing/2014/main" id="{AD8AB7E2-F49C-4033-B9E6-6A9F3E506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683" y="1511436"/>
              <a:ext cx="53932" cy="52247"/>
            </a:xfrm>
            <a:custGeom>
              <a:avLst/>
              <a:gdLst>
                <a:gd name="T0" fmla="*/ 14 w 15"/>
                <a:gd name="T1" fmla="*/ 9 h 15"/>
                <a:gd name="T2" fmla="*/ 6 w 15"/>
                <a:gd name="T3" fmla="*/ 15 h 15"/>
                <a:gd name="T4" fmla="*/ 0 w 15"/>
                <a:gd name="T5" fmla="*/ 7 h 15"/>
                <a:gd name="T6" fmla="*/ 8 w 15"/>
                <a:gd name="T7" fmla="*/ 1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4" y="12"/>
                    <a:pt x="10" y="15"/>
                    <a:pt x="6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4" y="9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346">
              <a:extLst>
                <a:ext uri="{FF2B5EF4-FFF2-40B4-BE49-F238E27FC236}">
                  <a16:creationId xmlns="" xmlns:a16="http://schemas.microsoft.com/office/drawing/2014/main" id="{D20F496C-B824-4E3D-9869-57DD344F0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478" y="2025473"/>
              <a:ext cx="52247" cy="53932"/>
            </a:xfrm>
            <a:custGeom>
              <a:avLst/>
              <a:gdLst>
                <a:gd name="T0" fmla="*/ 14 w 15"/>
                <a:gd name="T1" fmla="*/ 8 h 15"/>
                <a:gd name="T2" fmla="*/ 6 w 15"/>
                <a:gd name="T3" fmla="*/ 14 h 15"/>
                <a:gd name="T4" fmla="*/ 0 w 15"/>
                <a:gd name="T5" fmla="*/ 7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0" y="15"/>
                    <a:pt x="6" y="14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1"/>
                    <a:pt x="15" y="4"/>
                    <a:pt x="14" y="8"/>
                  </a:cubicBezTo>
                  <a:close/>
                </a:path>
              </a:pathLst>
            </a:custGeom>
            <a:solidFill>
              <a:srgbClr val="161714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9" name="Freeform 342">
            <a:extLst>
              <a:ext uri="{FF2B5EF4-FFF2-40B4-BE49-F238E27FC236}">
                <a16:creationId xmlns="" xmlns:a16="http://schemas.microsoft.com/office/drawing/2014/main" id="{AFE39253-4174-40C3-93A5-7580C51947B4}"/>
              </a:ext>
            </a:extLst>
          </p:cNvPr>
          <p:cNvSpPr>
            <a:spLocks/>
          </p:cNvSpPr>
          <p:nvPr userDrawn="1"/>
        </p:nvSpPr>
        <p:spPr bwMode="auto">
          <a:xfrm>
            <a:off x="647772" y="3224449"/>
            <a:ext cx="55618" cy="52247"/>
          </a:xfrm>
          <a:custGeom>
            <a:avLst/>
            <a:gdLst>
              <a:gd name="T0" fmla="*/ 15 w 16"/>
              <a:gd name="T1" fmla="*/ 8 h 15"/>
              <a:gd name="T2" fmla="*/ 7 w 16"/>
              <a:gd name="T3" fmla="*/ 15 h 15"/>
              <a:gd name="T4" fmla="*/ 1 w 16"/>
              <a:gd name="T5" fmla="*/ 7 h 15"/>
              <a:gd name="T6" fmla="*/ 9 w 16"/>
              <a:gd name="T7" fmla="*/ 1 h 15"/>
              <a:gd name="T8" fmla="*/ 15 w 16"/>
              <a:gd name="T9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5">
                <a:moveTo>
                  <a:pt x="15" y="8"/>
                </a:moveTo>
                <a:cubicBezTo>
                  <a:pt x="15" y="12"/>
                  <a:pt x="11" y="15"/>
                  <a:pt x="7" y="15"/>
                </a:cubicBezTo>
                <a:cubicBezTo>
                  <a:pt x="3" y="14"/>
                  <a:pt x="0" y="11"/>
                  <a:pt x="1" y="7"/>
                </a:cubicBezTo>
                <a:cubicBezTo>
                  <a:pt x="1" y="3"/>
                  <a:pt x="5" y="0"/>
                  <a:pt x="9" y="1"/>
                </a:cubicBezTo>
                <a:cubicBezTo>
                  <a:pt x="13" y="1"/>
                  <a:pt x="16" y="5"/>
                  <a:pt x="15" y="8"/>
                </a:cubicBezTo>
                <a:close/>
              </a:path>
            </a:pathLst>
          </a:custGeom>
          <a:solidFill>
            <a:srgbClr val="161714">
              <a:alpha val="81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4" y="1123950"/>
            <a:ext cx="10850563" cy="50196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FEAD42E-1DDA-4BA5-B362-344ECEA568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311" y="275391"/>
            <a:ext cx="1889176" cy="7533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C2D9BFC-115B-47CA-847D-75360E803F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5029" b="5463"/>
          <a:stretch/>
        </p:blipFill>
        <p:spPr>
          <a:xfrm>
            <a:off x="8015766" y="449442"/>
            <a:ext cx="1615545" cy="4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gradFill>
          <a:gsLst>
            <a:gs pos="0">
              <a:schemeClr val="bg1"/>
            </a:gs>
            <a:gs pos="68000">
              <a:srgbClr val="EEEEEE"/>
            </a:gs>
            <a:gs pos="100000">
              <a:srgbClr val="D1D1D1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矩形 295">
            <a:extLst>
              <a:ext uri="{FF2B5EF4-FFF2-40B4-BE49-F238E27FC236}">
                <a16:creationId xmlns="" xmlns:a16="http://schemas.microsoft.com/office/drawing/2014/main" id="{148CB7E7-E458-45B7-AF62-8A614430A0AA}"/>
              </a:ext>
            </a:extLst>
          </p:cNvPr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4844" t="-18327" r="7969" b="-335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>
            <a:extLst>
              <a:ext uri="{FF2B5EF4-FFF2-40B4-BE49-F238E27FC236}">
                <a16:creationId xmlns="" xmlns:a16="http://schemas.microsoft.com/office/drawing/2014/main" id="{D7F1040B-169E-4731-A2F9-CBD6B2662534}"/>
              </a:ext>
            </a:extLst>
          </p:cNvPr>
          <p:cNvGrpSpPr/>
          <p:nvPr userDrawn="1"/>
        </p:nvGrpSpPr>
        <p:grpSpPr>
          <a:xfrm>
            <a:off x="2550998" y="0"/>
            <a:ext cx="7770497" cy="6858000"/>
            <a:chOff x="15513050" y="-365126"/>
            <a:chExt cx="7786688" cy="6872289"/>
          </a:xfrm>
        </p:grpSpPr>
        <p:sp>
          <p:nvSpPr>
            <p:cNvPr id="112" name="Freeform 161">
              <a:extLst>
                <a:ext uri="{FF2B5EF4-FFF2-40B4-BE49-F238E27FC236}">
                  <a16:creationId xmlns="" xmlns:a16="http://schemas.microsoft.com/office/drawing/2014/main" id="{4A95DC60-8EFE-4A50-A16E-E759C4A97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7263" y="3092450"/>
              <a:ext cx="376238" cy="641350"/>
            </a:xfrm>
            <a:custGeom>
              <a:avLst/>
              <a:gdLst>
                <a:gd name="T0" fmla="*/ 1 w 140"/>
                <a:gd name="T1" fmla="*/ 0 h 240"/>
                <a:gd name="T2" fmla="*/ 0 w 140"/>
                <a:gd name="T3" fmla="*/ 0 h 240"/>
                <a:gd name="T4" fmla="*/ 138 w 140"/>
                <a:gd name="T5" fmla="*/ 240 h 240"/>
                <a:gd name="T6" fmla="*/ 140 w 140"/>
                <a:gd name="T7" fmla="*/ 240 h 240"/>
                <a:gd name="T8" fmla="*/ 1 w 140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40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38" y="240"/>
                    <a:pt x="138" y="240"/>
                    <a:pt x="138" y="240"/>
                  </a:cubicBezTo>
                  <a:cubicBezTo>
                    <a:pt x="139" y="240"/>
                    <a:pt x="139" y="240"/>
                    <a:pt x="140" y="2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62">
              <a:extLst>
                <a:ext uri="{FF2B5EF4-FFF2-40B4-BE49-F238E27FC236}">
                  <a16:creationId xmlns="" xmlns:a16="http://schemas.microsoft.com/office/drawing/2014/main" id="{F15BCBEA-8BE6-4382-9A71-2973CECC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3513" y="3795713"/>
              <a:ext cx="1144588" cy="1328738"/>
            </a:xfrm>
            <a:custGeom>
              <a:avLst/>
              <a:gdLst>
                <a:gd name="T0" fmla="*/ 0 w 428"/>
                <a:gd name="T1" fmla="*/ 496 h 497"/>
                <a:gd name="T2" fmla="*/ 1 w 428"/>
                <a:gd name="T3" fmla="*/ 497 h 497"/>
                <a:gd name="T4" fmla="*/ 428 w 428"/>
                <a:gd name="T5" fmla="*/ 0 h 497"/>
                <a:gd name="T6" fmla="*/ 427 w 428"/>
                <a:gd name="T7" fmla="*/ 0 h 497"/>
                <a:gd name="T8" fmla="*/ 0 w 428"/>
                <a:gd name="T9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497">
                  <a:moveTo>
                    <a:pt x="0" y="496"/>
                  </a:moveTo>
                  <a:cubicBezTo>
                    <a:pt x="1" y="497"/>
                    <a:pt x="1" y="497"/>
                    <a:pt x="1" y="497"/>
                  </a:cubicBezTo>
                  <a:cubicBezTo>
                    <a:pt x="428" y="0"/>
                    <a:pt x="428" y="0"/>
                    <a:pt x="428" y="0"/>
                  </a:cubicBezTo>
                  <a:cubicBezTo>
                    <a:pt x="428" y="0"/>
                    <a:pt x="427" y="0"/>
                    <a:pt x="427" y="0"/>
                  </a:cubicBezTo>
                  <a:lnTo>
                    <a:pt x="0" y="4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63">
              <a:extLst>
                <a:ext uri="{FF2B5EF4-FFF2-40B4-BE49-F238E27FC236}">
                  <a16:creationId xmlns="" xmlns:a16="http://schemas.microsoft.com/office/drawing/2014/main" id="{A0D7A134-8D3B-4DE8-9860-B10A58A0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0338" y="5175250"/>
              <a:ext cx="334963" cy="122238"/>
            </a:xfrm>
            <a:custGeom>
              <a:avLst/>
              <a:gdLst>
                <a:gd name="T0" fmla="*/ 124 w 125"/>
                <a:gd name="T1" fmla="*/ 46 h 46"/>
                <a:gd name="T2" fmla="*/ 125 w 125"/>
                <a:gd name="T3" fmla="*/ 45 h 46"/>
                <a:gd name="T4" fmla="*/ 2 w 125"/>
                <a:gd name="T5" fmla="*/ 0 h 46"/>
                <a:gd name="T6" fmla="*/ 0 w 125"/>
                <a:gd name="T7" fmla="*/ 1 h 46"/>
                <a:gd name="T8" fmla="*/ 124 w 125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46">
                  <a:moveTo>
                    <a:pt x="124" y="46"/>
                  </a:moveTo>
                  <a:cubicBezTo>
                    <a:pt x="124" y="46"/>
                    <a:pt x="125" y="45"/>
                    <a:pt x="125" y="4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1"/>
                  </a:cubicBezTo>
                  <a:lnTo>
                    <a:pt x="124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64">
              <a:extLst>
                <a:ext uri="{FF2B5EF4-FFF2-40B4-BE49-F238E27FC236}">
                  <a16:creationId xmlns="" xmlns:a16="http://schemas.microsoft.com/office/drawing/2014/main" id="{CF2D8C47-1485-4D7E-B940-860C0ED6C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1138" y="5338763"/>
              <a:ext cx="304800" cy="1092200"/>
            </a:xfrm>
            <a:custGeom>
              <a:avLst/>
              <a:gdLst>
                <a:gd name="T0" fmla="*/ 113 w 114"/>
                <a:gd name="T1" fmla="*/ 0 h 409"/>
                <a:gd name="T2" fmla="*/ 0 w 114"/>
                <a:gd name="T3" fmla="*/ 409 h 409"/>
                <a:gd name="T4" fmla="*/ 1 w 114"/>
                <a:gd name="T5" fmla="*/ 408 h 409"/>
                <a:gd name="T6" fmla="*/ 114 w 114"/>
                <a:gd name="T7" fmla="*/ 1 h 409"/>
                <a:gd name="T8" fmla="*/ 114 w 114"/>
                <a:gd name="T9" fmla="*/ 1 h 409"/>
                <a:gd name="T10" fmla="*/ 113 w 114"/>
                <a:gd name="T1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09">
                  <a:moveTo>
                    <a:pt x="113" y="0"/>
                  </a:moveTo>
                  <a:cubicBezTo>
                    <a:pt x="0" y="409"/>
                    <a:pt x="0" y="409"/>
                    <a:pt x="0" y="409"/>
                  </a:cubicBezTo>
                  <a:cubicBezTo>
                    <a:pt x="0" y="409"/>
                    <a:pt x="1" y="408"/>
                    <a:pt x="1" y="408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3" y="1"/>
                    <a:pt x="113" y="1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65">
              <a:extLst>
                <a:ext uri="{FF2B5EF4-FFF2-40B4-BE49-F238E27FC236}">
                  <a16:creationId xmlns="" xmlns:a16="http://schemas.microsoft.com/office/drawing/2014/main" id="{834384F9-18D3-4059-BF78-60F3AD44D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27575" y="3014662"/>
              <a:ext cx="80963" cy="77788"/>
            </a:xfrm>
            <a:custGeom>
              <a:avLst/>
              <a:gdLst>
                <a:gd name="T0" fmla="*/ 28 w 30"/>
                <a:gd name="T1" fmla="*/ 20 h 29"/>
                <a:gd name="T2" fmla="*/ 20 w 30"/>
                <a:gd name="T3" fmla="*/ 3 h 29"/>
                <a:gd name="T4" fmla="*/ 3 w 30"/>
                <a:gd name="T5" fmla="*/ 11 h 29"/>
                <a:gd name="T6" fmla="*/ 11 w 30"/>
                <a:gd name="T7" fmla="*/ 28 h 29"/>
                <a:gd name="T8" fmla="*/ 15 w 30"/>
                <a:gd name="T9" fmla="*/ 29 h 29"/>
                <a:gd name="T10" fmla="*/ 16 w 30"/>
                <a:gd name="T11" fmla="*/ 29 h 29"/>
                <a:gd name="T12" fmla="*/ 28 w 30"/>
                <a:gd name="T13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9">
                  <a:moveTo>
                    <a:pt x="28" y="20"/>
                  </a:moveTo>
                  <a:cubicBezTo>
                    <a:pt x="30" y="13"/>
                    <a:pt x="27" y="5"/>
                    <a:pt x="20" y="3"/>
                  </a:cubicBezTo>
                  <a:cubicBezTo>
                    <a:pt x="13" y="0"/>
                    <a:pt x="5" y="4"/>
                    <a:pt x="3" y="11"/>
                  </a:cubicBezTo>
                  <a:cubicBezTo>
                    <a:pt x="0" y="18"/>
                    <a:pt x="4" y="25"/>
                    <a:pt x="11" y="28"/>
                  </a:cubicBezTo>
                  <a:cubicBezTo>
                    <a:pt x="12" y="28"/>
                    <a:pt x="13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21" y="28"/>
                    <a:pt x="26" y="25"/>
                    <a:pt x="28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66">
              <a:extLst>
                <a:ext uri="{FF2B5EF4-FFF2-40B4-BE49-F238E27FC236}">
                  <a16:creationId xmlns="" xmlns:a16="http://schemas.microsoft.com/office/drawing/2014/main" id="{354A1794-B7FE-453B-A907-CE0CC5A15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02225" y="3733800"/>
              <a:ext cx="77788" cy="74613"/>
            </a:xfrm>
            <a:custGeom>
              <a:avLst/>
              <a:gdLst>
                <a:gd name="T0" fmla="*/ 19 w 29"/>
                <a:gd name="T1" fmla="*/ 0 h 28"/>
                <a:gd name="T2" fmla="*/ 15 w 29"/>
                <a:gd name="T3" fmla="*/ 0 h 28"/>
                <a:gd name="T4" fmla="*/ 13 w 29"/>
                <a:gd name="T5" fmla="*/ 0 h 28"/>
                <a:gd name="T6" fmla="*/ 2 w 29"/>
                <a:gd name="T7" fmla="*/ 8 h 28"/>
                <a:gd name="T8" fmla="*/ 5 w 29"/>
                <a:gd name="T9" fmla="*/ 23 h 28"/>
                <a:gd name="T10" fmla="*/ 6 w 29"/>
                <a:gd name="T11" fmla="*/ 23 h 28"/>
                <a:gd name="T12" fmla="*/ 10 w 29"/>
                <a:gd name="T13" fmla="*/ 25 h 28"/>
                <a:gd name="T14" fmla="*/ 27 w 29"/>
                <a:gd name="T15" fmla="*/ 17 h 28"/>
                <a:gd name="T16" fmla="*/ 19 w 2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19" y="0"/>
                  </a:moveTo>
                  <a:cubicBezTo>
                    <a:pt x="17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8" y="0"/>
                    <a:pt x="3" y="3"/>
                    <a:pt x="2" y="8"/>
                  </a:cubicBezTo>
                  <a:cubicBezTo>
                    <a:pt x="0" y="13"/>
                    <a:pt x="1" y="19"/>
                    <a:pt x="5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4"/>
                    <a:pt x="8" y="25"/>
                    <a:pt x="10" y="25"/>
                  </a:cubicBezTo>
                  <a:cubicBezTo>
                    <a:pt x="17" y="28"/>
                    <a:pt x="24" y="24"/>
                    <a:pt x="27" y="17"/>
                  </a:cubicBezTo>
                  <a:cubicBezTo>
                    <a:pt x="29" y="11"/>
                    <a:pt x="26" y="3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67">
              <a:extLst>
                <a:ext uri="{FF2B5EF4-FFF2-40B4-BE49-F238E27FC236}">
                  <a16:creationId xmlns="" xmlns:a16="http://schemas.microsoft.com/office/drawing/2014/main" id="{4E7DCE6D-29FE-4144-B108-ADEE7DAE9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1600" y="5110163"/>
              <a:ext cx="77788" cy="77788"/>
            </a:xfrm>
            <a:custGeom>
              <a:avLst/>
              <a:gdLst>
                <a:gd name="T0" fmla="*/ 19 w 29"/>
                <a:gd name="T1" fmla="*/ 2 h 29"/>
                <a:gd name="T2" fmla="*/ 2 w 29"/>
                <a:gd name="T3" fmla="*/ 10 h 29"/>
                <a:gd name="T4" fmla="*/ 10 w 29"/>
                <a:gd name="T5" fmla="*/ 27 h 29"/>
                <a:gd name="T6" fmla="*/ 22 w 29"/>
                <a:gd name="T7" fmla="*/ 25 h 29"/>
                <a:gd name="T8" fmla="*/ 24 w 29"/>
                <a:gd name="T9" fmla="*/ 24 h 29"/>
                <a:gd name="T10" fmla="*/ 27 w 29"/>
                <a:gd name="T11" fmla="*/ 19 h 29"/>
                <a:gd name="T12" fmla="*/ 24 w 29"/>
                <a:gd name="T13" fmla="*/ 5 h 29"/>
                <a:gd name="T14" fmla="*/ 23 w 29"/>
                <a:gd name="T15" fmla="*/ 4 h 29"/>
                <a:gd name="T16" fmla="*/ 19 w 29"/>
                <a:gd name="T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19" y="2"/>
                  </a:moveTo>
                  <a:cubicBezTo>
                    <a:pt x="12" y="0"/>
                    <a:pt x="5" y="3"/>
                    <a:pt x="2" y="10"/>
                  </a:cubicBezTo>
                  <a:cubicBezTo>
                    <a:pt x="0" y="17"/>
                    <a:pt x="3" y="25"/>
                    <a:pt x="10" y="27"/>
                  </a:cubicBezTo>
                  <a:cubicBezTo>
                    <a:pt x="14" y="29"/>
                    <a:pt x="19" y="28"/>
                    <a:pt x="22" y="25"/>
                  </a:cubicBezTo>
                  <a:cubicBezTo>
                    <a:pt x="23" y="25"/>
                    <a:pt x="23" y="25"/>
                    <a:pt x="24" y="24"/>
                  </a:cubicBezTo>
                  <a:cubicBezTo>
                    <a:pt x="25" y="23"/>
                    <a:pt x="27" y="21"/>
                    <a:pt x="27" y="19"/>
                  </a:cubicBezTo>
                  <a:cubicBezTo>
                    <a:pt x="29" y="14"/>
                    <a:pt x="28" y="9"/>
                    <a:pt x="24" y="5"/>
                  </a:cubicBezTo>
                  <a:cubicBezTo>
                    <a:pt x="24" y="5"/>
                    <a:pt x="24" y="5"/>
                    <a:pt x="23" y="4"/>
                  </a:cubicBezTo>
                  <a:cubicBezTo>
                    <a:pt x="22" y="3"/>
                    <a:pt x="21" y="3"/>
                    <a:pt x="1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68">
              <a:extLst>
                <a:ext uri="{FF2B5EF4-FFF2-40B4-BE49-F238E27FC236}">
                  <a16:creationId xmlns="" xmlns:a16="http://schemas.microsoft.com/office/drawing/2014/main" id="{A304FBC8-2B4A-4698-ABFF-79C3F1139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8950" y="5265738"/>
              <a:ext cx="77788" cy="80963"/>
            </a:xfrm>
            <a:custGeom>
              <a:avLst/>
              <a:gdLst>
                <a:gd name="T0" fmla="*/ 9 w 29"/>
                <a:gd name="T1" fmla="*/ 27 h 30"/>
                <a:gd name="T2" fmla="*/ 10 w 29"/>
                <a:gd name="T3" fmla="*/ 28 h 30"/>
                <a:gd name="T4" fmla="*/ 10 w 29"/>
                <a:gd name="T5" fmla="*/ 28 h 30"/>
                <a:gd name="T6" fmla="*/ 27 w 29"/>
                <a:gd name="T7" fmla="*/ 20 h 30"/>
                <a:gd name="T8" fmla="*/ 19 w 29"/>
                <a:gd name="T9" fmla="*/ 3 h 30"/>
                <a:gd name="T10" fmla="*/ 2 w 29"/>
                <a:gd name="T11" fmla="*/ 11 h 30"/>
                <a:gd name="T12" fmla="*/ 2 w 29"/>
                <a:gd name="T13" fmla="*/ 11 h 30"/>
                <a:gd name="T14" fmla="*/ 1 w 29"/>
                <a:gd name="T15" fmla="*/ 12 h 30"/>
                <a:gd name="T16" fmla="*/ 9 w 29"/>
                <a:gd name="T17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0">
                  <a:moveTo>
                    <a:pt x="9" y="27"/>
                  </a:moveTo>
                  <a:cubicBezTo>
                    <a:pt x="9" y="28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7" y="30"/>
                    <a:pt x="24" y="27"/>
                    <a:pt x="27" y="20"/>
                  </a:cubicBezTo>
                  <a:cubicBezTo>
                    <a:pt x="29" y="13"/>
                    <a:pt x="26" y="5"/>
                    <a:pt x="19" y="3"/>
                  </a:cubicBezTo>
                  <a:cubicBezTo>
                    <a:pt x="12" y="0"/>
                    <a:pt x="4" y="4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9"/>
                    <a:pt x="3" y="25"/>
                    <a:pt x="9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69">
              <a:extLst>
                <a:ext uri="{FF2B5EF4-FFF2-40B4-BE49-F238E27FC236}">
                  <a16:creationId xmlns="" xmlns:a16="http://schemas.microsoft.com/office/drawing/2014/main" id="{48406A48-10E4-4244-A4C0-474188F21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4150" y="6426200"/>
              <a:ext cx="82550" cy="77788"/>
            </a:xfrm>
            <a:custGeom>
              <a:avLst/>
              <a:gdLst>
                <a:gd name="T0" fmla="*/ 10 w 31"/>
                <a:gd name="T1" fmla="*/ 2 h 29"/>
                <a:gd name="T2" fmla="*/ 3 w 31"/>
                <a:gd name="T3" fmla="*/ 9 h 29"/>
                <a:gd name="T4" fmla="*/ 11 w 31"/>
                <a:gd name="T5" fmla="*/ 27 h 29"/>
                <a:gd name="T6" fmla="*/ 28 w 31"/>
                <a:gd name="T7" fmla="*/ 19 h 29"/>
                <a:gd name="T8" fmla="*/ 20 w 31"/>
                <a:gd name="T9" fmla="*/ 1 h 29"/>
                <a:gd name="T10" fmla="*/ 11 w 31"/>
                <a:gd name="T11" fmla="*/ 1 h 29"/>
                <a:gd name="T12" fmla="*/ 10 w 31"/>
                <a:gd name="T13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9">
                  <a:moveTo>
                    <a:pt x="10" y="2"/>
                  </a:moveTo>
                  <a:cubicBezTo>
                    <a:pt x="7" y="3"/>
                    <a:pt x="4" y="6"/>
                    <a:pt x="3" y="9"/>
                  </a:cubicBezTo>
                  <a:cubicBezTo>
                    <a:pt x="0" y="16"/>
                    <a:pt x="4" y="24"/>
                    <a:pt x="11" y="27"/>
                  </a:cubicBezTo>
                  <a:cubicBezTo>
                    <a:pt x="18" y="29"/>
                    <a:pt x="25" y="25"/>
                    <a:pt x="28" y="19"/>
                  </a:cubicBezTo>
                  <a:cubicBezTo>
                    <a:pt x="31" y="12"/>
                    <a:pt x="27" y="4"/>
                    <a:pt x="20" y="1"/>
                  </a:cubicBezTo>
                  <a:cubicBezTo>
                    <a:pt x="17" y="0"/>
                    <a:pt x="14" y="0"/>
                    <a:pt x="11" y="1"/>
                  </a:cubicBezTo>
                  <a:cubicBezTo>
                    <a:pt x="11" y="1"/>
                    <a:pt x="10" y="2"/>
                    <a:pt x="1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70">
              <a:extLst>
                <a:ext uri="{FF2B5EF4-FFF2-40B4-BE49-F238E27FC236}">
                  <a16:creationId xmlns="" xmlns:a16="http://schemas.microsoft.com/office/drawing/2014/main" id="{3983CA76-C5D4-483D-9894-FA32BC154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3363" y="1846262"/>
              <a:ext cx="93663" cy="735013"/>
            </a:xfrm>
            <a:custGeom>
              <a:avLst/>
              <a:gdLst>
                <a:gd name="T0" fmla="*/ 1 w 35"/>
                <a:gd name="T1" fmla="*/ 0 h 275"/>
                <a:gd name="T2" fmla="*/ 0 w 35"/>
                <a:gd name="T3" fmla="*/ 0 h 275"/>
                <a:gd name="T4" fmla="*/ 33 w 35"/>
                <a:gd name="T5" fmla="*/ 275 h 275"/>
                <a:gd name="T6" fmla="*/ 35 w 35"/>
                <a:gd name="T7" fmla="*/ 275 h 275"/>
                <a:gd name="T8" fmla="*/ 1 w 35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5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4" y="275"/>
                    <a:pt x="34" y="275"/>
                    <a:pt x="35" y="27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71">
              <a:extLst>
                <a:ext uri="{FF2B5EF4-FFF2-40B4-BE49-F238E27FC236}">
                  <a16:creationId xmlns="" xmlns:a16="http://schemas.microsoft.com/office/drawing/2014/main" id="{CDE3EBC6-70D7-47AF-815B-2B1A4266E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64600" y="2630487"/>
              <a:ext cx="1574800" cy="777875"/>
            </a:xfrm>
            <a:custGeom>
              <a:avLst/>
              <a:gdLst>
                <a:gd name="T0" fmla="*/ 0 w 588"/>
                <a:gd name="T1" fmla="*/ 289 h 291"/>
                <a:gd name="T2" fmla="*/ 1 w 588"/>
                <a:gd name="T3" fmla="*/ 291 h 291"/>
                <a:gd name="T4" fmla="*/ 588 w 588"/>
                <a:gd name="T5" fmla="*/ 1 h 291"/>
                <a:gd name="T6" fmla="*/ 588 w 588"/>
                <a:gd name="T7" fmla="*/ 0 h 291"/>
                <a:gd name="T8" fmla="*/ 0 w 588"/>
                <a:gd name="T9" fmla="*/ 28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291">
                  <a:moveTo>
                    <a:pt x="0" y="289"/>
                  </a:moveTo>
                  <a:cubicBezTo>
                    <a:pt x="0" y="290"/>
                    <a:pt x="1" y="290"/>
                    <a:pt x="1" y="291"/>
                  </a:cubicBezTo>
                  <a:cubicBezTo>
                    <a:pt x="588" y="1"/>
                    <a:pt x="588" y="1"/>
                    <a:pt x="588" y="1"/>
                  </a:cubicBezTo>
                  <a:cubicBezTo>
                    <a:pt x="588" y="1"/>
                    <a:pt x="588" y="0"/>
                    <a:pt x="588" y="0"/>
                  </a:cubicBezTo>
                  <a:lnTo>
                    <a:pt x="0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72">
              <a:extLst>
                <a:ext uri="{FF2B5EF4-FFF2-40B4-BE49-F238E27FC236}">
                  <a16:creationId xmlns="" xmlns:a16="http://schemas.microsoft.com/office/drawing/2014/main" id="{B67A9229-746A-43D5-8080-60BBDAE71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0788" y="3452813"/>
              <a:ext cx="258763" cy="244475"/>
            </a:xfrm>
            <a:custGeom>
              <a:avLst/>
              <a:gdLst>
                <a:gd name="T0" fmla="*/ 97 w 97"/>
                <a:gd name="T1" fmla="*/ 91 h 91"/>
                <a:gd name="T2" fmla="*/ 97 w 97"/>
                <a:gd name="T3" fmla="*/ 89 h 91"/>
                <a:gd name="T4" fmla="*/ 2 w 97"/>
                <a:gd name="T5" fmla="*/ 0 h 91"/>
                <a:gd name="T6" fmla="*/ 0 w 97"/>
                <a:gd name="T7" fmla="*/ 1 h 91"/>
                <a:gd name="T8" fmla="*/ 97 w 97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1">
                  <a:moveTo>
                    <a:pt x="97" y="91"/>
                  </a:moveTo>
                  <a:cubicBezTo>
                    <a:pt x="97" y="90"/>
                    <a:pt x="97" y="90"/>
                    <a:pt x="97" y="8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lnTo>
                    <a:pt x="97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73">
              <a:extLst>
                <a:ext uri="{FF2B5EF4-FFF2-40B4-BE49-F238E27FC236}">
                  <a16:creationId xmlns="" xmlns:a16="http://schemas.microsoft.com/office/drawing/2014/main" id="{ECE151B0-625A-486E-B5A0-40BA987AA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3113" y="3738563"/>
              <a:ext cx="709613" cy="889000"/>
            </a:xfrm>
            <a:custGeom>
              <a:avLst/>
              <a:gdLst>
                <a:gd name="T0" fmla="*/ 264 w 265"/>
                <a:gd name="T1" fmla="*/ 0 h 332"/>
                <a:gd name="T2" fmla="*/ 0 w 265"/>
                <a:gd name="T3" fmla="*/ 332 h 332"/>
                <a:gd name="T4" fmla="*/ 2 w 265"/>
                <a:gd name="T5" fmla="*/ 332 h 332"/>
                <a:gd name="T6" fmla="*/ 265 w 265"/>
                <a:gd name="T7" fmla="*/ 1 h 332"/>
                <a:gd name="T8" fmla="*/ 265 w 265"/>
                <a:gd name="T9" fmla="*/ 1 h 332"/>
                <a:gd name="T10" fmla="*/ 264 w 265"/>
                <a:gd name="T1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332">
                  <a:moveTo>
                    <a:pt x="264" y="0"/>
                  </a:moveTo>
                  <a:cubicBezTo>
                    <a:pt x="0" y="332"/>
                    <a:pt x="0" y="332"/>
                    <a:pt x="0" y="332"/>
                  </a:cubicBezTo>
                  <a:cubicBezTo>
                    <a:pt x="1" y="332"/>
                    <a:pt x="2" y="332"/>
                    <a:pt x="2" y="332"/>
                  </a:cubicBezTo>
                  <a:cubicBezTo>
                    <a:pt x="265" y="1"/>
                    <a:pt x="265" y="1"/>
                    <a:pt x="265" y="1"/>
                  </a:cubicBezTo>
                  <a:cubicBezTo>
                    <a:pt x="265" y="1"/>
                    <a:pt x="265" y="1"/>
                    <a:pt x="265" y="1"/>
                  </a:cubicBezTo>
                  <a:cubicBezTo>
                    <a:pt x="265" y="1"/>
                    <a:pt x="265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74">
              <a:extLst>
                <a:ext uri="{FF2B5EF4-FFF2-40B4-BE49-F238E27FC236}">
                  <a16:creationId xmlns="" xmlns:a16="http://schemas.microsoft.com/office/drawing/2014/main" id="{EAAFAA97-D082-418A-9B63-AEFFF2E48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9550" y="1774825"/>
              <a:ext cx="77788" cy="76200"/>
            </a:xfrm>
            <a:custGeom>
              <a:avLst/>
              <a:gdLst>
                <a:gd name="T0" fmla="*/ 24 w 29"/>
                <a:gd name="T1" fmla="*/ 24 h 29"/>
                <a:gd name="T2" fmla="*/ 24 w 29"/>
                <a:gd name="T3" fmla="*/ 5 h 29"/>
                <a:gd name="T4" fmla="*/ 5 w 29"/>
                <a:gd name="T5" fmla="*/ 6 h 29"/>
                <a:gd name="T6" fmla="*/ 5 w 29"/>
                <a:gd name="T7" fmla="*/ 25 h 29"/>
                <a:gd name="T8" fmla="*/ 9 w 29"/>
                <a:gd name="T9" fmla="*/ 27 h 29"/>
                <a:gd name="T10" fmla="*/ 10 w 29"/>
                <a:gd name="T11" fmla="*/ 27 h 29"/>
                <a:gd name="T12" fmla="*/ 24 w 29"/>
                <a:gd name="T13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4" y="24"/>
                  </a:moveTo>
                  <a:cubicBezTo>
                    <a:pt x="29" y="18"/>
                    <a:pt x="29" y="10"/>
                    <a:pt x="24" y="5"/>
                  </a:cubicBezTo>
                  <a:cubicBezTo>
                    <a:pt x="18" y="0"/>
                    <a:pt x="10" y="0"/>
                    <a:pt x="5" y="6"/>
                  </a:cubicBezTo>
                  <a:cubicBezTo>
                    <a:pt x="0" y="11"/>
                    <a:pt x="0" y="19"/>
                    <a:pt x="5" y="25"/>
                  </a:cubicBezTo>
                  <a:cubicBezTo>
                    <a:pt x="6" y="25"/>
                    <a:pt x="8" y="26"/>
                    <a:pt x="9" y="27"/>
                  </a:cubicBezTo>
                  <a:cubicBezTo>
                    <a:pt x="9" y="27"/>
                    <a:pt x="10" y="27"/>
                    <a:pt x="10" y="27"/>
                  </a:cubicBezTo>
                  <a:cubicBezTo>
                    <a:pt x="15" y="29"/>
                    <a:pt x="20" y="28"/>
                    <a:pt x="2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75">
              <a:extLst>
                <a:ext uri="{FF2B5EF4-FFF2-40B4-BE49-F238E27FC236}">
                  <a16:creationId xmlns="" xmlns:a16="http://schemas.microsoft.com/office/drawing/2014/main" id="{3FD16631-D51C-432A-9437-2EA9DC0B2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3050" y="2576512"/>
              <a:ext cx="77788" cy="77788"/>
            </a:xfrm>
            <a:custGeom>
              <a:avLst/>
              <a:gdLst>
                <a:gd name="T0" fmla="*/ 23 w 29"/>
                <a:gd name="T1" fmla="*/ 5 h 29"/>
                <a:gd name="T2" fmla="*/ 20 w 29"/>
                <a:gd name="T3" fmla="*/ 2 h 29"/>
                <a:gd name="T4" fmla="*/ 18 w 29"/>
                <a:gd name="T5" fmla="*/ 2 h 29"/>
                <a:gd name="T6" fmla="*/ 4 w 29"/>
                <a:gd name="T7" fmla="*/ 5 h 29"/>
                <a:gd name="T8" fmla="*/ 2 w 29"/>
                <a:gd name="T9" fmla="*/ 20 h 29"/>
                <a:gd name="T10" fmla="*/ 2 w 29"/>
                <a:gd name="T11" fmla="*/ 21 h 29"/>
                <a:gd name="T12" fmla="*/ 5 w 29"/>
                <a:gd name="T13" fmla="*/ 24 h 29"/>
                <a:gd name="T14" fmla="*/ 24 w 29"/>
                <a:gd name="T15" fmla="*/ 24 h 29"/>
                <a:gd name="T16" fmla="*/ 23 w 29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23" y="5"/>
                  </a:moveTo>
                  <a:cubicBezTo>
                    <a:pt x="22" y="4"/>
                    <a:pt x="21" y="3"/>
                    <a:pt x="20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3" y="0"/>
                    <a:pt x="8" y="1"/>
                    <a:pt x="4" y="5"/>
                  </a:cubicBezTo>
                  <a:cubicBezTo>
                    <a:pt x="0" y="9"/>
                    <a:pt x="0" y="15"/>
                    <a:pt x="2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2"/>
                    <a:pt x="4" y="23"/>
                    <a:pt x="5" y="24"/>
                  </a:cubicBezTo>
                  <a:cubicBezTo>
                    <a:pt x="10" y="29"/>
                    <a:pt x="19" y="29"/>
                    <a:pt x="24" y="24"/>
                  </a:cubicBezTo>
                  <a:cubicBezTo>
                    <a:pt x="29" y="18"/>
                    <a:pt x="28" y="10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76">
              <a:extLst>
                <a:ext uri="{FF2B5EF4-FFF2-40B4-BE49-F238E27FC236}">
                  <a16:creationId xmlns="" xmlns:a16="http://schemas.microsoft.com/office/drawing/2014/main" id="{2701E82A-B876-4772-AB1F-F45EF3D0D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4750" y="3381375"/>
              <a:ext cx="77788" cy="74613"/>
            </a:xfrm>
            <a:custGeom>
              <a:avLst/>
              <a:gdLst>
                <a:gd name="T0" fmla="*/ 24 w 29"/>
                <a:gd name="T1" fmla="*/ 5 h 28"/>
                <a:gd name="T2" fmla="*/ 5 w 29"/>
                <a:gd name="T3" fmla="*/ 5 h 28"/>
                <a:gd name="T4" fmla="*/ 5 w 29"/>
                <a:gd name="T5" fmla="*/ 24 h 28"/>
                <a:gd name="T6" fmla="*/ 17 w 29"/>
                <a:gd name="T7" fmla="*/ 28 h 28"/>
                <a:gd name="T8" fmla="*/ 19 w 29"/>
                <a:gd name="T9" fmla="*/ 27 h 28"/>
                <a:gd name="T10" fmla="*/ 24 w 29"/>
                <a:gd name="T11" fmla="*/ 24 h 28"/>
                <a:gd name="T12" fmla="*/ 27 w 29"/>
                <a:gd name="T13" fmla="*/ 10 h 28"/>
                <a:gd name="T14" fmla="*/ 26 w 29"/>
                <a:gd name="T15" fmla="*/ 8 h 28"/>
                <a:gd name="T16" fmla="*/ 24 w 29"/>
                <a:gd name="T1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4" y="5"/>
                  </a:moveTo>
                  <a:cubicBezTo>
                    <a:pt x="18" y="0"/>
                    <a:pt x="10" y="0"/>
                    <a:pt x="5" y="5"/>
                  </a:cubicBezTo>
                  <a:cubicBezTo>
                    <a:pt x="0" y="11"/>
                    <a:pt x="0" y="19"/>
                    <a:pt x="5" y="24"/>
                  </a:cubicBezTo>
                  <a:cubicBezTo>
                    <a:pt x="9" y="27"/>
                    <a:pt x="13" y="28"/>
                    <a:pt x="17" y="28"/>
                  </a:cubicBezTo>
                  <a:cubicBezTo>
                    <a:pt x="18" y="27"/>
                    <a:pt x="18" y="27"/>
                    <a:pt x="19" y="27"/>
                  </a:cubicBezTo>
                  <a:cubicBezTo>
                    <a:pt x="21" y="26"/>
                    <a:pt x="23" y="25"/>
                    <a:pt x="24" y="24"/>
                  </a:cubicBezTo>
                  <a:cubicBezTo>
                    <a:pt x="28" y="20"/>
                    <a:pt x="29" y="14"/>
                    <a:pt x="27" y="10"/>
                  </a:cubicBezTo>
                  <a:cubicBezTo>
                    <a:pt x="27" y="9"/>
                    <a:pt x="26" y="9"/>
                    <a:pt x="26" y="8"/>
                  </a:cubicBezTo>
                  <a:cubicBezTo>
                    <a:pt x="26" y="7"/>
                    <a:pt x="25" y="6"/>
                    <a:pt x="2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77">
              <a:extLst>
                <a:ext uri="{FF2B5EF4-FFF2-40B4-BE49-F238E27FC236}">
                  <a16:creationId xmlns="" xmlns:a16="http://schemas.microsoft.com/office/drawing/2014/main" id="{A723AB42-81E3-4C9F-940A-99EB1D7CD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90025" y="3678238"/>
              <a:ext cx="77788" cy="77788"/>
            </a:xfrm>
            <a:custGeom>
              <a:avLst/>
              <a:gdLst>
                <a:gd name="T0" fmla="*/ 4 w 29"/>
                <a:gd name="T1" fmla="*/ 23 h 29"/>
                <a:gd name="T2" fmla="*/ 5 w 29"/>
                <a:gd name="T3" fmla="*/ 24 h 29"/>
                <a:gd name="T4" fmla="*/ 5 w 29"/>
                <a:gd name="T5" fmla="*/ 24 h 29"/>
                <a:gd name="T6" fmla="*/ 24 w 29"/>
                <a:gd name="T7" fmla="*/ 23 h 29"/>
                <a:gd name="T8" fmla="*/ 23 w 29"/>
                <a:gd name="T9" fmla="*/ 5 h 29"/>
                <a:gd name="T10" fmla="*/ 5 w 29"/>
                <a:gd name="T11" fmla="*/ 5 h 29"/>
                <a:gd name="T12" fmla="*/ 4 w 29"/>
                <a:gd name="T13" fmla="*/ 5 h 29"/>
                <a:gd name="T14" fmla="*/ 4 w 29"/>
                <a:gd name="T15" fmla="*/ 7 h 29"/>
                <a:gd name="T16" fmla="*/ 4 w 29"/>
                <a:gd name="T1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4" y="23"/>
                  </a:move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11" y="29"/>
                    <a:pt x="19" y="29"/>
                    <a:pt x="24" y="23"/>
                  </a:cubicBezTo>
                  <a:cubicBezTo>
                    <a:pt x="29" y="18"/>
                    <a:pt x="29" y="10"/>
                    <a:pt x="23" y="5"/>
                  </a:cubicBezTo>
                  <a:cubicBezTo>
                    <a:pt x="18" y="0"/>
                    <a:pt x="10" y="0"/>
                    <a:pt x="5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0" y="12"/>
                    <a:pt x="0" y="18"/>
                    <a:pt x="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78">
              <a:extLst>
                <a:ext uri="{FF2B5EF4-FFF2-40B4-BE49-F238E27FC236}">
                  <a16:creationId xmlns="" xmlns:a16="http://schemas.microsoft.com/office/drawing/2014/main" id="{FFFA402F-137E-402C-89F9-79C33BED1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6600" y="4627563"/>
              <a:ext cx="79375" cy="74613"/>
            </a:xfrm>
            <a:custGeom>
              <a:avLst/>
              <a:gdLst>
                <a:gd name="T0" fmla="*/ 14 w 30"/>
                <a:gd name="T1" fmla="*/ 0 h 28"/>
                <a:gd name="T2" fmla="*/ 5 w 30"/>
                <a:gd name="T3" fmla="*/ 4 h 28"/>
                <a:gd name="T4" fmla="*/ 6 w 30"/>
                <a:gd name="T5" fmla="*/ 23 h 28"/>
                <a:gd name="T6" fmla="*/ 25 w 30"/>
                <a:gd name="T7" fmla="*/ 22 h 28"/>
                <a:gd name="T8" fmla="*/ 24 w 30"/>
                <a:gd name="T9" fmla="*/ 3 h 28"/>
                <a:gd name="T10" fmla="*/ 16 w 30"/>
                <a:gd name="T11" fmla="*/ 0 h 28"/>
                <a:gd name="T12" fmla="*/ 14 w 30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8">
                  <a:moveTo>
                    <a:pt x="14" y="0"/>
                  </a:moveTo>
                  <a:cubicBezTo>
                    <a:pt x="11" y="0"/>
                    <a:pt x="8" y="1"/>
                    <a:pt x="5" y="4"/>
                  </a:cubicBezTo>
                  <a:cubicBezTo>
                    <a:pt x="0" y="9"/>
                    <a:pt x="0" y="18"/>
                    <a:pt x="6" y="23"/>
                  </a:cubicBezTo>
                  <a:cubicBezTo>
                    <a:pt x="11" y="28"/>
                    <a:pt x="20" y="27"/>
                    <a:pt x="25" y="22"/>
                  </a:cubicBezTo>
                  <a:cubicBezTo>
                    <a:pt x="30" y="17"/>
                    <a:pt x="29" y="8"/>
                    <a:pt x="24" y="3"/>
                  </a:cubicBezTo>
                  <a:cubicBezTo>
                    <a:pt x="22" y="1"/>
                    <a:pt x="19" y="0"/>
                    <a:pt x="16" y="0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79">
              <a:extLst>
                <a:ext uri="{FF2B5EF4-FFF2-40B4-BE49-F238E27FC236}">
                  <a16:creationId xmlns="" xmlns:a16="http://schemas.microsoft.com/office/drawing/2014/main" id="{3A67BD6A-DC8A-4AFD-AD7D-1A7FAE29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7813" y="5008563"/>
              <a:ext cx="1312863" cy="100013"/>
            </a:xfrm>
            <a:custGeom>
              <a:avLst/>
              <a:gdLst>
                <a:gd name="T0" fmla="*/ 490 w 490"/>
                <a:gd name="T1" fmla="*/ 1 h 37"/>
                <a:gd name="T2" fmla="*/ 490 w 490"/>
                <a:gd name="T3" fmla="*/ 0 h 37"/>
                <a:gd name="T4" fmla="*/ 0 w 490"/>
                <a:gd name="T5" fmla="*/ 36 h 37"/>
                <a:gd name="T6" fmla="*/ 0 w 490"/>
                <a:gd name="T7" fmla="*/ 37 h 37"/>
                <a:gd name="T8" fmla="*/ 490 w 490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7">
                  <a:moveTo>
                    <a:pt x="490" y="1"/>
                  </a:moveTo>
                  <a:cubicBezTo>
                    <a:pt x="490" y="1"/>
                    <a:pt x="490" y="1"/>
                    <a:pt x="49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7"/>
                  </a:cubicBezTo>
                  <a:lnTo>
                    <a:pt x="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80">
              <a:extLst>
                <a:ext uri="{FF2B5EF4-FFF2-40B4-BE49-F238E27FC236}">
                  <a16:creationId xmlns="" xmlns:a16="http://schemas.microsoft.com/office/drawing/2014/main" id="{349D43D1-F666-4346-873B-1D6B4D3E4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0900" y="5041900"/>
              <a:ext cx="760413" cy="1050925"/>
            </a:xfrm>
            <a:custGeom>
              <a:avLst/>
              <a:gdLst>
                <a:gd name="T0" fmla="*/ 0 w 284"/>
                <a:gd name="T1" fmla="*/ 392 h 393"/>
                <a:gd name="T2" fmla="*/ 1 w 284"/>
                <a:gd name="T3" fmla="*/ 392 h 393"/>
                <a:gd name="T4" fmla="*/ 1 w 284"/>
                <a:gd name="T5" fmla="*/ 393 h 393"/>
                <a:gd name="T6" fmla="*/ 284 w 284"/>
                <a:gd name="T7" fmla="*/ 1 h 393"/>
                <a:gd name="T8" fmla="*/ 283 w 284"/>
                <a:gd name="T9" fmla="*/ 0 h 393"/>
                <a:gd name="T10" fmla="*/ 0 w 284"/>
                <a:gd name="T11" fmla="*/ 39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" h="393">
                  <a:moveTo>
                    <a:pt x="0" y="392"/>
                  </a:moveTo>
                  <a:cubicBezTo>
                    <a:pt x="1" y="392"/>
                    <a:pt x="1" y="392"/>
                    <a:pt x="1" y="392"/>
                  </a:cubicBezTo>
                  <a:cubicBezTo>
                    <a:pt x="1" y="392"/>
                    <a:pt x="1" y="392"/>
                    <a:pt x="1" y="393"/>
                  </a:cubicBezTo>
                  <a:cubicBezTo>
                    <a:pt x="284" y="1"/>
                    <a:pt x="284" y="1"/>
                    <a:pt x="284" y="1"/>
                  </a:cubicBezTo>
                  <a:cubicBezTo>
                    <a:pt x="283" y="1"/>
                    <a:pt x="283" y="0"/>
                    <a:pt x="283" y="0"/>
                  </a:cubicBezTo>
                  <a:lnTo>
                    <a:pt x="0" y="3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81">
              <a:extLst>
                <a:ext uri="{FF2B5EF4-FFF2-40B4-BE49-F238E27FC236}">
                  <a16:creationId xmlns="" xmlns:a16="http://schemas.microsoft.com/office/drawing/2014/main" id="{54ED2A5A-8CA5-46AB-840D-EDAF35863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7175" y="5140325"/>
              <a:ext cx="561975" cy="949325"/>
            </a:xfrm>
            <a:custGeom>
              <a:avLst/>
              <a:gdLst>
                <a:gd name="T0" fmla="*/ 1 w 210"/>
                <a:gd name="T1" fmla="*/ 0 h 355"/>
                <a:gd name="T2" fmla="*/ 0 w 210"/>
                <a:gd name="T3" fmla="*/ 1 h 355"/>
                <a:gd name="T4" fmla="*/ 209 w 210"/>
                <a:gd name="T5" fmla="*/ 355 h 355"/>
                <a:gd name="T6" fmla="*/ 210 w 210"/>
                <a:gd name="T7" fmla="*/ 354 h 355"/>
                <a:gd name="T8" fmla="*/ 1 w 210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55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209" y="355"/>
                    <a:pt x="209" y="355"/>
                    <a:pt x="209" y="355"/>
                  </a:cubicBezTo>
                  <a:cubicBezTo>
                    <a:pt x="209" y="355"/>
                    <a:pt x="210" y="354"/>
                    <a:pt x="210" y="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82">
              <a:extLst>
                <a:ext uri="{FF2B5EF4-FFF2-40B4-BE49-F238E27FC236}">
                  <a16:creationId xmlns="" xmlns:a16="http://schemas.microsoft.com/office/drawing/2014/main" id="{B62FF373-F478-4F9A-AFC3-1FC062921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3200" y="3670300"/>
              <a:ext cx="38100" cy="1411288"/>
            </a:xfrm>
            <a:custGeom>
              <a:avLst/>
              <a:gdLst>
                <a:gd name="T0" fmla="*/ 1 w 14"/>
                <a:gd name="T1" fmla="*/ 0 h 528"/>
                <a:gd name="T2" fmla="*/ 0 w 14"/>
                <a:gd name="T3" fmla="*/ 1 h 528"/>
                <a:gd name="T4" fmla="*/ 13 w 14"/>
                <a:gd name="T5" fmla="*/ 528 h 528"/>
                <a:gd name="T6" fmla="*/ 14 w 14"/>
                <a:gd name="T7" fmla="*/ 528 h 528"/>
                <a:gd name="T8" fmla="*/ 1 w 14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28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3" y="528"/>
                    <a:pt x="13" y="528"/>
                    <a:pt x="13" y="528"/>
                  </a:cubicBezTo>
                  <a:cubicBezTo>
                    <a:pt x="13" y="528"/>
                    <a:pt x="14" y="528"/>
                    <a:pt x="14" y="5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83">
              <a:extLst>
                <a:ext uri="{FF2B5EF4-FFF2-40B4-BE49-F238E27FC236}">
                  <a16:creationId xmlns="" xmlns:a16="http://schemas.microsoft.com/office/drawing/2014/main" id="{6A1633B8-41F3-4DA5-B35B-A5DF9B527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6638" y="3675063"/>
              <a:ext cx="422275" cy="1003300"/>
            </a:xfrm>
            <a:custGeom>
              <a:avLst/>
              <a:gdLst>
                <a:gd name="T0" fmla="*/ 0 w 158"/>
                <a:gd name="T1" fmla="*/ 375 h 375"/>
                <a:gd name="T2" fmla="*/ 1 w 158"/>
                <a:gd name="T3" fmla="*/ 375 h 375"/>
                <a:gd name="T4" fmla="*/ 158 w 158"/>
                <a:gd name="T5" fmla="*/ 0 h 375"/>
                <a:gd name="T6" fmla="*/ 156 w 158"/>
                <a:gd name="T7" fmla="*/ 0 h 375"/>
                <a:gd name="T8" fmla="*/ 0 w 158"/>
                <a:gd name="T9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375">
                  <a:moveTo>
                    <a:pt x="0" y="375"/>
                  </a:moveTo>
                  <a:cubicBezTo>
                    <a:pt x="1" y="375"/>
                    <a:pt x="1" y="375"/>
                    <a:pt x="1" y="375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7" y="0"/>
                    <a:pt x="157" y="0"/>
                    <a:pt x="156" y="0"/>
                  </a:cubicBezTo>
                  <a:lnTo>
                    <a:pt x="0" y="3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84">
              <a:extLst>
                <a:ext uri="{FF2B5EF4-FFF2-40B4-BE49-F238E27FC236}">
                  <a16:creationId xmlns="" xmlns:a16="http://schemas.microsoft.com/office/drawing/2014/main" id="{3790C6B0-DF31-403D-A287-06715EA0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8588" y="4373563"/>
              <a:ext cx="873125" cy="320675"/>
            </a:xfrm>
            <a:custGeom>
              <a:avLst/>
              <a:gdLst>
                <a:gd name="T0" fmla="*/ 1 w 326"/>
                <a:gd name="T1" fmla="*/ 0 h 120"/>
                <a:gd name="T2" fmla="*/ 0 w 326"/>
                <a:gd name="T3" fmla="*/ 1 h 120"/>
                <a:gd name="T4" fmla="*/ 326 w 326"/>
                <a:gd name="T5" fmla="*/ 120 h 120"/>
                <a:gd name="T6" fmla="*/ 326 w 326"/>
                <a:gd name="T7" fmla="*/ 118 h 120"/>
                <a:gd name="T8" fmla="*/ 1 w 326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120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326" y="120"/>
                    <a:pt x="326" y="120"/>
                    <a:pt x="326" y="120"/>
                  </a:cubicBezTo>
                  <a:cubicBezTo>
                    <a:pt x="326" y="119"/>
                    <a:pt x="326" y="119"/>
                    <a:pt x="326" y="11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85">
              <a:extLst>
                <a:ext uri="{FF2B5EF4-FFF2-40B4-BE49-F238E27FC236}">
                  <a16:creationId xmlns="" xmlns:a16="http://schemas.microsoft.com/office/drawing/2014/main" id="{E12380C2-5302-4334-80A0-FFF1F2AFB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1000" y="5022850"/>
              <a:ext cx="881063" cy="774700"/>
            </a:xfrm>
            <a:custGeom>
              <a:avLst/>
              <a:gdLst>
                <a:gd name="T0" fmla="*/ 1 w 329"/>
                <a:gd name="T1" fmla="*/ 0 h 290"/>
                <a:gd name="T2" fmla="*/ 0 w 329"/>
                <a:gd name="T3" fmla="*/ 1 h 290"/>
                <a:gd name="T4" fmla="*/ 328 w 329"/>
                <a:gd name="T5" fmla="*/ 290 h 290"/>
                <a:gd name="T6" fmla="*/ 329 w 329"/>
                <a:gd name="T7" fmla="*/ 290 h 290"/>
                <a:gd name="T8" fmla="*/ 1 w 329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290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328" y="290"/>
                    <a:pt x="328" y="290"/>
                    <a:pt x="328" y="290"/>
                  </a:cubicBezTo>
                  <a:cubicBezTo>
                    <a:pt x="328" y="290"/>
                    <a:pt x="329" y="290"/>
                    <a:pt x="329" y="29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86">
              <a:extLst>
                <a:ext uri="{FF2B5EF4-FFF2-40B4-BE49-F238E27FC236}">
                  <a16:creationId xmlns="" xmlns:a16="http://schemas.microsoft.com/office/drawing/2014/main" id="{9E9390EB-E9A1-4635-9C0E-204C6F316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2225" y="5348288"/>
              <a:ext cx="355600" cy="449263"/>
            </a:xfrm>
            <a:custGeom>
              <a:avLst/>
              <a:gdLst>
                <a:gd name="T0" fmla="*/ 132 w 133"/>
                <a:gd name="T1" fmla="*/ 0 h 168"/>
                <a:gd name="T2" fmla="*/ 0 w 133"/>
                <a:gd name="T3" fmla="*/ 167 h 168"/>
                <a:gd name="T4" fmla="*/ 1 w 133"/>
                <a:gd name="T5" fmla="*/ 168 h 168"/>
                <a:gd name="T6" fmla="*/ 133 w 133"/>
                <a:gd name="T7" fmla="*/ 2 h 168"/>
                <a:gd name="T8" fmla="*/ 132 w 133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8">
                  <a:moveTo>
                    <a:pt x="132" y="0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1" y="167"/>
                    <a:pt x="1" y="167"/>
                    <a:pt x="1" y="168"/>
                  </a:cubicBezTo>
                  <a:cubicBezTo>
                    <a:pt x="133" y="2"/>
                    <a:pt x="133" y="2"/>
                    <a:pt x="133" y="2"/>
                  </a:cubicBezTo>
                  <a:cubicBezTo>
                    <a:pt x="133" y="1"/>
                    <a:pt x="133" y="1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87">
              <a:extLst>
                <a:ext uri="{FF2B5EF4-FFF2-40B4-BE49-F238E27FC236}">
                  <a16:creationId xmlns="" xmlns:a16="http://schemas.microsoft.com/office/drawing/2014/main" id="{7466AE99-47A6-45D9-AE10-F0AC0482C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0" y="6137275"/>
              <a:ext cx="273050" cy="315913"/>
            </a:xfrm>
            <a:custGeom>
              <a:avLst/>
              <a:gdLst>
                <a:gd name="T0" fmla="*/ 101 w 102"/>
                <a:gd name="T1" fmla="*/ 0 h 118"/>
                <a:gd name="T2" fmla="*/ 0 w 102"/>
                <a:gd name="T3" fmla="*/ 117 h 118"/>
                <a:gd name="T4" fmla="*/ 1 w 102"/>
                <a:gd name="T5" fmla="*/ 118 h 118"/>
                <a:gd name="T6" fmla="*/ 102 w 102"/>
                <a:gd name="T7" fmla="*/ 1 h 118"/>
                <a:gd name="T8" fmla="*/ 102 w 102"/>
                <a:gd name="T9" fmla="*/ 1 h 118"/>
                <a:gd name="T10" fmla="*/ 101 w 102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18">
                  <a:moveTo>
                    <a:pt x="101" y="0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1" y="117"/>
                    <a:pt x="1" y="118"/>
                    <a:pt x="1" y="118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1"/>
                    <a:pt x="102" y="1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88">
              <a:extLst>
                <a:ext uri="{FF2B5EF4-FFF2-40B4-BE49-F238E27FC236}">
                  <a16:creationId xmlns="" xmlns:a16="http://schemas.microsoft.com/office/drawing/2014/main" id="{FA0B4011-D52F-49E2-809D-99C17FA9E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1913" y="4330700"/>
              <a:ext cx="73025" cy="71438"/>
            </a:xfrm>
            <a:custGeom>
              <a:avLst/>
              <a:gdLst>
                <a:gd name="T0" fmla="*/ 22 w 27"/>
                <a:gd name="T1" fmla="*/ 4 h 27"/>
                <a:gd name="T2" fmla="*/ 5 w 27"/>
                <a:gd name="T3" fmla="*/ 6 h 27"/>
                <a:gd name="T4" fmla="*/ 7 w 27"/>
                <a:gd name="T5" fmla="*/ 23 h 27"/>
                <a:gd name="T6" fmla="*/ 23 w 27"/>
                <a:gd name="T7" fmla="*/ 21 h 27"/>
                <a:gd name="T8" fmla="*/ 25 w 27"/>
                <a:gd name="T9" fmla="*/ 17 h 27"/>
                <a:gd name="T10" fmla="*/ 26 w 27"/>
                <a:gd name="T11" fmla="*/ 16 h 27"/>
                <a:gd name="T12" fmla="*/ 22 w 27"/>
                <a:gd name="T1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7">
                  <a:moveTo>
                    <a:pt x="22" y="4"/>
                  </a:moveTo>
                  <a:cubicBezTo>
                    <a:pt x="16" y="0"/>
                    <a:pt x="9" y="1"/>
                    <a:pt x="5" y="6"/>
                  </a:cubicBezTo>
                  <a:cubicBezTo>
                    <a:pt x="0" y="11"/>
                    <a:pt x="1" y="19"/>
                    <a:pt x="7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4" y="20"/>
                    <a:pt x="25" y="18"/>
                    <a:pt x="25" y="17"/>
                  </a:cubicBezTo>
                  <a:cubicBezTo>
                    <a:pt x="26" y="17"/>
                    <a:pt x="26" y="16"/>
                    <a:pt x="26" y="16"/>
                  </a:cubicBezTo>
                  <a:cubicBezTo>
                    <a:pt x="27" y="12"/>
                    <a:pt x="25" y="7"/>
                    <a:pt x="2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89">
              <a:extLst>
                <a:ext uri="{FF2B5EF4-FFF2-40B4-BE49-F238E27FC236}">
                  <a16:creationId xmlns="" xmlns:a16="http://schemas.microsoft.com/office/drawing/2014/main" id="{C702FD99-0717-499B-A3F7-A73146814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3775" y="4672013"/>
              <a:ext cx="73025" cy="73025"/>
            </a:xfrm>
            <a:custGeom>
              <a:avLst/>
              <a:gdLst>
                <a:gd name="T0" fmla="*/ 4 w 27"/>
                <a:gd name="T1" fmla="*/ 6 h 27"/>
                <a:gd name="T2" fmla="*/ 3 w 27"/>
                <a:gd name="T3" fmla="*/ 6 h 27"/>
                <a:gd name="T4" fmla="*/ 3 w 27"/>
                <a:gd name="T5" fmla="*/ 8 h 27"/>
                <a:gd name="T6" fmla="*/ 6 w 27"/>
                <a:gd name="T7" fmla="*/ 23 h 27"/>
                <a:gd name="T8" fmla="*/ 23 w 27"/>
                <a:gd name="T9" fmla="*/ 21 h 27"/>
                <a:gd name="T10" fmla="*/ 21 w 27"/>
                <a:gd name="T11" fmla="*/ 4 h 27"/>
                <a:gd name="T12" fmla="*/ 17 w 27"/>
                <a:gd name="T13" fmla="*/ 2 h 27"/>
                <a:gd name="T14" fmla="*/ 16 w 27"/>
                <a:gd name="T15" fmla="*/ 2 h 27"/>
                <a:gd name="T16" fmla="*/ 4 w 27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0" y="13"/>
                    <a:pt x="1" y="19"/>
                    <a:pt x="6" y="23"/>
                  </a:cubicBezTo>
                  <a:cubicBezTo>
                    <a:pt x="11" y="27"/>
                    <a:pt x="18" y="26"/>
                    <a:pt x="23" y="21"/>
                  </a:cubicBezTo>
                  <a:cubicBezTo>
                    <a:pt x="27" y="16"/>
                    <a:pt x="26" y="8"/>
                    <a:pt x="21" y="4"/>
                  </a:cubicBezTo>
                  <a:cubicBezTo>
                    <a:pt x="20" y="3"/>
                    <a:pt x="19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2" y="0"/>
                    <a:pt x="7" y="2"/>
                    <a:pt x="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90">
              <a:extLst>
                <a:ext uri="{FF2B5EF4-FFF2-40B4-BE49-F238E27FC236}">
                  <a16:creationId xmlns="" xmlns:a16="http://schemas.microsoft.com/office/drawing/2014/main" id="{AB5BDBB0-1E39-41C1-840B-FC4DD9786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5575" y="3608388"/>
              <a:ext cx="71438" cy="66675"/>
            </a:xfrm>
            <a:custGeom>
              <a:avLst/>
              <a:gdLst>
                <a:gd name="T0" fmla="*/ 23 w 27"/>
                <a:gd name="T1" fmla="*/ 21 h 25"/>
                <a:gd name="T2" fmla="*/ 21 w 27"/>
                <a:gd name="T3" fmla="*/ 4 h 25"/>
                <a:gd name="T4" fmla="*/ 4 w 27"/>
                <a:gd name="T5" fmla="*/ 6 h 25"/>
                <a:gd name="T6" fmla="*/ 6 w 27"/>
                <a:gd name="T7" fmla="*/ 22 h 25"/>
                <a:gd name="T8" fmla="*/ 11 w 27"/>
                <a:gd name="T9" fmla="*/ 25 h 25"/>
                <a:gd name="T10" fmla="*/ 13 w 27"/>
                <a:gd name="T11" fmla="*/ 25 h 25"/>
                <a:gd name="T12" fmla="*/ 18 w 27"/>
                <a:gd name="T13" fmla="*/ 24 h 25"/>
                <a:gd name="T14" fmla="*/ 19 w 27"/>
                <a:gd name="T15" fmla="*/ 23 h 25"/>
                <a:gd name="T16" fmla="*/ 23 w 27"/>
                <a:gd name="T17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5">
                  <a:moveTo>
                    <a:pt x="23" y="21"/>
                  </a:moveTo>
                  <a:cubicBezTo>
                    <a:pt x="27" y="15"/>
                    <a:pt x="26" y="8"/>
                    <a:pt x="21" y="4"/>
                  </a:cubicBezTo>
                  <a:cubicBezTo>
                    <a:pt x="15" y="0"/>
                    <a:pt x="8" y="0"/>
                    <a:pt x="4" y="6"/>
                  </a:cubicBezTo>
                  <a:cubicBezTo>
                    <a:pt x="0" y="11"/>
                    <a:pt x="1" y="18"/>
                    <a:pt x="6" y="22"/>
                  </a:cubicBezTo>
                  <a:cubicBezTo>
                    <a:pt x="7" y="24"/>
                    <a:pt x="9" y="25"/>
                    <a:pt x="11" y="25"/>
                  </a:cubicBezTo>
                  <a:cubicBezTo>
                    <a:pt x="12" y="25"/>
                    <a:pt x="12" y="25"/>
                    <a:pt x="13" y="25"/>
                  </a:cubicBezTo>
                  <a:cubicBezTo>
                    <a:pt x="15" y="25"/>
                    <a:pt x="16" y="25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1" y="23"/>
                    <a:pt x="22" y="22"/>
                    <a:pt x="23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91">
              <a:extLst>
                <a:ext uri="{FF2B5EF4-FFF2-40B4-BE49-F238E27FC236}">
                  <a16:creationId xmlns="" xmlns:a16="http://schemas.microsoft.com/office/drawing/2014/main" id="{D13B5E02-3739-4397-9EDB-62A55E77C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1138" y="5078413"/>
              <a:ext cx="69850" cy="66675"/>
            </a:xfrm>
            <a:custGeom>
              <a:avLst/>
              <a:gdLst>
                <a:gd name="T0" fmla="*/ 23 w 26"/>
                <a:gd name="T1" fmla="*/ 20 h 25"/>
                <a:gd name="T2" fmla="*/ 25 w 26"/>
                <a:gd name="T3" fmla="*/ 11 h 25"/>
                <a:gd name="T4" fmla="*/ 25 w 26"/>
                <a:gd name="T5" fmla="*/ 10 h 25"/>
                <a:gd name="T6" fmla="*/ 21 w 26"/>
                <a:gd name="T7" fmla="*/ 3 h 25"/>
                <a:gd name="T8" fmla="*/ 11 w 26"/>
                <a:gd name="T9" fmla="*/ 1 h 25"/>
                <a:gd name="T10" fmla="*/ 10 w 26"/>
                <a:gd name="T11" fmla="*/ 1 h 25"/>
                <a:gd name="T12" fmla="*/ 4 w 26"/>
                <a:gd name="T13" fmla="*/ 5 h 25"/>
                <a:gd name="T14" fmla="*/ 6 w 26"/>
                <a:gd name="T15" fmla="*/ 22 h 25"/>
                <a:gd name="T16" fmla="*/ 17 w 26"/>
                <a:gd name="T17" fmla="*/ 24 h 25"/>
                <a:gd name="T18" fmla="*/ 18 w 26"/>
                <a:gd name="T19" fmla="*/ 23 h 25"/>
                <a:gd name="T20" fmla="*/ 23 w 26"/>
                <a:gd name="T21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5">
                  <a:moveTo>
                    <a:pt x="23" y="20"/>
                  </a:moveTo>
                  <a:cubicBezTo>
                    <a:pt x="25" y="17"/>
                    <a:pt x="26" y="14"/>
                    <a:pt x="25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7"/>
                    <a:pt x="23" y="5"/>
                    <a:pt x="21" y="3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8" y="2"/>
                    <a:pt x="6" y="3"/>
                    <a:pt x="4" y="5"/>
                  </a:cubicBezTo>
                  <a:cubicBezTo>
                    <a:pt x="0" y="10"/>
                    <a:pt x="1" y="18"/>
                    <a:pt x="6" y="22"/>
                  </a:cubicBezTo>
                  <a:cubicBezTo>
                    <a:pt x="9" y="24"/>
                    <a:pt x="14" y="25"/>
                    <a:pt x="17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20" y="22"/>
                    <a:pt x="22" y="21"/>
                    <a:pt x="2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92">
              <a:extLst>
                <a:ext uri="{FF2B5EF4-FFF2-40B4-BE49-F238E27FC236}">
                  <a16:creationId xmlns="" xmlns:a16="http://schemas.microsoft.com/office/drawing/2014/main" id="{6F4DAC74-0D45-4525-AC18-7BC77926E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6925" y="6081713"/>
              <a:ext cx="73025" cy="69850"/>
            </a:xfrm>
            <a:custGeom>
              <a:avLst/>
              <a:gdLst>
                <a:gd name="T0" fmla="*/ 20 w 27"/>
                <a:gd name="T1" fmla="*/ 3 h 26"/>
                <a:gd name="T2" fmla="*/ 8 w 27"/>
                <a:gd name="T3" fmla="*/ 2 h 26"/>
                <a:gd name="T4" fmla="*/ 7 w 27"/>
                <a:gd name="T5" fmla="*/ 3 h 26"/>
                <a:gd name="T6" fmla="*/ 4 w 27"/>
                <a:gd name="T7" fmla="*/ 5 h 26"/>
                <a:gd name="T8" fmla="*/ 5 w 27"/>
                <a:gd name="T9" fmla="*/ 21 h 26"/>
                <a:gd name="T10" fmla="*/ 6 w 27"/>
                <a:gd name="T11" fmla="*/ 22 h 26"/>
                <a:gd name="T12" fmla="*/ 6 w 27"/>
                <a:gd name="T13" fmla="*/ 22 h 26"/>
                <a:gd name="T14" fmla="*/ 23 w 27"/>
                <a:gd name="T15" fmla="*/ 20 h 26"/>
                <a:gd name="T16" fmla="*/ 21 w 27"/>
                <a:gd name="T17" fmla="*/ 4 h 26"/>
                <a:gd name="T18" fmla="*/ 21 w 27"/>
                <a:gd name="T19" fmla="*/ 3 h 26"/>
                <a:gd name="T20" fmla="*/ 20 w 27"/>
                <a:gd name="T21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26">
                  <a:moveTo>
                    <a:pt x="20" y="3"/>
                  </a:moveTo>
                  <a:cubicBezTo>
                    <a:pt x="17" y="0"/>
                    <a:pt x="12" y="0"/>
                    <a:pt x="8" y="2"/>
                  </a:cubicBezTo>
                  <a:cubicBezTo>
                    <a:pt x="8" y="2"/>
                    <a:pt x="7" y="3"/>
                    <a:pt x="7" y="3"/>
                  </a:cubicBezTo>
                  <a:cubicBezTo>
                    <a:pt x="6" y="4"/>
                    <a:pt x="5" y="4"/>
                    <a:pt x="4" y="5"/>
                  </a:cubicBezTo>
                  <a:cubicBezTo>
                    <a:pt x="0" y="10"/>
                    <a:pt x="1" y="17"/>
                    <a:pt x="5" y="21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2" y="26"/>
                    <a:pt x="19" y="26"/>
                    <a:pt x="23" y="20"/>
                  </a:cubicBezTo>
                  <a:cubicBezTo>
                    <a:pt x="27" y="15"/>
                    <a:pt x="26" y="8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93">
              <a:extLst>
                <a:ext uri="{FF2B5EF4-FFF2-40B4-BE49-F238E27FC236}">
                  <a16:creationId xmlns="" xmlns:a16="http://schemas.microsoft.com/office/drawing/2014/main" id="{2C5FE099-C3CE-4763-B3D1-8B67567C5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01013" y="6434138"/>
              <a:ext cx="69850" cy="73025"/>
            </a:xfrm>
            <a:custGeom>
              <a:avLst/>
              <a:gdLst>
                <a:gd name="T0" fmla="*/ 21 w 26"/>
                <a:gd name="T1" fmla="*/ 4 h 27"/>
                <a:gd name="T2" fmla="*/ 4 w 26"/>
                <a:gd name="T3" fmla="*/ 6 h 27"/>
                <a:gd name="T4" fmla="*/ 6 w 26"/>
                <a:gd name="T5" fmla="*/ 23 h 27"/>
                <a:gd name="T6" fmla="*/ 23 w 26"/>
                <a:gd name="T7" fmla="*/ 21 h 27"/>
                <a:gd name="T8" fmla="*/ 23 w 26"/>
                <a:gd name="T9" fmla="*/ 7 h 27"/>
                <a:gd name="T10" fmla="*/ 22 w 26"/>
                <a:gd name="T11" fmla="*/ 6 h 27"/>
                <a:gd name="T12" fmla="*/ 21 w 26"/>
                <a:gd name="T1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1" y="4"/>
                  </a:moveTo>
                  <a:cubicBezTo>
                    <a:pt x="16" y="0"/>
                    <a:pt x="8" y="1"/>
                    <a:pt x="4" y="6"/>
                  </a:cubicBezTo>
                  <a:cubicBezTo>
                    <a:pt x="0" y="12"/>
                    <a:pt x="1" y="19"/>
                    <a:pt x="6" y="23"/>
                  </a:cubicBezTo>
                  <a:cubicBezTo>
                    <a:pt x="11" y="27"/>
                    <a:pt x="19" y="27"/>
                    <a:pt x="23" y="21"/>
                  </a:cubicBezTo>
                  <a:cubicBezTo>
                    <a:pt x="26" y="17"/>
                    <a:pt x="26" y="11"/>
                    <a:pt x="23" y="7"/>
                  </a:cubicBezTo>
                  <a:cubicBezTo>
                    <a:pt x="23" y="7"/>
                    <a:pt x="23" y="6"/>
                    <a:pt x="22" y="6"/>
                  </a:cubicBezTo>
                  <a:cubicBezTo>
                    <a:pt x="22" y="5"/>
                    <a:pt x="21" y="5"/>
                    <a:pt x="2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94">
              <a:extLst>
                <a:ext uri="{FF2B5EF4-FFF2-40B4-BE49-F238E27FC236}">
                  <a16:creationId xmlns="" xmlns:a16="http://schemas.microsoft.com/office/drawing/2014/main" id="{19E86F85-86B5-4FA8-B586-744831C04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0675" y="4976813"/>
              <a:ext cx="66675" cy="73025"/>
            </a:xfrm>
            <a:custGeom>
              <a:avLst/>
              <a:gdLst>
                <a:gd name="T0" fmla="*/ 20 w 25"/>
                <a:gd name="T1" fmla="*/ 4 h 27"/>
                <a:gd name="T2" fmla="*/ 3 w 25"/>
                <a:gd name="T3" fmla="*/ 6 h 27"/>
                <a:gd name="T4" fmla="*/ 0 w 25"/>
                <a:gd name="T5" fmla="*/ 12 h 27"/>
                <a:gd name="T6" fmla="*/ 0 w 25"/>
                <a:gd name="T7" fmla="*/ 13 h 27"/>
                <a:gd name="T8" fmla="*/ 5 w 25"/>
                <a:gd name="T9" fmla="*/ 23 h 27"/>
                <a:gd name="T10" fmla="*/ 7 w 25"/>
                <a:gd name="T11" fmla="*/ 24 h 27"/>
                <a:gd name="T12" fmla="*/ 8 w 25"/>
                <a:gd name="T13" fmla="*/ 25 h 27"/>
                <a:gd name="T14" fmla="*/ 22 w 25"/>
                <a:gd name="T15" fmla="*/ 21 h 27"/>
                <a:gd name="T16" fmla="*/ 23 w 25"/>
                <a:gd name="T17" fmla="*/ 18 h 27"/>
                <a:gd name="T18" fmla="*/ 24 w 25"/>
                <a:gd name="T19" fmla="*/ 17 h 27"/>
                <a:gd name="T20" fmla="*/ 20 w 25"/>
                <a:gd name="T21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7">
                  <a:moveTo>
                    <a:pt x="20" y="4"/>
                  </a:moveTo>
                  <a:cubicBezTo>
                    <a:pt x="14" y="0"/>
                    <a:pt x="7" y="1"/>
                    <a:pt x="3" y="6"/>
                  </a:cubicBezTo>
                  <a:cubicBezTo>
                    <a:pt x="1" y="8"/>
                    <a:pt x="1" y="10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7" y="24"/>
                  </a:cubicBezTo>
                  <a:cubicBezTo>
                    <a:pt x="7" y="24"/>
                    <a:pt x="7" y="25"/>
                    <a:pt x="8" y="25"/>
                  </a:cubicBezTo>
                  <a:cubicBezTo>
                    <a:pt x="13" y="27"/>
                    <a:pt x="18" y="25"/>
                    <a:pt x="22" y="21"/>
                  </a:cubicBezTo>
                  <a:cubicBezTo>
                    <a:pt x="22" y="20"/>
                    <a:pt x="23" y="19"/>
                    <a:pt x="23" y="18"/>
                  </a:cubicBezTo>
                  <a:cubicBezTo>
                    <a:pt x="23" y="18"/>
                    <a:pt x="24" y="18"/>
                    <a:pt x="24" y="17"/>
                  </a:cubicBezTo>
                  <a:cubicBezTo>
                    <a:pt x="25" y="13"/>
                    <a:pt x="24" y="7"/>
                    <a:pt x="2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95">
              <a:extLst>
                <a:ext uri="{FF2B5EF4-FFF2-40B4-BE49-F238E27FC236}">
                  <a16:creationId xmlns="" xmlns:a16="http://schemas.microsoft.com/office/drawing/2014/main" id="{FAF705C8-578A-4BBF-85A0-7975C86D9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33013" y="5789613"/>
              <a:ext cx="73025" cy="69850"/>
            </a:xfrm>
            <a:custGeom>
              <a:avLst/>
              <a:gdLst>
                <a:gd name="T0" fmla="*/ 7 w 27"/>
                <a:gd name="T1" fmla="*/ 3 h 26"/>
                <a:gd name="T2" fmla="*/ 6 w 27"/>
                <a:gd name="T3" fmla="*/ 3 h 26"/>
                <a:gd name="T4" fmla="*/ 4 w 27"/>
                <a:gd name="T5" fmla="*/ 5 h 26"/>
                <a:gd name="T6" fmla="*/ 6 w 27"/>
                <a:gd name="T7" fmla="*/ 22 h 26"/>
                <a:gd name="T8" fmla="*/ 23 w 27"/>
                <a:gd name="T9" fmla="*/ 20 h 26"/>
                <a:gd name="T10" fmla="*/ 21 w 27"/>
                <a:gd name="T11" fmla="*/ 3 h 26"/>
                <a:gd name="T12" fmla="*/ 19 w 27"/>
                <a:gd name="T13" fmla="*/ 3 h 26"/>
                <a:gd name="T14" fmla="*/ 18 w 27"/>
                <a:gd name="T15" fmla="*/ 2 h 26"/>
                <a:gd name="T16" fmla="*/ 7 w 27"/>
                <a:gd name="T1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6">
                  <a:moveTo>
                    <a:pt x="7" y="3"/>
                  </a:moveTo>
                  <a:cubicBezTo>
                    <a:pt x="7" y="3"/>
                    <a:pt x="6" y="3"/>
                    <a:pt x="6" y="3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0" y="11"/>
                    <a:pt x="0" y="18"/>
                    <a:pt x="6" y="22"/>
                  </a:cubicBezTo>
                  <a:cubicBezTo>
                    <a:pt x="11" y="26"/>
                    <a:pt x="18" y="25"/>
                    <a:pt x="23" y="20"/>
                  </a:cubicBezTo>
                  <a:cubicBezTo>
                    <a:pt x="27" y="15"/>
                    <a:pt x="26" y="8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5" y="0"/>
                    <a:pt x="10" y="1"/>
                    <a:pt x="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96">
              <a:extLst>
                <a:ext uri="{FF2B5EF4-FFF2-40B4-BE49-F238E27FC236}">
                  <a16:creationId xmlns="" xmlns:a16="http://schemas.microsoft.com/office/drawing/2014/main" id="{DA2D8A6D-063C-4C67-902A-5B5435CD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9888" y="5297488"/>
              <a:ext cx="69850" cy="73025"/>
            </a:xfrm>
            <a:custGeom>
              <a:avLst/>
              <a:gdLst>
                <a:gd name="T0" fmla="*/ 5 w 26"/>
                <a:gd name="T1" fmla="*/ 23 h 27"/>
                <a:gd name="T2" fmla="*/ 22 w 26"/>
                <a:gd name="T3" fmla="*/ 21 h 27"/>
                <a:gd name="T4" fmla="*/ 20 w 26"/>
                <a:gd name="T5" fmla="*/ 4 h 27"/>
                <a:gd name="T6" fmla="*/ 4 w 26"/>
                <a:gd name="T7" fmla="*/ 6 h 27"/>
                <a:gd name="T8" fmla="*/ 2 w 26"/>
                <a:gd name="T9" fmla="*/ 19 h 27"/>
                <a:gd name="T10" fmla="*/ 3 w 26"/>
                <a:gd name="T11" fmla="*/ 21 h 27"/>
                <a:gd name="T12" fmla="*/ 5 w 26"/>
                <a:gd name="T13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5" y="23"/>
                  </a:moveTo>
                  <a:cubicBezTo>
                    <a:pt x="11" y="27"/>
                    <a:pt x="18" y="26"/>
                    <a:pt x="22" y="21"/>
                  </a:cubicBezTo>
                  <a:cubicBezTo>
                    <a:pt x="26" y="16"/>
                    <a:pt x="26" y="9"/>
                    <a:pt x="20" y="4"/>
                  </a:cubicBezTo>
                  <a:cubicBezTo>
                    <a:pt x="15" y="0"/>
                    <a:pt x="8" y="1"/>
                    <a:pt x="4" y="6"/>
                  </a:cubicBezTo>
                  <a:cubicBezTo>
                    <a:pt x="0" y="10"/>
                    <a:pt x="0" y="15"/>
                    <a:pt x="2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4" y="22"/>
                    <a:pt x="4" y="22"/>
                    <a:pt x="5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97">
              <a:extLst>
                <a:ext uri="{FF2B5EF4-FFF2-40B4-BE49-F238E27FC236}">
                  <a16:creationId xmlns="" xmlns:a16="http://schemas.microsoft.com/office/drawing/2014/main" id="{0697F2E8-B703-47B3-B40A-8B429209E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18650" y="-252413"/>
              <a:ext cx="636588" cy="876300"/>
            </a:xfrm>
            <a:custGeom>
              <a:avLst/>
              <a:gdLst>
                <a:gd name="T0" fmla="*/ 131 w 238"/>
                <a:gd name="T1" fmla="*/ 180 h 328"/>
                <a:gd name="T2" fmla="*/ 186 w 238"/>
                <a:gd name="T3" fmla="*/ 0 h 328"/>
                <a:gd name="T4" fmla="*/ 185 w 238"/>
                <a:gd name="T5" fmla="*/ 0 h 328"/>
                <a:gd name="T6" fmla="*/ 130 w 238"/>
                <a:gd name="T7" fmla="*/ 179 h 328"/>
                <a:gd name="T8" fmla="*/ 0 w 238"/>
                <a:gd name="T9" fmla="*/ 154 h 328"/>
                <a:gd name="T10" fmla="*/ 0 w 238"/>
                <a:gd name="T11" fmla="*/ 155 h 328"/>
                <a:gd name="T12" fmla="*/ 129 w 238"/>
                <a:gd name="T13" fmla="*/ 181 h 328"/>
                <a:gd name="T14" fmla="*/ 84 w 238"/>
                <a:gd name="T15" fmla="*/ 328 h 328"/>
                <a:gd name="T16" fmla="*/ 86 w 238"/>
                <a:gd name="T17" fmla="*/ 328 h 328"/>
                <a:gd name="T18" fmla="*/ 131 w 238"/>
                <a:gd name="T19" fmla="*/ 181 h 328"/>
                <a:gd name="T20" fmla="*/ 238 w 238"/>
                <a:gd name="T21" fmla="*/ 203 h 328"/>
                <a:gd name="T22" fmla="*/ 238 w 238"/>
                <a:gd name="T23" fmla="*/ 201 h 328"/>
                <a:gd name="T24" fmla="*/ 131 w 238"/>
                <a:gd name="T25" fmla="*/ 18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8" h="328">
                  <a:moveTo>
                    <a:pt x="131" y="18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5" y="0"/>
                    <a:pt x="185" y="0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129" y="181"/>
                    <a:pt x="129" y="181"/>
                    <a:pt x="129" y="181"/>
                  </a:cubicBezTo>
                  <a:cubicBezTo>
                    <a:pt x="84" y="328"/>
                    <a:pt x="84" y="328"/>
                    <a:pt x="84" y="328"/>
                  </a:cubicBezTo>
                  <a:cubicBezTo>
                    <a:pt x="84" y="328"/>
                    <a:pt x="85" y="328"/>
                    <a:pt x="86" y="328"/>
                  </a:cubicBezTo>
                  <a:cubicBezTo>
                    <a:pt x="131" y="181"/>
                    <a:pt x="131" y="181"/>
                    <a:pt x="131" y="181"/>
                  </a:cubicBezTo>
                  <a:cubicBezTo>
                    <a:pt x="238" y="203"/>
                    <a:pt x="238" y="203"/>
                    <a:pt x="238" y="203"/>
                  </a:cubicBezTo>
                  <a:cubicBezTo>
                    <a:pt x="238" y="202"/>
                    <a:pt x="238" y="202"/>
                    <a:pt x="238" y="201"/>
                  </a:cubicBezTo>
                  <a:lnTo>
                    <a:pt x="13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98">
              <a:extLst>
                <a:ext uri="{FF2B5EF4-FFF2-40B4-BE49-F238E27FC236}">
                  <a16:creationId xmlns="" xmlns:a16="http://schemas.microsoft.com/office/drawing/2014/main" id="{354CA80A-7A3C-4C74-85F2-95BB543F3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3275" y="720725"/>
              <a:ext cx="1001713" cy="1430338"/>
            </a:xfrm>
            <a:custGeom>
              <a:avLst/>
              <a:gdLst>
                <a:gd name="T0" fmla="*/ 235 w 374"/>
                <a:gd name="T1" fmla="*/ 86 h 535"/>
                <a:gd name="T2" fmla="*/ 279 w 374"/>
                <a:gd name="T3" fmla="*/ 1 h 535"/>
                <a:gd name="T4" fmla="*/ 278 w 374"/>
                <a:gd name="T5" fmla="*/ 0 h 535"/>
                <a:gd name="T6" fmla="*/ 234 w 374"/>
                <a:gd name="T7" fmla="*/ 85 h 535"/>
                <a:gd name="T8" fmla="*/ 119 w 374"/>
                <a:gd name="T9" fmla="*/ 15 h 535"/>
                <a:gd name="T10" fmla="*/ 118 w 374"/>
                <a:gd name="T11" fmla="*/ 16 h 535"/>
                <a:gd name="T12" fmla="*/ 233 w 374"/>
                <a:gd name="T13" fmla="*/ 86 h 535"/>
                <a:gd name="T14" fmla="*/ 0 w 374"/>
                <a:gd name="T15" fmla="*/ 534 h 535"/>
                <a:gd name="T16" fmla="*/ 1 w 374"/>
                <a:gd name="T17" fmla="*/ 535 h 535"/>
                <a:gd name="T18" fmla="*/ 235 w 374"/>
                <a:gd name="T19" fmla="*/ 87 h 535"/>
                <a:gd name="T20" fmla="*/ 373 w 374"/>
                <a:gd name="T21" fmla="*/ 170 h 535"/>
                <a:gd name="T22" fmla="*/ 374 w 374"/>
                <a:gd name="T23" fmla="*/ 169 h 535"/>
                <a:gd name="T24" fmla="*/ 235 w 374"/>
                <a:gd name="T25" fmla="*/ 86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4" h="535">
                  <a:moveTo>
                    <a:pt x="235" y="86"/>
                  </a:moveTo>
                  <a:cubicBezTo>
                    <a:pt x="279" y="1"/>
                    <a:pt x="279" y="1"/>
                    <a:pt x="279" y="1"/>
                  </a:cubicBezTo>
                  <a:cubicBezTo>
                    <a:pt x="279" y="1"/>
                    <a:pt x="278" y="1"/>
                    <a:pt x="278" y="0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8" y="15"/>
                    <a:pt x="118" y="16"/>
                    <a:pt x="118" y="16"/>
                  </a:cubicBezTo>
                  <a:cubicBezTo>
                    <a:pt x="233" y="86"/>
                    <a:pt x="233" y="86"/>
                    <a:pt x="233" y="86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0" y="535"/>
                    <a:pt x="1" y="535"/>
                    <a:pt x="1" y="535"/>
                  </a:cubicBezTo>
                  <a:cubicBezTo>
                    <a:pt x="235" y="87"/>
                    <a:pt x="235" y="87"/>
                    <a:pt x="235" y="87"/>
                  </a:cubicBezTo>
                  <a:cubicBezTo>
                    <a:pt x="373" y="170"/>
                    <a:pt x="373" y="170"/>
                    <a:pt x="373" y="170"/>
                  </a:cubicBezTo>
                  <a:cubicBezTo>
                    <a:pt x="373" y="170"/>
                    <a:pt x="373" y="169"/>
                    <a:pt x="374" y="169"/>
                  </a:cubicBezTo>
                  <a:lnTo>
                    <a:pt x="235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99">
              <a:extLst>
                <a:ext uri="{FF2B5EF4-FFF2-40B4-BE49-F238E27FC236}">
                  <a16:creationId xmlns="" xmlns:a16="http://schemas.microsoft.com/office/drawing/2014/main" id="{55EA9FA5-21EB-4D8A-9BF1-A3EA7CA2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8163" y="2338387"/>
              <a:ext cx="1074738" cy="757238"/>
            </a:xfrm>
            <a:custGeom>
              <a:avLst/>
              <a:gdLst>
                <a:gd name="T0" fmla="*/ 0 w 401"/>
                <a:gd name="T1" fmla="*/ 281 h 283"/>
                <a:gd name="T2" fmla="*/ 1 w 401"/>
                <a:gd name="T3" fmla="*/ 282 h 283"/>
                <a:gd name="T4" fmla="*/ 1 w 401"/>
                <a:gd name="T5" fmla="*/ 283 h 283"/>
                <a:gd name="T6" fmla="*/ 401 w 401"/>
                <a:gd name="T7" fmla="*/ 0 h 283"/>
                <a:gd name="T8" fmla="*/ 400 w 401"/>
                <a:gd name="T9" fmla="*/ 0 h 283"/>
                <a:gd name="T10" fmla="*/ 0 w 401"/>
                <a:gd name="T11" fmla="*/ 28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283">
                  <a:moveTo>
                    <a:pt x="0" y="281"/>
                  </a:moveTo>
                  <a:cubicBezTo>
                    <a:pt x="0" y="282"/>
                    <a:pt x="1" y="282"/>
                    <a:pt x="1" y="282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01" y="0"/>
                    <a:pt x="400" y="0"/>
                    <a:pt x="400" y="0"/>
                  </a:cubicBezTo>
                  <a:lnTo>
                    <a:pt x="0" y="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200">
              <a:extLst>
                <a:ext uri="{FF2B5EF4-FFF2-40B4-BE49-F238E27FC236}">
                  <a16:creationId xmlns="" xmlns:a16="http://schemas.microsoft.com/office/drawing/2014/main" id="{42B4DE3E-5D58-456F-A7FE-5939CD8E7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3375" y="201612"/>
              <a:ext cx="482600" cy="955675"/>
            </a:xfrm>
            <a:custGeom>
              <a:avLst/>
              <a:gdLst>
                <a:gd name="T0" fmla="*/ 91 w 180"/>
                <a:gd name="T1" fmla="*/ 175 h 357"/>
                <a:gd name="T2" fmla="*/ 94 w 180"/>
                <a:gd name="T3" fmla="*/ 0 h 357"/>
                <a:gd name="T4" fmla="*/ 93 w 180"/>
                <a:gd name="T5" fmla="*/ 0 h 357"/>
                <a:gd name="T6" fmla="*/ 89 w 180"/>
                <a:gd name="T7" fmla="*/ 175 h 357"/>
                <a:gd name="T8" fmla="*/ 0 w 180"/>
                <a:gd name="T9" fmla="*/ 181 h 357"/>
                <a:gd name="T10" fmla="*/ 0 w 180"/>
                <a:gd name="T11" fmla="*/ 182 h 357"/>
                <a:gd name="T12" fmla="*/ 89 w 180"/>
                <a:gd name="T13" fmla="*/ 176 h 357"/>
                <a:gd name="T14" fmla="*/ 86 w 180"/>
                <a:gd name="T15" fmla="*/ 357 h 357"/>
                <a:gd name="T16" fmla="*/ 87 w 180"/>
                <a:gd name="T17" fmla="*/ 357 h 357"/>
                <a:gd name="T18" fmla="*/ 91 w 180"/>
                <a:gd name="T19" fmla="*/ 176 h 357"/>
                <a:gd name="T20" fmla="*/ 180 w 180"/>
                <a:gd name="T21" fmla="*/ 170 h 357"/>
                <a:gd name="T22" fmla="*/ 180 w 180"/>
                <a:gd name="T23" fmla="*/ 169 h 357"/>
                <a:gd name="T24" fmla="*/ 91 w 180"/>
                <a:gd name="T25" fmla="*/ 17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357">
                  <a:moveTo>
                    <a:pt x="91" y="175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3" y="0"/>
                    <a:pt x="93" y="0"/>
                  </a:cubicBezTo>
                  <a:cubicBezTo>
                    <a:pt x="89" y="175"/>
                    <a:pt x="89" y="175"/>
                    <a:pt x="89" y="175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89" y="176"/>
                    <a:pt x="89" y="176"/>
                    <a:pt x="89" y="176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7" y="357"/>
                    <a:pt x="87" y="357"/>
                  </a:cubicBezTo>
                  <a:cubicBezTo>
                    <a:pt x="91" y="176"/>
                    <a:pt x="91" y="176"/>
                    <a:pt x="91" y="17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80" y="170"/>
                    <a:pt x="180" y="169"/>
                    <a:pt x="180" y="169"/>
                  </a:cubicBezTo>
                  <a:lnTo>
                    <a:pt x="91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201">
              <a:extLst>
                <a:ext uri="{FF2B5EF4-FFF2-40B4-BE49-F238E27FC236}">
                  <a16:creationId xmlns="" xmlns:a16="http://schemas.microsoft.com/office/drawing/2014/main" id="{4D387D10-401B-4D7B-8D29-05678BCDE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7813" y="779462"/>
              <a:ext cx="792163" cy="1500188"/>
            </a:xfrm>
            <a:custGeom>
              <a:avLst/>
              <a:gdLst>
                <a:gd name="T0" fmla="*/ 114 w 296"/>
                <a:gd name="T1" fmla="*/ 400 h 561"/>
                <a:gd name="T2" fmla="*/ 296 w 296"/>
                <a:gd name="T3" fmla="*/ 1 h 561"/>
                <a:gd name="T4" fmla="*/ 295 w 296"/>
                <a:gd name="T5" fmla="*/ 0 h 561"/>
                <a:gd name="T6" fmla="*/ 113 w 296"/>
                <a:gd name="T7" fmla="*/ 398 h 561"/>
                <a:gd name="T8" fmla="*/ 1 w 296"/>
                <a:gd name="T9" fmla="*/ 222 h 561"/>
                <a:gd name="T10" fmla="*/ 0 w 296"/>
                <a:gd name="T11" fmla="*/ 223 h 561"/>
                <a:gd name="T12" fmla="*/ 112 w 296"/>
                <a:gd name="T13" fmla="*/ 400 h 561"/>
                <a:gd name="T14" fmla="*/ 39 w 296"/>
                <a:gd name="T15" fmla="*/ 560 h 561"/>
                <a:gd name="T16" fmla="*/ 41 w 296"/>
                <a:gd name="T17" fmla="*/ 561 h 561"/>
                <a:gd name="T18" fmla="*/ 113 w 296"/>
                <a:gd name="T19" fmla="*/ 401 h 561"/>
                <a:gd name="T20" fmla="*/ 182 w 296"/>
                <a:gd name="T21" fmla="*/ 511 h 561"/>
                <a:gd name="T22" fmla="*/ 184 w 296"/>
                <a:gd name="T23" fmla="*/ 510 h 561"/>
                <a:gd name="T24" fmla="*/ 114 w 296"/>
                <a:gd name="T25" fmla="*/ 40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561">
                  <a:moveTo>
                    <a:pt x="114" y="400"/>
                  </a:moveTo>
                  <a:cubicBezTo>
                    <a:pt x="296" y="1"/>
                    <a:pt x="296" y="1"/>
                    <a:pt x="296" y="1"/>
                  </a:cubicBezTo>
                  <a:cubicBezTo>
                    <a:pt x="296" y="1"/>
                    <a:pt x="295" y="0"/>
                    <a:pt x="295" y="0"/>
                  </a:cubicBezTo>
                  <a:cubicBezTo>
                    <a:pt x="113" y="398"/>
                    <a:pt x="113" y="398"/>
                    <a:pt x="113" y="398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22"/>
                    <a:pt x="1" y="223"/>
                    <a:pt x="0" y="223"/>
                  </a:cubicBezTo>
                  <a:cubicBezTo>
                    <a:pt x="112" y="400"/>
                    <a:pt x="112" y="400"/>
                    <a:pt x="112" y="400"/>
                  </a:cubicBezTo>
                  <a:cubicBezTo>
                    <a:pt x="39" y="560"/>
                    <a:pt x="39" y="560"/>
                    <a:pt x="39" y="560"/>
                  </a:cubicBezTo>
                  <a:cubicBezTo>
                    <a:pt x="40" y="560"/>
                    <a:pt x="40" y="560"/>
                    <a:pt x="41" y="561"/>
                  </a:cubicBezTo>
                  <a:cubicBezTo>
                    <a:pt x="113" y="401"/>
                    <a:pt x="113" y="401"/>
                    <a:pt x="113" y="401"/>
                  </a:cubicBezTo>
                  <a:cubicBezTo>
                    <a:pt x="182" y="511"/>
                    <a:pt x="182" y="511"/>
                    <a:pt x="182" y="511"/>
                  </a:cubicBezTo>
                  <a:cubicBezTo>
                    <a:pt x="183" y="510"/>
                    <a:pt x="183" y="510"/>
                    <a:pt x="184" y="510"/>
                  </a:cubicBezTo>
                  <a:lnTo>
                    <a:pt x="1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202">
              <a:extLst>
                <a:ext uri="{FF2B5EF4-FFF2-40B4-BE49-F238E27FC236}">
                  <a16:creationId xmlns="" xmlns:a16="http://schemas.microsoft.com/office/drawing/2014/main" id="{63256BA9-004C-4CBB-B2AE-9BDCBEC68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9025" y="-331788"/>
              <a:ext cx="85725" cy="79375"/>
            </a:xfrm>
            <a:custGeom>
              <a:avLst/>
              <a:gdLst>
                <a:gd name="T0" fmla="*/ 24 w 32"/>
                <a:gd name="T1" fmla="*/ 28 h 30"/>
                <a:gd name="T2" fmla="*/ 28 w 32"/>
                <a:gd name="T3" fmla="*/ 8 h 30"/>
                <a:gd name="T4" fmla="*/ 8 w 32"/>
                <a:gd name="T5" fmla="*/ 4 h 30"/>
                <a:gd name="T6" fmla="*/ 5 w 32"/>
                <a:gd name="T7" fmla="*/ 24 h 30"/>
                <a:gd name="T8" fmla="*/ 13 w 32"/>
                <a:gd name="T9" fmla="*/ 30 h 30"/>
                <a:gd name="T10" fmla="*/ 14 w 32"/>
                <a:gd name="T11" fmla="*/ 30 h 30"/>
                <a:gd name="T12" fmla="*/ 24 w 32"/>
                <a:gd name="T13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0">
                  <a:moveTo>
                    <a:pt x="24" y="28"/>
                  </a:moveTo>
                  <a:cubicBezTo>
                    <a:pt x="31" y="23"/>
                    <a:pt x="32" y="14"/>
                    <a:pt x="28" y="8"/>
                  </a:cubicBezTo>
                  <a:cubicBezTo>
                    <a:pt x="23" y="2"/>
                    <a:pt x="14" y="0"/>
                    <a:pt x="8" y="4"/>
                  </a:cubicBezTo>
                  <a:cubicBezTo>
                    <a:pt x="2" y="9"/>
                    <a:pt x="0" y="18"/>
                    <a:pt x="5" y="24"/>
                  </a:cubicBezTo>
                  <a:cubicBezTo>
                    <a:pt x="7" y="27"/>
                    <a:pt x="10" y="29"/>
                    <a:pt x="13" y="30"/>
                  </a:cubicBezTo>
                  <a:cubicBezTo>
                    <a:pt x="13" y="30"/>
                    <a:pt x="14" y="30"/>
                    <a:pt x="14" y="30"/>
                  </a:cubicBezTo>
                  <a:cubicBezTo>
                    <a:pt x="18" y="30"/>
                    <a:pt x="21" y="30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203">
              <a:extLst>
                <a:ext uri="{FF2B5EF4-FFF2-40B4-BE49-F238E27FC236}">
                  <a16:creationId xmlns="" xmlns:a16="http://schemas.microsoft.com/office/drawing/2014/main" id="{A056CC8E-1D71-4758-BB00-4F1D81B49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5238" y="252412"/>
              <a:ext cx="80963" cy="85725"/>
            </a:xfrm>
            <a:custGeom>
              <a:avLst/>
              <a:gdLst>
                <a:gd name="T0" fmla="*/ 26 w 30"/>
                <a:gd name="T1" fmla="*/ 7 h 32"/>
                <a:gd name="T2" fmla="*/ 6 w 30"/>
                <a:gd name="T3" fmla="*/ 4 h 32"/>
                <a:gd name="T4" fmla="*/ 0 w 30"/>
                <a:gd name="T5" fmla="*/ 12 h 32"/>
                <a:gd name="T6" fmla="*/ 0 w 30"/>
                <a:gd name="T7" fmla="*/ 14 h 32"/>
                <a:gd name="T8" fmla="*/ 3 w 30"/>
                <a:gd name="T9" fmla="*/ 24 h 32"/>
                <a:gd name="T10" fmla="*/ 22 w 30"/>
                <a:gd name="T11" fmla="*/ 27 h 32"/>
                <a:gd name="T12" fmla="*/ 26 w 30"/>
                <a:gd name="T1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2">
                  <a:moveTo>
                    <a:pt x="26" y="7"/>
                  </a:moveTo>
                  <a:cubicBezTo>
                    <a:pt x="21" y="1"/>
                    <a:pt x="12" y="0"/>
                    <a:pt x="6" y="4"/>
                  </a:cubicBezTo>
                  <a:cubicBezTo>
                    <a:pt x="3" y="6"/>
                    <a:pt x="1" y="9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7"/>
                    <a:pt x="0" y="21"/>
                    <a:pt x="3" y="24"/>
                  </a:cubicBezTo>
                  <a:cubicBezTo>
                    <a:pt x="7" y="30"/>
                    <a:pt x="16" y="32"/>
                    <a:pt x="22" y="27"/>
                  </a:cubicBezTo>
                  <a:cubicBezTo>
                    <a:pt x="29" y="23"/>
                    <a:pt x="30" y="14"/>
                    <a:pt x="2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204">
              <a:extLst>
                <a:ext uri="{FF2B5EF4-FFF2-40B4-BE49-F238E27FC236}">
                  <a16:creationId xmlns="" xmlns:a16="http://schemas.microsoft.com/office/drawing/2014/main" id="{37D5C2DA-D1DF-491F-8E2A-0DFACB2EA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37688" y="122237"/>
              <a:ext cx="82550" cy="82550"/>
            </a:xfrm>
            <a:custGeom>
              <a:avLst/>
              <a:gdLst>
                <a:gd name="T0" fmla="*/ 24 w 31"/>
                <a:gd name="T1" fmla="*/ 28 h 31"/>
                <a:gd name="T2" fmla="*/ 30 w 31"/>
                <a:gd name="T3" fmla="*/ 15 h 31"/>
                <a:gd name="T4" fmla="*/ 30 w 31"/>
                <a:gd name="T5" fmla="*/ 14 h 31"/>
                <a:gd name="T6" fmla="*/ 28 w 31"/>
                <a:gd name="T7" fmla="*/ 8 h 31"/>
                <a:gd name="T8" fmla="*/ 8 w 31"/>
                <a:gd name="T9" fmla="*/ 5 h 31"/>
                <a:gd name="T10" fmla="*/ 5 w 31"/>
                <a:gd name="T11" fmla="*/ 25 h 31"/>
                <a:gd name="T12" fmla="*/ 13 w 31"/>
                <a:gd name="T13" fmla="*/ 30 h 31"/>
                <a:gd name="T14" fmla="*/ 14 w 31"/>
                <a:gd name="T15" fmla="*/ 30 h 31"/>
                <a:gd name="T16" fmla="*/ 24 w 31"/>
                <a:gd name="T17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1">
                  <a:moveTo>
                    <a:pt x="24" y="28"/>
                  </a:moveTo>
                  <a:cubicBezTo>
                    <a:pt x="28" y="25"/>
                    <a:pt x="31" y="20"/>
                    <a:pt x="30" y="15"/>
                  </a:cubicBezTo>
                  <a:cubicBezTo>
                    <a:pt x="30" y="15"/>
                    <a:pt x="30" y="14"/>
                    <a:pt x="30" y="14"/>
                  </a:cubicBezTo>
                  <a:cubicBezTo>
                    <a:pt x="30" y="12"/>
                    <a:pt x="29" y="10"/>
                    <a:pt x="28" y="8"/>
                  </a:cubicBezTo>
                  <a:cubicBezTo>
                    <a:pt x="23" y="2"/>
                    <a:pt x="14" y="0"/>
                    <a:pt x="8" y="5"/>
                  </a:cubicBezTo>
                  <a:cubicBezTo>
                    <a:pt x="2" y="9"/>
                    <a:pt x="0" y="18"/>
                    <a:pt x="5" y="25"/>
                  </a:cubicBezTo>
                  <a:cubicBezTo>
                    <a:pt x="7" y="27"/>
                    <a:pt x="9" y="29"/>
                    <a:pt x="13" y="30"/>
                  </a:cubicBezTo>
                  <a:cubicBezTo>
                    <a:pt x="13" y="30"/>
                    <a:pt x="14" y="30"/>
                    <a:pt x="14" y="30"/>
                  </a:cubicBezTo>
                  <a:cubicBezTo>
                    <a:pt x="18" y="31"/>
                    <a:pt x="21" y="30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205">
              <a:extLst>
                <a:ext uri="{FF2B5EF4-FFF2-40B4-BE49-F238E27FC236}">
                  <a16:creationId xmlns="" xmlns:a16="http://schemas.microsoft.com/office/drawing/2014/main" id="{B30E5471-4DE2-40A9-9BF4-728016EA9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2800" y="623887"/>
              <a:ext cx="82550" cy="80963"/>
            </a:xfrm>
            <a:custGeom>
              <a:avLst/>
              <a:gdLst>
                <a:gd name="T0" fmla="*/ 7 w 31"/>
                <a:gd name="T1" fmla="*/ 2 h 30"/>
                <a:gd name="T2" fmla="*/ 1 w 31"/>
                <a:gd name="T3" fmla="*/ 11 h 30"/>
                <a:gd name="T4" fmla="*/ 1 w 31"/>
                <a:gd name="T5" fmla="*/ 12 h 30"/>
                <a:gd name="T6" fmla="*/ 3 w 31"/>
                <a:gd name="T7" fmla="*/ 22 h 30"/>
                <a:gd name="T8" fmla="*/ 23 w 31"/>
                <a:gd name="T9" fmla="*/ 25 h 30"/>
                <a:gd name="T10" fmla="*/ 26 w 31"/>
                <a:gd name="T11" fmla="*/ 6 h 30"/>
                <a:gd name="T12" fmla="*/ 17 w 31"/>
                <a:gd name="T13" fmla="*/ 0 h 30"/>
                <a:gd name="T14" fmla="*/ 15 w 31"/>
                <a:gd name="T15" fmla="*/ 0 h 30"/>
                <a:gd name="T16" fmla="*/ 7 w 31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7" y="2"/>
                  </a:moveTo>
                  <a:cubicBezTo>
                    <a:pt x="4" y="4"/>
                    <a:pt x="2" y="7"/>
                    <a:pt x="1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0" y="16"/>
                    <a:pt x="1" y="19"/>
                    <a:pt x="3" y="22"/>
                  </a:cubicBezTo>
                  <a:cubicBezTo>
                    <a:pt x="8" y="28"/>
                    <a:pt x="16" y="30"/>
                    <a:pt x="23" y="25"/>
                  </a:cubicBezTo>
                  <a:cubicBezTo>
                    <a:pt x="29" y="21"/>
                    <a:pt x="31" y="12"/>
                    <a:pt x="26" y="6"/>
                  </a:cubicBezTo>
                  <a:cubicBezTo>
                    <a:pt x="24" y="2"/>
                    <a:pt x="20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2" y="0"/>
                    <a:pt x="9" y="0"/>
                    <a:pt x="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206">
              <a:extLst>
                <a:ext uri="{FF2B5EF4-FFF2-40B4-BE49-F238E27FC236}">
                  <a16:creationId xmlns="" xmlns:a16="http://schemas.microsoft.com/office/drawing/2014/main" id="{4B8A2830-2DCB-4C19-8208-FA7003098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2413" y="646112"/>
              <a:ext cx="80963" cy="82550"/>
            </a:xfrm>
            <a:custGeom>
              <a:avLst/>
              <a:gdLst>
                <a:gd name="T0" fmla="*/ 24 w 30"/>
                <a:gd name="T1" fmla="*/ 28 h 31"/>
                <a:gd name="T2" fmla="*/ 30 w 30"/>
                <a:gd name="T3" fmla="*/ 16 h 31"/>
                <a:gd name="T4" fmla="*/ 30 w 30"/>
                <a:gd name="T5" fmla="*/ 15 h 31"/>
                <a:gd name="T6" fmla="*/ 28 w 30"/>
                <a:gd name="T7" fmla="*/ 8 h 31"/>
                <a:gd name="T8" fmla="*/ 8 w 30"/>
                <a:gd name="T9" fmla="*/ 5 h 31"/>
                <a:gd name="T10" fmla="*/ 5 w 30"/>
                <a:gd name="T11" fmla="*/ 24 h 31"/>
                <a:gd name="T12" fmla="*/ 9 w 30"/>
                <a:gd name="T13" fmla="*/ 28 h 31"/>
                <a:gd name="T14" fmla="*/ 10 w 30"/>
                <a:gd name="T15" fmla="*/ 29 h 31"/>
                <a:gd name="T16" fmla="*/ 24 w 30"/>
                <a:gd name="T17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1">
                  <a:moveTo>
                    <a:pt x="24" y="28"/>
                  </a:moveTo>
                  <a:cubicBezTo>
                    <a:pt x="28" y="25"/>
                    <a:pt x="30" y="21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12"/>
                    <a:pt x="29" y="10"/>
                    <a:pt x="28" y="8"/>
                  </a:cubicBezTo>
                  <a:cubicBezTo>
                    <a:pt x="23" y="2"/>
                    <a:pt x="15" y="0"/>
                    <a:pt x="8" y="5"/>
                  </a:cubicBezTo>
                  <a:cubicBezTo>
                    <a:pt x="2" y="9"/>
                    <a:pt x="0" y="18"/>
                    <a:pt x="5" y="24"/>
                  </a:cubicBezTo>
                  <a:cubicBezTo>
                    <a:pt x="6" y="26"/>
                    <a:pt x="7" y="27"/>
                    <a:pt x="9" y="28"/>
                  </a:cubicBezTo>
                  <a:cubicBezTo>
                    <a:pt x="9" y="29"/>
                    <a:pt x="10" y="29"/>
                    <a:pt x="10" y="29"/>
                  </a:cubicBezTo>
                  <a:cubicBezTo>
                    <a:pt x="15" y="31"/>
                    <a:pt x="20" y="31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207">
              <a:extLst>
                <a:ext uri="{FF2B5EF4-FFF2-40B4-BE49-F238E27FC236}">
                  <a16:creationId xmlns="" xmlns:a16="http://schemas.microsoft.com/office/drawing/2014/main" id="{B03AE505-7C52-4C0A-A8C7-6E59E8CFE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3875" y="1157287"/>
              <a:ext cx="82550" cy="79375"/>
            </a:xfrm>
            <a:custGeom>
              <a:avLst/>
              <a:gdLst>
                <a:gd name="T0" fmla="*/ 15 w 31"/>
                <a:gd name="T1" fmla="*/ 0 h 30"/>
                <a:gd name="T2" fmla="*/ 7 w 31"/>
                <a:gd name="T3" fmla="*/ 2 h 30"/>
                <a:gd name="T4" fmla="*/ 4 w 31"/>
                <a:gd name="T5" fmla="*/ 6 h 30"/>
                <a:gd name="T6" fmla="*/ 3 w 31"/>
                <a:gd name="T7" fmla="*/ 7 h 30"/>
                <a:gd name="T8" fmla="*/ 4 w 31"/>
                <a:gd name="T9" fmla="*/ 22 h 30"/>
                <a:gd name="T10" fmla="*/ 23 w 31"/>
                <a:gd name="T11" fmla="*/ 25 h 30"/>
                <a:gd name="T12" fmla="*/ 27 w 31"/>
                <a:gd name="T13" fmla="*/ 6 h 30"/>
                <a:gd name="T14" fmla="*/ 16 w 31"/>
                <a:gd name="T15" fmla="*/ 0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12" y="0"/>
                    <a:pt x="9" y="1"/>
                    <a:pt x="7" y="2"/>
                  </a:cubicBezTo>
                  <a:cubicBezTo>
                    <a:pt x="6" y="3"/>
                    <a:pt x="4" y="4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0" y="12"/>
                    <a:pt x="0" y="17"/>
                    <a:pt x="4" y="22"/>
                  </a:cubicBezTo>
                  <a:cubicBezTo>
                    <a:pt x="8" y="28"/>
                    <a:pt x="17" y="30"/>
                    <a:pt x="23" y="25"/>
                  </a:cubicBezTo>
                  <a:cubicBezTo>
                    <a:pt x="30" y="21"/>
                    <a:pt x="31" y="12"/>
                    <a:pt x="27" y="6"/>
                  </a:cubicBezTo>
                  <a:cubicBezTo>
                    <a:pt x="24" y="2"/>
                    <a:pt x="20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208">
              <a:extLst>
                <a:ext uri="{FF2B5EF4-FFF2-40B4-BE49-F238E27FC236}">
                  <a16:creationId xmlns="" xmlns:a16="http://schemas.microsoft.com/office/drawing/2014/main" id="{D6B622DD-DFD9-43A1-A09B-C55BB9C0E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2988" y="704850"/>
              <a:ext cx="80963" cy="79375"/>
            </a:xfrm>
            <a:custGeom>
              <a:avLst/>
              <a:gdLst>
                <a:gd name="T0" fmla="*/ 24 w 30"/>
                <a:gd name="T1" fmla="*/ 27 h 30"/>
                <a:gd name="T2" fmla="*/ 28 w 30"/>
                <a:gd name="T3" fmla="*/ 22 h 30"/>
                <a:gd name="T4" fmla="*/ 29 w 30"/>
                <a:gd name="T5" fmla="*/ 21 h 30"/>
                <a:gd name="T6" fmla="*/ 27 w 30"/>
                <a:gd name="T7" fmla="*/ 8 h 30"/>
                <a:gd name="T8" fmla="*/ 7 w 30"/>
                <a:gd name="T9" fmla="*/ 4 h 30"/>
                <a:gd name="T10" fmla="*/ 4 w 30"/>
                <a:gd name="T11" fmla="*/ 24 h 30"/>
                <a:gd name="T12" fmla="*/ 9 w 30"/>
                <a:gd name="T13" fmla="*/ 28 h 30"/>
                <a:gd name="T14" fmla="*/ 10 w 30"/>
                <a:gd name="T15" fmla="*/ 29 h 30"/>
                <a:gd name="T16" fmla="*/ 24 w 30"/>
                <a:gd name="T17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24" y="27"/>
                  </a:moveTo>
                  <a:cubicBezTo>
                    <a:pt x="25" y="26"/>
                    <a:pt x="27" y="24"/>
                    <a:pt x="28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17"/>
                    <a:pt x="30" y="12"/>
                    <a:pt x="27" y="8"/>
                  </a:cubicBezTo>
                  <a:cubicBezTo>
                    <a:pt x="23" y="1"/>
                    <a:pt x="14" y="0"/>
                    <a:pt x="7" y="4"/>
                  </a:cubicBezTo>
                  <a:cubicBezTo>
                    <a:pt x="1" y="9"/>
                    <a:pt x="0" y="17"/>
                    <a:pt x="4" y="24"/>
                  </a:cubicBezTo>
                  <a:cubicBezTo>
                    <a:pt x="5" y="26"/>
                    <a:pt x="7" y="27"/>
                    <a:pt x="9" y="28"/>
                  </a:cubicBezTo>
                  <a:cubicBezTo>
                    <a:pt x="9" y="28"/>
                    <a:pt x="10" y="29"/>
                    <a:pt x="10" y="29"/>
                  </a:cubicBezTo>
                  <a:cubicBezTo>
                    <a:pt x="15" y="30"/>
                    <a:pt x="20" y="30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209">
              <a:extLst>
                <a:ext uri="{FF2B5EF4-FFF2-40B4-BE49-F238E27FC236}">
                  <a16:creationId xmlns="" xmlns:a16="http://schemas.microsoft.com/office/drawing/2014/main" id="{F7245E15-793F-4D51-BDE0-FD8D8A68E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8188" y="2139950"/>
              <a:ext cx="85725" cy="84138"/>
            </a:xfrm>
            <a:custGeom>
              <a:avLst/>
              <a:gdLst>
                <a:gd name="T0" fmla="*/ 24 w 32"/>
                <a:gd name="T1" fmla="*/ 3 h 31"/>
                <a:gd name="T2" fmla="*/ 12 w 32"/>
                <a:gd name="T3" fmla="*/ 1 h 31"/>
                <a:gd name="T4" fmla="*/ 10 w 32"/>
                <a:gd name="T5" fmla="*/ 2 h 31"/>
                <a:gd name="T6" fmla="*/ 7 w 32"/>
                <a:gd name="T7" fmla="*/ 3 h 31"/>
                <a:gd name="T8" fmla="*/ 4 w 32"/>
                <a:gd name="T9" fmla="*/ 23 h 31"/>
                <a:gd name="T10" fmla="*/ 24 w 32"/>
                <a:gd name="T11" fmla="*/ 26 h 31"/>
                <a:gd name="T12" fmla="*/ 27 w 32"/>
                <a:gd name="T13" fmla="*/ 7 h 31"/>
                <a:gd name="T14" fmla="*/ 25 w 32"/>
                <a:gd name="T15" fmla="*/ 4 h 31"/>
                <a:gd name="T16" fmla="*/ 24 w 32"/>
                <a:gd name="T1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1">
                  <a:moveTo>
                    <a:pt x="24" y="3"/>
                  </a:moveTo>
                  <a:cubicBezTo>
                    <a:pt x="21" y="1"/>
                    <a:pt x="16" y="0"/>
                    <a:pt x="12" y="1"/>
                  </a:cubicBezTo>
                  <a:cubicBezTo>
                    <a:pt x="11" y="1"/>
                    <a:pt x="11" y="1"/>
                    <a:pt x="10" y="2"/>
                  </a:cubicBezTo>
                  <a:cubicBezTo>
                    <a:pt x="9" y="2"/>
                    <a:pt x="8" y="2"/>
                    <a:pt x="7" y="3"/>
                  </a:cubicBezTo>
                  <a:cubicBezTo>
                    <a:pt x="1" y="8"/>
                    <a:pt x="0" y="16"/>
                    <a:pt x="4" y="23"/>
                  </a:cubicBezTo>
                  <a:cubicBezTo>
                    <a:pt x="8" y="29"/>
                    <a:pt x="17" y="31"/>
                    <a:pt x="24" y="26"/>
                  </a:cubicBezTo>
                  <a:cubicBezTo>
                    <a:pt x="30" y="22"/>
                    <a:pt x="32" y="13"/>
                    <a:pt x="27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5" y="4"/>
                    <a:pt x="24" y="4"/>
                    <a:pt x="2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210">
              <a:extLst>
                <a:ext uri="{FF2B5EF4-FFF2-40B4-BE49-F238E27FC236}">
                  <a16:creationId xmlns="" xmlns:a16="http://schemas.microsoft.com/office/drawing/2014/main" id="{5A47B6A3-BE24-4BD8-AAED-DEA39187B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7500" y="2265362"/>
              <a:ext cx="85725" cy="80963"/>
            </a:xfrm>
            <a:custGeom>
              <a:avLst/>
              <a:gdLst>
                <a:gd name="T0" fmla="*/ 8 w 32"/>
                <a:gd name="T1" fmla="*/ 3 h 30"/>
                <a:gd name="T2" fmla="*/ 4 w 32"/>
                <a:gd name="T3" fmla="*/ 23 h 30"/>
                <a:gd name="T4" fmla="*/ 8 w 32"/>
                <a:gd name="T5" fmla="*/ 27 h 30"/>
                <a:gd name="T6" fmla="*/ 9 w 32"/>
                <a:gd name="T7" fmla="*/ 27 h 30"/>
                <a:gd name="T8" fmla="*/ 24 w 32"/>
                <a:gd name="T9" fmla="*/ 27 h 30"/>
                <a:gd name="T10" fmla="*/ 28 w 32"/>
                <a:gd name="T11" fmla="*/ 7 h 30"/>
                <a:gd name="T12" fmla="*/ 26 w 32"/>
                <a:gd name="T13" fmla="*/ 5 h 30"/>
                <a:gd name="T14" fmla="*/ 24 w 32"/>
                <a:gd name="T15" fmla="*/ 4 h 30"/>
                <a:gd name="T16" fmla="*/ 8 w 32"/>
                <a:gd name="T1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0">
                  <a:moveTo>
                    <a:pt x="8" y="3"/>
                  </a:moveTo>
                  <a:cubicBezTo>
                    <a:pt x="1" y="8"/>
                    <a:pt x="0" y="17"/>
                    <a:pt x="4" y="23"/>
                  </a:cubicBezTo>
                  <a:cubicBezTo>
                    <a:pt x="5" y="25"/>
                    <a:pt x="7" y="26"/>
                    <a:pt x="8" y="27"/>
                  </a:cubicBezTo>
                  <a:cubicBezTo>
                    <a:pt x="8" y="27"/>
                    <a:pt x="9" y="27"/>
                    <a:pt x="9" y="27"/>
                  </a:cubicBezTo>
                  <a:cubicBezTo>
                    <a:pt x="14" y="30"/>
                    <a:pt x="20" y="30"/>
                    <a:pt x="24" y="27"/>
                  </a:cubicBezTo>
                  <a:cubicBezTo>
                    <a:pt x="30" y="22"/>
                    <a:pt x="32" y="13"/>
                    <a:pt x="28" y="7"/>
                  </a:cubicBezTo>
                  <a:cubicBezTo>
                    <a:pt x="27" y="6"/>
                    <a:pt x="26" y="5"/>
                    <a:pt x="26" y="5"/>
                  </a:cubicBezTo>
                  <a:cubicBezTo>
                    <a:pt x="25" y="4"/>
                    <a:pt x="25" y="4"/>
                    <a:pt x="24" y="4"/>
                  </a:cubicBezTo>
                  <a:cubicBezTo>
                    <a:pt x="20" y="0"/>
                    <a:pt x="13" y="0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211">
              <a:extLst>
                <a:ext uri="{FF2B5EF4-FFF2-40B4-BE49-F238E27FC236}">
                  <a16:creationId xmlns="" xmlns:a16="http://schemas.microsoft.com/office/drawing/2014/main" id="{0A5D461E-D00F-4447-BA37-0526C1EC1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7963" y="1306512"/>
              <a:ext cx="85725" cy="85725"/>
            </a:xfrm>
            <a:custGeom>
              <a:avLst/>
              <a:gdLst>
                <a:gd name="T0" fmla="*/ 27 w 32"/>
                <a:gd name="T1" fmla="*/ 25 h 32"/>
                <a:gd name="T2" fmla="*/ 28 w 32"/>
                <a:gd name="T3" fmla="*/ 8 h 32"/>
                <a:gd name="T4" fmla="*/ 8 w 32"/>
                <a:gd name="T5" fmla="*/ 5 h 32"/>
                <a:gd name="T6" fmla="*/ 5 w 32"/>
                <a:gd name="T7" fmla="*/ 24 h 32"/>
                <a:gd name="T8" fmla="*/ 25 w 32"/>
                <a:gd name="T9" fmla="*/ 28 h 32"/>
                <a:gd name="T10" fmla="*/ 26 w 32"/>
                <a:gd name="T11" fmla="*/ 26 h 32"/>
                <a:gd name="T12" fmla="*/ 27 w 32"/>
                <a:gd name="T1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27" y="25"/>
                  </a:moveTo>
                  <a:cubicBezTo>
                    <a:pt x="31" y="20"/>
                    <a:pt x="32" y="13"/>
                    <a:pt x="28" y="8"/>
                  </a:cubicBezTo>
                  <a:cubicBezTo>
                    <a:pt x="24" y="2"/>
                    <a:pt x="15" y="0"/>
                    <a:pt x="8" y="5"/>
                  </a:cubicBezTo>
                  <a:cubicBezTo>
                    <a:pt x="2" y="9"/>
                    <a:pt x="0" y="18"/>
                    <a:pt x="5" y="24"/>
                  </a:cubicBezTo>
                  <a:cubicBezTo>
                    <a:pt x="9" y="31"/>
                    <a:pt x="18" y="32"/>
                    <a:pt x="25" y="28"/>
                  </a:cubicBezTo>
                  <a:cubicBezTo>
                    <a:pt x="25" y="27"/>
                    <a:pt x="26" y="27"/>
                    <a:pt x="26" y="26"/>
                  </a:cubicBezTo>
                  <a:cubicBezTo>
                    <a:pt x="27" y="26"/>
                    <a:pt x="27" y="25"/>
                    <a:pt x="27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212">
              <a:extLst>
                <a:ext uri="{FF2B5EF4-FFF2-40B4-BE49-F238E27FC236}">
                  <a16:creationId xmlns="" xmlns:a16="http://schemas.microsoft.com/office/drawing/2014/main" id="{48D97EAD-8A1D-4BC0-BF4E-3FA9EAD5F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6725" y="3073400"/>
              <a:ext cx="85725" cy="85725"/>
            </a:xfrm>
            <a:custGeom>
              <a:avLst/>
              <a:gdLst>
                <a:gd name="T0" fmla="*/ 27 w 32"/>
                <a:gd name="T1" fmla="*/ 6 h 32"/>
                <a:gd name="T2" fmla="*/ 8 w 32"/>
                <a:gd name="T3" fmla="*/ 4 h 32"/>
                <a:gd name="T4" fmla="*/ 5 w 32"/>
                <a:gd name="T5" fmla="*/ 24 h 32"/>
                <a:gd name="T6" fmla="*/ 24 w 32"/>
                <a:gd name="T7" fmla="*/ 27 h 32"/>
                <a:gd name="T8" fmla="*/ 28 w 32"/>
                <a:gd name="T9" fmla="*/ 8 h 32"/>
                <a:gd name="T10" fmla="*/ 28 w 32"/>
                <a:gd name="T11" fmla="*/ 7 h 32"/>
                <a:gd name="T12" fmla="*/ 27 w 32"/>
                <a:gd name="T1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27" y="6"/>
                  </a:moveTo>
                  <a:cubicBezTo>
                    <a:pt x="22" y="1"/>
                    <a:pt x="14" y="0"/>
                    <a:pt x="8" y="4"/>
                  </a:cubicBezTo>
                  <a:cubicBezTo>
                    <a:pt x="2" y="8"/>
                    <a:pt x="0" y="17"/>
                    <a:pt x="5" y="24"/>
                  </a:cubicBezTo>
                  <a:cubicBezTo>
                    <a:pt x="9" y="30"/>
                    <a:pt x="18" y="32"/>
                    <a:pt x="24" y="27"/>
                  </a:cubicBezTo>
                  <a:cubicBezTo>
                    <a:pt x="31" y="23"/>
                    <a:pt x="32" y="14"/>
                    <a:pt x="28" y="8"/>
                  </a:cubicBezTo>
                  <a:cubicBezTo>
                    <a:pt x="28" y="8"/>
                    <a:pt x="28" y="8"/>
                    <a:pt x="28" y="7"/>
                  </a:cubicBezTo>
                  <a:cubicBezTo>
                    <a:pt x="28" y="7"/>
                    <a:pt x="27" y="7"/>
                    <a:pt x="2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213">
              <a:extLst>
                <a:ext uri="{FF2B5EF4-FFF2-40B4-BE49-F238E27FC236}">
                  <a16:creationId xmlns="" xmlns:a16="http://schemas.microsoft.com/office/drawing/2014/main" id="{9B55F622-2CBA-49A0-BF72-9E309708B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6700" y="3197225"/>
              <a:ext cx="4763" cy="28575"/>
            </a:xfrm>
            <a:custGeom>
              <a:avLst/>
              <a:gdLst>
                <a:gd name="T0" fmla="*/ 0 w 2"/>
                <a:gd name="T1" fmla="*/ 11 h 11"/>
                <a:gd name="T2" fmla="*/ 2 w 2"/>
                <a:gd name="T3" fmla="*/ 11 h 11"/>
                <a:gd name="T4" fmla="*/ 1 w 2"/>
                <a:gd name="T5" fmla="*/ 0 h 11"/>
                <a:gd name="T6" fmla="*/ 0 w 2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1">
                  <a:moveTo>
                    <a:pt x="0" y="11"/>
                  </a:moveTo>
                  <a:cubicBezTo>
                    <a:pt x="1" y="11"/>
                    <a:pt x="1" y="11"/>
                    <a:pt x="2" y="1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214">
              <a:extLst>
                <a:ext uri="{FF2B5EF4-FFF2-40B4-BE49-F238E27FC236}">
                  <a16:creationId xmlns="" xmlns:a16="http://schemas.microsoft.com/office/drawing/2014/main" id="{63AAA0AF-5589-47DE-96C6-1E0EE78F4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9888" y="841375"/>
              <a:ext cx="2395538" cy="2406650"/>
            </a:xfrm>
            <a:custGeom>
              <a:avLst/>
              <a:gdLst>
                <a:gd name="T0" fmla="*/ 893 w 895"/>
                <a:gd name="T1" fmla="*/ 900 h 900"/>
                <a:gd name="T2" fmla="*/ 895 w 895"/>
                <a:gd name="T3" fmla="*/ 899 h 900"/>
                <a:gd name="T4" fmla="*/ 2 w 895"/>
                <a:gd name="T5" fmla="*/ 0 h 900"/>
                <a:gd name="T6" fmla="*/ 0 w 895"/>
                <a:gd name="T7" fmla="*/ 2 h 900"/>
                <a:gd name="T8" fmla="*/ 893 w 895"/>
                <a:gd name="T9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5" h="900">
                  <a:moveTo>
                    <a:pt x="893" y="900"/>
                  </a:moveTo>
                  <a:cubicBezTo>
                    <a:pt x="894" y="900"/>
                    <a:pt x="894" y="899"/>
                    <a:pt x="895" y="89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2"/>
                    <a:pt x="0" y="2"/>
                  </a:cubicBezTo>
                  <a:lnTo>
                    <a:pt x="893" y="9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215">
              <a:extLst>
                <a:ext uri="{FF2B5EF4-FFF2-40B4-BE49-F238E27FC236}">
                  <a16:creationId xmlns="" xmlns:a16="http://schemas.microsoft.com/office/drawing/2014/main" id="{785BD133-86BC-4C87-843A-2653BDD46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5875" y="-252413"/>
              <a:ext cx="1506538" cy="3481388"/>
            </a:xfrm>
            <a:custGeom>
              <a:avLst/>
              <a:gdLst>
                <a:gd name="T0" fmla="*/ 563 w 563"/>
                <a:gd name="T1" fmla="*/ 1302 h 1302"/>
                <a:gd name="T2" fmla="*/ 3 w 563"/>
                <a:gd name="T3" fmla="*/ 0 h 1302"/>
                <a:gd name="T4" fmla="*/ 1 w 563"/>
                <a:gd name="T5" fmla="*/ 1 h 1302"/>
                <a:gd name="T6" fmla="*/ 0 w 563"/>
                <a:gd name="T7" fmla="*/ 1 h 1302"/>
                <a:gd name="T8" fmla="*/ 560 w 563"/>
                <a:gd name="T9" fmla="*/ 1302 h 1302"/>
                <a:gd name="T10" fmla="*/ 560 w 563"/>
                <a:gd name="T11" fmla="*/ 1302 h 1302"/>
                <a:gd name="T12" fmla="*/ 563 w 563"/>
                <a:gd name="T13" fmla="*/ 1302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3" h="1302">
                  <a:moveTo>
                    <a:pt x="563" y="130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560" y="1302"/>
                    <a:pt x="560" y="1302"/>
                    <a:pt x="560" y="1302"/>
                  </a:cubicBezTo>
                  <a:cubicBezTo>
                    <a:pt x="560" y="1302"/>
                    <a:pt x="560" y="1302"/>
                    <a:pt x="560" y="1302"/>
                  </a:cubicBezTo>
                  <a:cubicBezTo>
                    <a:pt x="561" y="1302"/>
                    <a:pt x="562" y="1302"/>
                    <a:pt x="563" y="1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216">
              <a:extLst>
                <a:ext uri="{FF2B5EF4-FFF2-40B4-BE49-F238E27FC236}">
                  <a16:creationId xmlns="" xmlns:a16="http://schemas.microsoft.com/office/drawing/2014/main" id="{5CE237B1-163A-408D-A184-2A00ED714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1588" y="950912"/>
              <a:ext cx="620713" cy="2274888"/>
            </a:xfrm>
            <a:custGeom>
              <a:avLst/>
              <a:gdLst>
                <a:gd name="T0" fmla="*/ 100 w 232"/>
                <a:gd name="T1" fmla="*/ 840 h 851"/>
                <a:gd name="T2" fmla="*/ 101 w 232"/>
                <a:gd name="T3" fmla="*/ 851 h 851"/>
                <a:gd name="T4" fmla="*/ 104 w 232"/>
                <a:gd name="T5" fmla="*/ 851 h 851"/>
                <a:gd name="T6" fmla="*/ 101 w 232"/>
                <a:gd name="T7" fmla="*/ 832 h 851"/>
                <a:gd name="T8" fmla="*/ 232 w 232"/>
                <a:gd name="T9" fmla="*/ 0 h 851"/>
                <a:gd name="T10" fmla="*/ 229 w 232"/>
                <a:gd name="T11" fmla="*/ 0 h 851"/>
                <a:gd name="T12" fmla="*/ 100 w 232"/>
                <a:gd name="T13" fmla="*/ 824 h 851"/>
                <a:gd name="T14" fmla="*/ 2 w 232"/>
                <a:gd name="T15" fmla="*/ 1 h 851"/>
                <a:gd name="T16" fmla="*/ 0 w 232"/>
                <a:gd name="T17" fmla="*/ 1 h 851"/>
                <a:gd name="T18" fmla="*/ 99 w 232"/>
                <a:gd name="T19" fmla="*/ 832 h 851"/>
                <a:gd name="T20" fmla="*/ 96 w 232"/>
                <a:gd name="T21" fmla="*/ 851 h 851"/>
                <a:gd name="T22" fmla="*/ 99 w 232"/>
                <a:gd name="T23" fmla="*/ 851 h 851"/>
                <a:gd name="T24" fmla="*/ 100 w 232"/>
                <a:gd name="T25" fmla="*/ 84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" h="851">
                  <a:moveTo>
                    <a:pt x="100" y="840"/>
                  </a:moveTo>
                  <a:cubicBezTo>
                    <a:pt x="101" y="851"/>
                    <a:pt x="101" y="851"/>
                    <a:pt x="101" y="851"/>
                  </a:cubicBezTo>
                  <a:cubicBezTo>
                    <a:pt x="102" y="851"/>
                    <a:pt x="103" y="851"/>
                    <a:pt x="104" y="851"/>
                  </a:cubicBezTo>
                  <a:cubicBezTo>
                    <a:pt x="101" y="832"/>
                    <a:pt x="101" y="832"/>
                    <a:pt x="101" y="832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1" y="0"/>
                    <a:pt x="230" y="0"/>
                    <a:pt x="229" y="0"/>
                  </a:cubicBezTo>
                  <a:cubicBezTo>
                    <a:pt x="100" y="824"/>
                    <a:pt x="100" y="824"/>
                    <a:pt x="100" y="8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99" y="832"/>
                    <a:pt x="99" y="832"/>
                    <a:pt x="99" y="832"/>
                  </a:cubicBezTo>
                  <a:cubicBezTo>
                    <a:pt x="96" y="851"/>
                    <a:pt x="96" y="851"/>
                    <a:pt x="96" y="851"/>
                  </a:cubicBezTo>
                  <a:cubicBezTo>
                    <a:pt x="97" y="851"/>
                    <a:pt x="98" y="851"/>
                    <a:pt x="99" y="851"/>
                  </a:cubicBezTo>
                  <a:lnTo>
                    <a:pt x="10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217">
              <a:extLst>
                <a:ext uri="{FF2B5EF4-FFF2-40B4-BE49-F238E27FC236}">
                  <a16:creationId xmlns="" xmlns:a16="http://schemas.microsoft.com/office/drawing/2014/main" id="{59E3FD1E-AE1C-4793-B042-ED38B128C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7963" y="3225800"/>
              <a:ext cx="120650" cy="117475"/>
            </a:xfrm>
            <a:custGeom>
              <a:avLst/>
              <a:gdLst>
                <a:gd name="T0" fmla="*/ 3 w 45"/>
                <a:gd name="T1" fmla="*/ 28 h 44"/>
                <a:gd name="T2" fmla="*/ 29 w 45"/>
                <a:gd name="T3" fmla="*/ 40 h 44"/>
                <a:gd name="T4" fmla="*/ 41 w 45"/>
                <a:gd name="T5" fmla="*/ 12 h 44"/>
                <a:gd name="T6" fmla="*/ 27 w 45"/>
                <a:gd name="T7" fmla="*/ 0 h 44"/>
                <a:gd name="T8" fmla="*/ 24 w 45"/>
                <a:gd name="T9" fmla="*/ 0 h 44"/>
                <a:gd name="T10" fmla="*/ 22 w 45"/>
                <a:gd name="T11" fmla="*/ 0 h 44"/>
                <a:gd name="T12" fmla="*/ 19 w 45"/>
                <a:gd name="T13" fmla="*/ 0 h 44"/>
                <a:gd name="T14" fmla="*/ 17 w 45"/>
                <a:gd name="T15" fmla="*/ 1 h 44"/>
                <a:gd name="T16" fmla="*/ 14 w 45"/>
                <a:gd name="T17" fmla="*/ 1 h 44"/>
                <a:gd name="T18" fmla="*/ 14 w 45"/>
                <a:gd name="T19" fmla="*/ 1 h 44"/>
                <a:gd name="T20" fmla="*/ 7 w 45"/>
                <a:gd name="T21" fmla="*/ 7 h 44"/>
                <a:gd name="T22" fmla="*/ 5 w 45"/>
                <a:gd name="T23" fmla="*/ 8 h 44"/>
                <a:gd name="T24" fmla="*/ 3 w 45"/>
                <a:gd name="T25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44">
                  <a:moveTo>
                    <a:pt x="3" y="28"/>
                  </a:moveTo>
                  <a:cubicBezTo>
                    <a:pt x="7" y="39"/>
                    <a:pt x="19" y="44"/>
                    <a:pt x="29" y="40"/>
                  </a:cubicBezTo>
                  <a:cubicBezTo>
                    <a:pt x="40" y="35"/>
                    <a:pt x="45" y="23"/>
                    <a:pt x="41" y="12"/>
                  </a:cubicBezTo>
                  <a:cubicBezTo>
                    <a:pt x="38" y="6"/>
                    <a:pt x="33" y="2"/>
                    <a:pt x="27" y="0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8" y="0"/>
                    <a:pt x="17" y="1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1" y="2"/>
                    <a:pt x="9" y="4"/>
                    <a:pt x="7" y="7"/>
                  </a:cubicBezTo>
                  <a:cubicBezTo>
                    <a:pt x="6" y="7"/>
                    <a:pt x="6" y="8"/>
                    <a:pt x="5" y="8"/>
                  </a:cubicBezTo>
                  <a:cubicBezTo>
                    <a:pt x="1" y="14"/>
                    <a:pt x="0" y="21"/>
                    <a:pt x="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218">
              <a:extLst>
                <a:ext uri="{FF2B5EF4-FFF2-40B4-BE49-F238E27FC236}">
                  <a16:creationId xmlns="" xmlns:a16="http://schemas.microsoft.com/office/drawing/2014/main" id="{89FA3B2A-A19F-4D01-AE37-9B7677C20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13050" y="742950"/>
              <a:ext cx="120650" cy="125413"/>
            </a:xfrm>
            <a:custGeom>
              <a:avLst/>
              <a:gdLst>
                <a:gd name="T0" fmla="*/ 4 w 45"/>
                <a:gd name="T1" fmla="*/ 32 h 47"/>
                <a:gd name="T2" fmla="*/ 30 w 45"/>
                <a:gd name="T3" fmla="*/ 43 h 47"/>
                <a:gd name="T4" fmla="*/ 36 w 45"/>
                <a:gd name="T5" fmla="*/ 39 h 47"/>
                <a:gd name="T6" fmla="*/ 38 w 45"/>
                <a:gd name="T7" fmla="*/ 37 h 47"/>
                <a:gd name="T8" fmla="*/ 42 w 45"/>
                <a:gd name="T9" fmla="*/ 16 h 47"/>
                <a:gd name="T10" fmla="*/ 16 w 45"/>
                <a:gd name="T11" fmla="*/ 5 h 47"/>
                <a:gd name="T12" fmla="*/ 4 w 45"/>
                <a:gd name="T13" fmla="*/ 3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7">
                  <a:moveTo>
                    <a:pt x="4" y="32"/>
                  </a:moveTo>
                  <a:cubicBezTo>
                    <a:pt x="8" y="42"/>
                    <a:pt x="20" y="47"/>
                    <a:pt x="30" y="43"/>
                  </a:cubicBezTo>
                  <a:cubicBezTo>
                    <a:pt x="33" y="42"/>
                    <a:pt x="35" y="41"/>
                    <a:pt x="36" y="39"/>
                  </a:cubicBezTo>
                  <a:cubicBezTo>
                    <a:pt x="37" y="39"/>
                    <a:pt x="38" y="38"/>
                    <a:pt x="38" y="37"/>
                  </a:cubicBezTo>
                  <a:cubicBezTo>
                    <a:pt x="43" y="32"/>
                    <a:pt x="45" y="23"/>
                    <a:pt x="42" y="16"/>
                  </a:cubicBezTo>
                  <a:cubicBezTo>
                    <a:pt x="38" y="5"/>
                    <a:pt x="26" y="0"/>
                    <a:pt x="16" y="5"/>
                  </a:cubicBezTo>
                  <a:cubicBezTo>
                    <a:pt x="5" y="9"/>
                    <a:pt x="0" y="21"/>
                    <a:pt x="4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219">
              <a:extLst>
                <a:ext uri="{FF2B5EF4-FFF2-40B4-BE49-F238E27FC236}">
                  <a16:creationId xmlns="" xmlns:a16="http://schemas.microsoft.com/office/drawing/2014/main" id="{D2C6E96F-2F50-447A-8172-F92A947D6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4913" y="-365126"/>
              <a:ext cx="123825" cy="125413"/>
            </a:xfrm>
            <a:custGeom>
              <a:avLst/>
              <a:gdLst>
                <a:gd name="T0" fmla="*/ 33 w 46"/>
                <a:gd name="T1" fmla="*/ 42 h 47"/>
                <a:gd name="T2" fmla="*/ 43 w 46"/>
                <a:gd name="T3" fmla="*/ 16 h 47"/>
                <a:gd name="T4" fmla="*/ 16 w 46"/>
                <a:gd name="T5" fmla="*/ 4 h 47"/>
                <a:gd name="T6" fmla="*/ 4 w 46"/>
                <a:gd name="T7" fmla="*/ 31 h 47"/>
                <a:gd name="T8" fmla="*/ 30 w 46"/>
                <a:gd name="T9" fmla="*/ 43 h 47"/>
                <a:gd name="T10" fmla="*/ 31 w 46"/>
                <a:gd name="T11" fmla="*/ 43 h 47"/>
                <a:gd name="T12" fmla="*/ 33 w 46"/>
                <a:gd name="T13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7">
                  <a:moveTo>
                    <a:pt x="33" y="42"/>
                  </a:moveTo>
                  <a:cubicBezTo>
                    <a:pt x="42" y="37"/>
                    <a:pt x="46" y="25"/>
                    <a:pt x="43" y="16"/>
                  </a:cubicBezTo>
                  <a:cubicBezTo>
                    <a:pt x="39" y="5"/>
                    <a:pt x="27" y="0"/>
                    <a:pt x="16" y="4"/>
                  </a:cubicBezTo>
                  <a:cubicBezTo>
                    <a:pt x="6" y="9"/>
                    <a:pt x="0" y="21"/>
                    <a:pt x="4" y="31"/>
                  </a:cubicBezTo>
                  <a:cubicBezTo>
                    <a:pt x="8" y="42"/>
                    <a:pt x="20" y="47"/>
                    <a:pt x="30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2"/>
                    <a:pt x="32" y="42"/>
                    <a:pt x="33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220">
              <a:extLst>
                <a:ext uri="{FF2B5EF4-FFF2-40B4-BE49-F238E27FC236}">
                  <a16:creationId xmlns="" xmlns:a16="http://schemas.microsoft.com/office/drawing/2014/main" id="{E45FD26A-C303-4A01-9EF1-A1D723CC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4913" y="835025"/>
              <a:ext cx="125413" cy="120650"/>
            </a:xfrm>
            <a:custGeom>
              <a:avLst/>
              <a:gdLst>
                <a:gd name="T0" fmla="*/ 27 w 47"/>
                <a:gd name="T1" fmla="*/ 44 h 45"/>
                <a:gd name="T2" fmla="*/ 31 w 47"/>
                <a:gd name="T3" fmla="*/ 43 h 45"/>
                <a:gd name="T4" fmla="*/ 43 w 47"/>
                <a:gd name="T5" fmla="*/ 16 h 45"/>
                <a:gd name="T6" fmla="*/ 16 w 47"/>
                <a:gd name="T7" fmla="*/ 5 h 45"/>
                <a:gd name="T8" fmla="*/ 4 w 47"/>
                <a:gd name="T9" fmla="*/ 32 h 45"/>
                <a:gd name="T10" fmla="*/ 25 w 47"/>
                <a:gd name="T11" fmla="*/ 44 h 45"/>
                <a:gd name="T12" fmla="*/ 27 w 47"/>
                <a:gd name="T13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5">
                  <a:moveTo>
                    <a:pt x="27" y="44"/>
                  </a:moveTo>
                  <a:cubicBezTo>
                    <a:pt x="28" y="44"/>
                    <a:pt x="30" y="43"/>
                    <a:pt x="31" y="43"/>
                  </a:cubicBezTo>
                  <a:cubicBezTo>
                    <a:pt x="41" y="39"/>
                    <a:pt x="47" y="26"/>
                    <a:pt x="43" y="16"/>
                  </a:cubicBezTo>
                  <a:cubicBezTo>
                    <a:pt x="39" y="5"/>
                    <a:pt x="27" y="0"/>
                    <a:pt x="16" y="5"/>
                  </a:cubicBezTo>
                  <a:cubicBezTo>
                    <a:pt x="6" y="9"/>
                    <a:pt x="0" y="21"/>
                    <a:pt x="4" y="32"/>
                  </a:cubicBezTo>
                  <a:cubicBezTo>
                    <a:pt x="8" y="40"/>
                    <a:pt x="16" y="45"/>
                    <a:pt x="25" y="44"/>
                  </a:cubicBezTo>
                  <a:cubicBezTo>
                    <a:pt x="26" y="44"/>
                    <a:pt x="26" y="44"/>
                    <a:pt x="27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221">
              <a:extLst>
                <a:ext uri="{FF2B5EF4-FFF2-40B4-BE49-F238E27FC236}">
                  <a16:creationId xmlns="" xmlns:a16="http://schemas.microsoft.com/office/drawing/2014/main" id="{29924DBA-FA0A-4D85-B6DD-025894E1E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0863" y="833437"/>
              <a:ext cx="125413" cy="120650"/>
            </a:xfrm>
            <a:custGeom>
              <a:avLst/>
              <a:gdLst>
                <a:gd name="T0" fmla="*/ 31 w 47"/>
                <a:gd name="T1" fmla="*/ 43 h 45"/>
                <a:gd name="T2" fmla="*/ 43 w 47"/>
                <a:gd name="T3" fmla="*/ 16 h 45"/>
                <a:gd name="T4" fmla="*/ 16 w 47"/>
                <a:gd name="T5" fmla="*/ 4 h 45"/>
                <a:gd name="T6" fmla="*/ 4 w 47"/>
                <a:gd name="T7" fmla="*/ 32 h 45"/>
                <a:gd name="T8" fmla="*/ 24 w 47"/>
                <a:gd name="T9" fmla="*/ 44 h 45"/>
                <a:gd name="T10" fmla="*/ 27 w 47"/>
                <a:gd name="T11" fmla="*/ 44 h 45"/>
                <a:gd name="T12" fmla="*/ 31 w 47"/>
                <a:gd name="T13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5">
                  <a:moveTo>
                    <a:pt x="31" y="43"/>
                  </a:moveTo>
                  <a:cubicBezTo>
                    <a:pt x="41" y="38"/>
                    <a:pt x="47" y="26"/>
                    <a:pt x="43" y="16"/>
                  </a:cubicBezTo>
                  <a:cubicBezTo>
                    <a:pt x="38" y="5"/>
                    <a:pt x="27" y="0"/>
                    <a:pt x="16" y="4"/>
                  </a:cubicBezTo>
                  <a:cubicBezTo>
                    <a:pt x="5" y="9"/>
                    <a:pt x="0" y="21"/>
                    <a:pt x="4" y="32"/>
                  </a:cubicBezTo>
                  <a:cubicBezTo>
                    <a:pt x="7" y="40"/>
                    <a:pt x="16" y="45"/>
                    <a:pt x="24" y="44"/>
                  </a:cubicBezTo>
                  <a:cubicBezTo>
                    <a:pt x="25" y="44"/>
                    <a:pt x="26" y="44"/>
                    <a:pt x="27" y="44"/>
                  </a:cubicBezTo>
                  <a:cubicBezTo>
                    <a:pt x="28" y="44"/>
                    <a:pt x="29" y="43"/>
                    <a:pt x="3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="" xmlns:a16="http://schemas.microsoft.com/office/drawing/2014/main" id="{78EA07AF-7D5E-4CA3-9BF9-81948A843E66}"/>
              </a:ext>
            </a:extLst>
          </p:cNvPr>
          <p:cNvGrpSpPr/>
          <p:nvPr userDrawn="1"/>
        </p:nvGrpSpPr>
        <p:grpSpPr>
          <a:xfrm>
            <a:off x="3036202" y="533011"/>
            <a:ext cx="6119596" cy="6201554"/>
            <a:chOff x="4314825" y="1628775"/>
            <a:chExt cx="3556001" cy="3603626"/>
          </a:xfrm>
        </p:grpSpPr>
        <p:grpSp>
          <p:nvGrpSpPr>
            <p:cNvPr id="174" name="组合 173">
              <a:extLst>
                <a:ext uri="{FF2B5EF4-FFF2-40B4-BE49-F238E27FC236}">
                  <a16:creationId xmlns="" xmlns:a16="http://schemas.microsoft.com/office/drawing/2014/main" id="{C3FD2222-284E-46D8-9819-434F101BD01B}"/>
                </a:ext>
              </a:extLst>
            </p:cNvPr>
            <p:cNvGrpSpPr/>
            <p:nvPr/>
          </p:nvGrpSpPr>
          <p:grpSpPr>
            <a:xfrm>
              <a:off x="4338637" y="1651000"/>
              <a:ext cx="3514726" cy="3562351"/>
              <a:chOff x="4337050" y="1651000"/>
              <a:chExt cx="3514726" cy="3562351"/>
            </a:xfrm>
          </p:grpSpPr>
          <p:sp>
            <p:nvSpPr>
              <p:cNvPr id="235" name="Line 225">
                <a:extLst>
                  <a:ext uri="{FF2B5EF4-FFF2-40B4-BE49-F238E27FC236}">
                    <a16:creationId xmlns="" xmlns:a16="http://schemas.microsoft.com/office/drawing/2014/main" id="{0563C706-F63F-405D-9017-F990A4B15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1675" y="2112963"/>
                <a:ext cx="284163" cy="6699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Line 226">
                <a:extLst>
                  <a:ext uri="{FF2B5EF4-FFF2-40B4-BE49-F238E27FC236}">
                    <a16:creationId xmlns="" xmlns:a16="http://schemas.microsoft.com/office/drawing/2014/main" id="{BBF9F799-B182-4807-9514-073E06FD6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1675" y="2620963"/>
                <a:ext cx="568325" cy="1619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Line 227">
                <a:extLst>
                  <a:ext uri="{FF2B5EF4-FFF2-40B4-BE49-F238E27FC236}">
                    <a16:creationId xmlns="" xmlns:a16="http://schemas.microsoft.com/office/drawing/2014/main" id="{1FB310AB-72D5-4B7F-9226-C3E6C4EB2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0000" y="1855788"/>
                <a:ext cx="268288" cy="7747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Line 228">
                <a:extLst>
                  <a:ext uri="{FF2B5EF4-FFF2-40B4-BE49-F238E27FC236}">
                    <a16:creationId xmlns="" xmlns:a16="http://schemas.microsoft.com/office/drawing/2014/main" id="{BA296190-3AE8-4A5E-99E9-6CDE93B26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9488" y="2128838"/>
                <a:ext cx="720725" cy="317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Line 229">
                <a:extLst>
                  <a:ext uri="{FF2B5EF4-FFF2-40B4-BE49-F238E27FC236}">
                    <a16:creationId xmlns="" xmlns:a16="http://schemas.microsoft.com/office/drawing/2014/main" id="{B59159D7-7B17-4D3B-983F-B6AEC939B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10213" y="1657350"/>
                <a:ext cx="504825" cy="4746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Line 230">
                <a:extLst>
                  <a:ext uri="{FF2B5EF4-FFF2-40B4-BE49-F238E27FC236}">
                    <a16:creationId xmlns="" xmlns:a16="http://schemas.microsoft.com/office/drawing/2014/main" id="{EF2D6539-D728-49C5-AE26-B6CD024DB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8688" y="1657350"/>
                <a:ext cx="611188" cy="3238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Line 231">
                <a:extLst>
                  <a:ext uri="{FF2B5EF4-FFF2-40B4-BE49-F238E27FC236}">
                    <a16:creationId xmlns="" xmlns:a16="http://schemas.microsoft.com/office/drawing/2014/main" id="{36654051-30B1-4853-883E-39D33F1FB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9875" y="1981200"/>
                <a:ext cx="366713" cy="3857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Line 232">
                <a:extLst>
                  <a:ext uri="{FF2B5EF4-FFF2-40B4-BE49-F238E27FC236}">
                    <a16:creationId xmlns="" xmlns:a16="http://schemas.microsoft.com/office/drawing/2014/main" id="{B5072C8C-0103-4AC1-B94B-50387FB66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86588" y="2146300"/>
                <a:ext cx="474663" cy="2206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Line 233">
                <a:extLst>
                  <a:ext uri="{FF2B5EF4-FFF2-40B4-BE49-F238E27FC236}">
                    <a16:creationId xmlns="" xmlns:a16="http://schemas.microsoft.com/office/drawing/2014/main" id="{581DCA03-02C8-4D70-941E-B8532939D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35838" y="2139950"/>
                <a:ext cx="131763" cy="52387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Line 234">
                <a:extLst>
                  <a:ext uri="{FF2B5EF4-FFF2-40B4-BE49-F238E27FC236}">
                    <a16:creationId xmlns="" xmlns:a16="http://schemas.microsoft.com/office/drawing/2014/main" id="{0156524B-53FF-4624-AEB5-5744C4EDD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5838" y="2663825"/>
                <a:ext cx="515938" cy="4746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Line 235">
                <a:extLst>
                  <a:ext uri="{FF2B5EF4-FFF2-40B4-BE49-F238E27FC236}">
                    <a16:creationId xmlns="" xmlns:a16="http://schemas.microsoft.com/office/drawing/2014/main" id="{ECC9424D-ADFE-49C5-A295-70928C745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56463" y="3138488"/>
                <a:ext cx="595313" cy="3921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Line 236">
                <a:extLst>
                  <a:ext uri="{FF2B5EF4-FFF2-40B4-BE49-F238E27FC236}">
                    <a16:creationId xmlns="" xmlns:a16="http://schemas.microsoft.com/office/drawing/2014/main" id="{F3401102-8EC1-472D-9728-2F7E64EB9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6463" y="3530600"/>
                <a:ext cx="357188" cy="4826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Line 237">
                <a:extLst>
                  <a:ext uri="{FF2B5EF4-FFF2-40B4-BE49-F238E27FC236}">
                    <a16:creationId xmlns="" xmlns:a16="http://schemas.microsoft.com/office/drawing/2014/main" id="{B28A8FFE-8229-43C4-B027-1947FC4C4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8200" y="4000500"/>
                <a:ext cx="422275" cy="2428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Line 238">
                <a:extLst>
                  <a:ext uri="{FF2B5EF4-FFF2-40B4-BE49-F238E27FC236}">
                    <a16:creationId xmlns="" xmlns:a16="http://schemas.microsoft.com/office/drawing/2014/main" id="{4E93AACE-4B71-4A15-8516-E624E682F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29450" y="4243388"/>
                <a:ext cx="158750" cy="5048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Line 239">
                <a:extLst>
                  <a:ext uri="{FF2B5EF4-FFF2-40B4-BE49-F238E27FC236}">
                    <a16:creationId xmlns="" xmlns:a16="http://schemas.microsoft.com/office/drawing/2014/main" id="{71FACBCD-1494-4C33-BDCF-CF7576E5F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318250" y="4711700"/>
                <a:ext cx="711200" cy="365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Line 240">
                <a:extLst>
                  <a:ext uri="{FF2B5EF4-FFF2-40B4-BE49-F238E27FC236}">
                    <a16:creationId xmlns="" xmlns:a16="http://schemas.microsoft.com/office/drawing/2014/main" id="{FA73BC7F-2353-434D-A188-C08429D03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34050" y="4708525"/>
                <a:ext cx="584200" cy="2714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Line 241">
                <a:extLst>
                  <a:ext uri="{FF2B5EF4-FFF2-40B4-BE49-F238E27FC236}">
                    <a16:creationId xmlns="" xmlns:a16="http://schemas.microsoft.com/office/drawing/2014/main" id="{F4432950-7868-446F-977F-15CDCDC1A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00675" y="4629150"/>
                <a:ext cx="333375" cy="3508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Line 242">
                <a:extLst>
                  <a:ext uri="{FF2B5EF4-FFF2-40B4-BE49-F238E27FC236}">
                    <a16:creationId xmlns="" xmlns:a16="http://schemas.microsoft.com/office/drawing/2014/main" id="{405DFFBF-E0E6-4E49-984C-9EC43103E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95838" y="4619625"/>
                <a:ext cx="620713" cy="984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Line 243">
                <a:extLst>
                  <a:ext uri="{FF2B5EF4-FFF2-40B4-BE49-F238E27FC236}">
                    <a16:creationId xmlns="" xmlns:a16="http://schemas.microsoft.com/office/drawing/2014/main" id="{BB3844E1-ADA3-430A-985D-708D4F90B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89488" y="4059238"/>
                <a:ext cx="6350" cy="6588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Line 244">
                <a:extLst>
                  <a:ext uri="{FF2B5EF4-FFF2-40B4-BE49-F238E27FC236}">
                    <a16:creationId xmlns="" xmlns:a16="http://schemas.microsoft.com/office/drawing/2014/main" id="{E1FA8ADD-EFB3-4315-8383-030AEA192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89438" y="3824288"/>
                <a:ext cx="400050" cy="2349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Line 245">
                <a:extLst>
                  <a:ext uri="{FF2B5EF4-FFF2-40B4-BE49-F238E27FC236}">
                    <a16:creationId xmlns="" xmlns:a16="http://schemas.microsoft.com/office/drawing/2014/main" id="{DA997847-C54E-4432-9246-CFE075384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9438" y="3276600"/>
                <a:ext cx="293688" cy="5476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="" xmlns:a16="http://schemas.microsoft.com/office/drawing/2014/main" id="{A6CFB589-2188-4148-ACA7-C2867B0A5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11675" y="2782888"/>
                <a:ext cx="171450" cy="4937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Line 247">
                <a:extLst>
                  <a:ext uri="{FF2B5EF4-FFF2-40B4-BE49-F238E27FC236}">
                    <a16:creationId xmlns="" xmlns:a16="http://schemas.microsoft.com/office/drawing/2014/main" id="{99F89BDF-0F5D-47E7-8EC6-7C416BE1C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43413" y="2630488"/>
                <a:ext cx="636588" cy="6334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Line 248">
                <a:extLst>
                  <a:ext uri="{FF2B5EF4-FFF2-40B4-BE49-F238E27FC236}">
                    <a16:creationId xmlns="" xmlns:a16="http://schemas.microsoft.com/office/drawing/2014/main" id="{6E7162C4-C0FE-464C-A804-D7847D4F1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3413" y="3263900"/>
                <a:ext cx="309563" cy="3921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Line 249">
                <a:extLst>
                  <a:ext uri="{FF2B5EF4-FFF2-40B4-BE49-F238E27FC236}">
                    <a16:creationId xmlns="" xmlns:a16="http://schemas.microsoft.com/office/drawing/2014/main" id="{170B20DA-B1BF-4403-8711-3DD434647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9450" y="3656013"/>
                <a:ext cx="263525" cy="4460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Line 250">
                <a:extLst>
                  <a:ext uri="{FF2B5EF4-FFF2-40B4-BE49-F238E27FC236}">
                    <a16:creationId xmlns="" xmlns:a16="http://schemas.microsoft.com/office/drawing/2014/main" id="{89BC1A2B-8AD6-4DD9-9D0F-7FC346187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2625" y="4086225"/>
                <a:ext cx="627063" cy="190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Line 251">
                <a:extLst>
                  <a:ext uri="{FF2B5EF4-FFF2-40B4-BE49-F238E27FC236}">
                    <a16:creationId xmlns="" xmlns:a16="http://schemas.microsoft.com/office/drawing/2014/main" id="{0F44D845-01A9-47DC-A3E7-F4D342815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9688" y="4105275"/>
                <a:ext cx="409575" cy="7715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Line 252">
                <a:extLst>
                  <a:ext uri="{FF2B5EF4-FFF2-40B4-BE49-F238E27FC236}">
                    <a16:creationId xmlns="" xmlns:a16="http://schemas.microsoft.com/office/drawing/2014/main" id="{931B708E-13AF-489B-AD56-5007ECA40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32438" y="4718050"/>
                <a:ext cx="274638" cy="1587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Line 253">
                <a:extLst>
                  <a:ext uri="{FF2B5EF4-FFF2-40B4-BE49-F238E27FC236}">
                    <a16:creationId xmlns="" xmlns:a16="http://schemas.microsoft.com/office/drawing/2014/main" id="{8FE9EF04-B3CF-496A-9B4E-18DE7C42CD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3900" y="4718050"/>
                <a:ext cx="425450" cy="3175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Line 254">
                <a:extLst>
                  <a:ext uri="{FF2B5EF4-FFF2-40B4-BE49-F238E27FC236}">
                    <a16:creationId xmlns="" xmlns:a16="http://schemas.microsoft.com/office/drawing/2014/main" id="{5041387F-32BF-4315-99D9-0F2108695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26175" y="4518025"/>
                <a:ext cx="293688" cy="5143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Line 255">
                <a:extLst>
                  <a:ext uri="{FF2B5EF4-FFF2-40B4-BE49-F238E27FC236}">
                    <a16:creationId xmlns="" xmlns:a16="http://schemas.microsoft.com/office/drawing/2014/main" id="{F70B232F-E8B9-444E-BED7-2E89B8161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9863" y="4521200"/>
                <a:ext cx="577850" cy="1651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Line 256">
                <a:extLst>
                  <a:ext uri="{FF2B5EF4-FFF2-40B4-BE49-F238E27FC236}">
                    <a16:creationId xmlns="" xmlns:a16="http://schemas.microsoft.com/office/drawing/2014/main" id="{7CF5854D-C64B-492F-B700-58DC3104D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97713" y="4117975"/>
                <a:ext cx="204788" cy="5683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Line 257">
                <a:extLst>
                  <a:ext uri="{FF2B5EF4-FFF2-40B4-BE49-F238E27FC236}">
                    <a16:creationId xmlns="" xmlns:a16="http://schemas.microsoft.com/office/drawing/2014/main" id="{10A1D059-8103-45C0-BD5E-71573847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02500" y="3795713"/>
                <a:ext cx="357188" cy="3222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Line 258">
                <a:extLst>
                  <a:ext uri="{FF2B5EF4-FFF2-40B4-BE49-F238E27FC236}">
                    <a16:creationId xmlns="" xmlns:a16="http://schemas.microsoft.com/office/drawing/2014/main" id="{BC1DED42-9ABB-4D89-B078-64937FB5A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412038" y="3300413"/>
                <a:ext cx="247650" cy="4953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Line 259">
                <a:extLst>
                  <a:ext uri="{FF2B5EF4-FFF2-40B4-BE49-F238E27FC236}">
                    <a16:creationId xmlns="" xmlns:a16="http://schemas.microsoft.com/office/drawing/2014/main" id="{BCACBEBE-4519-402C-A274-1A9B45C97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12038" y="2587625"/>
                <a:ext cx="287338" cy="7127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Line 260">
                <a:extLst>
                  <a:ext uri="{FF2B5EF4-FFF2-40B4-BE49-F238E27FC236}">
                    <a16:creationId xmlns="" xmlns:a16="http://schemas.microsoft.com/office/drawing/2014/main" id="{60478640-3502-4386-9568-FDFD99303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316788" y="2551113"/>
                <a:ext cx="382588" cy="365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Line 261">
                <a:extLst>
                  <a:ext uri="{FF2B5EF4-FFF2-40B4-BE49-F238E27FC236}">
                    <a16:creationId xmlns="" xmlns:a16="http://schemas.microsoft.com/office/drawing/2014/main" id="{A80BFEC7-74CD-4987-90E6-86FE4FD1A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259638" y="1997075"/>
                <a:ext cx="57150" cy="5540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Line 262">
                <a:extLst>
                  <a:ext uri="{FF2B5EF4-FFF2-40B4-BE49-F238E27FC236}">
                    <a16:creationId xmlns="" xmlns:a16="http://schemas.microsoft.com/office/drawing/2014/main" id="{60DBBCD8-A099-49D6-BA4C-311EBEA31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23050" y="1997075"/>
                <a:ext cx="636588" cy="15557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Line 263">
                <a:extLst>
                  <a:ext uri="{FF2B5EF4-FFF2-40B4-BE49-F238E27FC236}">
                    <a16:creationId xmlns="" xmlns:a16="http://schemas.microsoft.com/office/drawing/2014/main" id="{1265DE7B-520E-444B-A6BF-C32F15219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365875" y="1668463"/>
                <a:ext cx="266700" cy="4873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Line 264">
                <a:extLst>
                  <a:ext uri="{FF2B5EF4-FFF2-40B4-BE49-F238E27FC236}">
                    <a16:creationId xmlns="" xmlns:a16="http://schemas.microsoft.com/office/drawing/2014/main" id="{41112631-2EFF-4B0C-ADF0-E7393DFB9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08675" y="1668463"/>
                <a:ext cx="457200" cy="28257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Line 265">
                <a:extLst>
                  <a:ext uri="{FF2B5EF4-FFF2-40B4-BE49-F238E27FC236}">
                    <a16:creationId xmlns="" xmlns:a16="http://schemas.microsoft.com/office/drawing/2014/main" id="{72AFA89B-7BB7-4555-A4B4-2B3B3436E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48288" y="1855788"/>
                <a:ext cx="560388" cy="952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Line 266">
                <a:extLst>
                  <a:ext uri="{FF2B5EF4-FFF2-40B4-BE49-F238E27FC236}">
                    <a16:creationId xmlns="" xmlns:a16="http://schemas.microsoft.com/office/drawing/2014/main" id="{78F7782D-FA4E-49A2-9F16-B46DE8059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350" y="2125663"/>
                <a:ext cx="409575" cy="31750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Line 267">
                <a:extLst>
                  <a:ext uri="{FF2B5EF4-FFF2-40B4-BE49-F238E27FC236}">
                    <a16:creationId xmlns="" xmlns:a16="http://schemas.microsoft.com/office/drawing/2014/main" id="{2ABD4E94-C76B-431B-8BB9-95925DD75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89488" y="2128838"/>
                <a:ext cx="42863" cy="3143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Line 268">
                <a:extLst>
                  <a:ext uri="{FF2B5EF4-FFF2-40B4-BE49-F238E27FC236}">
                    <a16:creationId xmlns="" xmlns:a16="http://schemas.microsoft.com/office/drawing/2014/main" id="{A15C50A5-73E5-48DB-BA93-E24175BF1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8288" y="1651000"/>
                <a:ext cx="263525" cy="2047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Line 269">
                <a:extLst>
                  <a:ext uri="{FF2B5EF4-FFF2-40B4-BE49-F238E27FC236}">
                    <a16:creationId xmlns="" xmlns:a16="http://schemas.microsoft.com/office/drawing/2014/main" id="{D1D573A8-BA7A-4774-B7D9-A39EA7095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11813" y="1651000"/>
                <a:ext cx="182563" cy="4000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Line 270">
                <a:extLst>
                  <a:ext uri="{FF2B5EF4-FFF2-40B4-BE49-F238E27FC236}">
                    <a16:creationId xmlns="" xmlns:a16="http://schemas.microsoft.com/office/drawing/2014/main" id="{076F67B6-682E-4471-99B2-E80F8BB62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1675" y="2443163"/>
                <a:ext cx="320675" cy="3397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Line 271">
                <a:extLst>
                  <a:ext uri="{FF2B5EF4-FFF2-40B4-BE49-F238E27FC236}">
                    <a16:creationId xmlns="" xmlns:a16="http://schemas.microsoft.com/office/drawing/2014/main" id="{CDC6BDFC-228A-4622-A416-121D3A4A9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37050" y="3052763"/>
                <a:ext cx="274638" cy="333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Line 272">
                <a:extLst>
                  <a:ext uri="{FF2B5EF4-FFF2-40B4-BE49-F238E27FC236}">
                    <a16:creationId xmlns="" xmlns:a16="http://schemas.microsoft.com/office/drawing/2014/main" id="{590A58F1-1E86-48DA-BABE-9A49E0B5B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7050" y="3052763"/>
                <a:ext cx="106363" cy="2111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Line 273">
                <a:extLst>
                  <a:ext uri="{FF2B5EF4-FFF2-40B4-BE49-F238E27FC236}">
                    <a16:creationId xmlns="" xmlns:a16="http://schemas.microsoft.com/office/drawing/2014/main" id="{D5348CEC-B0BD-4680-8B75-F818A9459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9450" y="4102100"/>
                <a:ext cx="323850" cy="6238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Line 274">
                <a:extLst>
                  <a:ext uri="{FF2B5EF4-FFF2-40B4-BE49-F238E27FC236}">
                    <a16:creationId xmlns="" xmlns:a16="http://schemas.microsoft.com/office/drawing/2014/main" id="{66FE5837-65C7-4A2B-B1E3-3F7B99306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9263" y="4876800"/>
                <a:ext cx="204788" cy="1031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Line 275">
                <a:extLst>
                  <a:ext uri="{FF2B5EF4-FFF2-40B4-BE49-F238E27FC236}">
                    <a16:creationId xmlns="" xmlns:a16="http://schemas.microsoft.com/office/drawing/2014/main" id="{B01AF95D-C3D0-43CB-8AB7-0884FD16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19863" y="4243388"/>
                <a:ext cx="668338" cy="2746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Line 276">
                <a:extLst>
                  <a:ext uri="{FF2B5EF4-FFF2-40B4-BE49-F238E27FC236}">
                    <a16:creationId xmlns="" xmlns:a16="http://schemas.microsoft.com/office/drawing/2014/main" id="{81D7D68C-C3B5-4B2C-AA43-33FF3539D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59688" y="3138488"/>
                <a:ext cx="192088" cy="657225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Line 277">
                <a:extLst>
                  <a:ext uri="{FF2B5EF4-FFF2-40B4-BE49-F238E27FC236}">
                    <a16:creationId xmlns="" xmlns:a16="http://schemas.microsoft.com/office/drawing/2014/main" id="{AEB121CA-F1B2-43C6-AF67-5B99D2C23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5875" y="1668463"/>
                <a:ext cx="893763" cy="3286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Line 278">
                <a:extLst>
                  <a:ext uri="{FF2B5EF4-FFF2-40B4-BE49-F238E27FC236}">
                    <a16:creationId xmlns="" xmlns:a16="http://schemas.microsoft.com/office/drawing/2014/main" id="{8D7DC317-BD3C-48E7-8E7F-6E0AE069E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6588" y="2366963"/>
                <a:ext cx="349250" cy="2968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Line 279">
                <a:extLst>
                  <a:ext uri="{FF2B5EF4-FFF2-40B4-BE49-F238E27FC236}">
                    <a16:creationId xmlns="" xmlns:a16="http://schemas.microsoft.com/office/drawing/2014/main" id="{764C1DB4-AF43-4B42-843B-1D7753387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94375" y="1925638"/>
                <a:ext cx="703263" cy="12541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Line 280">
                <a:extLst>
                  <a:ext uri="{FF2B5EF4-FFF2-40B4-BE49-F238E27FC236}">
                    <a16:creationId xmlns="" xmlns:a16="http://schemas.microsoft.com/office/drawing/2014/main" id="{979B471E-5D00-47CD-ADED-E29D6F817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99375" y="2587625"/>
                <a:ext cx="73025" cy="19843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Line 281">
                <a:extLst>
                  <a:ext uri="{FF2B5EF4-FFF2-40B4-BE49-F238E27FC236}">
                    <a16:creationId xmlns="" xmlns:a16="http://schemas.microsoft.com/office/drawing/2014/main" id="{D45E5AC5-FAE5-46A8-A9F2-B4212B023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96150" y="2786063"/>
                <a:ext cx="476250" cy="207963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Line 282">
                <a:extLst>
                  <a:ext uri="{FF2B5EF4-FFF2-40B4-BE49-F238E27FC236}">
                    <a16:creationId xmlns="" xmlns:a16="http://schemas.microsoft.com/office/drawing/2014/main" id="{69ABE96A-C20A-4862-93F0-1B9A7CCF9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96150" y="2994025"/>
                <a:ext cx="115888" cy="3063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Line 283">
                <a:extLst>
                  <a:ext uri="{FF2B5EF4-FFF2-40B4-BE49-F238E27FC236}">
                    <a16:creationId xmlns="" xmlns:a16="http://schemas.microsoft.com/office/drawing/2014/main" id="{8B37BBF2-9501-4856-AA71-8580597CD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4050" y="4965700"/>
                <a:ext cx="492125" cy="247650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Line 284">
                <a:extLst>
                  <a:ext uri="{FF2B5EF4-FFF2-40B4-BE49-F238E27FC236}">
                    <a16:creationId xmlns="" xmlns:a16="http://schemas.microsoft.com/office/drawing/2014/main" id="{F9DB1B1C-9ED5-4AA1-AD33-D5C6C3CD3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26175" y="4729163"/>
                <a:ext cx="406400" cy="484188"/>
              </a:xfrm>
              <a:prstGeom prst="line">
                <a:avLst/>
              </a:prstGeom>
              <a:noFill/>
              <a:ln w="3175" cap="flat">
                <a:solidFill>
                  <a:srgbClr val="161714">
                    <a:alpha val="1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="" xmlns:a16="http://schemas.microsoft.com/office/drawing/2014/main" id="{61326DD1-08A3-4C39-9780-7F1C4C949A7F}"/>
                </a:ext>
              </a:extLst>
            </p:cNvPr>
            <p:cNvGrpSpPr/>
            <p:nvPr/>
          </p:nvGrpSpPr>
          <p:grpSpPr>
            <a:xfrm>
              <a:off x="4314825" y="1628775"/>
              <a:ext cx="3556001" cy="3603626"/>
              <a:chOff x="4314825" y="1628775"/>
              <a:chExt cx="3556001" cy="3603626"/>
            </a:xfrm>
            <a:solidFill>
              <a:srgbClr val="161714">
                <a:alpha val="81000"/>
              </a:srgbClr>
            </a:solidFill>
          </p:grpSpPr>
          <p:sp>
            <p:nvSpPr>
              <p:cNvPr id="176" name="Freeform 288">
                <a:extLst>
                  <a:ext uri="{FF2B5EF4-FFF2-40B4-BE49-F238E27FC236}">
                    <a16:creationId xmlns="" xmlns:a16="http://schemas.microsoft.com/office/drawing/2014/main" id="{90C2635F-2303-42D0-92C8-652529710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1825" y="1895475"/>
                <a:ext cx="49213" cy="52388"/>
              </a:xfrm>
              <a:custGeom>
                <a:avLst/>
                <a:gdLst>
                  <a:gd name="T0" fmla="*/ 14 w 15"/>
                  <a:gd name="T1" fmla="*/ 9 h 16"/>
                  <a:gd name="T2" fmla="*/ 6 w 15"/>
                  <a:gd name="T3" fmla="*/ 15 h 16"/>
                  <a:gd name="T4" fmla="*/ 0 w 15"/>
                  <a:gd name="T5" fmla="*/ 7 h 16"/>
                  <a:gd name="T6" fmla="*/ 8 w 15"/>
                  <a:gd name="T7" fmla="*/ 1 h 16"/>
                  <a:gd name="T8" fmla="*/ 14 w 15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4" y="9"/>
                    </a:moveTo>
                    <a:cubicBezTo>
                      <a:pt x="14" y="13"/>
                      <a:pt x="10" y="16"/>
                      <a:pt x="6" y="15"/>
                    </a:cubicBezTo>
                    <a:cubicBezTo>
                      <a:pt x="2" y="15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289">
                <a:extLst>
                  <a:ext uri="{FF2B5EF4-FFF2-40B4-BE49-F238E27FC236}">
                    <a16:creationId xmlns="" xmlns:a16="http://schemas.microsoft.com/office/drawing/2014/main" id="{C6DBBC23-FA75-41FD-BBD2-9219001FF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2109788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6"/>
                    </a:cubicBezTo>
                    <a:cubicBezTo>
                      <a:pt x="1" y="3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290">
                <a:extLst>
                  <a:ext uri="{FF2B5EF4-FFF2-40B4-BE49-F238E27FC236}">
                    <a16:creationId xmlns="" xmlns:a16="http://schemas.microsoft.com/office/drawing/2014/main" id="{4F44FBED-C916-48EF-9041-D00099B65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125" y="2409825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291">
                <a:extLst>
                  <a:ext uri="{FF2B5EF4-FFF2-40B4-BE49-F238E27FC236}">
                    <a16:creationId xmlns="" xmlns:a16="http://schemas.microsoft.com/office/drawing/2014/main" id="{2341087E-151C-42A0-92CB-051C43B91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1425" y="2605088"/>
                <a:ext cx="52388" cy="49213"/>
              </a:xfrm>
              <a:custGeom>
                <a:avLst/>
                <a:gdLst>
                  <a:gd name="T0" fmla="*/ 15 w 16"/>
                  <a:gd name="T1" fmla="*/ 8 h 15"/>
                  <a:gd name="T2" fmla="*/ 7 w 16"/>
                  <a:gd name="T3" fmla="*/ 14 h 15"/>
                  <a:gd name="T4" fmla="*/ 1 w 16"/>
                  <a:gd name="T5" fmla="*/ 6 h 15"/>
                  <a:gd name="T6" fmla="*/ 9 w 16"/>
                  <a:gd name="T7" fmla="*/ 0 h 15"/>
                  <a:gd name="T8" fmla="*/ 15 w 16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5" y="8"/>
                    </a:moveTo>
                    <a:cubicBezTo>
                      <a:pt x="15" y="12"/>
                      <a:pt x="11" y="15"/>
                      <a:pt x="7" y="14"/>
                    </a:cubicBezTo>
                    <a:cubicBezTo>
                      <a:pt x="3" y="14"/>
                      <a:pt x="0" y="10"/>
                      <a:pt x="1" y="6"/>
                    </a:cubicBezTo>
                    <a:cubicBezTo>
                      <a:pt x="1" y="2"/>
                      <a:pt x="5" y="0"/>
                      <a:pt x="9" y="0"/>
                    </a:cubicBezTo>
                    <a:cubicBezTo>
                      <a:pt x="13" y="1"/>
                      <a:pt x="16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292">
                <a:extLst>
                  <a:ext uri="{FF2B5EF4-FFF2-40B4-BE49-F238E27FC236}">
                    <a16:creationId xmlns="" xmlns:a16="http://schemas.microsoft.com/office/drawing/2014/main" id="{E9EB85C1-476C-486B-AE7A-B9F005760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5813" y="3065463"/>
                <a:ext cx="49213" cy="50800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0"/>
                    </a:cubicBezTo>
                    <a:cubicBezTo>
                      <a:pt x="12" y="1"/>
                      <a:pt x="15" y="5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293">
                <a:extLst>
                  <a:ext uri="{FF2B5EF4-FFF2-40B4-BE49-F238E27FC236}">
                    <a16:creationId xmlns="" xmlns:a16="http://schemas.microsoft.com/office/drawing/2014/main" id="{76D43C98-7A61-495B-B520-EE0EF47D8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425" y="3236913"/>
                <a:ext cx="50800" cy="53975"/>
              </a:xfrm>
              <a:custGeom>
                <a:avLst/>
                <a:gdLst>
                  <a:gd name="T0" fmla="*/ 15 w 15"/>
                  <a:gd name="T1" fmla="*/ 9 h 16"/>
                  <a:gd name="T2" fmla="*/ 7 w 15"/>
                  <a:gd name="T3" fmla="*/ 15 h 16"/>
                  <a:gd name="T4" fmla="*/ 1 w 15"/>
                  <a:gd name="T5" fmla="*/ 7 h 16"/>
                  <a:gd name="T6" fmla="*/ 9 w 15"/>
                  <a:gd name="T7" fmla="*/ 1 h 16"/>
                  <a:gd name="T8" fmla="*/ 15 w 15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5" y="9"/>
                    </a:moveTo>
                    <a:cubicBezTo>
                      <a:pt x="14" y="13"/>
                      <a:pt x="11" y="16"/>
                      <a:pt x="7" y="15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294">
                <a:extLst>
                  <a:ext uri="{FF2B5EF4-FFF2-40B4-BE49-F238E27FC236}">
                    <a16:creationId xmlns="" xmlns:a16="http://schemas.microsoft.com/office/drawing/2014/main" id="{1CE27778-DE8E-4ABE-B2A0-284928E96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0900" y="3254375"/>
                <a:ext cx="50800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4"/>
                    </a:cubicBezTo>
                    <a:cubicBezTo>
                      <a:pt x="3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295">
                <a:extLst>
                  <a:ext uri="{FF2B5EF4-FFF2-40B4-BE49-F238E27FC236}">
                    <a16:creationId xmlns="" xmlns:a16="http://schemas.microsoft.com/office/drawing/2014/main" id="{24F659F0-A422-4856-9CA5-7E003DDE0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5650" y="3432175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2" y="0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96">
                <a:extLst>
                  <a:ext uri="{FF2B5EF4-FFF2-40B4-BE49-F238E27FC236}">
                    <a16:creationId xmlns="" xmlns:a16="http://schemas.microsoft.com/office/drawing/2014/main" id="{B427DCEC-D51E-4FD5-A2B5-D9272898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038" y="3798888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5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3" y="1"/>
                      <a:pt x="15" y="5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297">
                <a:extLst>
                  <a:ext uri="{FF2B5EF4-FFF2-40B4-BE49-F238E27FC236}">
                    <a16:creationId xmlns="" xmlns:a16="http://schemas.microsoft.com/office/drawing/2014/main" id="{C1FE9105-9CD6-4041-9EC4-849C4A7BB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7575" y="3633788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5 h 15"/>
                  <a:gd name="T4" fmla="*/ 0 w 15"/>
                  <a:gd name="T5" fmla="*/ 7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0"/>
                    </a:cubicBezTo>
                    <a:cubicBezTo>
                      <a:pt x="12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298">
                <a:extLst>
                  <a:ext uri="{FF2B5EF4-FFF2-40B4-BE49-F238E27FC236}">
                    <a16:creationId xmlns="" xmlns:a16="http://schemas.microsoft.com/office/drawing/2014/main" id="{EE44F19E-A012-4DED-B54F-23A83D8BB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2475" y="3913188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5"/>
                    </a:cubicBezTo>
                    <a:cubicBezTo>
                      <a:pt x="2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1"/>
                      <a:pt x="15" y="5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299">
                <a:extLst>
                  <a:ext uri="{FF2B5EF4-FFF2-40B4-BE49-F238E27FC236}">
                    <a16:creationId xmlns="" xmlns:a16="http://schemas.microsoft.com/office/drawing/2014/main" id="{899592FB-993B-4801-A364-6FE36FB74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575" y="4068763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7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300">
                <a:extLst>
                  <a:ext uri="{FF2B5EF4-FFF2-40B4-BE49-F238E27FC236}">
                    <a16:creationId xmlns="" xmlns:a16="http://schemas.microsoft.com/office/drawing/2014/main" id="{4823E3D8-F75F-48DD-AA36-4E2E47B29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4032250"/>
                <a:ext cx="49213" cy="49213"/>
              </a:xfrm>
              <a:custGeom>
                <a:avLst/>
                <a:gdLst>
                  <a:gd name="T0" fmla="*/ 15 w 15"/>
                  <a:gd name="T1" fmla="*/ 9 h 15"/>
                  <a:gd name="T2" fmla="*/ 7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5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9"/>
                    </a:moveTo>
                    <a:cubicBezTo>
                      <a:pt x="14" y="13"/>
                      <a:pt x="11" y="15"/>
                      <a:pt x="7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301">
                <a:extLst>
                  <a:ext uri="{FF2B5EF4-FFF2-40B4-BE49-F238E27FC236}">
                    <a16:creationId xmlns="" xmlns:a16="http://schemas.microsoft.com/office/drawing/2014/main" id="{24C3EF9C-D3FA-40CC-B601-1FDF8FABE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1113" y="4081463"/>
                <a:ext cx="49213" cy="49213"/>
              </a:xfrm>
              <a:custGeom>
                <a:avLst/>
                <a:gdLst>
                  <a:gd name="T0" fmla="*/ 15 w 15"/>
                  <a:gd name="T1" fmla="*/ 9 h 15"/>
                  <a:gd name="T2" fmla="*/ 7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5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9"/>
                    </a:moveTo>
                    <a:cubicBezTo>
                      <a:pt x="14" y="13"/>
                      <a:pt x="11" y="15"/>
                      <a:pt x="7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302">
                <a:extLst>
                  <a:ext uri="{FF2B5EF4-FFF2-40B4-BE49-F238E27FC236}">
                    <a16:creationId xmlns="" xmlns:a16="http://schemas.microsoft.com/office/drawing/2014/main" id="{6943C982-AB89-41B7-BECC-E9B6C4BCF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4687888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4"/>
                    </a:cubicBezTo>
                    <a:cubicBezTo>
                      <a:pt x="3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303">
                <a:extLst>
                  <a:ext uri="{FF2B5EF4-FFF2-40B4-BE49-F238E27FC236}">
                    <a16:creationId xmlns="" xmlns:a16="http://schemas.microsoft.com/office/drawing/2014/main" id="{1767E4D1-4ACC-4287-8169-7FB7460A2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450" y="4598988"/>
                <a:ext cx="49213" cy="49213"/>
              </a:xfrm>
              <a:custGeom>
                <a:avLst/>
                <a:gdLst>
                  <a:gd name="T0" fmla="*/ 14 w 15"/>
                  <a:gd name="T1" fmla="*/ 9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3"/>
                      <a:pt x="10" y="15"/>
                      <a:pt x="6" y="15"/>
                    </a:cubicBezTo>
                    <a:cubicBezTo>
                      <a:pt x="2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304">
                <a:extLst>
                  <a:ext uri="{FF2B5EF4-FFF2-40B4-BE49-F238E27FC236}">
                    <a16:creationId xmlns="" xmlns:a16="http://schemas.microsoft.com/office/drawing/2014/main" id="{BAAC947E-A0E0-45A4-B28B-4D2022EE6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3263" y="4699000"/>
                <a:ext cx="50800" cy="49213"/>
              </a:xfrm>
              <a:custGeom>
                <a:avLst/>
                <a:gdLst>
                  <a:gd name="T0" fmla="*/ 15 w 15"/>
                  <a:gd name="T1" fmla="*/ 9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1 h 15"/>
                  <a:gd name="T8" fmla="*/ 15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9"/>
                    </a:moveTo>
                    <a:cubicBezTo>
                      <a:pt x="14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305">
                <a:extLst>
                  <a:ext uri="{FF2B5EF4-FFF2-40B4-BE49-F238E27FC236}">
                    <a16:creationId xmlns="" xmlns:a16="http://schemas.microsoft.com/office/drawing/2014/main" id="{719F37DE-436F-49B4-A806-554CF41F3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0" y="5008563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0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306">
                <a:extLst>
                  <a:ext uri="{FF2B5EF4-FFF2-40B4-BE49-F238E27FC236}">
                    <a16:creationId xmlns="" xmlns:a16="http://schemas.microsoft.com/office/drawing/2014/main" id="{7CEDFD63-201D-493A-9744-0ABB02955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0775" y="5183188"/>
                <a:ext cx="49213" cy="49213"/>
              </a:xfrm>
              <a:custGeom>
                <a:avLst/>
                <a:gdLst>
                  <a:gd name="T0" fmla="*/ 14 w 15"/>
                  <a:gd name="T1" fmla="*/ 9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3"/>
                      <a:pt x="10" y="15"/>
                      <a:pt x="6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307">
                <a:extLst>
                  <a:ext uri="{FF2B5EF4-FFF2-40B4-BE49-F238E27FC236}">
                    <a16:creationId xmlns="" xmlns:a16="http://schemas.microsoft.com/office/drawing/2014/main" id="{80D51CD9-E2DA-4979-BEF6-483CF172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9675" y="4687888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308">
                <a:extLst>
                  <a:ext uri="{FF2B5EF4-FFF2-40B4-BE49-F238E27FC236}">
                    <a16:creationId xmlns="" xmlns:a16="http://schemas.microsoft.com/office/drawing/2014/main" id="{E7EEDF24-05D9-42DD-8BCC-569DF92E2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7638" y="4503738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5 h 15"/>
                  <a:gd name="T4" fmla="*/ 0 w 15"/>
                  <a:gd name="T5" fmla="*/ 7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0"/>
                    </a:cubicBezTo>
                    <a:cubicBezTo>
                      <a:pt x="12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309">
                <a:extLst>
                  <a:ext uri="{FF2B5EF4-FFF2-40B4-BE49-F238E27FC236}">
                    <a16:creationId xmlns="" xmlns:a16="http://schemas.microsoft.com/office/drawing/2014/main" id="{13B345D1-9A5E-44AE-B0E4-B51D697D0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2313" y="4659313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7 w 15"/>
                  <a:gd name="T3" fmla="*/ 15 h 15"/>
                  <a:gd name="T4" fmla="*/ 0 w 15"/>
                  <a:gd name="T5" fmla="*/ 7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7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310">
                <a:extLst>
                  <a:ext uri="{FF2B5EF4-FFF2-40B4-BE49-F238E27FC236}">
                    <a16:creationId xmlns="" xmlns:a16="http://schemas.microsoft.com/office/drawing/2014/main" id="{789F5E55-102D-4C74-80CC-9CF713EAF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5638" y="4718050"/>
                <a:ext cx="49213" cy="49213"/>
              </a:xfrm>
              <a:custGeom>
                <a:avLst/>
                <a:gdLst>
                  <a:gd name="T0" fmla="*/ 14 w 15"/>
                  <a:gd name="T1" fmla="*/ 9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3"/>
                      <a:pt x="10" y="15"/>
                      <a:pt x="6" y="15"/>
                    </a:cubicBezTo>
                    <a:cubicBezTo>
                      <a:pt x="2" y="15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311">
                <a:extLst>
                  <a:ext uri="{FF2B5EF4-FFF2-40B4-BE49-F238E27FC236}">
                    <a16:creationId xmlns="" xmlns:a16="http://schemas.microsoft.com/office/drawing/2014/main" id="{37AAC0BC-560A-45D9-9FD8-055BAA728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6938" y="4167188"/>
                <a:ext cx="49213" cy="52388"/>
              </a:xfrm>
              <a:custGeom>
                <a:avLst/>
                <a:gdLst>
                  <a:gd name="T0" fmla="*/ 15 w 15"/>
                  <a:gd name="T1" fmla="*/ 9 h 16"/>
                  <a:gd name="T2" fmla="*/ 7 w 15"/>
                  <a:gd name="T3" fmla="*/ 15 h 16"/>
                  <a:gd name="T4" fmla="*/ 1 w 15"/>
                  <a:gd name="T5" fmla="*/ 7 h 16"/>
                  <a:gd name="T6" fmla="*/ 8 w 15"/>
                  <a:gd name="T7" fmla="*/ 1 h 16"/>
                  <a:gd name="T8" fmla="*/ 15 w 15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5" y="9"/>
                    </a:moveTo>
                    <a:cubicBezTo>
                      <a:pt x="14" y="13"/>
                      <a:pt x="11" y="16"/>
                      <a:pt x="7" y="15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1" y="3"/>
                      <a:pt x="5" y="0"/>
                      <a:pt x="8" y="1"/>
                    </a:cubicBezTo>
                    <a:cubicBezTo>
                      <a:pt x="12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312">
                <a:extLst>
                  <a:ext uri="{FF2B5EF4-FFF2-40B4-BE49-F238E27FC236}">
                    <a16:creationId xmlns="" xmlns:a16="http://schemas.microsoft.com/office/drawing/2014/main" id="{AC2525EB-405C-4BD6-923B-317AF7131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3488" y="3979863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4 h 15"/>
                  <a:gd name="T4" fmla="*/ 1 w 15"/>
                  <a:gd name="T5" fmla="*/ 6 h 15"/>
                  <a:gd name="T6" fmla="*/ 9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4"/>
                    </a:cubicBezTo>
                    <a:cubicBezTo>
                      <a:pt x="3" y="14"/>
                      <a:pt x="0" y="10"/>
                      <a:pt x="1" y="6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2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313">
                <a:extLst>
                  <a:ext uri="{FF2B5EF4-FFF2-40B4-BE49-F238E27FC236}">
                    <a16:creationId xmlns="" xmlns:a16="http://schemas.microsoft.com/office/drawing/2014/main" id="{0E6F696F-2B30-40FA-A712-3B904D8CA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9475" y="3517900"/>
                <a:ext cx="50800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3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314">
                <a:extLst>
                  <a:ext uri="{FF2B5EF4-FFF2-40B4-BE49-F238E27FC236}">
                    <a16:creationId xmlns="" xmlns:a16="http://schemas.microsoft.com/office/drawing/2014/main" id="{E17374A2-A950-4842-B970-E04AAF765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2700" y="3765550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4"/>
                    </a:cubicBezTo>
                    <a:cubicBezTo>
                      <a:pt x="3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315">
                <a:extLst>
                  <a:ext uri="{FF2B5EF4-FFF2-40B4-BE49-F238E27FC236}">
                    <a16:creationId xmlns="" xmlns:a16="http://schemas.microsoft.com/office/drawing/2014/main" id="{2299E524-A7AE-43F8-9374-7539A2A05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5050" y="3273425"/>
                <a:ext cx="49213" cy="53975"/>
              </a:xfrm>
              <a:custGeom>
                <a:avLst/>
                <a:gdLst>
                  <a:gd name="T0" fmla="*/ 14 w 15"/>
                  <a:gd name="T1" fmla="*/ 9 h 16"/>
                  <a:gd name="T2" fmla="*/ 6 w 15"/>
                  <a:gd name="T3" fmla="*/ 15 h 16"/>
                  <a:gd name="T4" fmla="*/ 0 w 15"/>
                  <a:gd name="T5" fmla="*/ 7 h 16"/>
                  <a:gd name="T6" fmla="*/ 8 w 15"/>
                  <a:gd name="T7" fmla="*/ 1 h 16"/>
                  <a:gd name="T8" fmla="*/ 14 w 15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4" y="9"/>
                    </a:moveTo>
                    <a:cubicBezTo>
                      <a:pt x="14" y="13"/>
                      <a:pt x="10" y="16"/>
                      <a:pt x="6" y="15"/>
                    </a:cubicBezTo>
                    <a:cubicBezTo>
                      <a:pt x="2" y="15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316">
                <a:extLst>
                  <a:ext uri="{FF2B5EF4-FFF2-40B4-BE49-F238E27FC236}">
                    <a16:creationId xmlns="" xmlns:a16="http://schemas.microsoft.com/office/drawing/2014/main" id="{D3022670-ADA3-4697-BDF9-6EA298892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3" y="3119438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5 h 15"/>
                  <a:gd name="T4" fmla="*/ 1 w 15"/>
                  <a:gd name="T5" fmla="*/ 7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5"/>
                    </a:cubicBezTo>
                    <a:cubicBezTo>
                      <a:pt x="3" y="14"/>
                      <a:pt x="0" y="10"/>
                      <a:pt x="1" y="7"/>
                    </a:cubicBezTo>
                    <a:cubicBezTo>
                      <a:pt x="1" y="3"/>
                      <a:pt x="5" y="0"/>
                      <a:pt x="8" y="0"/>
                    </a:cubicBezTo>
                    <a:cubicBezTo>
                      <a:pt x="12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317">
                <a:extLst>
                  <a:ext uri="{FF2B5EF4-FFF2-40B4-BE49-F238E27FC236}">
                    <a16:creationId xmlns="" xmlns:a16="http://schemas.microsoft.com/office/drawing/2014/main" id="{508E7C75-DB8D-44C6-A03F-48E60E5BF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2970213"/>
                <a:ext cx="50800" cy="49213"/>
              </a:xfrm>
              <a:custGeom>
                <a:avLst/>
                <a:gdLst>
                  <a:gd name="T0" fmla="*/ 15 w 15"/>
                  <a:gd name="T1" fmla="*/ 9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1 h 15"/>
                  <a:gd name="T8" fmla="*/ 15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9"/>
                    </a:moveTo>
                    <a:cubicBezTo>
                      <a:pt x="14" y="13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318">
                <a:extLst>
                  <a:ext uri="{FF2B5EF4-FFF2-40B4-BE49-F238E27FC236}">
                    <a16:creationId xmlns="" xmlns:a16="http://schemas.microsoft.com/office/drawing/2014/main" id="{E9AF391C-9D4F-4F49-9D5B-0D415ABDD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8588" y="2762250"/>
                <a:ext cx="49213" cy="50800"/>
              </a:xfrm>
              <a:custGeom>
                <a:avLst/>
                <a:gdLst>
                  <a:gd name="T0" fmla="*/ 15 w 15"/>
                  <a:gd name="T1" fmla="*/ 9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1 h 15"/>
                  <a:gd name="T8" fmla="*/ 15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9"/>
                    </a:moveTo>
                    <a:cubicBezTo>
                      <a:pt x="14" y="13"/>
                      <a:pt x="11" y="15"/>
                      <a:pt x="7" y="15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319">
                <a:extLst>
                  <a:ext uri="{FF2B5EF4-FFF2-40B4-BE49-F238E27FC236}">
                    <a16:creationId xmlns="" xmlns:a16="http://schemas.microsoft.com/office/drawing/2014/main" id="{E19B0734-33A7-49F1-B483-E60F2D6DC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2388" y="2565400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2" y="0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320">
                <a:extLst>
                  <a:ext uri="{FF2B5EF4-FFF2-40B4-BE49-F238E27FC236}">
                    <a16:creationId xmlns="" xmlns:a16="http://schemas.microsoft.com/office/drawing/2014/main" id="{84E3C79B-15E3-4A34-B0A8-5D3DDE3D0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2025" y="2641600"/>
                <a:ext cx="50800" cy="52388"/>
              </a:xfrm>
              <a:custGeom>
                <a:avLst/>
                <a:gdLst>
                  <a:gd name="T0" fmla="*/ 14 w 15"/>
                  <a:gd name="T1" fmla="*/ 9 h 16"/>
                  <a:gd name="T2" fmla="*/ 7 w 15"/>
                  <a:gd name="T3" fmla="*/ 15 h 16"/>
                  <a:gd name="T4" fmla="*/ 0 w 15"/>
                  <a:gd name="T5" fmla="*/ 7 h 16"/>
                  <a:gd name="T6" fmla="*/ 8 w 15"/>
                  <a:gd name="T7" fmla="*/ 1 h 16"/>
                  <a:gd name="T8" fmla="*/ 14 w 15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4" y="9"/>
                    </a:moveTo>
                    <a:cubicBezTo>
                      <a:pt x="14" y="13"/>
                      <a:pt x="10" y="16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321">
                <a:extLst>
                  <a:ext uri="{FF2B5EF4-FFF2-40B4-BE49-F238E27FC236}">
                    <a16:creationId xmlns="" xmlns:a16="http://schemas.microsoft.com/office/drawing/2014/main" id="{B0FB1F10-D637-4440-ADB6-0CA16A91B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3325" y="2855913"/>
                <a:ext cx="49213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2" y="0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322">
                <a:extLst>
                  <a:ext uri="{FF2B5EF4-FFF2-40B4-BE49-F238E27FC236}">
                    <a16:creationId xmlns="" xmlns:a16="http://schemas.microsoft.com/office/drawing/2014/main" id="{83B09720-E504-4745-826A-35A0F4CD3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9800" y="2525713"/>
                <a:ext cx="49213" cy="49213"/>
              </a:xfrm>
              <a:custGeom>
                <a:avLst/>
                <a:gdLst>
                  <a:gd name="T0" fmla="*/ 15 w 15"/>
                  <a:gd name="T1" fmla="*/ 9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1 h 15"/>
                  <a:gd name="T8" fmla="*/ 15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9"/>
                    </a:moveTo>
                    <a:cubicBezTo>
                      <a:pt x="14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323">
                <a:extLst>
                  <a:ext uri="{FF2B5EF4-FFF2-40B4-BE49-F238E27FC236}">
                    <a16:creationId xmlns="" xmlns:a16="http://schemas.microsoft.com/office/drawing/2014/main" id="{E232B306-9EE5-4911-8A4F-2B14DFA47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2775" y="2341563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1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5" y="5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324">
                <a:extLst>
                  <a:ext uri="{FF2B5EF4-FFF2-40B4-BE49-F238E27FC236}">
                    <a16:creationId xmlns="" xmlns:a16="http://schemas.microsoft.com/office/drawing/2014/main" id="{E2871D80-4BC7-4B24-BC61-E3BE5339C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4238" y="1978025"/>
                <a:ext cx="49213" cy="49213"/>
              </a:xfrm>
              <a:custGeom>
                <a:avLst/>
                <a:gdLst>
                  <a:gd name="T0" fmla="*/ 15 w 15"/>
                  <a:gd name="T1" fmla="*/ 9 h 15"/>
                  <a:gd name="T2" fmla="*/ 7 w 15"/>
                  <a:gd name="T3" fmla="*/ 15 h 15"/>
                  <a:gd name="T4" fmla="*/ 1 w 15"/>
                  <a:gd name="T5" fmla="*/ 7 h 15"/>
                  <a:gd name="T6" fmla="*/ 8 w 15"/>
                  <a:gd name="T7" fmla="*/ 1 h 15"/>
                  <a:gd name="T8" fmla="*/ 15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9"/>
                    </a:moveTo>
                    <a:cubicBezTo>
                      <a:pt x="14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8" y="1"/>
                    </a:cubicBezTo>
                    <a:cubicBezTo>
                      <a:pt x="12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325">
                <a:extLst>
                  <a:ext uri="{FF2B5EF4-FFF2-40B4-BE49-F238E27FC236}">
                    <a16:creationId xmlns="" xmlns:a16="http://schemas.microsoft.com/office/drawing/2014/main" id="{975EE30E-26AC-4288-9647-0A358C66A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5588" y="2127250"/>
                <a:ext cx="50800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7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7"/>
                    </a:cubicBezTo>
                    <a:cubicBezTo>
                      <a:pt x="1" y="3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326">
                <a:extLst>
                  <a:ext uri="{FF2B5EF4-FFF2-40B4-BE49-F238E27FC236}">
                    <a16:creationId xmlns="" xmlns:a16="http://schemas.microsoft.com/office/drawing/2014/main" id="{9CB9C992-0965-4ECC-BD5A-787DEDA12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0175" y="1901825"/>
                <a:ext cx="50800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0" y="15"/>
                      <a:pt x="7" y="14"/>
                    </a:cubicBezTo>
                    <a:cubicBezTo>
                      <a:pt x="3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327">
                <a:extLst>
                  <a:ext uri="{FF2B5EF4-FFF2-40B4-BE49-F238E27FC236}">
                    <a16:creationId xmlns="" xmlns:a16="http://schemas.microsoft.com/office/drawing/2014/main" id="{5BB794A8-381C-47C7-93AB-7C8E2FFB0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38" y="1644650"/>
                <a:ext cx="49213" cy="49213"/>
              </a:xfrm>
              <a:custGeom>
                <a:avLst/>
                <a:gdLst>
                  <a:gd name="T0" fmla="*/ 14 w 15"/>
                  <a:gd name="T1" fmla="*/ 9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3"/>
                      <a:pt x="10" y="15"/>
                      <a:pt x="6" y="15"/>
                    </a:cubicBezTo>
                    <a:cubicBezTo>
                      <a:pt x="2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328">
                <a:extLst>
                  <a:ext uri="{FF2B5EF4-FFF2-40B4-BE49-F238E27FC236}">
                    <a16:creationId xmlns="" xmlns:a16="http://schemas.microsoft.com/office/drawing/2014/main" id="{DA524D72-E8C0-43E2-9D8E-5ABB00C78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0563" y="2024063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4 h 15"/>
                  <a:gd name="T4" fmla="*/ 1 w 15"/>
                  <a:gd name="T5" fmla="*/ 6 h 15"/>
                  <a:gd name="T6" fmla="*/ 9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4"/>
                    </a:cubicBezTo>
                    <a:cubicBezTo>
                      <a:pt x="3" y="14"/>
                      <a:pt x="0" y="10"/>
                      <a:pt x="1" y="6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3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329">
                <a:extLst>
                  <a:ext uri="{FF2B5EF4-FFF2-40B4-BE49-F238E27FC236}">
                    <a16:creationId xmlns="" xmlns:a16="http://schemas.microsoft.com/office/drawing/2014/main" id="{8C35744A-5586-4F70-9697-0816A402D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3275" y="1928813"/>
                <a:ext cx="49213" cy="49213"/>
              </a:xfrm>
              <a:custGeom>
                <a:avLst/>
                <a:gdLst>
                  <a:gd name="T0" fmla="*/ 14 w 15"/>
                  <a:gd name="T1" fmla="*/ 9 h 15"/>
                  <a:gd name="T2" fmla="*/ 7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3"/>
                      <a:pt x="10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330">
                <a:extLst>
                  <a:ext uri="{FF2B5EF4-FFF2-40B4-BE49-F238E27FC236}">
                    <a16:creationId xmlns="" xmlns:a16="http://schemas.microsoft.com/office/drawing/2014/main" id="{43CFE896-E800-421C-98A6-63CFA13BC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1825" y="4945063"/>
                <a:ext cx="49213" cy="49213"/>
              </a:xfrm>
              <a:custGeom>
                <a:avLst/>
                <a:gdLst>
                  <a:gd name="T0" fmla="*/ 14 w 15"/>
                  <a:gd name="T1" fmla="*/ 9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2"/>
                      <a:pt x="10" y="15"/>
                      <a:pt x="6" y="15"/>
                    </a:cubicBezTo>
                    <a:cubicBezTo>
                      <a:pt x="2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331">
                <a:extLst>
                  <a:ext uri="{FF2B5EF4-FFF2-40B4-BE49-F238E27FC236}">
                    <a16:creationId xmlns="" xmlns:a16="http://schemas.microsoft.com/office/drawing/2014/main" id="{5F04AFBF-A789-46AF-A58C-42337B550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7038" y="4856163"/>
                <a:ext cx="49213" cy="49213"/>
              </a:xfrm>
              <a:custGeom>
                <a:avLst/>
                <a:gdLst>
                  <a:gd name="T0" fmla="*/ 15 w 15"/>
                  <a:gd name="T1" fmla="*/ 9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1 h 15"/>
                  <a:gd name="T8" fmla="*/ 15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9"/>
                    </a:moveTo>
                    <a:cubicBezTo>
                      <a:pt x="15" y="13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332">
                <a:extLst>
                  <a:ext uri="{FF2B5EF4-FFF2-40B4-BE49-F238E27FC236}">
                    <a16:creationId xmlns="" xmlns:a16="http://schemas.microsoft.com/office/drawing/2014/main" id="{69CA2B5C-D587-4504-A256-42846DD57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9588" y="1628775"/>
                <a:ext cx="49213" cy="49213"/>
              </a:xfrm>
              <a:custGeom>
                <a:avLst/>
                <a:gdLst>
                  <a:gd name="T0" fmla="*/ 14 w 15"/>
                  <a:gd name="T1" fmla="*/ 9 h 15"/>
                  <a:gd name="T2" fmla="*/ 7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2"/>
                      <a:pt x="10" y="15"/>
                      <a:pt x="7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333">
                <a:extLst>
                  <a:ext uri="{FF2B5EF4-FFF2-40B4-BE49-F238E27FC236}">
                    <a16:creationId xmlns="" xmlns:a16="http://schemas.microsoft.com/office/drawing/2014/main" id="{B12707BA-8D9F-4526-BFB4-A0BB99BA1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4475" y="1827213"/>
                <a:ext cx="50800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334">
                <a:extLst>
                  <a:ext uri="{FF2B5EF4-FFF2-40B4-BE49-F238E27FC236}">
                    <a16:creationId xmlns="" xmlns:a16="http://schemas.microsoft.com/office/drawing/2014/main" id="{F4F5F85A-5D4F-40F4-A96D-C3A3BD9C8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75" y="2109788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5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3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335">
                <a:extLst>
                  <a:ext uri="{FF2B5EF4-FFF2-40B4-BE49-F238E27FC236}">
                    <a16:creationId xmlns="" xmlns:a16="http://schemas.microsoft.com/office/drawing/2014/main" id="{9582B48A-9323-4EA1-AAAD-DD740F2ED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088" y="2103438"/>
                <a:ext cx="52388" cy="49213"/>
              </a:xfrm>
              <a:custGeom>
                <a:avLst/>
                <a:gdLst>
                  <a:gd name="T0" fmla="*/ 15 w 16"/>
                  <a:gd name="T1" fmla="*/ 8 h 15"/>
                  <a:gd name="T2" fmla="*/ 7 w 16"/>
                  <a:gd name="T3" fmla="*/ 15 h 15"/>
                  <a:gd name="T4" fmla="*/ 1 w 16"/>
                  <a:gd name="T5" fmla="*/ 7 h 15"/>
                  <a:gd name="T6" fmla="*/ 9 w 16"/>
                  <a:gd name="T7" fmla="*/ 1 h 15"/>
                  <a:gd name="T8" fmla="*/ 15 w 16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5" y="8"/>
                    </a:moveTo>
                    <a:cubicBezTo>
                      <a:pt x="15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6" y="5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336">
                <a:extLst>
                  <a:ext uri="{FF2B5EF4-FFF2-40B4-BE49-F238E27FC236}">
                    <a16:creationId xmlns="" xmlns:a16="http://schemas.microsoft.com/office/drawing/2014/main" id="{3A24F104-37F2-4C60-B3C3-ADEB55D00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275" y="2759075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4"/>
                    </a:cubicBezTo>
                    <a:cubicBezTo>
                      <a:pt x="3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0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337">
                <a:extLst>
                  <a:ext uri="{FF2B5EF4-FFF2-40B4-BE49-F238E27FC236}">
                    <a16:creationId xmlns="" xmlns:a16="http://schemas.microsoft.com/office/drawing/2014/main" id="{ED2DFFEC-D6D8-49FD-901F-E46FC065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5" y="3036888"/>
                <a:ext cx="49213" cy="52388"/>
              </a:xfrm>
              <a:custGeom>
                <a:avLst/>
                <a:gdLst>
                  <a:gd name="T0" fmla="*/ 15 w 15"/>
                  <a:gd name="T1" fmla="*/ 9 h 16"/>
                  <a:gd name="T2" fmla="*/ 7 w 15"/>
                  <a:gd name="T3" fmla="*/ 15 h 16"/>
                  <a:gd name="T4" fmla="*/ 0 w 15"/>
                  <a:gd name="T5" fmla="*/ 7 h 16"/>
                  <a:gd name="T6" fmla="*/ 8 w 15"/>
                  <a:gd name="T7" fmla="*/ 1 h 16"/>
                  <a:gd name="T8" fmla="*/ 15 w 15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5" y="9"/>
                    </a:moveTo>
                    <a:cubicBezTo>
                      <a:pt x="14" y="13"/>
                      <a:pt x="11" y="16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338">
                <a:extLst>
                  <a:ext uri="{FF2B5EF4-FFF2-40B4-BE49-F238E27FC236}">
                    <a16:creationId xmlns="" xmlns:a16="http://schemas.microsoft.com/office/drawing/2014/main" id="{A754F2DE-1E28-4F6A-8EF6-F0B6613BF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8050" y="1638300"/>
                <a:ext cx="50800" cy="49213"/>
              </a:xfrm>
              <a:custGeom>
                <a:avLst/>
                <a:gdLst>
                  <a:gd name="T0" fmla="*/ 14 w 15"/>
                  <a:gd name="T1" fmla="*/ 9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2"/>
                      <a:pt x="10" y="15"/>
                      <a:pt x="6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339">
                <a:extLst>
                  <a:ext uri="{FF2B5EF4-FFF2-40B4-BE49-F238E27FC236}">
                    <a16:creationId xmlns="" xmlns:a16="http://schemas.microsoft.com/office/drawing/2014/main" id="{C6567E53-5BD8-4336-AF64-2BFBC2298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9588" y="1628775"/>
                <a:ext cx="49213" cy="49213"/>
              </a:xfrm>
              <a:custGeom>
                <a:avLst/>
                <a:gdLst>
                  <a:gd name="T0" fmla="*/ 14 w 15"/>
                  <a:gd name="T1" fmla="*/ 9 h 15"/>
                  <a:gd name="T2" fmla="*/ 7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2"/>
                      <a:pt x="10" y="15"/>
                      <a:pt x="7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340">
                <a:extLst>
                  <a:ext uri="{FF2B5EF4-FFF2-40B4-BE49-F238E27FC236}">
                    <a16:creationId xmlns="" xmlns:a16="http://schemas.microsoft.com/office/drawing/2014/main" id="{CD6AA122-F4E3-4C00-AA2F-613AB6E0F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4475" y="1827213"/>
                <a:ext cx="50800" cy="49213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341">
                <a:extLst>
                  <a:ext uri="{FF2B5EF4-FFF2-40B4-BE49-F238E27FC236}">
                    <a16:creationId xmlns="" xmlns:a16="http://schemas.microsoft.com/office/drawing/2014/main" id="{A5B3BC13-3186-47C3-9D92-082F42BD4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75" y="2109788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5 h 15"/>
                  <a:gd name="T4" fmla="*/ 1 w 15"/>
                  <a:gd name="T5" fmla="*/ 7 h 15"/>
                  <a:gd name="T6" fmla="*/ 9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5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3" y="1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342">
                <a:extLst>
                  <a:ext uri="{FF2B5EF4-FFF2-40B4-BE49-F238E27FC236}">
                    <a16:creationId xmlns="" xmlns:a16="http://schemas.microsoft.com/office/drawing/2014/main" id="{9407AA70-2492-4E8F-8DC2-1D8921A86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088" y="2103438"/>
                <a:ext cx="52388" cy="49213"/>
              </a:xfrm>
              <a:custGeom>
                <a:avLst/>
                <a:gdLst>
                  <a:gd name="T0" fmla="*/ 15 w 16"/>
                  <a:gd name="T1" fmla="*/ 8 h 15"/>
                  <a:gd name="T2" fmla="*/ 7 w 16"/>
                  <a:gd name="T3" fmla="*/ 15 h 15"/>
                  <a:gd name="T4" fmla="*/ 1 w 16"/>
                  <a:gd name="T5" fmla="*/ 7 h 15"/>
                  <a:gd name="T6" fmla="*/ 9 w 16"/>
                  <a:gd name="T7" fmla="*/ 1 h 15"/>
                  <a:gd name="T8" fmla="*/ 15 w 16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5" y="8"/>
                    </a:moveTo>
                    <a:cubicBezTo>
                      <a:pt x="15" y="12"/>
                      <a:pt x="11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1"/>
                      <a:pt x="16" y="5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343">
                <a:extLst>
                  <a:ext uri="{FF2B5EF4-FFF2-40B4-BE49-F238E27FC236}">
                    <a16:creationId xmlns="" xmlns:a16="http://schemas.microsoft.com/office/drawing/2014/main" id="{D61ACCB6-096D-4111-A175-0F5D4AC35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275" y="2759075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7 w 15"/>
                  <a:gd name="T3" fmla="*/ 14 h 15"/>
                  <a:gd name="T4" fmla="*/ 0 w 15"/>
                  <a:gd name="T5" fmla="*/ 6 h 15"/>
                  <a:gd name="T6" fmla="*/ 8 w 15"/>
                  <a:gd name="T7" fmla="*/ 0 h 15"/>
                  <a:gd name="T8" fmla="*/ 15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4" y="12"/>
                      <a:pt x="11" y="15"/>
                      <a:pt x="7" y="14"/>
                    </a:cubicBezTo>
                    <a:cubicBezTo>
                      <a:pt x="3" y="14"/>
                      <a:pt x="0" y="10"/>
                      <a:pt x="0" y="6"/>
                    </a:cubicBezTo>
                    <a:cubicBezTo>
                      <a:pt x="1" y="2"/>
                      <a:pt x="4" y="0"/>
                      <a:pt x="8" y="0"/>
                    </a:cubicBezTo>
                    <a:cubicBezTo>
                      <a:pt x="12" y="0"/>
                      <a:pt x="15" y="4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344">
                <a:extLst>
                  <a:ext uri="{FF2B5EF4-FFF2-40B4-BE49-F238E27FC236}">
                    <a16:creationId xmlns="" xmlns:a16="http://schemas.microsoft.com/office/drawing/2014/main" id="{9432A96A-B3A8-4346-8355-C3E7AFBE7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5" y="3036888"/>
                <a:ext cx="49213" cy="52388"/>
              </a:xfrm>
              <a:custGeom>
                <a:avLst/>
                <a:gdLst>
                  <a:gd name="T0" fmla="*/ 15 w 15"/>
                  <a:gd name="T1" fmla="*/ 9 h 16"/>
                  <a:gd name="T2" fmla="*/ 7 w 15"/>
                  <a:gd name="T3" fmla="*/ 15 h 16"/>
                  <a:gd name="T4" fmla="*/ 0 w 15"/>
                  <a:gd name="T5" fmla="*/ 7 h 16"/>
                  <a:gd name="T6" fmla="*/ 8 w 15"/>
                  <a:gd name="T7" fmla="*/ 1 h 16"/>
                  <a:gd name="T8" fmla="*/ 15 w 15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5" y="9"/>
                    </a:moveTo>
                    <a:cubicBezTo>
                      <a:pt x="14" y="13"/>
                      <a:pt x="11" y="16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345">
                <a:extLst>
                  <a:ext uri="{FF2B5EF4-FFF2-40B4-BE49-F238E27FC236}">
                    <a16:creationId xmlns="" xmlns:a16="http://schemas.microsoft.com/office/drawing/2014/main" id="{F61386D4-28FE-4DBD-B1FE-958A4EFFF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8050" y="1638300"/>
                <a:ext cx="50800" cy="49213"/>
              </a:xfrm>
              <a:custGeom>
                <a:avLst/>
                <a:gdLst>
                  <a:gd name="T0" fmla="*/ 14 w 15"/>
                  <a:gd name="T1" fmla="*/ 9 h 15"/>
                  <a:gd name="T2" fmla="*/ 6 w 15"/>
                  <a:gd name="T3" fmla="*/ 15 h 15"/>
                  <a:gd name="T4" fmla="*/ 0 w 15"/>
                  <a:gd name="T5" fmla="*/ 7 h 15"/>
                  <a:gd name="T6" fmla="*/ 8 w 15"/>
                  <a:gd name="T7" fmla="*/ 1 h 15"/>
                  <a:gd name="T8" fmla="*/ 14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9"/>
                    </a:moveTo>
                    <a:cubicBezTo>
                      <a:pt x="14" y="12"/>
                      <a:pt x="10" y="15"/>
                      <a:pt x="6" y="15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1" y="3"/>
                      <a:pt x="4" y="0"/>
                      <a:pt x="8" y="1"/>
                    </a:cubicBezTo>
                    <a:cubicBezTo>
                      <a:pt x="12" y="1"/>
                      <a:pt x="15" y="5"/>
                      <a:pt x="1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346">
                <a:extLst>
                  <a:ext uri="{FF2B5EF4-FFF2-40B4-BE49-F238E27FC236}">
                    <a16:creationId xmlns="" xmlns:a16="http://schemas.microsoft.com/office/drawing/2014/main" id="{83B57E98-6F0C-40F1-BB55-713B458FF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2200" y="2122488"/>
                <a:ext cx="49213" cy="50800"/>
              </a:xfrm>
              <a:custGeom>
                <a:avLst/>
                <a:gdLst>
                  <a:gd name="T0" fmla="*/ 14 w 15"/>
                  <a:gd name="T1" fmla="*/ 8 h 15"/>
                  <a:gd name="T2" fmla="*/ 6 w 15"/>
                  <a:gd name="T3" fmla="*/ 14 h 15"/>
                  <a:gd name="T4" fmla="*/ 0 w 15"/>
                  <a:gd name="T5" fmla="*/ 7 h 15"/>
                  <a:gd name="T6" fmla="*/ 8 w 15"/>
                  <a:gd name="T7" fmla="*/ 0 h 15"/>
                  <a:gd name="T8" fmla="*/ 14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4" y="8"/>
                    </a:moveTo>
                    <a:cubicBezTo>
                      <a:pt x="14" y="12"/>
                      <a:pt x="10" y="15"/>
                      <a:pt x="6" y="14"/>
                    </a:cubicBezTo>
                    <a:cubicBezTo>
                      <a:pt x="2" y="14"/>
                      <a:pt x="0" y="10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1"/>
                      <a:pt x="15" y="4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295" name="直接连接符 294">
            <a:extLst>
              <a:ext uri="{FF2B5EF4-FFF2-40B4-BE49-F238E27FC236}">
                <a16:creationId xmlns="" xmlns:a16="http://schemas.microsoft.com/office/drawing/2014/main" id="{7929A4A1-687C-4660-9894-FF9CDB77D10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6000" y="2805979"/>
            <a:ext cx="0" cy="2244436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4133273" y="2978004"/>
            <a:ext cx="3925454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770582" y="4432669"/>
            <a:ext cx="265083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770582" y="4748303"/>
            <a:ext cx="265083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61" r:id="rId5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22" userDrawn="1">
          <p15:clr>
            <a:srgbClr val="F26B43"/>
          </p15:clr>
        </p15:guide>
        <p15:guide id="4" pos="7257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31" userDrawn="1">
          <p15:clr>
            <a:srgbClr val="F26B43"/>
          </p15:clr>
        </p15:guide>
        <p15:guide id="8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="" xmlns:a16="http://schemas.microsoft.com/office/drawing/2014/main" id="{79D9476C-A90F-4916-8FA0-CAED9A0DD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251" y="4271963"/>
            <a:ext cx="4973493" cy="28575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000" b="1" dirty="0" smtClean="0"/>
              <a:t>姓名：赵亚星</a:t>
            </a:r>
            <a:r>
              <a:rPr lang="zh-CN" altLang="en-US" sz="2000" b="1" dirty="0"/>
              <a:t> </a:t>
            </a:r>
            <a:r>
              <a:rPr lang="zh-CN" altLang="en-US" sz="2000" b="1" dirty="0" smtClean="0"/>
              <a:t>     学号：</a:t>
            </a:r>
            <a:r>
              <a:rPr lang="en-US" altLang="zh-CN" sz="2000" b="1" dirty="0" smtClean="0"/>
              <a:t>2018104163</a:t>
            </a:r>
            <a:endParaRPr lang="en-US" altLang="zh-CN" sz="2000" b="1" dirty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A345F073-347C-4245-97E8-98DD74891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251" y="2474823"/>
            <a:ext cx="4973493" cy="9637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springboot+vue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人事</a:t>
            </a:r>
            <a:r>
              <a:rPr lang="zh-CN" altLang="en-US" dirty="0"/>
              <a:t>管理系统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83FEE4A-B47C-44FE-9EA7-1949CA678A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0725" y="4557714"/>
            <a:ext cx="2410547" cy="1008901"/>
          </a:xfrm>
        </p:spPr>
        <p:txBody>
          <a:bodyPr>
            <a:noAutofit/>
          </a:bodyPr>
          <a:lstStyle/>
          <a:p>
            <a:r>
              <a:rPr lang="en-US" altLang="zh-CN" sz="2000" smtClean="0"/>
              <a:t>2019-11-10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91DB232-8CAD-4947-8EC3-0B82485D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项目目录结构图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78E79C9-09BD-41D0-B930-2B4A2FBC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039" y="1281729"/>
            <a:ext cx="1774031" cy="531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4581" y="1281729"/>
            <a:ext cx="3286080" cy="531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190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3E3BFAC-7679-486E-9299-6481D91F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功能模块图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F7DE746-6C49-456F-97AE-7A9B12B8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4" name="图片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889" y="1712913"/>
            <a:ext cx="7351776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85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7C1D62-A209-4999-B87C-AF55FE92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本地运行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6E10A93-D239-4406-8104-46D95268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1525" y="1214438"/>
            <a:ext cx="1074896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zh-CN" sz="2400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>
                <a:latin typeface="DengXian" charset="-122"/>
                <a:ea typeface="DengXian" charset="-122"/>
                <a:cs typeface="DengXian" charset="-122"/>
              </a:rPr>
              <a:t>搭建</a:t>
            </a:r>
            <a:r>
              <a:rPr lang="en-US" altLang="zh-CN" sz="2400" dirty="0" err="1">
                <a:latin typeface="DengXian" charset="-122"/>
                <a:ea typeface="DengXian" charset="-122"/>
                <a:cs typeface="DengXian" charset="-122"/>
              </a:rPr>
              <a:t>node.js</a:t>
            </a:r>
            <a:r>
              <a:rPr lang="zh-CN" altLang="en-US" sz="2400" dirty="0" smtClean="0">
                <a:latin typeface="DengXian" charset="-122"/>
                <a:ea typeface="DengXian" charset="-122"/>
                <a:cs typeface="DengXian" charset="-122"/>
              </a:rPr>
              <a:t>环境</a:t>
            </a:r>
            <a:endParaRPr lang="en-US" altLang="zh-CN" sz="2400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安装</a:t>
            </a:r>
            <a:r>
              <a:rPr lang="en-US" altLang="zh-CN" sz="2400" dirty="0" err="1" smtClean="0">
                <a:latin typeface="DengXian" charset="-122"/>
                <a:ea typeface="DengXian" charset="-122"/>
                <a:cs typeface="DengXian" charset="-122"/>
              </a:rPr>
              <a:t>vue</a:t>
            </a:r>
            <a:endParaRPr lang="en-US" altLang="zh-CN" sz="2400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运行后端项目</a:t>
            </a:r>
            <a:endParaRPr lang="en-US" altLang="zh-CN" sz="2400" dirty="0">
              <a:latin typeface="DengXian" charset="-122"/>
              <a:ea typeface="DengXian" charset="-122"/>
              <a:cs typeface="DengXian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>
                <a:latin typeface="DengXian" charset="-122"/>
                <a:ea typeface="DengXian" charset="-122"/>
                <a:cs typeface="DengXian" charset="-122"/>
              </a:rPr>
              <a:t>运行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前端项目 浏览器打开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http://localhost:8082/</a:t>
            </a:r>
            <a:r>
              <a:rPr lang="en-US" altLang="zh-CN" sz="2400" dirty="0" err="1">
                <a:latin typeface="DengXian" charset="-122"/>
                <a:ea typeface="DengXian" charset="-122"/>
                <a:cs typeface="DengXian" charset="-122"/>
              </a:rPr>
              <a:t>index.html</a:t>
            </a:r>
            <a:endParaRPr lang="en-US" altLang="zh-CN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7709" y="3668991"/>
            <a:ext cx="7904163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95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B73824-6296-422F-92CC-61B22E3C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B7C6AA0-055A-439A-A6BB-8700F1C4C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000" dirty="0" smtClean="0"/>
          </a:p>
          <a:p>
            <a:pPr marL="0" indent="0" algn="ctr">
              <a:buNone/>
            </a:pPr>
            <a:endParaRPr lang="en-US" altLang="zh-CN" sz="6000" dirty="0"/>
          </a:p>
          <a:p>
            <a:pPr marL="0" indent="0" algn="ctr">
              <a:buNone/>
            </a:pPr>
            <a:r>
              <a:rPr lang="zh-CN" altLang="en-US" sz="6000" dirty="0" smtClean="0"/>
              <a:t>谢   谢！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0044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C96E25-DA02-40E7-9A0A-CE630BCB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背景简介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FAD6FD6-6C0E-414C-95E1-991B72BE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>
              <a:latin typeface="DengXian" charset="-122"/>
              <a:ea typeface="DengXian" charset="-122"/>
              <a:cs typeface="DengXian" charset="-122"/>
            </a:endParaRPr>
          </a:p>
          <a:p>
            <a:endParaRPr lang="en-US" altLang="zh-CN" sz="2400" dirty="0" smtClean="0">
              <a:latin typeface="DengXian" charset="-122"/>
              <a:ea typeface="DengXian" charset="-122"/>
              <a:cs typeface="DengXian" charset="-122"/>
            </a:endParaRPr>
          </a:p>
          <a:p>
            <a:r>
              <a:rPr lang="en-US" altLang="zh-CN" sz="2400" dirty="0" err="1" smtClean="0">
                <a:latin typeface="DengXian" charset="-122"/>
                <a:ea typeface="DengXian" charset="-122"/>
                <a:cs typeface="DengXian" charset="-122"/>
              </a:rPr>
              <a:t>Vue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 是一套用于构建用户界面的渐进式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JavaScript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框架。与其它大型框架不同的是，</a:t>
            </a:r>
            <a:r>
              <a:rPr lang="en-US" altLang="zh-CN" sz="2400" dirty="0" err="1">
                <a:latin typeface="DengXian" charset="-122"/>
                <a:ea typeface="DengXian" charset="-122"/>
                <a:cs typeface="DengXian" charset="-122"/>
              </a:rPr>
              <a:t>Vue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 被设计为可以自底向上逐层应用。</a:t>
            </a:r>
            <a:r>
              <a:rPr lang="en-US" altLang="zh-CN" sz="2400" dirty="0" err="1">
                <a:latin typeface="DengXian" charset="-122"/>
                <a:ea typeface="DengXian" charset="-122"/>
                <a:cs typeface="DengXian" charset="-122"/>
              </a:rPr>
              <a:t>Vue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 的核心库只关注视图层，方便与第三方库或既有项目整合</a:t>
            </a:r>
            <a:r>
              <a:rPr lang="zh-CN" altLang="en-US" sz="2400" dirty="0" smtClean="0">
                <a:latin typeface="DengXian" charset="-122"/>
                <a:ea typeface="DengXian" charset="-122"/>
                <a:cs typeface="DengXian" charset="-122"/>
              </a:rPr>
              <a:t>。</a:t>
            </a:r>
            <a:endParaRPr lang="en-US" altLang="zh-CN" sz="2400" dirty="0" smtClean="0">
              <a:latin typeface="DengXian" charset="-122"/>
              <a:ea typeface="DengXian" charset="-122"/>
              <a:cs typeface="DengXian" charset="-122"/>
            </a:endParaRPr>
          </a:p>
          <a:p>
            <a:endParaRPr lang="en-US" altLang="zh-CN" sz="2400" dirty="0">
              <a:latin typeface="DengXian" charset="-122"/>
              <a:ea typeface="DengXian" charset="-122"/>
              <a:cs typeface="DengXian" charset="-122"/>
            </a:endParaRPr>
          </a:p>
          <a:p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Spring Boot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是由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Pivotal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团队提供的全新框架，其设计目的是用来简化新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Spring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应用的初始搭建以及开发过程。该框架使用了特定的方式来进行配置，从而使开发人员不再需要定义</a:t>
            </a:r>
            <a:r>
              <a:rPr lang="zh-CN" altLang="en-US" sz="2400" dirty="0" smtClean="0">
                <a:latin typeface="DengXian" charset="-122"/>
                <a:ea typeface="DengXian" charset="-122"/>
                <a:cs typeface="DengXian" charset="-122"/>
              </a:rPr>
              <a:t>样板化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DD46A41-056A-4E46-87CF-604D8685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4889DF-4E62-4F54-916B-3103C4A2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0468435-01C6-4D49-8062-EE71AC74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8675" y="1157288"/>
            <a:ext cx="106918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altLang="zh-CN" sz="2400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zh-CN" sz="2400" dirty="0" smtClean="0">
                <a:latin typeface="DengXian" charset="-122"/>
                <a:ea typeface="DengXian" charset="-122"/>
                <a:cs typeface="DengXian" charset="-122"/>
              </a:rPr>
              <a:t>本</a:t>
            </a:r>
            <a:r>
              <a:rPr lang="zh-CN" altLang="zh-CN" sz="2400" dirty="0">
                <a:latin typeface="DengXian" charset="-122"/>
                <a:ea typeface="DengXian" charset="-122"/>
                <a:cs typeface="DengXian" charset="-122"/>
              </a:rPr>
              <a:t>项目目的是实现机关和事业单位的人事管理信息系统</a:t>
            </a:r>
            <a:endParaRPr lang="en-US" altLang="zh-CN" sz="2400" dirty="0">
              <a:latin typeface="DengXian" charset="-122"/>
              <a:ea typeface="DengXian" charset="-122"/>
              <a:cs typeface="DengXian" charset="-122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latin typeface="DengXian" charset="-122"/>
              <a:ea typeface="DengXian" charset="-122"/>
              <a:cs typeface="DengXian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网站功能</a:t>
            </a:r>
            <a:r>
              <a:rPr lang="en-US" altLang="zh-CN" sz="2400" dirty="0" smtClean="0">
                <a:latin typeface="DengXian" charset="-122"/>
                <a:ea typeface="DengXian" charset="-122"/>
                <a:cs typeface="DengXian" charset="-122"/>
              </a:rPr>
              <a:t>:</a:t>
            </a:r>
          </a:p>
          <a:p>
            <a:pPr marL="800100" lvl="1" indent="-342900">
              <a:buFont typeface="Wingdings" charset="2"/>
              <a:buChar char="Ø"/>
            </a:pPr>
            <a:r>
              <a:rPr lang="zh-CN" altLang="zh-CN" sz="2400" dirty="0">
                <a:latin typeface="DengXian" charset="-122"/>
                <a:ea typeface="DengXian" charset="-122"/>
                <a:cs typeface="DengXian" charset="-122"/>
              </a:rPr>
              <a:t>员工资料、人事管理、薪资调整、统计管理、系统</a:t>
            </a:r>
            <a:r>
              <a:rPr lang="zh-CN" altLang="zh-CN" sz="2400" dirty="0" smtClean="0">
                <a:latin typeface="DengXian" charset="-122"/>
                <a:ea typeface="DengXian" charset="-122"/>
                <a:cs typeface="DengXian" charset="-122"/>
              </a:rPr>
              <a:t>管理</a:t>
            </a:r>
            <a:endParaRPr lang="en-US" altLang="zh-CN" sz="2400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marL="800100" lvl="1" indent="-342900">
              <a:buFont typeface="Wingdings" charset="2"/>
              <a:buChar char="Ø"/>
            </a:pPr>
            <a:endParaRPr lang="en-US" altLang="zh-CN" sz="2400" dirty="0">
              <a:latin typeface="DengXian" charset="-122"/>
              <a:ea typeface="DengXian" charset="-122"/>
              <a:cs typeface="DengXian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技术介绍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:</a:t>
            </a:r>
          </a:p>
          <a:p>
            <a:pPr marL="800100" lvl="1" indent="-342900">
              <a:buFont typeface="Wingdings" charset="2"/>
              <a:buChar char="Ø"/>
            </a:pP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前端：采用</a:t>
            </a:r>
            <a:r>
              <a:rPr lang="en-US" altLang="zh-CN" sz="2400" dirty="0" err="1">
                <a:latin typeface="DengXian" charset="-122"/>
                <a:ea typeface="DengXian" charset="-122"/>
                <a:cs typeface="DengXian" charset="-122"/>
              </a:rPr>
              <a:t>vue+element-ui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编写</a:t>
            </a:r>
            <a:endParaRPr lang="en-US" altLang="zh-CN" sz="2400" dirty="0">
              <a:latin typeface="DengXian" charset="-122"/>
              <a:ea typeface="DengXian" charset="-122"/>
              <a:cs typeface="DengXian" charset="-122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后端：</a:t>
            </a:r>
            <a:r>
              <a:rPr lang="en-US" altLang="zh-CN" sz="2400" dirty="0" err="1">
                <a:latin typeface="DengXian" charset="-122"/>
                <a:ea typeface="DengXian" charset="-122"/>
                <a:cs typeface="DengXian" charset="-122"/>
              </a:rPr>
              <a:t>springboot+security+mybatis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技术</a:t>
            </a:r>
            <a:endParaRPr lang="en-US" altLang="zh-CN" sz="2400" dirty="0">
              <a:latin typeface="DengXian" charset="-122"/>
              <a:ea typeface="DengXian" charset="-122"/>
              <a:cs typeface="DengXian" charset="-122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数据库：将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MySQL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作为数据库</a:t>
            </a:r>
            <a:endParaRPr lang="en-US" altLang="zh-CN" sz="2400" dirty="0">
              <a:latin typeface="DengXian" charset="-122"/>
              <a:ea typeface="DengXian" charset="-122"/>
              <a:cs typeface="DengXian" charset="-122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开发工具：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sublime + </a:t>
            </a:r>
            <a:r>
              <a:rPr lang="en-US" altLang="zh-CN" sz="2400" dirty="0" err="1">
                <a:latin typeface="DengXian" charset="-122"/>
                <a:ea typeface="DengXian" charset="-122"/>
                <a:cs typeface="DengXian" charset="-122"/>
              </a:rPr>
              <a:t>intellij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 idea</a:t>
            </a:r>
            <a:endParaRPr lang="en-US" altLang="zh-CN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361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032CDB-1BA3-4611-A4AB-B1CDD8C6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7CB8B2D-6518-42BA-9262-D6D16FF1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8469" y="1304925"/>
            <a:ext cx="85248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058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2FC08D-2CEF-44E4-9FE8-11FB78E1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员工资料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D7EF3B3-7637-458D-9056-C66FF3A2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800" b="1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3EC161F-621B-4E71-BAFC-D5E6F2E7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4" y="1943100"/>
            <a:ext cx="9959979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335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97E5861-4501-457C-83E7-41593E9A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工资账套管理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175C797-65FB-4190-8362-780BE922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3672" y="1876049"/>
            <a:ext cx="10433235" cy="322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95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90120A-5FCA-4C4E-90E4-AF831FD9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基础信息设置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552BBAB-9F1E-4009-8A1D-51BE83D0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8859" y="1604553"/>
            <a:ext cx="8902089" cy="47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242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5EB1121-5577-47B2-BE0F-83CBDEF4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操作员管理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6F54433-25B1-4A68-A4BA-55AE5A3D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925" y="1707942"/>
            <a:ext cx="10850563" cy="385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213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89D81D-5F34-42E4-B3F0-B500C40A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FEC4EB6-9E6B-4F60-96B0-FF163360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0322" y="1123950"/>
            <a:ext cx="5549769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6869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d2fba1b7-9b25-448d-a367-6b998ced8350"/>
</p:tagLst>
</file>

<file path=ppt/theme/theme1.xml><?xml version="1.0" encoding="utf-8"?>
<a:theme xmlns:a="http://schemas.openxmlformats.org/drawingml/2006/main" name="主题5">
  <a:themeElements>
    <a:clrScheme name="20171019-0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4986"/>
      </a:accent1>
      <a:accent2>
        <a:srgbClr val="0AA4D5"/>
      </a:accent2>
      <a:accent3>
        <a:srgbClr val="DB1F1F"/>
      </a:accent3>
      <a:accent4>
        <a:srgbClr val="247B95"/>
      </a:accent4>
      <a:accent5>
        <a:srgbClr val="AC2A2A"/>
      </a:accent5>
      <a:accent6>
        <a:srgbClr val="055B89"/>
      </a:accent6>
      <a:hlink>
        <a:srgbClr val="00498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19-03">
    <a:dk1>
      <a:srgbClr val="000000"/>
    </a:dk1>
    <a:lt1>
      <a:srgbClr val="FFFFFF"/>
    </a:lt1>
    <a:dk2>
      <a:srgbClr val="778495"/>
    </a:dk2>
    <a:lt2>
      <a:srgbClr val="F0F0F0"/>
    </a:lt2>
    <a:accent1>
      <a:srgbClr val="004986"/>
    </a:accent1>
    <a:accent2>
      <a:srgbClr val="0AA4D5"/>
    </a:accent2>
    <a:accent3>
      <a:srgbClr val="DB1F1F"/>
    </a:accent3>
    <a:accent4>
      <a:srgbClr val="247B95"/>
    </a:accent4>
    <a:accent5>
      <a:srgbClr val="AC2A2A"/>
    </a:accent5>
    <a:accent6>
      <a:srgbClr val="055B89"/>
    </a:accent6>
    <a:hlink>
      <a:srgbClr val="00498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16967</TotalTime>
  <Words>141</Words>
  <Application>Microsoft Macintosh PowerPoint</Application>
  <PresentationFormat>宽屏</PresentationFormat>
  <Paragraphs>62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DengXian</vt:lpstr>
      <vt:lpstr>Wingdings</vt:lpstr>
      <vt:lpstr>宋体</vt:lpstr>
      <vt:lpstr>微软雅黑</vt:lpstr>
      <vt:lpstr>Arial</vt:lpstr>
      <vt:lpstr>主题5</vt:lpstr>
      <vt:lpstr>基于springboot+vue的 人事管理系统</vt:lpstr>
      <vt:lpstr>背景简介</vt:lpstr>
      <vt:lpstr>项目介绍</vt:lpstr>
      <vt:lpstr>功能介绍-登录</vt:lpstr>
      <vt:lpstr>功能介绍-员工资料</vt:lpstr>
      <vt:lpstr>功能介绍-工资账套管理</vt:lpstr>
      <vt:lpstr>功能介绍-基础信息设置</vt:lpstr>
      <vt:lpstr>功能介绍-操作员管理</vt:lpstr>
      <vt:lpstr>数据库</vt:lpstr>
      <vt:lpstr>项目目录结构图</vt:lpstr>
      <vt:lpstr>功能模块图</vt:lpstr>
      <vt:lpstr>本地运行</vt:lpstr>
      <vt:lpstr>END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黄 现常</cp:lastModifiedBy>
  <cp:revision>439</cp:revision>
  <cp:lastPrinted>2017-10-22T16:00:00Z</cp:lastPrinted>
  <dcterms:created xsi:type="dcterms:W3CDTF">2017-10-22T16:00:00Z</dcterms:created>
  <dcterms:modified xsi:type="dcterms:W3CDTF">2019-11-07T03:08:19Z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