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4" r:id="rId7"/>
    <p:sldId id="267" r:id="rId8"/>
    <p:sldId id="263" r:id="rId9"/>
    <p:sldId id="268" r:id="rId10"/>
    <p:sldId id="265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islard, Dominic - HRBITD/DRORHT" initials="BD-H" lastIdx="1" clrIdx="0">
    <p:extLst>
      <p:ext uri="{19B8F6BF-5375-455C-9EA6-DF929625EA0E}">
        <p15:presenceInfo xmlns:p15="http://schemas.microsoft.com/office/powerpoint/2012/main" userId="Boislard, Dominic - HRBITD/DRORH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6306" autoAdjust="0"/>
  </p:normalViewPr>
  <p:slideViewPr>
    <p:cSldViewPr snapToGrid="0">
      <p:cViewPr varScale="1">
        <p:scale>
          <a:sx n="64" d="100"/>
          <a:sy n="64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EAF14F-2453-46AA-B6FB-68C19541F38E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15979D-714D-4844-9445-516F205133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99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BB2505-EA49-4587-A854-0AE832BCB17A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381C727-D89A-488B-8083-029AF1B892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51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92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17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00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7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3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38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17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95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9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50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6939-0061-423E-80D5-555C334D3726}" type="datetimeFigureOut">
              <a:rPr lang="en-CA" smtClean="0"/>
              <a:t>2020-03-05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AC21-001C-4C95-9BD8-C5AC2644C4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0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3115"/>
            <a:ext cx="9144000" cy="2387600"/>
          </a:xfrm>
        </p:spPr>
        <p:txBody>
          <a:bodyPr/>
          <a:lstStyle/>
          <a:p>
            <a:r>
              <a:rPr lang="en-CA" dirty="0" smtClean="0"/>
              <a:t>Life in a Cart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9818557" y="3672591"/>
            <a:ext cx="2713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Life in 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Ali Muhammad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Alexei </a:t>
            </a:r>
            <a:r>
              <a:rPr lang="en-CA" dirty="0" err="1"/>
              <a:t>Siatchinov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Wissam</a:t>
            </a:r>
            <a:r>
              <a:rPr lang="en-CA" dirty="0"/>
              <a:t> </a:t>
            </a:r>
            <a:r>
              <a:rPr lang="en-CA" dirty="0" err="1"/>
              <a:t>Ghoudi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Jiliang</a:t>
            </a:r>
            <a:r>
              <a:rPr lang="en-CA" dirty="0"/>
              <a:t>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Cassandra Horne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Anh Nguyen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Dominic Boislard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62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sharing between team members;</a:t>
            </a:r>
          </a:p>
          <a:p>
            <a:r>
              <a:rPr lang="en-CA" dirty="0" smtClean="0"/>
              <a:t>Limitations on available software (need to download or submit SRM);</a:t>
            </a:r>
          </a:p>
          <a:p>
            <a:pPr lvl="1"/>
            <a:r>
              <a:rPr lang="en-CA" dirty="0" smtClean="0"/>
              <a:t>Not optimal in a 3 days hackathon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No access to cloud server to host database;</a:t>
            </a:r>
          </a:p>
          <a:p>
            <a:r>
              <a:rPr lang="en-CA" dirty="0" smtClean="0"/>
              <a:t>Software licensing.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97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StatCan wants to lower the data burden on its respondents and use new technologies to increase value to Canadians;</a:t>
            </a:r>
          </a:p>
          <a:p>
            <a:endParaRPr lang="en-CA" dirty="0"/>
          </a:p>
          <a:p>
            <a:r>
              <a:rPr lang="en-CA" dirty="0"/>
              <a:t>StatCan receives POS scanner data from retailers across the </a:t>
            </a:r>
            <a:r>
              <a:rPr lang="en-CA" dirty="0" smtClean="0"/>
              <a:t>country;</a:t>
            </a:r>
          </a:p>
          <a:p>
            <a:pPr lvl="1"/>
            <a:r>
              <a:rPr lang="en-CA" dirty="0" smtClean="0"/>
              <a:t>Weekly information such as quantity sold, price, product &amp; store information.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How can we leverage this data to better serve Canadians?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14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Scanner data can be used to compare item prices across different locations (cities, stores, etc.);</a:t>
            </a:r>
          </a:p>
          <a:p>
            <a:endParaRPr lang="en-CA" dirty="0" smtClean="0"/>
          </a:p>
          <a:p>
            <a:r>
              <a:rPr lang="en-CA" dirty="0" smtClean="0"/>
              <a:t>Historical data enables price forecasting modeling;</a:t>
            </a:r>
          </a:p>
          <a:p>
            <a:endParaRPr lang="en-CA" dirty="0" smtClean="0"/>
          </a:p>
          <a:p>
            <a:r>
              <a:rPr lang="en-CA" dirty="0" smtClean="0"/>
              <a:t>That data can be leveraged to help Canadians using the latest technologies.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9803" y="4143674"/>
            <a:ext cx="779489" cy="404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9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 in a Cart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Users enter their shopping list;</a:t>
            </a:r>
          </a:p>
          <a:p>
            <a:r>
              <a:rPr lang="en-CA" dirty="0" smtClean="0"/>
              <a:t>The app retrieves user’s location.</a:t>
            </a:r>
          </a:p>
          <a:p>
            <a:endParaRPr lang="en-CA" dirty="0" smtClean="0"/>
          </a:p>
          <a:p>
            <a:r>
              <a:rPr lang="en-CA" dirty="0" smtClean="0"/>
              <a:t>App suggests optimal shopping location based on scanner data:</a:t>
            </a:r>
          </a:p>
          <a:p>
            <a:pPr lvl="1"/>
            <a:r>
              <a:rPr lang="en-CA" dirty="0" smtClean="0"/>
              <a:t>Cheapest basket price;</a:t>
            </a:r>
          </a:p>
          <a:p>
            <a:pPr lvl="1"/>
            <a:r>
              <a:rPr lang="en-CA" dirty="0" smtClean="0"/>
              <a:t>Closest locations;</a:t>
            </a:r>
          </a:p>
          <a:p>
            <a:pPr lvl="1"/>
            <a:r>
              <a:rPr lang="en-CA" dirty="0" smtClean="0"/>
              <a:t>Multiple stops and distance filters;</a:t>
            </a:r>
          </a:p>
          <a:p>
            <a:pPr lvl="1"/>
            <a:r>
              <a:rPr lang="en-CA" dirty="0" smtClean="0"/>
              <a:t>Price drops and future price forecast.</a:t>
            </a:r>
          </a:p>
          <a:p>
            <a:pPr lvl="1"/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0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</a:t>
            </a:r>
            <a:r>
              <a:rPr lang="en-CA" i="1" dirty="0" smtClean="0"/>
              <a:t>Life in a Cart </a:t>
            </a:r>
            <a:r>
              <a:rPr lang="en-CA" dirty="0" smtClean="0"/>
              <a:t>help Canadians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Canadians can optimize their budget and time their purchases;</a:t>
            </a:r>
          </a:p>
          <a:p>
            <a:r>
              <a:rPr lang="en-CA" dirty="0" smtClean="0"/>
              <a:t>Canadians get insights on price fluctuations;</a:t>
            </a:r>
          </a:p>
          <a:p>
            <a:pPr lvl="1"/>
            <a:r>
              <a:rPr lang="en-CA" dirty="0" smtClean="0"/>
              <a:t>Can be used as a custom inflation index akin to CPI;</a:t>
            </a:r>
          </a:p>
          <a:p>
            <a:pPr lvl="1"/>
            <a:r>
              <a:rPr lang="en-CA" dirty="0" smtClean="0"/>
              <a:t>Including forecasted future prices.</a:t>
            </a:r>
          </a:p>
          <a:p>
            <a:r>
              <a:rPr lang="en-CA" dirty="0" smtClean="0"/>
              <a:t>Increases transparency.</a:t>
            </a:r>
            <a:endParaRPr lang="en-CA" dirty="0"/>
          </a:p>
          <a:p>
            <a:pPr lvl="1"/>
            <a:r>
              <a:rPr lang="en-CA" dirty="0"/>
              <a:t>Highlights cost of living </a:t>
            </a:r>
            <a:r>
              <a:rPr lang="en-CA" dirty="0" smtClean="0"/>
              <a:t>across </a:t>
            </a:r>
            <a:r>
              <a:rPr lang="en-CA" dirty="0"/>
              <a:t>different </a:t>
            </a:r>
            <a:r>
              <a:rPr lang="en-CA" dirty="0" smtClean="0"/>
              <a:t>areas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3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it </a:t>
            </a:r>
            <a:r>
              <a:rPr lang="en-CA" dirty="0" smtClean="0"/>
              <a:t>benefit the Canadian industry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Industry can </a:t>
            </a:r>
            <a:r>
              <a:rPr lang="en-CA" dirty="0"/>
              <a:t>get insight on competitors</a:t>
            </a:r>
            <a:r>
              <a:rPr lang="en-CA" dirty="0" smtClean="0"/>
              <a:t>;</a:t>
            </a:r>
          </a:p>
          <a:p>
            <a:endParaRPr lang="en-CA" dirty="0"/>
          </a:p>
          <a:p>
            <a:r>
              <a:rPr lang="en-CA" dirty="0"/>
              <a:t>Increases exposure </a:t>
            </a:r>
            <a:r>
              <a:rPr lang="en-CA" dirty="0" smtClean="0"/>
              <a:t>(especially on </a:t>
            </a:r>
            <a:r>
              <a:rPr lang="en-CA" dirty="0"/>
              <a:t>smaller </a:t>
            </a:r>
            <a:r>
              <a:rPr lang="en-CA" dirty="0" smtClean="0"/>
              <a:t>retailers);</a:t>
            </a:r>
          </a:p>
          <a:p>
            <a:endParaRPr lang="en-CA" dirty="0" smtClean="0"/>
          </a:p>
          <a:p>
            <a:r>
              <a:rPr lang="en-CA" dirty="0" smtClean="0"/>
              <a:t>Provides free intelligence on the market.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0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89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Possible improvements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Scan items using phone camera;</a:t>
            </a:r>
          </a:p>
          <a:p>
            <a:endParaRPr lang="en-CA" dirty="0" smtClean="0"/>
          </a:p>
          <a:p>
            <a:r>
              <a:rPr lang="en-CA" dirty="0" smtClean="0"/>
              <a:t>Linking to API (e.g. </a:t>
            </a:r>
            <a:r>
              <a:rPr lang="en-CA" dirty="0" err="1" smtClean="0"/>
              <a:t>Flipp</a:t>
            </a:r>
            <a:r>
              <a:rPr lang="en-CA" dirty="0" smtClean="0"/>
              <a:t>) to extract current deals from grocery store;</a:t>
            </a:r>
          </a:p>
          <a:p>
            <a:endParaRPr lang="en-CA" dirty="0" smtClean="0"/>
          </a:p>
          <a:p>
            <a:r>
              <a:rPr lang="en-CA" dirty="0" smtClean="0"/>
              <a:t>Using geo-localisation API to get the current location.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5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Scan items using phone camera to return cheapest locations as well as nutrient facts;</a:t>
            </a:r>
          </a:p>
          <a:p>
            <a:r>
              <a:rPr lang="en-CA" dirty="0" smtClean="0"/>
              <a:t>Linking to </a:t>
            </a:r>
            <a:r>
              <a:rPr lang="en-CA" dirty="0" err="1" smtClean="0"/>
              <a:t>Flipps</a:t>
            </a:r>
            <a:r>
              <a:rPr lang="en-CA" dirty="0" smtClean="0"/>
              <a:t> </a:t>
            </a:r>
            <a:r>
              <a:rPr lang="en-CA" dirty="0" err="1" smtClean="0"/>
              <a:t>api</a:t>
            </a:r>
            <a:r>
              <a:rPr lang="en-CA" dirty="0" smtClean="0"/>
              <a:t> to extract current deals from grocery stores to provide the option of price matching to the customer.</a:t>
            </a:r>
          </a:p>
          <a:p>
            <a:r>
              <a:rPr lang="en-CA" dirty="0" smtClean="0"/>
              <a:t>Using </a:t>
            </a:r>
            <a:r>
              <a:rPr lang="en-CA" dirty="0" err="1" smtClean="0"/>
              <a:t>google`s</a:t>
            </a:r>
            <a:r>
              <a:rPr lang="en-CA" dirty="0" smtClean="0"/>
              <a:t> </a:t>
            </a:r>
            <a:r>
              <a:rPr lang="en-CA" dirty="0" err="1" smtClean="0"/>
              <a:t>api</a:t>
            </a:r>
            <a:r>
              <a:rPr lang="en-CA" dirty="0" smtClean="0"/>
              <a:t> to get the current location and the surrounding grocery stores to give directions within the app.</a:t>
            </a:r>
          </a:p>
          <a:p>
            <a:r>
              <a:rPr lang="en-CA" dirty="0" smtClean="0"/>
              <a:t>Integrating the </a:t>
            </a:r>
            <a:r>
              <a:rPr lang="en-CA" dirty="0" err="1" smtClean="0"/>
              <a:t>sql</a:t>
            </a:r>
            <a:r>
              <a:rPr lang="en-CA" dirty="0" smtClean="0"/>
              <a:t> database to a cloud.</a:t>
            </a:r>
          </a:p>
          <a:p>
            <a:r>
              <a:rPr lang="en-CA" dirty="0" smtClean="0"/>
              <a:t>Server client architecture that is maintainable, and improving performances for the client!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23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19045</TotalTime>
  <Words>402</Words>
  <Application>Microsoft Office PowerPoint</Application>
  <PresentationFormat>Widescreen</PresentationFormat>
  <Paragraphs>65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Life in a Cart</vt:lpstr>
      <vt:lpstr>Context</vt:lpstr>
      <vt:lpstr>Use case</vt:lpstr>
      <vt:lpstr>Life in a Cart</vt:lpstr>
      <vt:lpstr>How does Life in a Cart help Canadians</vt:lpstr>
      <vt:lpstr>How does it benefit the Canadian industry</vt:lpstr>
      <vt:lpstr>Demo</vt:lpstr>
      <vt:lpstr>Possible improvements</vt:lpstr>
      <vt:lpstr>Next steps</vt:lpstr>
      <vt:lpstr>Challenges</vt:lpstr>
    </vt:vector>
  </TitlesOfParts>
  <Company>StatCan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Organisational Health: Building an Index</dc:title>
  <dc:creator>Boislard, Dominic - HRBITD/DRORHT</dc:creator>
  <cp:lastModifiedBy>Boislard, Dominic - HRBITD/DRORHT</cp:lastModifiedBy>
  <cp:revision>157</cp:revision>
  <cp:lastPrinted>2019-10-29T16:59:46Z</cp:lastPrinted>
  <dcterms:created xsi:type="dcterms:W3CDTF">2019-10-22T09:13:16Z</dcterms:created>
  <dcterms:modified xsi:type="dcterms:W3CDTF">2020-03-05T18:06:25Z</dcterms:modified>
</cp:coreProperties>
</file>