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46910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9" name="Shape 9"/>
          <p:cNvCxnSpPr/>
          <p:nvPr/>
        </p:nvCxnSpPr>
        <p:spPr>
          <a:xfrm>
            <a:off y="4662139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457200">
              <a:buSzPct val="100000"/>
              <a:defRPr sz="7200"/>
            </a:lvl1pPr>
            <a:lvl2pPr indent="457200">
              <a:buSzPct val="100000"/>
              <a:defRPr sz="7200"/>
            </a:lvl2pPr>
            <a:lvl3pPr indent="457200">
              <a:buSzPct val="100000"/>
              <a:defRPr sz="7200"/>
            </a:lvl3pPr>
            <a:lvl4pPr indent="457200">
              <a:buSzPct val="100000"/>
              <a:defRPr sz="7200"/>
            </a:lvl4pPr>
            <a:lvl5pPr indent="457200">
              <a:buSzPct val="100000"/>
              <a:defRPr sz="7200"/>
            </a:lvl5pPr>
            <a:lvl6pPr indent="457200">
              <a:buSzPct val="100000"/>
              <a:defRPr sz="7200"/>
            </a:lvl6pPr>
            <a:lvl7pPr indent="457200">
              <a:buSzPct val="100000"/>
              <a:defRPr sz="7200"/>
            </a:lvl7pPr>
            <a:lvl8pPr indent="457200">
              <a:buSzPct val="100000"/>
              <a:defRPr sz="7200"/>
            </a:lvl8pPr>
            <a:lvl9pPr indent="457200"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4836035" x="685800"/>
            <a:ext cy="10322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5332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4" name="Shape 14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5332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9" name="Shape 19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5332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5" name="Shape 25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5875079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71450" marL="285750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58752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30" name="Shape 30"/>
          <p:cNvCxnSpPr/>
          <p:nvPr/>
        </p:nvCxnSpPr>
        <p:spPr>
          <a:xfrm>
            <a:off y="5845828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02.png" Type="http://schemas.openxmlformats.org/officeDocument/2006/relationships/image" Id="rId3"/><Relationship Target="../media/image03.png" Type="http://schemas.openxmlformats.org/officeDocument/2006/relationships/image" Id="rId5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Typography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4836035" x="685800"/>
            <a:ext cy="10322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Designer Fonts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600200" x="457200"/>
            <a:ext cy="4967700" cx="4277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These are the fonts that have a lot of character. 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Bad for ____________, good for ____________.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760700" x="4799150"/>
            <a:ext cy="781050" cx="384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955766" x="4779700"/>
            <a:ext cy="1930400" cx="38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4735200" x="5498737"/>
            <a:ext cy="1334725" cx="244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Size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When picking font-size, you have to keep in mind your intended audience. Younger readers can see ____________, but older audience may need _________________to read easily.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Font sizes above 14 point tend to be ________________________ for long periods.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Word Spacing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Usually the spaces between letters and words are defined by the ____________ that you pick.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Occasionally you may want to change these.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Alignment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Unless you are trying to create a focal point with a few short words, you almost always want ________________________, as it is the most legible.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Picking Fonts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Different fonts have personality.</a:t>
            </a:r>
          </a:p>
          <a:p>
            <a:pPr rtl="0" lvl="0">
              <a:buNone/>
            </a:pPr>
            <a:r>
              <a:rPr lang="en"/>
              <a:t>-____________tend to be old fashioned, but are “elegant”.</a:t>
            </a:r>
          </a:p>
          <a:p>
            <a:pPr>
              <a:buNone/>
            </a:pPr>
            <a:r>
              <a:rPr lang="en"/>
              <a:t>-____________ look very modern and clean, but can be hard to read for extended periods of time.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Body vs. Heading Text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ALWAYS pick a ____________________________________ font for your body paragraphs.</a:t>
            </a:r>
          </a:p>
          <a:p>
            <a:pPr lvl="0" indent="-419100" marL="9144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Helvetica, Arial, Times New Roman, Verdana, Calibri or any of the basics.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Body vs. Heading Font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Your headings is where you should get creative.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As always, keep in mind your audience. </a:t>
            </a:r>
          </a:p>
          <a:p>
            <a:pPr lvl="0" indent="0" marL="457200">
              <a:buNone/>
            </a:pPr>
            <a:r>
              <a:rPr lang="en"/>
              <a:t>-____________ respond to different fonts then ________________________.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Hierarchy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1600200" x="457200"/>
            <a:ext cy="4967700" cx="5531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You can use font to show different levels of importance with ________________________.</a:t>
            </a:r>
          </a:p>
          <a:p>
            <a:pPr>
              <a:buNone/>
            </a:pPr>
            <a:r>
              <a:rPr lang="en"/>
              <a:t>-To create a visually interesting website with ____________, you need a hierarchy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53933" x="6176975"/>
            <a:ext cy="4585400" cx="29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_________________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The art and technique of arranging type to make language visible.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This involves picking a ____________________________________________________________________________________________________________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Why?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____________ plays an important role in how________________________, by creating relationships between different types of information by ____________ this information and keeping it interesting.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Design Principles for Typography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1556166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____________: how easy it is to read text.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____________: You can use typography to create relationships between similar kinds of information.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____________: You generally want to keep words looking the same in a document.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
</a:t>
            </a:r>
            <a:r>
              <a:rPr lang="en"/>
              <a:t>Design Principles for Typography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____________</a:t>
            </a:r>
            <a:r>
              <a:rPr b="1" sz="3600" lang="en"/>
              <a:t>:</a:t>
            </a:r>
            <a:r>
              <a:rPr lang="en"/>
              <a:t> You can create visual importance using fonts that are different to set up a hierarchy of information.</a:t>
            </a:r>
          </a:p>
          <a:p>
            <a:pPr>
              <a:buNone/>
            </a:pPr>
            <a:r>
              <a:rPr lang="en"/>
              <a:t>____________</a:t>
            </a:r>
            <a:r>
              <a:rPr b="1" sz="3600" lang="en"/>
              <a:t>: </a:t>
            </a:r>
            <a:r>
              <a:rPr lang="en"/>
              <a:t>Setting different levels of importance.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Legibility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Legibility is a combination of factors:</a:t>
            </a:r>
          </a:p>
          <a:p>
            <a:pPr rtl="0" lvl="0" indent="-419100" marL="9144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____________</a:t>
            </a:r>
          </a:p>
          <a:p>
            <a:pPr rtl="0" lvl="0" indent="-419100" marL="9144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____________</a:t>
            </a:r>
          </a:p>
          <a:p>
            <a:pPr rtl="0" lvl="0" indent="-419100" marL="9144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________________________</a:t>
            </a:r>
          </a:p>
          <a:p>
            <a:pPr lvl="0" indent="-419100" marL="9144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____________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3 Types of Font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____________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____________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____________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Serifs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1600200" x="457200"/>
            <a:ext cy="4967700" cx="5638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____________</a:t>
            </a:r>
            <a:r>
              <a:rPr b="1" sz="3600" lang="en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/>
              <a:t>Serif fonts have contrasting strokes and lines. They also have little extensions from different parts.</a:t>
            </a:r>
          </a:p>
          <a:p>
            <a:pPr rtl="0" lvl="0">
              <a:buNone/>
            </a:pPr>
            <a:r>
              <a:rPr lang="en"/>
              <a:t>-Helps ____________________ __________________________________ in print and digitally. 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855150" x="6229350"/>
            <a:ext cy="3343275" cx="24574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Sans- Serifs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600200" x="457200"/>
            <a:ext cy="4967700" cx="5638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____________</a:t>
            </a:r>
            <a:r>
              <a:rPr b="1" sz="3600" lang="en"/>
              <a:t>: </a:t>
            </a:r>
            <a:r>
              <a:rPr lang="en"/>
              <a:t>Sans-Serifs have uniform strokes throughout. Good for computers, but can be bad when ________________________________________________.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855150" x="6229350"/>
            <a:ext cy="3343275" cx="24574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