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  <p:embeddedFont>
      <p:font typeface="Merriweather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erriweather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7" Type="http://schemas.openxmlformats.org/officeDocument/2006/relationships/font" Target="fonts/Merriweather-regular.fntdata"/><Relationship Id="rId16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erriweather-italic.fntdata"/><Relationship Id="rId6" Type="http://schemas.openxmlformats.org/officeDocument/2006/relationships/slide" Target="slides/slide1.xml"/><Relationship Id="rId18" Type="http://schemas.openxmlformats.org/officeDocument/2006/relationships/font" Target="fonts/Merriweather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a230c4d32e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2a230c4d32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a14800584d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a14800584d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a14800584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a14800584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a14800584d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a14800584d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a14800584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a14800584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a14800584d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a14800584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a14800584d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a14800584d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diva-portal.org/smash/get/diva2:1663130/FULLTEXT01.pdf" TargetMode="External"/><Relationship Id="rId4" Type="http://schemas.openxmlformats.org/officeDocument/2006/relationships/hyperlink" Target="https://hbr.org/2022/01/why-we-continue-to-rely-on-and-love-to-do-lists" TargetMode="External"/><Relationship Id="rId5" Type="http://schemas.openxmlformats.org/officeDocument/2006/relationships/hyperlink" Target="https://www.fastcompany.com/90890188/your-to-do-list-is-sabotaging-your-true-productivity-heres-what-to-do-instead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TaskHub</a:t>
            </a:r>
            <a:endParaRPr sz="4000"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1878550"/>
            <a:ext cx="61479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Team C.o.C. - Ijahmin Balser, Max Barrett, Carter Koehn, Jaden Yon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25" y="500925"/>
            <a:ext cx="37065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Problem</a:t>
            </a:r>
            <a:endParaRPr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81775" y="1172500"/>
            <a:ext cx="4166400" cy="380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n">
                <a:solidFill>
                  <a:schemeClr val="lt1"/>
                </a:solidFill>
              </a:rPr>
              <a:t>Todo lists have been proven to increase productivity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">
              <a:solidFill>
                <a:schemeClr val="lt1"/>
              </a:solidFill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n">
                <a:solidFill>
                  <a:schemeClr val="lt1"/>
                </a:solidFill>
              </a:rPr>
              <a:t>Sometimes todo </a:t>
            </a:r>
            <a:r>
              <a:rPr lang="en">
                <a:solidFill>
                  <a:schemeClr val="lt1"/>
                </a:solidFill>
              </a:rPr>
              <a:t>lists</a:t>
            </a:r>
            <a:r>
              <a:rPr lang="en">
                <a:solidFill>
                  <a:schemeClr val="lt1"/>
                </a:solidFill>
              </a:rPr>
              <a:t> can cause more stress than they are worth</a:t>
            </a:r>
            <a:endParaRPr>
              <a:solidFill>
                <a:schemeClr val="lt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</a:pPr>
            <a:r>
              <a:rPr lang="en">
                <a:solidFill>
                  <a:schemeClr val="lt1"/>
                </a:solidFill>
              </a:rPr>
              <a:t>Overwhelming tasks</a:t>
            </a:r>
            <a:endParaRPr>
              <a:solidFill>
                <a:schemeClr val="lt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</a:pPr>
            <a:r>
              <a:rPr lang="en">
                <a:solidFill>
                  <a:schemeClr val="lt1"/>
                </a:solidFill>
              </a:rPr>
              <a:t>Complicated</a:t>
            </a:r>
            <a:endParaRPr>
              <a:solidFill>
                <a:schemeClr val="lt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</a:pPr>
            <a:r>
              <a:rPr lang="en">
                <a:solidFill>
                  <a:schemeClr val="lt1"/>
                </a:solidFill>
              </a:rPr>
              <a:t>Excess </a:t>
            </a:r>
            <a:r>
              <a:rPr lang="en">
                <a:solidFill>
                  <a:schemeClr val="lt1"/>
                </a:solidFill>
              </a:rPr>
              <a:t>information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">
              <a:solidFill>
                <a:schemeClr val="lt1"/>
              </a:solidFill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n">
                <a:solidFill>
                  <a:schemeClr val="lt1"/>
                </a:solidFill>
              </a:rPr>
              <a:t>All tasks are weighted equally</a:t>
            </a:r>
            <a:endParaRPr>
              <a:solidFill>
                <a:schemeClr val="lt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</a:pPr>
            <a:r>
              <a:rPr lang="en">
                <a:solidFill>
                  <a:schemeClr val="lt1"/>
                </a:solidFill>
              </a:rPr>
              <a:t>All easy tasks finished first </a:t>
            </a:r>
            <a:endParaRPr>
              <a:solidFill>
                <a:schemeClr val="lt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</a:pPr>
            <a:r>
              <a:rPr lang="en">
                <a:solidFill>
                  <a:schemeClr val="lt1"/>
                </a:solidFill>
              </a:rPr>
              <a:t>Hard tasks left until end causing stress and burnout 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4"/>
          <p:cNvSpPr txBox="1"/>
          <p:nvPr>
            <p:ph type="title"/>
          </p:nvPr>
        </p:nvSpPr>
        <p:spPr>
          <a:xfrm>
            <a:off x="4897925" y="500925"/>
            <a:ext cx="37065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The Solution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4667975" y="1172500"/>
            <a:ext cx="4166400" cy="349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Our application fixes this problem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Tasks size will be proportional to the time it will take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Ask user for the total time they have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Ask user estimated time for each task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Stops user from having too many tasks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Incent</a:t>
            </a:r>
            <a:r>
              <a:rPr lang="en"/>
              <a:t>ivizes user to complete bigger tasks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Still easy to use and not complicated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Related Works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Todoist - Popular app used by 30+ million people/teams including Netflix, Microsoft, Disney, and Amazon</a:t>
            </a:r>
            <a:endParaRPr/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TickTick - ToDo App with synchronization on over 10 platforms</a:t>
            </a:r>
            <a:endParaRPr/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Investigation into project management tools and techniques currently used in practice - Malak Shammakh, Noura Touma, and Volodymyr Trykoz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Emphasizes importance of experience and education to facilitate proper use of PM tools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Concepts Used For Project</a:t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Requirements Engineering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Having an upfront list of what we wanted our app to do simplified a lot of work along the way</a:t>
            </a:r>
            <a:endParaRPr/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Project Management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Effective project management allowed our team to work together in an efficient manner</a:t>
            </a:r>
            <a:endParaRPr/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Software Process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Use of prototyping model gave us a clear manner in which we could refine the design of our project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</a:t>
            </a:r>
            <a:endParaRPr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Deploy app to a server</a:t>
            </a:r>
            <a:endParaRPr/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Database</a:t>
            </a:r>
            <a:endParaRPr/>
          </a:p>
          <a:p>
            <a:pPr indent="-298450" lvl="1" marL="914400" rtl="0" algn="l">
              <a:spcBef>
                <a:spcPts val="120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Users</a:t>
            </a:r>
            <a:endParaRPr/>
          </a:p>
          <a:p>
            <a:pPr indent="-298450" lvl="1" marL="914400" rtl="0" algn="l">
              <a:spcBef>
                <a:spcPts val="120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Tasks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Different task reward </a:t>
            </a:r>
            <a:r>
              <a:rPr lang="en"/>
              <a:t>algorithm</a:t>
            </a:r>
            <a:endParaRPr/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Online/Friends Scoreboard</a:t>
            </a:r>
            <a:endParaRPr/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Create version of site for mobile users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856050" y="1053000"/>
            <a:ext cx="7431900" cy="1846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0"/>
              <a:t>Live Demo</a:t>
            </a:r>
            <a:endParaRPr sz="7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https://www.diva-portal.org/smash/get/diva2:1663130/FULLTEXT01.pdf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https://hbr.org/2022/01/why-we-continue-to-rely-on-and-love-to-do-lists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https://www.fastcompany.com/90890188/your-to-do-list-is-sabotaging-your-true-productivity-heres-what-to-do-instead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