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28c7787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28c7787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2acb085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2acb085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28c7787c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28c7787c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28c7787c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28c7787c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770750" y="750675"/>
            <a:ext cx="5602500" cy="1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TODO Application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Team C.o.C.</a:t>
            </a:r>
            <a:endParaRPr sz="21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832500" y="4358750"/>
            <a:ext cx="49998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Jaden Yon, Ijahmin Balser, Max Barrett, Carter Koehn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TODO lists can be overwhelming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 many tasks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Excess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Hard to choose which task should come first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Priority </a:t>
            </a:r>
            <a:r>
              <a:rPr lang="en"/>
              <a:t>management</a:t>
            </a:r>
            <a:r>
              <a:rPr lang="en"/>
              <a:t> can be stressful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Completing short tasks immediately can feel productive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Leaving long tasks for the end creates more fatigue and stress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know what priority to set?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Without a set priority for each task it can be hard to choose when to do each thing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41825" y="1511000"/>
            <a:ext cx="4769700" cy="318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63150" y="1633100"/>
            <a:ext cx="2151900" cy="148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293400" y="2100050"/>
            <a:ext cx="109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Task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 hours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213625" y="1739925"/>
            <a:ext cx="1846800" cy="55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213625" y="2464675"/>
            <a:ext cx="1846800" cy="55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629600" y="1732275"/>
            <a:ext cx="101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Task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 hour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629600" y="2457025"/>
            <a:ext cx="101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Task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 hour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5746375" y="1350750"/>
            <a:ext cx="30861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to use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require tons of information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Puts emphasis on the size of a task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Makes sure user does not have too many tasks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4064550" y="4124000"/>
            <a:ext cx="101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hours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goal of project is to simplify the process of organizing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Proposed TODO App would give users access to an easy to manage system for organizing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App’s customizability and simplicity will prevent unnecessary confusion and frustration while users plan their schedule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927650" y="2501350"/>
            <a:ext cx="381000" cy="364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7"/>
          <p:cNvCxnSpPr>
            <a:stCxn id="97" idx="4"/>
          </p:cNvCxnSpPr>
          <p:nvPr/>
        </p:nvCxnSpPr>
        <p:spPr>
          <a:xfrm>
            <a:off x="1118150" y="2865850"/>
            <a:ext cx="16500" cy="5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 flipH="1">
            <a:off x="969050" y="3371050"/>
            <a:ext cx="1656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 rot="10800000">
            <a:off x="1134700" y="3370850"/>
            <a:ext cx="14910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964850" y="3064475"/>
            <a:ext cx="30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7"/>
          <p:cNvSpPr/>
          <p:nvPr/>
        </p:nvSpPr>
        <p:spPr>
          <a:xfrm>
            <a:off x="2327400" y="1399750"/>
            <a:ext cx="4489200" cy="343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7871800" y="2328938"/>
            <a:ext cx="381000" cy="364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7"/>
          <p:cNvCxnSpPr>
            <a:stCxn id="103" idx="4"/>
          </p:cNvCxnSpPr>
          <p:nvPr/>
        </p:nvCxnSpPr>
        <p:spPr>
          <a:xfrm>
            <a:off x="8062300" y="2693438"/>
            <a:ext cx="16500" cy="5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 flipH="1">
            <a:off x="7913200" y="3198638"/>
            <a:ext cx="1656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 rot="10800000">
            <a:off x="8078850" y="3198438"/>
            <a:ext cx="14910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7909000" y="2892063"/>
            <a:ext cx="30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7"/>
          <p:cNvSpPr/>
          <p:nvPr/>
        </p:nvSpPr>
        <p:spPr>
          <a:xfrm>
            <a:off x="7681250" y="2441488"/>
            <a:ext cx="381000" cy="364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>
            <a:stCxn id="108" idx="4"/>
          </p:cNvCxnSpPr>
          <p:nvPr/>
        </p:nvCxnSpPr>
        <p:spPr>
          <a:xfrm>
            <a:off x="7871750" y="2805988"/>
            <a:ext cx="16500" cy="5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 flipH="1">
            <a:off x="7722650" y="3311188"/>
            <a:ext cx="1656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/>
          <p:nvPr/>
        </p:nvCxnSpPr>
        <p:spPr>
          <a:xfrm rot="10800000">
            <a:off x="7888300" y="3310988"/>
            <a:ext cx="14910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7718450" y="3004613"/>
            <a:ext cx="30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/>
          <p:nvPr/>
        </p:nvSpPr>
        <p:spPr>
          <a:xfrm>
            <a:off x="7476725" y="2574163"/>
            <a:ext cx="381000" cy="3645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7"/>
          <p:cNvCxnSpPr>
            <a:stCxn id="113" idx="4"/>
          </p:cNvCxnSpPr>
          <p:nvPr/>
        </p:nvCxnSpPr>
        <p:spPr>
          <a:xfrm>
            <a:off x="7667225" y="2938663"/>
            <a:ext cx="16500" cy="5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 flipH="1">
            <a:off x="7518125" y="3443863"/>
            <a:ext cx="1656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 rot="10800000">
            <a:off x="7683775" y="3443663"/>
            <a:ext cx="14910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7513925" y="3137288"/>
            <a:ext cx="30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/>
          <p:nvPr/>
        </p:nvSpPr>
        <p:spPr>
          <a:xfrm>
            <a:off x="3605175" y="3081150"/>
            <a:ext cx="1297200" cy="1020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683550" y="1894625"/>
            <a:ext cx="1040400" cy="702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051800" y="1739188"/>
            <a:ext cx="1040400" cy="702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5420050" y="1898200"/>
            <a:ext cx="1040400" cy="702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727200" y="1399750"/>
            <a:ext cx="1689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TODO App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358950" y="2063525"/>
            <a:ext cx="1689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Set Task Priority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727200" y="1894625"/>
            <a:ext cx="1689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Add Task Members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311563" y="2047425"/>
            <a:ext cx="12972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Estimate Task Duration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687225" y="3366925"/>
            <a:ext cx="11331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Add task to task collection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73350" y="3681500"/>
            <a:ext cx="1689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User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035200" y="3728625"/>
            <a:ext cx="1689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Task Members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013750" y="2451813"/>
            <a:ext cx="1689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&lt;&lt;includes&gt;&gt;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2882400" y="2579063"/>
            <a:ext cx="1689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&lt;&lt;includes&gt;&gt;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4104850" y="2738200"/>
            <a:ext cx="1689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&lt;&lt;includes&gt;&gt;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17"/>
          <p:cNvCxnSpPr>
            <a:stCxn id="119" idx="4"/>
            <a:endCxn id="118" idx="1"/>
          </p:cNvCxnSpPr>
          <p:nvPr/>
        </p:nvCxnSpPr>
        <p:spPr>
          <a:xfrm>
            <a:off x="3203750" y="2596925"/>
            <a:ext cx="591300" cy="6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>
            <a:stCxn id="120" idx="4"/>
            <a:endCxn id="118" idx="0"/>
          </p:cNvCxnSpPr>
          <p:nvPr/>
        </p:nvCxnSpPr>
        <p:spPr>
          <a:xfrm flipH="1">
            <a:off x="4253700" y="2441488"/>
            <a:ext cx="318300" cy="6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>
            <a:stCxn id="121" idx="4"/>
            <a:endCxn id="118" idx="7"/>
          </p:cNvCxnSpPr>
          <p:nvPr/>
        </p:nvCxnSpPr>
        <p:spPr>
          <a:xfrm flipH="1">
            <a:off x="4712350" y="2600500"/>
            <a:ext cx="12279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>
            <a:endCxn id="118" idx="2"/>
          </p:cNvCxnSpPr>
          <p:nvPr/>
        </p:nvCxnSpPr>
        <p:spPr>
          <a:xfrm>
            <a:off x="1425675" y="2966250"/>
            <a:ext cx="2179500" cy="6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stCxn id="118" idx="6"/>
          </p:cNvCxnSpPr>
          <p:nvPr/>
        </p:nvCxnSpPr>
        <p:spPr>
          <a:xfrm flipH="1" rot="10800000">
            <a:off x="4902375" y="3151050"/>
            <a:ext cx="24039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 txBox="1"/>
          <p:nvPr/>
        </p:nvSpPr>
        <p:spPr>
          <a:xfrm>
            <a:off x="2244300" y="2936200"/>
            <a:ext cx="13584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Submit task with specifications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5537763" y="2983713"/>
            <a:ext cx="11331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Notify task members of new task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5393625" y="3731425"/>
            <a:ext cx="1133100" cy="92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7"/>
          <p:cNvCxnSpPr>
            <a:stCxn id="118" idx="5"/>
            <a:endCxn id="139" idx="2"/>
          </p:cNvCxnSpPr>
          <p:nvPr/>
        </p:nvCxnSpPr>
        <p:spPr>
          <a:xfrm>
            <a:off x="4712404" y="3952287"/>
            <a:ext cx="6813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7"/>
          <p:cNvSpPr txBox="1"/>
          <p:nvPr/>
        </p:nvSpPr>
        <p:spPr>
          <a:xfrm>
            <a:off x="5402238" y="3926175"/>
            <a:ext cx="11331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Update TODO list UI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