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Dosis"/>
      <p:regular r:id="rId27"/>
      <p:bold r:id="rId28"/>
    </p:embeddedFont>
    <p:embeddedFont>
      <p:font typeface="Raleway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Dosis ExtraLight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DosisExtraLight-bold.fntdata"/><Relationship Id="rId41" Type="http://schemas.openxmlformats.org/officeDocument/2006/relationships/font" Target="fonts/DosisExtraLight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osis-bold.fntdata"/><Relationship Id="rId27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e24941db4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e24941db4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3" name="Google Shape;11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4" name="Google Shape;11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e24941db4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e24941db4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24941db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24941db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e24941db4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e24941db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24941db4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24941db4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2" name="Google Shape;1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 flipH="1">
            <a:off x="914563" y="193409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 flipH="1">
            <a:off x="637513" y="231592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ctrTitle"/>
          </p:nvPr>
        </p:nvSpPr>
        <p:spPr>
          <a:xfrm flipH="1">
            <a:off x="914563" y="371892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3" type="subTitle"/>
          </p:nvPr>
        </p:nvSpPr>
        <p:spPr>
          <a:xfrm flipH="1">
            <a:off x="511663" y="4101931"/>
            <a:ext cx="2366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ctrTitle"/>
          </p:nvPr>
        </p:nvSpPr>
        <p:spPr>
          <a:xfrm flipH="1">
            <a:off x="3791700" y="193409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5" type="subTitle"/>
          </p:nvPr>
        </p:nvSpPr>
        <p:spPr>
          <a:xfrm flipH="1">
            <a:off x="3514650" y="231592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6" type="ctrTitle"/>
          </p:nvPr>
        </p:nvSpPr>
        <p:spPr>
          <a:xfrm flipH="1">
            <a:off x="6641342" y="371892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7" type="subTitle"/>
          </p:nvPr>
        </p:nvSpPr>
        <p:spPr>
          <a:xfrm flipH="1">
            <a:off x="6364292" y="4101931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8" type="ctrTitle"/>
          </p:nvPr>
        </p:nvSpPr>
        <p:spPr>
          <a:xfrm flipH="1">
            <a:off x="3791700" y="371892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9" type="subTitle"/>
          </p:nvPr>
        </p:nvSpPr>
        <p:spPr>
          <a:xfrm flipH="1">
            <a:off x="3514650" y="4101931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13" type="ctrTitle"/>
          </p:nvPr>
        </p:nvSpPr>
        <p:spPr>
          <a:xfrm flipH="1">
            <a:off x="6641342" y="193409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4" type="subTitle"/>
          </p:nvPr>
        </p:nvSpPr>
        <p:spPr>
          <a:xfrm flipH="1">
            <a:off x="6364292" y="231592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5" type="title"/>
          </p:nvPr>
        </p:nvSpPr>
        <p:spPr>
          <a:xfrm>
            <a:off x="311700" y="38209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16500" y="347464"/>
            <a:ext cx="475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ctrTitle"/>
          </p:nvPr>
        </p:nvSpPr>
        <p:spPr>
          <a:xfrm flipH="1">
            <a:off x="652624" y="1540500"/>
            <a:ext cx="265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 flipH="1">
            <a:off x="652624" y="1918111"/>
            <a:ext cx="2652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3311803" y="1765675"/>
            <a:ext cx="8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 flipH="1">
            <a:off x="5806476" y="2158804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 flipH="1">
            <a:off x="5806476" y="2525490"/>
            <a:ext cx="265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6" type="title"/>
          </p:nvPr>
        </p:nvSpPr>
        <p:spPr>
          <a:xfrm>
            <a:off x="4852249" y="2320275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ctrTitle"/>
          </p:nvPr>
        </p:nvSpPr>
        <p:spPr>
          <a:xfrm flipH="1">
            <a:off x="851824" y="2550833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subTitle"/>
          </p:nvPr>
        </p:nvSpPr>
        <p:spPr>
          <a:xfrm flipH="1">
            <a:off x="699424" y="2931224"/>
            <a:ext cx="26055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9" type="title"/>
          </p:nvPr>
        </p:nvSpPr>
        <p:spPr>
          <a:xfrm>
            <a:off x="3198543" y="2687826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3" type="ctrTitle"/>
          </p:nvPr>
        </p:nvSpPr>
        <p:spPr>
          <a:xfrm flipH="1">
            <a:off x="5806476" y="3157143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4" type="subTitle"/>
          </p:nvPr>
        </p:nvSpPr>
        <p:spPr>
          <a:xfrm flipH="1">
            <a:off x="5806476" y="3523828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5" type="title"/>
          </p:nvPr>
        </p:nvSpPr>
        <p:spPr>
          <a:xfrm>
            <a:off x="4852249" y="3318626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6" type="ctrTitle"/>
          </p:nvPr>
        </p:nvSpPr>
        <p:spPr>
          <a:xfrm flipH="1">
            <a:off x="851824" y="356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7" type="subTitle"/>
          </p:nvPr>
        </p:nvSpPr>
        <p:spPr>
          <a:xfrm flipH="1">
            <a:off x="851824" y="394809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8" type="title"/>
          </p:nvPr>
        </p:nvSpPr>
        <p:spPr>
          <a:xfrm>
            <a:off x="3251519" y="371042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3308350" y="2031176"/>
            <a:ext cx="4182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4931350" y="245085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4"/>
          <p:cNvSpPr txBox="1"/>
          <p:nvPr>
            <p:ph idx="2" type="title"/>
          </p:nvPr>
        </p:nvSpPr>
        <p:spPr>
          <a:xfrm>
            <a:off x="5250550" y="793375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471971" y="344146"/>
            <a:ext cx="50565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ctrTitle"/>
          </p:nvPr>
        </p:nvSpPr>
        <p:spPr>
          <a:xfrm flipH="1">
            <a:off x="6465599" y="294935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 flipH="1">
            <a:off x="5965199" y="3552496"/>
            <a:ext cx="2561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ctrTitle"/>
          </p:nvPr>
        </p:nvSpPr>
        <p:spPr>
          <a:xfrm flipH="1">
            <a:off x="3791699" y="294935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subTitle"/>
          </p:nvPr>
        </p:nvSpPr>
        <p:spPr>
          <a:xfrm flipH="1">
            <a:off x="3291299" y="3552496"/>
            <a:ext cx="2561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 flipH="1">
            <a:off x="1117799" y="294935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5" type="subTitle"/>
          </p:nvPr>
        </p:nvSpPr>
        <p:spPr>
          <a:xfrm flipH="1">
            <a:off x="617399" y="3552496"/>
            <a:ext cx="2561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6" type="title"/>
          </p:nvPr>
        </p:nvSpPr>
        <p:spPr>
          <a:xfrm>
            <a:off x="4966150" y="344150"/>
            <a:ext cx="35622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801000" y="234781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4931350" y="276749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9"/>
          <p:cNvSpPr txBox="1"/>
          <p:nvPr>
            <p:ph idx="2" type="title"/>
          </p:nvPr>
        </p:nvSpPr>
        <p:spPr>
          <a:xfrm>
            <a:off x="5250550" y="3770263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ctrTitle"/>
          </p:nvPr>
        </p:nvSpPr>
        <p:spPr>
          <a:xfrm flipH="1">
            <a:off x="6258440" y="368464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 flipH="1">
            <a:off x="6258340" y="3005695"/>
            <a:ext cx="2142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 flipH="1">
            <a:off x="6266164" y="2289825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3" type="subTitle"/>
          </p:nvPr>
        </p:nvSpPr>
        <p:spPr>
          <a:xfrm flipH="1">
            <a:off x="6266251" y="1606169"/>
            <a:ext cx="24525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0"/>
          <p:cNvSpPr txBox="1"/>
          <p:nvPr>
            <p:ph idx="4" type="ctrTitle"/>
          </p:nvPr>
        </p:nvSpPr>
        <p:spPr>
          <a:xfrm flipH="1">
            <a:off x="923775" y="3041034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5" type="subTitle"/>
          </p:nvPr>
        </p:nvSpPr>
        <p:spPr>
          <a:xfrm flipH="1">
            <a:off x="575475" y="2355312"/>
            <a:ext cx="2142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0"/>
          <p:cNvSpPr txBox="1"/>
          <p:nvPr>
            <p:ph idx="6" type="title"/>
          </p:nvPr>
        </p:nvSpPr>
        <p:spPr>
          <a:xfrm>
            <a:off x="602850" y="347669"/>
            <a:ext cx="49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-flair.training/blogs/install-keras-on-linux-windows/" TargetMode="External"/><Relationship Id="rId4" Type="http://schemas.openxmlformats.org/officeDocument/2006/relationships/hyperlink" Target="https://data-flair.training/blogs/install-keras-on-linux-window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XcvAla9hFp8KHz21ADXRpZ7b5UgT-poKhOLb40H1Xdw/edit#gid=0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news.mit.edu/2017/explained-neural-networks-deep-learning-04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700" y="218750"/>
            <a:ext cx="1246525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052225" y="3484775"/>
            <a:ext cx="4816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 to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Md Forhad Rabbi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Associate Professor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346150" y="1949725"/>
            <a:ext cx="652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Image Classification-Deep Learning Project in Python With Keras.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300500" y="1607800"/>
            <a:ext cx="47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570800" y="2720900"/>
            <a:ext cx="42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Code: CSE-475 (Machine Learning Lab)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83850" y="3542975"/>
            <a:ext cx="2982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Ijaj Mahmud Badhan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Reg. No.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2016331005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year,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 Semester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9"/>
          <p:cNvSpPr txBox="1"/>
          <p:nvPr/>
        </p:nvSpPr>
        <p:spPr>
          <a:xfrm>
            <a:off x="341550" y="241100"/>
            <a:ext cx="533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>
                <a:solidFill>
                  <a:srgbClr val="00A99D"/>
                </a:solidFill>
                <a:highlight>
                  <a:srgbClr val="FFFFFF"/>
                </a:highlight>
              </a:rPr>
              <a:t>Artificial Neural Network</a:t>
            </a:r>
            <a:endParaRPr b="0" i="0" sz="3000" u="none" cap="none" strike="noStrike">
              <a:solidFill>
                <a:srgbClr val="00A9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9"/>
          <p:cNvSpPr txBox="1"/>
          <p:nvPr/>
        </p:nvSpPr>
        <p:spPr>
          <a:xfrm>
            <a:off x="442050" y="1145225"/>
            <a:ext cx="5153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➔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An </a:t>
            </a:r>
            <a:r>
              <a:rPr b="1" lang="en-GB" sz="1600">
                <a:solidFill>
                  <a:srgbClr val="202124"/>
                </a:solidFill>
                <a:highlight>
                  <a:srgbClr val="FFFFFF"/>
                </a:highlight>
              </a:rPr>
              <a:t>artificial neural network</a:t>
            </a: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 (ANN) is the piece of </a:t>
            </a:r>
            <a:r>
              <a:rPr b="1" lang="en-GB" sz="1600">
                <a:solidFill>
                  <a:srgbClr val="202124"/>
                </a:solidFill>
                <a:highlight>
                  <a:srgbClr val="FFFFFF"/>
                </a:highlight>
              </a:rPr>
              <a:t>a</a:t>
            </a: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 computing system designed to simulate the way the human brain analyzes and processes information.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➔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It is the foundation of </a:t>
            </a:r>
            <a:r>
              <a:rPr b="1" lang="en-GB" sz="1600">
                <a:solidFill>
                  <a:srgbClr val="202124"/>
                </a:solidFill>
                <a:highlight>
                  <a:srgbClr val="FFFFFF"/>
                </a:highlight>
              </a:rPr>
              <a:t>artificial</a:t>
            </a: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 intelligence (AI) and solves problems that would prove impossible or difficult by human or statistical standards.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70" name="Google Shape;770;p29"/>
          <p:cNvSpPr/>
          <p:nvPr/>
        </p:nvSpPr>
        <p:spPr>
          <a:xfrm>
            <a:off x="6315000" y="1308150"/>
            <a:ext cx="2615700" cy="252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29"/>
          <p:cNvGrpSpPr/>
          <p:nvPr/>
        </p:nvGrpSpPr>
        <p:grpSpPr>
          <a:xfrm>
            <a:off x="6712788" y="1641376"/>
            <a:ext cx="1665442" cy="1603450"/>
            <a:chOff x="1486550" y="2579925"/>
            <a:chExt cx="341300" cy="367250"/>
          </a:xfrm>
        </p:grpSpPr>
        <p:sp>
          <p:nvSpPr>
            <p:cNvPr id="772" name="Google Shape;772;p29"/>
            <p:cNvSpPr/>
            <p:nvPr/>
          </p:nvSpPr>
          <p:spPr>
            <a:xfrm>
              <a:off x="1487550" y="2579925"/>
              <a:ext cx="340300" cy="367250"/>
            </a:xfrm>
            <a:custGeom>
              <a:rect b="b" l="l" r="r" t="t"/>
              <a:pathLst>
                <a:path extrusionOk="0" h="14690" w="13612">
                  <a:moveTo>
                    <a:pt x="5999" y="1"/>
                  </a:moveTo>
                  <a:cubicBezTo>
                    <a:pt x="5972" y="1"/>
                    <a:pt x="5948" y="7"/>
                    <a:pt x="5927" y="19"/>
                  </a:cubicBezTo>
                  <a:lnTo>
                    <a:pt x="5798" y="93"/>
                  </a:lnTo>
                  <a:cubicBezTo>
                    <a:pt x="5749" y="122"/>
                    <a:pt x="5718" y="183"/>
                    <a:pt x="5718" y="271"/>
                  </a:cubicBezTo>
                  <a:lnTo>
                    <a:pt x="5700" y="6421"/>
                  </a:lnTo>
                  <a:cubicBezTo>
                    <a:pt x="5700" y="6596"/>
                    <a:pt x="5821" y="6806"/>
                    <a:pt x="5972" y="6895"/>
                  </a:cubicBezTo>
                  <a:cubicBezTo>
                    <a:pt x="5897" y="6854"/>
                    <a:pt x="5800" y="6834"/>
                    <a:pt x="5704" y="6834"/>
                  </a:cubicBezTo>
                  <a:cubicBezTo>
                    <a:pt x="5605" y="6834"/>
                    <a:pt x="5506" y="6856"/>
                    <a:pt x="5430" y="6900"/>
                  </a:cubicBezTo>
                  <a:lnTo>
                    <a:pt x="113" y="9991"/>
                  </a:lnTo>
                  <a:cubicBezTo>
                    <a:pt x="37" y="10034"/>
                    <a:pt x="1" y="10092"/>
                    <a:pt x="1" y="10149"/>
                  </a:cubicBezTo>
                  <a:lnTo>
                    <a:pt x="1" y="10298"/>
                  </a:lnTo>
                  <a:cubicBezTo>
                    <a:pt x="1" y="10355"/>
                    <a:pt x="39" y="10413"/>
                    <a:pt x="116" y="10458"/>
                  </a:cubicBezTo>
                  <a:lnTo>
                    <a:pt x="7327" y="14623"/>
                  </a:lnTo>
                  <a:cubicBezTo>
                    <a:pt x="7404" y="14667"/>
                    <a:pt x="7504" y="14689"/>
                    <a:pt x="7603" y="14689"/>
                  </a:cubicBezTo>
                  <a:cubicBezTo>
                    <a:pt x="7703" y="14689"/>
                    <a:pt x="7802" y="14667"/>
                    <a:pt x="7878" y="14623"/>
                  </a:cubicBezTo>
                  <a:lnTo>
                    <a:pt x="13195" y="11533"/>
                  </a:lnTo>
                  <a:cubicBezTo>
                    <a:pt x="13271" y="11489"/>
                    <a:pt x="13308" y="11432"/>
                    <a:pt x="13308" y="11373"/>
                  </a:cubicBezTo>
                  <a:lnTo>
                    <a:pt x="13308" y="11231"/>
                  </a:lnTo>
                  <a:cubicBezTo>
                    <a:pt x="13311" y="11174"/>
                    <a:pt x="13275" y="11115"/>
                    <a:pt x="13202" y="11071"/>
                  </a:cubicBezTo>
                  <a:lnTo>
                    <a:pt x="13202" y="11071"/>
                  </a:lnTo>
                  <a:cubicBezTo>
                    <a:pt x="13241" y="11091"/>
                    <a:pt x="13278" y="11101"/>
                    <a:pt x="13312" y="11101"/>
                  </a:cubicBezTo>
                  <a:cubicBezTo>
                    <a:pt x="13339" y="11101"/>
                    <a:pt x="13364" y="11094"/>
                    <a:pt x="13385" y="11082"/>
                  </a:cubicBezTo>
                  <a:lnTo>
                    <a:pt x="13385" y="11082"/>
                  </a:lnTo>
                  <a:cubicBezTo>
                    <a:pt x="13385" y="11082"/>
                    <a:pt x="13385" y="11083"/>
                    <a:pt x="13384" y="11083"/>
                  </a:cubicBezTo>
                  <a:lnTo>
                    <a:pt x="13513" y="11008"/>
                  </a:lnTo>
                  <a:cubicBezTo>
                    <a:pt x="13563" y="10979"/>
                    <a:pt x="13593" y="10917"/>
                    <a:pt x="13593" y="10831"/>
                  </a:cubicBezTo>
                  <a:lnTo>
                    <a:pt x="13612" y="4680"/>
                  </a:lnTo>
                  <a:cubicBezTo>
                    <a:pt x="13612" y="4505"/>
                    <a:pt x="13489" y="4293"/>
                    <a:pt x="13337" y="4204"/>
                  </a:cubicBezTo>
                  <a:lnTo>
                    <a:pt x="6124" y="39"/>
                  </a:lnTo>
                  <a:cubicBezTo>
                    <a:pt x="6079" y="13"/>
                    <a:pt x="6036" y="1"/>
                    <a:pt x="5999" y="1"/>
                  </a:cubicBez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822175" y="2850700"/>
              <a:ext cx="5225" cy="6325"/>
            </a:xfrm>
            <a:custGeom>
              <a:rect b="b" l="l" r="r" t="t"/>
              <a:pathLst>
                <a:path extrusionOk="0" h="253" w="209">
                  <a:moveTo>
                    <a:pt x="208" y="0"/>
                  </a:moveTo>
                  <a:lnTo>
                    <a:pt x="81" y="74"/>
                  </a:lnTo>
                  <a:cubicBezTo>
                    <a:pt x="81" y="161"/>
                    <a:pt x="50" y="223"/>
                    <a:pt x="1" y="252"/>
                  </a:cubicBezTo>
                  <a:lnTo>
                    <a:pt x="128" y="177"/>
                  </a:lnTo>
                  <a:cubicBezTo>
                    <a:pt x="178" y="148"/>
                    <a:pt x="208" y="88"/>
                    <a:pt x="208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1824175" y="2696900"/>
              <a:ext cx="3675" cy="155650"/>
            </a:xfrm>
            <a:custGeom>
              <a:rect b="b" l="l" r="r" t="t"/>
              <a:pathLst>
                <a:path extrusionOk="0" h="6226" w="147">
                  <a:moveTo>
                    <a:pt x="147" y="1"/>
                  </a:moveTo>
                  <a:lnTo>
                    <a:pt x="18" y="76"/>
                  </a:lnTo>
                  <a:lnTo>
                    <a:pt x="1" y="6226"/>
                  </a:lnTo>
                  <a:lnTo>
                    <a:pt x="128" y="6152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637400" y="2580875"/>
              <a:ext cx="183550" cy="106000"/>
            </a:xfrm>
            <a:custGeom>
              <a:rect b="b" l="l" r="r" t="t"/>
              <a:pathLst>
                <a:path extrusionOk="0" h="4240" w="7342">
                  <a:moveTo>
                    <a:pt x="130" y="1"/>
                  </a:moveTo>
                  <a:lnTo>
                    <a:pt x="1" y="75"/>
                  </a:lnTo>
                  <a:lnTo>
                    <a:pt x="7214" y="4239"/>
                  </a:lnTo>
                  <a:lnTo>
                    <a:pt x="7341" y="41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1817725" y="2685000"/>
              <a:ext cx="10125" cy="13825"/>
            </a:xfrm>
            <a:custGeom>
              <a:rect b="b" l="l" r="r" t="t"/>
              <a:pathLst>
                <a:path extrusionOk="0" h="553" w="405">
                  <a:moveTo>
                    <a:pt x="128" y="1"/>
                  </a:moveTo>
                  <a:lnTo>
                    <a:pt x="1" y="74"/>
                  </a:lnTo>
                  <a:cubicBezTo>
                    <a:pt x="153" y="164"/>
                    <a:pt x="277" y="377"/>
                    <a:pt x="276" y="552"/>
                  </a:cubicBezTo>
                  <a:lnTo>
                    <a:pt x="405" y="477"/>
                  </a:lnTo>
                  <a:cubicBezTo>
                    <a:pt x="405" y="302"/>
                    <a:pt x="282" y="88"/>
                    <a:pt x="128" y="1"/>
                  </a:cubicBez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1630050" y="2581800"/>
              <a:ext cx="194625" cy="275650"/>
            </a:xfrm>
            <a:custGeom>
              <a:rect b="b" l="l" r="r" t="t"/>
              <a:pathLst>
                <a:path extrusionOk="0" h="11026" w="7785">
                  <a:moveTo>
                    <a:pt x="172" y="0"/>
                  </a:moveTo>
                  <a:cubicBezTo>
                    <a:pt x="81" y="0"/>
                    <a:pt x="18" y="72"/>
                    <a:pt x="18" y="196"/>
                  </a:cubicBezTo>
                  <a:lnTo>
                    <a:pt x="2" y="6346"/>
                  </a:lnTo>
                  <a:cubicBezTo>
                    <a:pt x="0" y="6521"/>
                    <a:pt x="123" y="6734"/>
                    <a:pt x="277" y="6823"/>
                  </a:cubicBezTo>
                  <a:lnTo>
                    <a:pt x="7489" y="10988"/>
                  </a:lnTo>
                  <a:cubicBezTo>
                    <a:pt x="7534" y="11014"/>
                    <a:pt x="7575" y="11026"/>
                    <a:pt x="7613" y="11026"/>
                  </a:cubicBezTo>
                  <a:cubicBezTo>
                    <a:pt x="7703" y="11026"/>
                    <a:pt x="7766" y="10954"/>
                    <a:pt x="7766" y="10830"/>
                  </a:cubicBezTo>
                  <a:lnTo>
                    <a:pt x="7783" y="4680"/>
                  </a:lnTo>
                  <a:cubicBezTo>
                    <a:pt x="7784" y="4505"/>
                    <a:pt x="7660" y="4292"/>
                    <a:pt x="7508" y="4202"/>
                  </a:cubicBezTo>
                  <a:lnTo>
                    <a:pt x="295" y="38"/>
                  </a:lnTo>
                  <a:cubicBezTo>
                    <a:pt x="251" y="12"/>
                    <a:pt x="209" y="0"/>
                    <a:pt x="172" y="0"/>
                  </a:cubicBez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1487500" y="2833625"/>
              <a:ext cx="2925" cy="7750"/>
            </a:xfrm>
            <a:custGeom>
              <a:rect b="b" l="l" r="r" t="t"/>
              <a:pathLst>
                <a:path extrusionOk="0" h="310" w="117">
                  <a:moveTo>
                    <a:pt x="1" y="1"/>
                  </a:moveTo>
                  <a:lnTo>
                    <a:pt x="1" y="148"/>
                  </a:lnTo>
                  <a:cubicBezTo>
                    <a:pt x="1" y="207"/>
                    <a:pt x="39" y="265"/>
                    <a:pt x="116" y="310"/>
                  </a:cubicBezTo>
                  <a:lnTo>
                    <a:pt x="116" y="161"/>
                  </a:lnTo>
                  <a:cubicBezTo>
                    <a:pt x="39" y="118"/>
                    <a:pt x="1" y="58"/>
                    <a:pt x="1" y="1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817425" y="2860550"/>
              <a:ext cx="2875" cy="7725"/>
            </a:xfrm>
            <a:custGeom>
              <a:rect b="b" l="l" r="r" t="t"/>
              <a:pathLst>
                <a:path extrusionOk="0" h="309" w="115">
                  <a:moveTo>
                    <a:pt x="114" y="1"/>
                  </a:moveTo>
                  <a:cubicBezTo>
                    <a:pt x="114" y="58"/>
                    <a:pt x="76" y="116"/>
                    <a:pt x="0" y="159"/>
                  </a:cubicBezTo>
                  <a:lnTo>
                    <a:pt x="0" y="308"/>
                  </a:lnTo>
                  <a:cubicBezTo>
                    <a:pt x="76" y="265"/>
                    <a:pt x="114" y="207"/>
                    <a:pt x="114" y="150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684450" y="2864525"/>
              <a:ext cx="133000" cy="80975"/>
            </a:xfrm>
            <a:custGeom>
              <a:rect b="b" l="l" r="r" t="t"/>
              <a:pathLst>
                <a:path extrusionOk="0" h="3239" w="5320">
                  <a:moveTo>
                    <a:pt x="5319" y="0"/>
                  </a:moveTo>
                  <a:lnTo>
                    <a:pt x="2" y="3091"/>
                  </a:lnTo>
                  <a:lnTo>
                    <a:pt x="1" y="3239"/>
                  </a:lnTo>
                  <a:lnTo>
                    <a:pt x="1" y="3239"/>
                  </a:lnTo>
                  <a:lnTo>
                    <a:pt x="5319" y="149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490400" y="2837625"/>
              <a:ext cx="180325" cy="107875"/>
            </a:xfrm>
            <a:custGeom>
              <a:rect b="b" l="l" r="r" t="t"/>
              <a:pathLst>
                <a:path extrusionOk="0" h="4315" w="7213">
                  <a:moveTo>
                    <a:pt x="0" y="1"/>
                  </a:moveTo>
                  <a:lnTo>
                    <a:pt x="0" y="150"/>
                  </a:lnTo>
                  <a:lnTo>
                    <a:pt x="7213" y="4315"/>
                  </a:lnTo>
                  <a:lnTo>
                    <a:pt x="7213" y="41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1670700" y="2941800"/>
              <a:ext cx="13825" cy="5350"/>
            </a:xfrm>
            <a:custGeom>
              <a:rect b="b" l="l" r="r" t="t"/>
              <a:pathLst>
                <a:path extrusionOk="0" h="214" w="553">
                  <a:moveTo>
                    <a:pt x="1" y="0"/>
                  </a:moveTo>
                  <a:lnTo>
                    <a:pt x="1" y="148"/>
                  </a:lnTo>
                  <a:cubicBezTo>
                    <a:pt x="78" y="191"/>
                    <a:pt x="178" y="213"/>
                    <a:pt x="277" y="213"/>
                  </a:cubicBezTo>
                  <a:cubicBezTo>
                    <a:pt x="377" y="213"/>
                    <a:pt x="476" y="191"/>
                    <a:pt x="552" y="148"/>
                  </a:cubicBezTo>
                  <a:lnTo>
                    <a:pt x="552" y="0"/>
                  </a:lnTo>
                  <a:cubicBezTo>
                    <a:pt x="476" y="44"/>
                    <a:pt x="377" y="66"/>
                    <a:pt x="277" y="66"/>
                  </a:cubicBezTo>
                  <a:cubicBezTo>
                    <a:pt x="177" y="66"/>
                    <a:pt x="77" y="44"/>
                    <a:pt x="1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1486550" y="2750775"/>
              <a:ext cx="334700" cy="192675"/>
            </a:xfrm>
            <a:custGeom>
              <a:rect b="b" l="l" r="r" t="t"/>
              <a:pathLst>
                <a:path extrusionOk="0" h="7707" w="13388">
                  <a:moveTo>
                    <a:pt x="5746" y="0"/>
                  </a:moveTo>
                  <a:cubicBezTo>
                    <a:pt x="5646" y="0"/>
                    <a:pt x="5546" y="22"/>
                    <a:pt x="5471" y="66"/>
                  </a:cubicBezTo>
                  <a:lnTo>
                    <a:pt x="153" y="3157"/>
                  </a:lnTo>
                  <a:cubicBezTo>
                    <a:pt x="1" y="3244"/>
                    <a:pt x="1" y="3387"/>
                    <a:pt x="154" y="3475"/>
                  </a:cubicBezTo>
                  <a:lnTo>
                    <a:pt x="7367" y="7641"/>
                  </a:lnTo>
                  <a:cubicBezTo>
                    <a:pt x="7444" y="7685"/>
                    <a:pt x="7544" y="7707"/>
                    <a:pt x="7643" y="7707"/>
                  </a:cubicBezTo>
                  <a:cubicBezTo>
                    <a:pt x="7743" y="7707"/>
                    <a:pt x="7842" y="7685"/>
                    <a:pt x="7918" y="7641"/>
                  </a:cubicBezTo>
                  <a:lnTo>
                    <a:pt x="13235" y="4550"/>
                  </a:lnTo>
                  <a:cubicBezTo>
                    <a:pt x="13388" y="4463"/>
                    <a:pt x="13386" y="4320"/>
                    <a:pt x="13234" y="4232"/>
                  </a:cubicBezTo>
                  <a:lnTo>
                    <a:pt x="6021" y="66"/>
                  </a:lnTo>
                  <a:cubicBezTo>
                    <a:pt x="5945" y="22"/>
                    <a:pt x="5845" y="0"/>
                    <a:pt x="5746" y="0"/>
                  </a:cubicBez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550300" y="2759175"/>
              <a:ext cx="256925" cy="147850"/>
            </a:xfrm>
            <a:custGeom>
              <a:rect b="b" l="l" r="r" t="t"/>
              <a:pathLst>
                <a:path extrusionOk="0" h="5914" w="10277">
                  <a:moveTo>
                    <a:pt x="3179" y="1"/>
                  </a:moveTo>
                  <a:cubicBezTo>
                    <a:pt x="3106" y="1"/>
                    <a:pt x="3033" y="17"/>
                    <a:pt x="2978" y="49"/>
                  </a:cubicBezTo>
                  <a:lnTo>
                    <a:pt x="111" y="1715"/>
                  </a:lnTo>
                  <a:cubicBezTo>
                    <a:pt x="1" y="1779"/>
                    <a:pt x="1" y="1884"/>
                    <a:pt x="111" y="1948"/>
                  </a:cubicBezTo>
                  <a:lnTo>
                    <a:pt x="6897" y="5866"/>
                  </a:lnTo>
                  <a:cubicBezTo>
                    <a:pt x="6953" y="5898"/>
                    <a:pt x="7026" y="5914"/>
                    <a:pt x="7099" y="5914"/>
                  </a:cubicBezTo>
                  <a:cubicBezTo>
                    <a:pt x="7172" y="5914"/>
                    <a:pt x="7244" y="5898"/>
                    <a:pt x="7300" y="5866"/>
                  </a:cubicBezTo>
                  <a:lnTo>
                    <a:pt x="10166" y="4199"/>
                  </a:lnTo>
                  <a:cubicBezTo>
                    <a:pt x="10277" y="4136"/>
                    <a:pt x="10277" y="4031"/>
                    <a:pt x="10165" y="3967"/>
                  </a:cubicBezTo>
                  <a:lnTo>
                    <a:pt x="10166" y="3967"/>
                  </a:lnTo>
                  <a:lnTo>
                    <a:pt x="3381" y="49"/>
                  </a:lnTo>
                  <a:cubicBezTo>
                    <a:pt x="3324" y="17"/>
                    <a:pt x="3251" y="1"/>
                    <a:pt x="3179" y="1"/>
                  </a:cubicBez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554750" y="2841100"/>
              <a:ext cx="99625" cy="57125"/>
            </a:xfrm>
            <a:custGeom>
              <a:rect b="b" l="l" r="r" t="t"/>
              <a:pathLst>
                <a:path extrusionOk="0" h="2285" w="3985">
                  <a:moveTo>
                    <a:pt x="1694" y="0"/>
                  </a:moveTo>
                  <a:cubicBezTo>
                    <a:pt x="1647" y="0"/>
                    <a:pt x="1600" y="11"/>
                    <a:pt x="1557" y="32"/>
                  </a:cubicBezTo>
                  <a:lnTo>
                    <a:pt x="76" y="894"/>
                  </a:lnTo>
                  <a:cubicBezTo>
                    <a:pt x="1" y="937"/>
                    <a:pt x="1" y="1009"/>
                    <a:pt x="76" y="1052"/>
                  </a:cubicBezTo>
                  <a:lnTo>
                    <a:pt x="2155" y="2252"/>
                  </a:lnTo>
                  <a:cubicBezTo>
                    <a:pt x="2198" y="2274"/>
                    <a:pt x="2245" y="2284"/>
                    <a:pt x="2292" y="2284"/>
                  </a:cubicBezTo>
                  <a:cubicBezTo>
                    <a:pt x="2338" y="2284"/>
                    <a:pt x="2385" y="2274"/>
                    <a:pt x="2428" y="2252"/>
                  </a:cubicBezTo>
                  <a:lnTo>
                    <a:pt x="3909" y="1392"/>
                  </a:lnTo>
                  <a:cubicBezTo>
                    <a:pt x="3984" y="1347"/>
                    <a:pt x="3984" y="1277"/>
                    <a:pt x="3909" y="1234"/>
                  </a:cubicBezTo>
                  <a:lnTo>
                    <a:pt x="1831" y="32"/>
                  </a:lnTo>
                  <a:cubicBezTo>
                    <a:pt x="1788" y="11"/>
                    <a:pt x="1741" y="0"/>
                    <a:pt x="1694" y="0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1716600" y="2829175"/>
              <a:ext cx="77725" cy="48650"/>
            </a:xfrm>
            <a:custGeom>
              <a:rect b="b" l="l" r="r" t="t"/>
              <a:pathLst>
                <a:path extrusionOk="0" h="1946" w="3109">
                  <a:moveTo>
                    <a:pt x="1217" y="1"/>
                  </a:moveTo>
                  <a:lnTo>
                    <a:pt x="632" y="340"/>
                  </a:lnTo>
                  <a:lnTo>
                    <a:pt x="632" y="396"/>
                  </a:lnTo>
                  <a:lnTo>
                    <a:pt x="585" y="368"/>
                  </a:lnTo>
                  <a:lnTo>
                    <a:pt x="1" y="707"/>
                  </a:lnTo>
                  <a:lnTo>
                    <a:pt x="1" y="853"/>
                  </a:lnTo>
                  <a:lnTo>
                    <a:pt x="589" y="1193"/>
                  </a:lnTo>
                  <a:lnTo>
                    <a:pt x="652" y="1156"/>
                  </a:lnTo>
                  <a:lnTo>
                    <a:pt x="652" y="1230"/>
                  </a:lnTo>
                  <a:lnTo>
                    <a:pt x="1241" y="1569"/>
                  </a:lnTo>
                  <a:lnTo>
                    <a:pt x="1304" y="1532"/>
                  </a:lnTo>
                  <a:lnTo>
                    <a:pt x="1304" y="1606"/>
                  </a:lnTo>
                  <a:lnTo>
                    <a:pt x="1892" y="1946"/>
                  </a:lnTo>
                  <a:lnTo>
                    <a:pt x="2476" y="1606"/>
                  </a:lnTo>
                  <a:lnTo>
                    <a:pt x="2476" y="1551"/>
                  </a:lnTo>
                  <a:lnTo>
                    <a:pt x="2523" y="1579"/>
                  </a:lnTo>
                  <a:lnTo>
                    <a:pt x="3107" y="1239"/>
                  </a:lnTo>
                  <a:lnTo>
                    <a:pt x="3109" y="1093"/>
                  </a:lnTo>
                  <a:lnTo>
                    <a:pt x="2520" y="754"/>
                  </a:lnTo>
                  <a:lnTo>
                    <a:pt x="2456" y="790"/>
                  </a:lnTo>
                  <a:lnTo>
                    <a:pt x="2457" y="717"/>
                  </a:lnTo>
                  <a:lnTo>
                    <a:pt x="1869" y="377"/>
                  </a:lnTo>
                  <a:lnTo>
                    <a:pt x="1804" y="414"/>
                  </a:lnTo>
                  <a:lnTo>
                    <a:pt x="1804" y="340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677125" y="2861325"/>
              <a:ext cx="61925" cy="39425"/>
            </a:xfrm>
            <a:custGeom>
              <a:rect b="b" l="l" r="r" t="t"/>
              <a:pathLst>
                <a:path extrusionOk="0" h="1577" w="2477">
                  <a:moveTo>
                    <a:pt x="584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9" y="826"/>
                  </a:lnTo>
                  <a:lnTo>
                    <a:pt x="652" y="787"/>
                  </a:lnTo>
                  <a:lnTo>
                    <a:pt x="652" y="861"/>
                  </a:lnTo>
                  <a:lnTo>
                    <a:pt x="1240" y="1200"/>
                  </a:lnTo>
                  <a:lnTo>
                    <a:pt x="1305" y="1164"/>
                  </a:lnTo>
                  <a:lnTo>
                    <a:pt x="1305" y="1237"/>
                  </a:lnTo>
                  <a:lnTo>
                    <a:pt x="1892" y="1577"/>
                  </a:lnTo>
                  <a:lnTo>
                    <a:pt x="2477" y="1237"/>
                  </a:lnTo>
                  <a:lnTo>
                    <a:pt x="2477" y="1091"/>
                  </a:lnTo>
                  <a:lnTo>
                    <a:pt x="1952" y="789"/>
                  </a:lnTo>
                  <a:lnTo>
                    <a:pt x="2472" y="486"/>
                  </a:lnTo>
                  <a:lnTo>
                    <a:pt x="2472" y="340"/>
                  </a:lnTo>
                  <a:lnTo>
                    <a:pt x="1884" y="1"/>
                  </a:lnTo>
                  <a:lnTo>
                    <a:pt x="1300" y="340"/>
                  </a:lnTo>
                  <a:lnTo>
                    <a:pt x="1300" y="412"/>
                  </a:lnTo>
                  <a:lnTo>
                    <a:pt x="1237" y="375"/>
                  </a:lnTo>
                  <a:lnTo>
                    <a:pt x="1173" y="412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618375" y="2763350"/>
              <a:ext cx="110775" cy="67700"/>
            </a:xfrm>
            <a:custGeom>
              <a:rect b="b" l="l" r="r" t="t"/>
              <a:pathLst>
                <a:path extrusionOk="0" h="2708" w="4431">
                  <a:moveTo>
                    <a:pt x="585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8" y="826"/>
                  </a:lnTo>
                  <a:lnTo>
                    <a:pt x="651" y="789"/>
                  </a:lnTo>
                  <a:lnTo>
                    <a:pt x="651" y="862"/>
                  </a:lnTo>
                  <a:lnTo>
                    <a:pt x="1240" y="1202"/>
                  </a:lnTo>
                  <a:lnTo>
                    <a:pt x="1304" y="1165"/>
                  </a:lnTo>
                  <a:lnTo>
                    <a:pt x="1303" y="1239"/>
                  </a:lnTo>
                  <a:lnTo>
                    <a:pt x="1891" y="1578"/>
                  </a:lnTo>
                  <a:lnTo>
                    <a:pt x="1956" y="1542"/>
                  </a:lnTo>
                  <a:lnTo>
                    <a:pt x="1956" y="1615"/>
                  </a:lnTo>
                  <a:lnTo>
                    <a:pt x="2543" y="1955"/>
                  </a:lnTo>
                  <a:lnTo>
                    <a:pt x="2607" y="1918"/>
                  </a:lnTo>
                  <a:lnTo>
                    <a:pt x="2607" y="1992"/>
                  </a:lnTo>
                  <a:lnTo>
                    <a:pt x="3194" y="2331"/>
                  </a:lnTo>
                  <a:lnTo>
                    <a:pt x="3258" y="2294"/>
                  </a:lnTo>
                  <a:lnTo>
                    <a:pt x="3258" y="2368"/>
                  </a:lnTo>
                  <a:lnTo>
                    <a:pt x="3847" y="2708"/>
                  </a:lnTo>
                  <a:lnTo>
                    <a:pt x="4431" y="2368"/>
                  </a:lnTo>
                  <a:lnTo>
                    <a:pt x="4431" y="2221"/>
                  </a:lnTo>
                  <a:lnTo>
                    <a:pt x="3842" y="1883"/>
                  </a:lnTo>
                  <a:lnTo>
                    <a:pt x="3779" y="1919"/>
                  </a:lnTo>
                  <a:lnTo>
                    <a:pt x="3779" y="1846"/>
                  </a:lnTo>
                  <a:lnTo>
                    <a:pt x="3191" y="1506"/>
                  </a:lnTo>
                  <a:lnTo>
                    <a:pt x="3128" y="1543"/>
                  </a:lnTo>
                  <a:lnTo>
                    <a:pt x="3128" y="1469"/>
                  </a:lnTo>
                  <a:lnTo>
                    <a:pt x="2539" y="1130"/>
                  </a:lnTo>
                  <a:lnTo>
                    <a:pt x="2476" y="1167"/>
                  </a:lnTo>
                  <a:lnTo>
                    <a:pt x="2476" y="1093"/>
                  </a:lnTo>
                  <a:lnTo>
                    <a:pt x="1888" y="753"/>
                  </a:lnTo>
                  <a:lnTo>
                    <a:pt x="1825" y="790"/>
                  </a:lnTo>
                  <a:lnTo>
                    <a:pt x="1825" y="717"/>
                  </a:lnTo>
                  <a:lnTo>
                    <a:pt x="1237" y="377"/>
                  </a:lnTo>
                  <a:lnTo>
                    <a:pt x="1172" y="414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563125" y="2776675"/>
              <a:ext cx="143125" cy="86475"/>
            </a:xfrm>
            <a:custGeom>
              <a:rect b="b" l="l" r="r" t="t"/>
              <a:pathLst>
                <a:path extrusionOk="0" h="3459" w="5725">
                  <a:moveTo>
                    <a:pt x="1877" y="1"/>
                  </a:moveTo>
                  <a:lnTo>
                    <a:pt x="1294" y="340"/>
                  </a:lnTo>
                  <a:lnTo>
                    <a:pt x="1294" y="414"/>
                  </a:lnTo>
                  <a:lnTo>
                    <a:pt x="1231" y="377"/>
                  </a:lnTo>
                  <a:lnTo>
                    <a:pt x="648" y="717"/>
                  </a:lnTo>
                  <a:lnTo>
                    <a:pt x="648" y="789"/>
                  </a:lnTo>
                  <a:lnTo>
                    <a:pt x="585" y="753"/>
                  </a:lnTo>
                  <a:lnTo>
                    <a:pt x="1" y="1093"/>
                  </a:lnTo>
                  <a:lnTo>
                    <a:pt x="1" y="1239"/>
                  </a:lnTo>
                  <a:lnTo>
                    <a:pt x="588" y="1578"/>
                  </a:lnTo>
                  <a:lnTo>
                    <a:pt x="652" y="1542"/>
                  </a:lnTo>
                  <a:lnTo>
                    <a:pt x="652" y="1615"/>
                  </a:lnTo>
                  <a:lnTo>
                    <a:pt x="3195" y="3082"/>
                  </a:lnTo>
                  <a:lnTo>
                    <a:pt x="3259" y="3046"/>
                  </a:lnTo>
                  <a:lnTo>
                    <a:pt x="3259" y="3119"/>
                  </a:lnTo>
                  <a:lnTo>
                    <a:pt x="3846" y="3459"/>
                  </a:lnTo>
                  <a:lnTo>
                    <a:pt x="4431" y="3119"/>
                  </a:lnTo>
                  <a:lnTo>
                    <a:pt x="4431" y="3047"/>
                  </a:lnTo>
                  <a:lnTo>
                    <a:pt x="4494" y="3082"/>
                  </a:lnTo>
                  <a:lnTo>
                    <a:pt x="5077" y="2743"/>
                  </a:lnTo>
                  <a:lnTo>
                    <a:pt x="5077" y="2669"/>
                  </a:lnTo>
                  <a:lnTo>
                    <a:pt x="5140" y="2706"/>
                  </a:lnTo>
                  <a:lnTo>
                    <a:pt x="5725" y="2367"/>
                  </a:lnTo>
                  <a:lnTo>
                    <a:pt x="5725" y="2221"/>
                  </a:lnTo>
                  <a:lnTo>
                    <a:pt x="5137" y="1881"/>
                  </a:lnTo>
                  <a:lnTo>
                    <a:pt x="5072" y="1918"/>
                  </a:lnTo>
                  <a:lnTo>
                    <a:pt x="5072" y="1844"/>
                  </a:lnTo>
                  <a:lnTo>
                    <a:pt x="4485" y="1505"/>
                  </a:lnTo>
                  <a:lnTo>
                    <a:pt x="4421" y="1542"/>
                  </a:lnTo>
                  <a:lnTo>
                    <a:pt x="4421" y="1468"/>
                  </a:lnTo>
                  <a:lnTo>
                    <a:pt x="3832" y="1128"/>
                  </a:lnTo>
                  <a:lnTo>
                    <a:pt x="3769" y="1165"/>
                  </a:lnTo>
                  <a:lnTo>
                    <a:pt x="3769" y="1091"/>
                  </a:lnTo>
                  <a:lnTo>
                    <a:pt x="3181" y="752"/>
                  </a:lnTo>
                  <a:lnTo>
                    <a:pt x="3116" y="790"/>
                  </a:lnTo>
                  <a:lnTo>
                    <a:pt x="3116" y="717"/>
                  </a:lnTo>
                  <a:lnTo>
                    <a:pt x="2530" y="377"/>
                  </a:lnTo>
                  <a:lnTo>
                    <a:pt x="2465" y="414"/>
                  </a:lnTo>
                  <a:lnTo>
                    <a:pt x="2465" y="3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747100" y="2837675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4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732400" y="283767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732400" y="28291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2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763375" y="2847075"/>
              <a:ext cx="14675" cy="12175"/>
            </a:xfrm>
            <a:custGeom>
              <a:rect b="b" l="l" r="r" t="t"/>
              <a:pathLst>
                <a:path extrusionOk="0" h="487" w="587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748675" y="2847075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1748675" y="2838600"/>
              <a:ext cx="29375" cy="17000"/>
            </a:xfrm>
            <a:custGeom>
              <a:rect b="b" l="l" r="r" t="t"/>
              <a:pathLst>
                <a:path extrusionOk="0" h="680" w="1175">
                  <a:moveTo>
                    <a:pt x="586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4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1779675" y="2856500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764950" y="2856500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2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765000" y="28480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7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731325" y="2846850"/>
              <a:ext cx="14600" cy="12150"/>
            </a:xfrm>
            <a:custGeom>
              <a:rect b="b" l="l" r="r" t="t"/>
              <a:pathLst>
                <a:path extrusionOk="0" h="486" w="584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16600" y="2846850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716600" y="283835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747600" y="2856250"/>
              <a:ext cx="14625" cy="12175"/>
            </a:xfrm>
            <a:custGeom>
              <a:rect b="b" l="l" r="r" t="t"/>
              <a:pathLst>
                <a:path extrusionOk="0" h="487" w="585">
                  <a:moveTo>
                    <a:pt x="584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732900" y="2856250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732900" y="28477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1763875" y="2865675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1749175" y="286567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749175" y="28571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6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724300" y="2869825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5" y="0"/>
                  </a:moveTo>
                  <a:lnTo>
                    <a:pt x="2" y="340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709625" y="286982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7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709625" y="286132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2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691825" y="2869825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677125" y="286982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1677125" y="286132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6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1708125" y="2879175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6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1693400" y="2879175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1693400" y="2870700"/>
              <a:ext cx="29375" cy="17000"/>
            </a:xfrm>
            <a:custGeom>
              <a:rect b="b" l="l" r="r" t="t"/>
              <a:pathLst>
                <a:path extrusionOk="0" h="680" w="1175">
                  <a:moveTo>
                    <a:pt x="586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5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1724400" y="2888600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1709700" y="288860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2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1709725" y="28801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1"/>
                  </a:moveTo>
                  <a:lnTo>
                    <a:pt x="1" y="340"/>
                  </a:lnTo>
                  <a:lnTo>
                    <a:pt x="588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1633075" y="2771850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1618375" y="27718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8" y="486"/>
                  </a:lnTo>
                  <a:lnTo>
                    <a:pt x="58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1618375" y="2763350"/>
              <a:ext cx="29350" cy="17000"/>
            </a:xfrm>
            <a:custGeom>
              <a:rect b="b" l="l" r="r" t="t"/>
              <a:pathLst>
                <a:path extrusionOk="0" h="680" w="1174">
                  <a:moveTo>
                    <a:pt x="585" y="1"/>
                  </a:moveTo>
                  <a:lnTo>
                    <a:pt x="0" y="340"/>
                  </a:lnTo>
                  <a:lnTo>
                    <a:pt x="588" y="680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649350" y="2781250"/>
              <a:ext cx="14675" cy="12150"/>
            </a:xfrm>
            <a:custGeom>
              <a:rect b="b" l="l" r="r" t="t"/>
              <a:pathLst>
                <a:path extrusionOk="0" h="486" w="587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1634650" y="27812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2" y="1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1634675" y="2772775"/>
              <a:ext cx="29350" cy="17000"/>
            </a:xfrm>
            <a:custGeom>
              <a:rect b="b" l="l" r="r" t="t"/>
              <a:pathLst>
                <a:path extrusionOk="0" h="680" w="1174">
                  <a:moveTo>
                    <a:pt x="585" y="0"/>
                  </a:moveTo>
                  <a:lnTo>
                    <a:pt x="1" y="340"/>
                  </a:lnTo>
                  <a:lnTo>
                    <a:pt x="588" y="679"/>
                  </a:lnTo>
                  <a:lnTo>
                    <a:pt x="1173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665650" y="2790650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5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5" y="14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650925" y="2790650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2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1650975" y="27821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7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1681925" y="2800075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1667250" y="2800075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1" y="0"/>
                  </a:moveTo>
                  <a:lnTo>
                    <a:pt x="1" y="146"/>
                  </a:lnTo>
                  <a:lnTo>
                    <a:pt x="588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1667250" y="27915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698200" y="2809475"/>
              <a:ext cx="14675" cy="12175"/>
            </a:xfrm>
            <a:custGeom>
              <a:rect b="b" l="l" r="r" t="t"/>
              <a:pathLst>
                <a:path extrusionOk="0" h="487" w="587">
                  <a:moveTo>
                    <a:pt x="586" y="1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1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1683550" y="2809475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0" y="1"/>
                  </a:moveTo>
                  <a:lnTo>
                    <a:pt x="0" y="147"/>
                  </a:lnTo>
                  <a:lnTo>
                    <a:pt x="587" y="486"/>
                  </a:lnTo>
                  <a:lnTo>
                    <a:pt x="588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1683550" y="28010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8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1714525" y="2818850"/>
              <a:ext cx="14625" cy="12200"/>
            </a:xfrm>
            <a:custGeom>
              <a:rect b="b" l="l" r="r" t="t"/>
              <a:pathLst>
                <a:path extrusionOk="0" h="488" w="585">
                  <a:moveTo>
                    <a:pt x="585" y="1"/>
                  </a:moveTo>
                  <a:lnTo>
                    <a:pt x="1" y="342"/>
                  </a:lnTo>
                  <a:lnTo>
                    <a:pt x="1" y="488"/>
                  </a:lnTo>
                  <a:lnTo>
                    <a:pt x="585" y="148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1699825" y="2818850"/>
              <a:ext cx="14725" cy="12200"/>
            </a:xfrm>
            <a:custGeom>
              <a:rect b="b" l="l" r="r" t="t"/>
              <a:pathLst>
                <a:path extrusionOk="0" h="488" w="589">
                  <a:moveTo>
                    <a:pt x="0" y="1"/>
                  </a:moveTo>
                  <a:lnTo>
                    <a:pt x="0" y="148"/>
                  </a:lnTo>
                  <a:lnTo>
                    <a:pt x="589" y="488"/>
                  </a:lnTo>
                  <a:lnTo>
                    <a:pt x="589" y="3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1699825" y="28104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39"/>
                  </a:lnTo>
                  <a:lnTo>
                    <a:pt x="589" y="680"/>
                  </a:lnTo>
                  <a:lnTo>
                    <a:pt x="1173" y="33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1610175" y="2785175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1595475" y="278517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1595475" y="27766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1626475" y="2794575"/>
              <a:ext cx="14600" cy="12175"/>
            </a:xfrm>
            <a:custGeom>
              <a:rect b="b" l="l" r="r" t="t"/>
              <a:pathLst>
                <a:path extrusionOk="0" h="487" w="584">
                  <a:moveTo>
                    <a:pt x="584" y="1"/>
                  </a:moveTo>
                  <a:lnTo>
                    <a:pt x="0" y="339"/>
                  </a:lnTo>
                  <a:lnTo>
                    <a:pt x="0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1611750" y="2794575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611750" y="2786100"/>
              <a:ext cx="29325" cy="16950"/>
            </a:xfrm>
            <a:custGeom>
              <a:rect b="b" l="l" r="r" t="t"/>
              <a:pathLst>
                <a:path extrusionOk="0" h="678" w="1173">
                  <a:moveTo>
                    <a:pt x="586" y="0"/>
                  </a:moveTo>
                  <a:lnTo>
                    <a:pt x="1" y="340"/>
                  </a:lnTo>
                  <a:lnTo>
                    <a:pt x="589" y="678"/>
                  </a:lnTo>
                  <a:lnTo>
                    <a:pt x="1173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1642750" y="2803950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1628050" y="28039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1628050" y="2795450"/>
              <a:ext cx="29350" cy="17000"/>
            </a:xfrm>
            <a:custGeom>
              <a:rect b="b" l="l" r="r" t="t"/>
              <a:pathLst>
                <a:path extrusionOk="0" h="680" w="1174">
                  <a:moveTo>
                    <a:pt x="585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1659025" y="2813350"/>
              <a:ext cx="14675" cy="12175"/>
            </a:xfrm>
            <a:custGeom>
              <a:rect b="b" l="l" r="r" t="t"/>
              <a:pathLst>
                <a:path extrusionOk="0" h="487" w="587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1644325" y="2813350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2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644375" y="28048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7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1675325" y="2822775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2" y="340"/>
                  </a:lnTo>
                  <a:lnTo>
                    <a:pt x="0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1660600" y="2822775"/>
              <a:ext cx="14775" cy="12150"/>
            </a:xfrm>
            <a:custGeom>
              <a:rect b="b" l="l" r="r" t="t"/>
              <a:pathLst>
                <a:path extrusionOk="0" h="486" w="591">
                  <a:moveTo>
                    <a:pt x="2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91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1660650" y="28142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1691600" y="2832175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6" y="1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1676925" y="2832175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1" y="1"/>
                  </a:moveTo>
                  <a:lnTo>
                    <a:pt x="1" y="147"/>
                  </a:lnTo>
                  <a:lnTo>
                    <a:pt x="588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1676925" y="28237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3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1593975" y="2794575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6" y="1"/>
                  </a:moveTo>
                  <a:lnTo>
                    <a:pt x="2" y="339"/>
                  </a:lnTo>
                  <a:lnTo>
                    <a:pt x="0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1579300" y="2794575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1" y="1"/>
                  </a:moveTo>
                  <a:lnTo>
                    <a:pt x="1" y="147"/>
                  </a:lnTo>
                  <a:lnTo>
                    <a:pt x="587" y="486"/>
                  </a:lnTo>
                  <a:lnTo>
                    <a:pt x="589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1579300" y="2786100"/>
              <a:ext cx="29325" cy="16950"/>
            </a:xfrm>
            <a:custGeom>
              <a:rect b="b" l="l" r="r" t="t"/>
              <a:pathLst>
                <a:path extrusionOk="0" h="678" w="1173">
                  <a:moveTo>
                    <a:pt x="584" y="0"/>
                  </a:moveTo>
                  <a:lnTo>
                    <a:pt x="1" y="340"/>
                  </a:lnTo>
                  <a:lnTo>
                    <a:pt x="589" y="678"/>
                  </a:lnTo>
                  <a:lnTo>
                    <a:pt x="1173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1610250" y="2803950"/>
              <a:ext cx="14675" cy="12150"/>
            </a:xfrm>
            <a:custGeom>
              <a:rect b="b" l="l" r="r" t="t"/>
              <a:pathLst>
                <a:path extrusionOk="0" h="486" w="587">
                  <a:moveTo>
                    <a:pt x="586" y="0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595600" y="28039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7" y="486"/>
                  </a:lnTo>
                  <a:lnTo>
                    <a:pt x="58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595600" y="279545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8" y="680"/>
                  </a:lnTo>
                  <a:lnTo>
                    <a:pt x="1172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626575" y="2813350"/>
              <a:ext cx="14625" cy="12175"/>
            </a:xfrm>
            <a:custGeom>
              <a:rect b="b" l="l" r="r" t="t"/>
              <a:pathLst>
                <a:path extrusionOk="0" h="487" w="585">
                  <a:moveTo>
                    <a:pt x="585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611875" y="2813350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611875" y="28048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3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1642875" y="2822775"/>
              <a:ext cx="14600" cy="12150"/>
            </a:xfrm>
            <a:custGeom>
              <a:rect b="b" l="l" r="r" t="t"/>
              <a:pathLst>
                <a:path extrusionOk="0" h="486" w="584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628150" y="2822775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628150" y="28142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6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659150" y="2832175"/>
              <a:ext cx="14625" cy="12175"/>
            </a:xfrm>
            <a:custGeom>
              <a:rect b="b" l="l" r="r" t="t"/>
              <a:pathLst>
                <a:path extrusionOk="0" h="487" w="585">
                  <a:moveTo>
                    <a:pt x="584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644450" y="2832175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644450" y="28237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2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675425" y="2841575"/>
              <a:ext cx="14675" cy="12175"/>
            </a:xfrm>
            <a:custGeom>
              <a:rect b="b" l="l" r="r" t="t"/>
              <a:pathLst>
                <a:path extrusionOk="0" h="487" w="587">
                  <a:moveTo>
                    <a:pt x="586" y="1"/>
                  </a:moveTo>
                  <a:lnTo>
                    <a:pt x="1" y="341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660725" y="2841575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660725" y="2833100"/>
              <a:ext cx="29375" cy="17000"/>
            </a:xfrm>
            <a:custGeom>
              <a:rect b="b" l="l" r="r" t="t"/>
              <a:pathLst>
                <a:path extrusionOk="0" h="680" w="1175">
                  <a:moveTo>
                    <a:pt x="586" y="0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4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577800" y="2803950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1563100" y="28039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1563100" y="279545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6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1642950" y="2841575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6" y="1"/>
                  </a:moveTo>
                  <a:lnTo>
                    <a:pt x="2" y="341"/>
                  </a:lnTo>
                  <a:lnTo>
                    <a:pt x="0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579375" y="2813350"/>
              <a:ext cx="63625" cy="40400"/>
            </a:xfrm>
            <a:custGeom>
              <a:rect b="b" l="l" r="r" t="t"/>
              <a:pathLst>
                <a:path extrusionOk="0" h="1616" w="2545">
                  <a:moveTo>
                    <a:pt x="2" y="1"/>
                  </a:moveTo>
                  <a:lnTo>
                    <a:pt x="1" y="147"/>
                  </a:lnTo>
                  <a:lnTo>
                    <a:pt x="2543" y="1615"/>
                  </a:lnTo>
                  <a:lnTo>
                    <a:pt x="2545" y="147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1579425" y="2804875"/>
              <a:ext cx="78175" cy="45225"/>
            </a:xfrm>
            <a:custGeom>
              <a:rect b="b" l="l" r="r" t="t"/>
              <a:pathLst>
                <a:path extrusionOk="0" h="1809" w="3127">
                  <a:moveTo>
                    <a:pt x="584" y="0"/>
                  </a:moveTo>
                  <a:lnTo>
                    <a:pt x="0" y="340"/>
                  </a:lnTo>
                  <a:lnTo>
                    <a:pt x="2543" y="1809"/>
                  </a:lnTo>
                  <a:lnTo>
                    <a:pt x="3127" y="1469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1659275" y="2851000"/>
              <a:ext cx="14600" cy="12150"/>
            </a:xfrm>
            <a:custGeom>
              <a:rect b="b" l="l" r="r" t="t"/>
              <a:pathLst>
                <a:path extrusionOk="0" h="486" w="584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1644550" y="2851000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1644550" y="28425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1643825" y="2627050"/>
              <a:ext cx="166900" cy="206125"/>
            </a:xfrm>
            <a:custGeom>
              <a:rect b="b" l="l" r="r" t="t"/>
              <a:pathLst>
                <a:path extrusionOk="0" h="8245" w="6676">
                  <a:moveTo>
                    <a:pt x="2182" y="1123"/>
                  </a:moveTo>
                  <a:lnTo>
                    <a:pt x="5766" y="3193"/>
                  </a:lnTo>
                  <a:lnTo>
                    <a:pt x="5757" y="6247"/>
                  </a:lnTo>
                  <a:lnTo>
                    <a:pt x="2173" y="4178"/>
                  </a:lnTo>
                  <a:lnTo>
                    <a:pt x="2182" y="1123"/>
                  </a:lnTo>
                  <a:close/>
                  <a:moveTo>
                    <a:pt x="1486" y="0"/>
                  </a:moveTo>
                  <a:lnTo>
                    <a:pt x="1472" y="5247"/>
                  </a:lnTo>
                  <a:lnTo>
                    <a:pt x="1" y="4397"/>
                  </a:lnTo>
                  <a:lnTo>
                    <a:pt x="1" y="4397"/>
                  </a:lnTo>
                  <a:lnTo>
                    <a:pt x="6662" y="8244"/>
                  </a:lnTo>
                  <a:lnTo>
                    <a:pt x="6676" y="2996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1643875" y="2605775"/>
              <a:ext cx="37150" cy="152425"/>
            </a:xfrm>
            <a:custGeom>
              <a:rect b="b" l="l" r="r" t="t"/>
              <a:pathLst>
                <a:path extrusionOk="0" h="6097" w="1486">
                  <a:moveTo>
                    <a:pt x="163" y="282"/>
                  </a:moveTo>
                  <a:lnTo>
                    <a:pt x="719" y="604"/>
                  </a:lnTo>
                  <a:lnTo>
                    <a:pt x="718" y="1222"/>
                  </a:lnTo>
                  <a:lnTo>
                    <a:pt x="160" y="899"/>
                  </a:lnTo>
                  <a:lnTo>
                    <a:pt x="163" y="282"/>
                  </a:lnTo>
                  <a:close/>
                  <a:moveTo>
                    <a:pt x="781" y="639"/>
                  </a:moveTo>
                  <a:lnTo>
                    <a:pt x="1337" y="961"/>
                  </a:lnTo>
                  <a:lnTo>
                    <a:pt x="1335" y="1578"/>
                  </a:lnTo>
                  <a:lnTo>
                    <a:pt x="779" y="1256"/>
                  </a:lnTo>
                  <a:lnTo>
                    <a:pt x="781" y="639"/>
                  </a:lnTo>
                  <a:close/>
                  <a:moveTo>
                    <a:pt x="160" y="970"/>
                  </a:moveTo>
                  <a:lnTo>
                    <a:pt x="718" y="1291"/>
                  </a:lnTo>
                  <a:lnTo>
                    <a:pt x="716" y="1908"/>
                  </a:lnTo>
                  <a:lnTo>
                    <a:pt x="158" y="1587"/>
                  </a:lnTo>
                  <a:lnTo>
                    <a:pt x="160" y="970"/>
                  </a:lnTo>
                  <a:close/>
                  <a:moveTo>
                    <a:pt x="779" y="1326"/>
                  </a:moveTo>
                  <a:lnTo>
                    <a:pt x="1335" y="1649"/>
                  </a:lnTo>
                  <a:lnTo>
                    <a:pt x="1334" y="2266"/>
                  </a:lnTo>
                  <a:lnTo>
                    <a:pt x="777" y="1944"/>
                  </a:lnTo>
                  <a:lnTo>
                    <a:pt x="779" y="1326"/>
                  </a:lnTo>
                  <a:close/>
                  <a:moveTo>
                    <a:pt x="158" y="1658"/>
                  </a:moveTo>
                  <a:lnTo>
                    <a:pt x="714" y="1979"/>
                  </a:lnTo>
                  <a:lnTo>
                    <a:pt x="713" y="2597"/>
                  </a:lnTo>
                  <a:lnTo>
                    <a:pt x="157" y="2274"/>
                  </a:lnTo>
                  <a:lnTo>
                    <a:pt x="158" y="1658"/>
                  </a:lnTo>
                  <a:close/>
                  <a:moveTo>
                    <a:pt x="776" y="2014"/>
                  </a:moveTo>
                  <a:lnTo>
                    <a:pt x="1334" y="2336"/>
                  </a:lnTo>
                  <a:lnTo>
                    <a:pt x="1332" y="2953"/>
                  </a:lnTo>
                  <a:lnTo>
                    <a:pt x="774" y="2632"/>
                  </a:lnTo>
                  <a:lnTo>
                    <a:pt x="776" y="2014"/>
                  </a:lnTo>
                  <a:close/>
                  <a:moveTo>
                    <a:pt x="157" y="2345"/>
                  </a:moveTo>
                  <a:lnTo>
                    <a:pt x="713" y="2667"/>
                  </a:lnTo>
                  <a:lnTo>
                    <a:pt x="711" y="3285"/>
                  </a:lnTo>
                  <a:lnTo>
                    <a:pt x="154" y="2962"/>
                  </a:lnTo>
                  <a:lnTo>
                    <a:pt x="157" y="2345"/>
                  </a:lnTo>
                  <a:close/>
                  <a:moveTo>
                    <a:pt x="774" y="2701"/>
                  </a:moveTo>
                  <a:lnTo>
                    <a:pt x="1332" y="3024"/>
                  </a:lnTo>
                  <a:lnTo>
                    <a:pt x="1329" y="3641"/>
                  </a:lnTo>
                  <a:lnTo>
                    <a:pt x="773" y="3319"/>
                  </a:lnTo>
                  <a:lnTo>
                    <a:pt x="774" y="2701"/>
                  </a:lnTo>
                  <a:close/>
                  <a:moveTo>
                    <a:pt x="154" y="3033"/>
                  </a:moveTo>
                  <a:lnTo>
                    <a:pt x="711" y="3354"/>
                  </a:lnTo>
                  <a:lnTo>
                    <a:pt x="710" y="3972"/>
                  </a:lnTo>
                  <a:lnTo>
                    <a:pt x="152" y="3651"/>
                  </a:lnTo>
                  <a:lnTo>
                    <a:pt x="154" y="3033"/>
                  </a:lnTo>
                  <a:close/>
                  <a:moveTo>
                    <a:pt x="773" y="3389"/>
                  </a:moveTo>
                  <a:lnTo>
                    <a:pt x="1329" y="3712"/>
                  </a:lnTo>
                  <a:lnTo>
                    <a:pt x="1327" y="4330"/>
                  </a:lnTo>
                  <a:lnTo>
                    <a:pt x="771" y="4007"/>
                  </a:lnTo>
                  <a:lnTo>
                    <a:pt x="773" y="3389"/>
                  </a:lnTo>
                  <a:close/>
                  <a:moveTo>
                    <a:pt x="876" y="4807"/>
                  </a:moveTo>
                  <a:lnTo>
                    <a:pt x="876" y="4992"/>
                  </a:lnTo>
                  <a:lnTo>
                    <a:pt x="714" y="4900"/>
                  </a:lnTo>
                  <a:lnTo>
                    <a:pt x="714" y="5084"/>
                  </a:lnTo>
                  <a:lnTo>
                    <a:pt x="1037" y="5270"/>
                  </a:lnTo>
                  <a:lnTo>
                    <a:pt x="1037" y="4900"/>
                  </a:lnTo>
                  <a:lnTo>
                    <a:pt x="876" y="4807"/>
                  </a:lnTo>
                  <a:close/>
                  <a:moveTo>
                    <a:pt x="321" y="4028"/>
                  </a:moveTo>
                  <a:lnTo>
                    <a:pt x="877" y="4351"/>
                  </a:lnTo>
                  <a:lnTo>
                    <a:pt x="877" y="4671"/>
                  </a:lnTo>
                  <a:lnTo>
                    <a:pt x="1155" y="4832"/>
                  </a:lnTo>
                  <a:lnTo>
                    <a:pt x="1154" y="5473"/>
                  </a:lnTo>
                  <a:lnTo>
                    <a:pt x="598" y="5150"/>
                  </a:lnTo>
                  <a:lnTo>
                    <a:pt x="599" y="4830"/>
                  </a:lnTo>
                  <a:lnTo>
                    <a:pt x="320" y="4669"/>
                  </a:lnTo>
                  <a:lnTo>
                    <a:pt x="318" y="4669"/>
                  </a:lnTo>
                  <a:lnTo>
                    <a:pt x="321" y="4028"/>
                  </a:lnTo>
                  <a:close/>
                  <a:moveTo>
                    <a:pt x="15" y="0"/>
                  </a:moveTo>
                  <a:lnTo>
                    <a:pt x="0" y="5247"/>
                  </a:lnTo>
                  <a:lnTo>
                    <a:pt x="1470" y="6096"/>
                  </a:lnTo>
                  <a:lnTo>
                    <a:pt x="1486" y="8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1647850" y="2612850"/>
              <a:ext cx="13975" cy="23475"/>
            </a:xfrm>
            <a:custGeom>
              <a:rect b="b" l="l" r="r" t="t"/>
              <a:pathLst>
                <a:path extrusionOk="0" h="939" w="559">
                  <a:moveTo>
                    <a:pt x="2" y="0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59" y="3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1663300" y="2621750"/>
              <a:ext cx="14000" cy="23525"/>
            </a:xfrm>
            <a:custGeom>
              <a:rect b="b" l="l" r="r" t="t"/>
              <a:pathLst>
                <a:path extrusionOk="0" h="941" w="560">
                  <a:moveTo>
                    <a:pt x="2" y="0"/>
                  </a:moveTo>
                  <a:lnTo>
                    <a:pt x="0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647775" y="2630000"/>
              <a:ext cx="14000" cy="23525"/>
            </a:xfrm>
            <a:custGeom>
              <a:rect b="b" l="l" r="r" t="t"/>
              <a:pathLst>
                <a:path extrusionOk="0" h="941" w="560">
                  <a:moveTo>
                    <a:pt x="2" y="1"/>
                  </a:moveTo>
                  <a:lnTo>
                    <a:pt x="1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63250" y="2638950"/>
              <a:ext cx="14025" cy="23500"/>
            </a:xfrm>
            <a:custGeom>
              <a:rect b="b" l="l" r="r" t="t"/>
              <a:pathLst>
                <a:path extrusionOk="0" h="940" w="561">
                  <a:moveTo>
                    <a:pt x="2" y="1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60" y="3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647750" y="2647225"/>
              <a:ext cx="14000" cy="23475"/>
            </a:xfrm>
            <a:custGeom>
              <a:rect b="b" l="l" r="r" t="t"/>
              <a:pathLst>
                <a:path extrusionOk="0" h="939" w="560">
                  <a:moveTo>
                    <a:pt x="2" y="0"/>
                  </a:moveTo>
                  <a:lnTo>
                    <a:pt x="0" y="618"/>
                  </a:lnTo>
                  <a:lnTo>
                    <a:pt x="558" y="939"/>
                  </a:lnTo>
                  <a:lnTo>
                    <a:pt x="559" y="3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663175" y="2656125"/>
              <a:ext cx="14025" cy="23525"/>
            </a:xfrm>
            <a:custGeom>
              <a:rect b="b" l="l" r="r" t="t"/>
              <a:pathLst>
                <a:path extrusionOk="0" h="941" w="561">
                  <a:moveTo>
                    <a:pt x="4" y="0"/>
                  </a:moveTo>
                  <a:lnTo>
                    <a:pt x="1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647700" y="2664425"/>
              <a:ext cx="14000" cy="23475"/>
            </a:xfrm>
            <a:custGeom>
              <a:rect b="b" l="l" r="r" t="t"/>
              <a:pathLst>
                <a:path extrusionOk="0" h="939" w="560">
                  <a:moveTo>
                    <a:pt x="2" y="0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60" y="3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1663150" y="2673325"/>
              <a:ext cx="14000" cy="23500"/>
            </a:xfrm>
            <a:custGeom>
              <a:rect b="b" l="l" r="r" t="t"/>
              <a:pathLst>
                <a:path extrusionOk="0" h="940" w="560">
                  <a:moveTo>
                    <a:pt x="2" y="1"/>
                  </a:moveTo>
                  <a:lnTo>
                    <a:pt x="0" y="618"/>
                  </a:lnTo>
                  <a:lnTo>
                    <a:pt x="558" y="939"/>
                  </a:lnTo>
                  <a:lnTo>
                    <a:pt x="559" y="32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647625" y="2681575"/>
              <a:ext cx="14000" cy="23550"/>
            </a:xfrm>
            <a:custGeom>
              <a:rect b="b" l="l" r="r" t="t"/>
              <a:pathLst>
                <a:path extrusionOk="0" h="942" w="560">
                  <a:moveTo>
                    <a:pt x="4" y="1"/>
                  </a:moveTo>
                  <a:lnTo>
                    <a:pt x="1" y="619"/>
                  </a:lnTo>
                  <a:lnTo>
                    <a:pt x="558" y="941"/>
                  </a:lnTo>
                  <a:lnTo>
                    <a:pt x="560" y="32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663100" y="2690525"/>
              <a:ext cx="14000" cy="23500"/>
            </a:xfrm>
            <a:custGeom>
              <a:rect b="b" l="l" r="r" t="t"/>
              <a:pathLst>
                <a:path extrusionOk="0" h="940" w="560">
                  <a:moveTo>
                    <a:pt x="2" y="1"/>
                  </a:moveTo>
                  <a:lnTo>
                    <a:pt x="1" y="618"/>
                  </a:lnTo>
                  <a:lnTo>
                    <a:pt x="558" y="940"/>
                  </a:lnTo>
                  <a:lnTo>
                    <a:pt x="560" y="3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658775" y="2722575"/>
              <a:ext cx="14000" cy="20025"/>
            </a:xfrm>
            <a:custGeom>
              <a:rect b="b" l="l" r="r" t="t"/>
              <a:pathLst>
                <a:path extrusionOk="0" h="801" w="560">
                  <a:moveTo>
                    <a:pt x="281" y="0"/>
                  </a:moveTo>
                  <a:lnTo>
                    <a:pt x="280" y="135"/>
                  </a:lnTo>
                  <a:lnTo>
                    <a:pt x="441" y="228"/>
                  </a:lnTo>
                  <a:lnTo>
                    <a:pt x="440" y="598"/>
                  </a:lnTo>
                  <a:lnTo>
                    <a:pt x="118" y="412"/>
                  </a:lnTo>
                  <a:lnTo>
                    <a:pt x="118" y="228"/>
                  </a:lnTo>
                  <a:lnTo>
                    <a:pt x="2" y="160"/>
                  </a:lnTo>
                  <a:lnTo>
                    <a:pt x="0" y="479"/>
                  </a:lnTo>
                  <a:lnTo>
                    <a:pt x="558" y="801"/>
                  </a:lnTo>
                  <a:lnTo>
                    <a:pt x="559" y="16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651825" y="2706500"/>
              <a:ext cx="14000" cy="24075"/>
            </a:xfrm>
            <a:custGeom>
              <a:rect b="b" l="l" r="r" t="t"/>
              <a:pathLst>
                <a:path extrusionOk="0" h="963" w="560">
                  <a:moveTo>
                    <a:pt x="3" y="1"/>
                  </a:moveTo>
                  <a:lnTo>
                    <a:pt x="0" y="642"/>
                  </a:lnTo>
                  <a:lnTo>
                    <a:pt x="280" y="803"/>
                  </a:lnTo>
                  <a:lnTo>
                    <a:pt x="396" y="871"/>
                  </a:lnTo>
                  <a:lnTo>
                    <a:pt x="558" y="963"/>
                  </a:lnTo>
                  <a:lnTo>
                    <a:pt x="558" y="778"/>
                  </a:lnTo>
                  <a:lnTo>
                    <a:pt x="559" y="643"/>
                  </a:lnTo>
                  <a:lnTo>
                    <a:pt x="559" y="32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698175" y="2655175"/>
              <a:ext cx="89825" cy="128050"/>
            </a:xfrm>
            <a:custGeom>
              <a:rect b="b" l="l" r="r" t="t"/>
              <a:pathLst>
                <a:path extrusionOk="0" h="5122" w="3593">
                  <a:moveTo>
                    <a:pt x="767" y="1435"/>
                  </a:moveTo>
                  <a:cubicBezTo>
                    <a:pt x="779" y="1435"/>
                    <a:pt x="792" y="1439"/>
                    <a:pt x="805" y="1447"/>
                  </a:cubicBezTo>
                  <a:cubicBezTo>
                    <a:pt x="851" y="1478"/>
                    <a:pt x="882" y="1527"/>
                    <a:pt x="890" y="1582"/>
                  </a:cubicBezTo>
                  <a:lnTo>
                    <a:pt x="1699" y="2049"/>
                  </a:lnTo>
                  <a:lnTo>
                    <a:pt x="1699" y="1951"/>
                  </a:lnTo>
                  <a:lnTo>
                    <a:pt x="1895" y="2065"/>
                  </a:lnTo>
                  <a:lnTo>
                    <a:pt x="1895" y="2163"/>
                  </a:lnTo>
                  <a:lnTo>
                    <a:pt x="2646" y="2596"/>
                  </a:lnTo>
                  <a:cubicBezTo>
                    <a:pt x="2650" y="2566"/>
                    <a:pt x="2668" y="2549"/>
                    <a:pt x="2692" y="2549"/>
                  </a:cubicBezTo>
                  <a:cubicBezTo>
                    <a:pt x="2703" y="2549"/>
                    <a:pt x="2716" y="2553"/>
                    <a:pt x="2730" y="2561"/>
                  </a:cubicBezTo>
                  <a:cubicBezTo>
                    <a:pt x="2781" y="2593"/>
                    <a:pt x="2813" y="2649"/>
                    <a:pt x="2816" y="2708"/>
                  </a:cubicBezTo>
                  <a:cubicBezTo>
                    <a:pt x="2816" y="2715"/>
                    <a:pt x="2815" y="2721"/>
                    <a:pt x="2815" y="2725"/>
                  </a:cubicBezTo>
                  <a:lnTo>
                    <a:pt x="3031" y="2934"/>
                  </a:lnTo>
                  <a:lnTo>
                    <a:pt x="2879" y="2917"/>
                  </a:lnTo>
                  <a:lnTo>
                    <a:pt x="2816" y="3056"/>
                  </a:lnTo>
                  <a:lnTo>
                    <a:pt x="2746" y="2765"/>
                  </a:lnTo>
                  <a:cubicBezTo>
                    <a:pt x="2740" y="2764"/>
                    <a:pt x="2735" y="2761"/>
                    <a:pt x="2730" y="2758"/>
                  </a:cubicBezTo>
                  <a:cubicBezTo>
                    <a:pt x="2683" y="2727"/>
                    <a:pt x="2652" y="2678"/>
                    <a:pt x="2646" y="2622"/>
                  </a:cubicBezTo>
                  <a:lnTo>
                    <a:pt x="2008" y="2255"/>
                  </a:lnTo>
                  <a:lnTo>
                    <a:pt x="2008" y="2255"/>
                  </a:lnTo>
                  <a:cubicBezTo>
                    <a:pt x="2375" y="2569"/>
                    <a:pt x="2658" y="3086"/>
                    <a:pt x="2704" y="3553"/>
                  </a:cubicBezTo>
                  <a:lnTo>
                    <a:pt x="2798" y="3607"/>
                  </a:lnTo>
                  <a:lnTo>
                    <a:pt x="2798" y="3831"/>
                  </a:lnTo>
                  <a:lnTo>
                    <a:pt x="2601" y="3718"/>
                  </a:lnTo>
                  <a:lnTo>
                    <a:pt x="2601" y="3493"/>
                  </a:lnTo>
                  <a:lnTo>
                    <a:pt x="2680" y="3538"/>
                  </a:lnTo>
                  <a:cubicBezTo>
                    <a:pt x="2629" y="3042"/>
                    <a:pt x="2303" y="2483"/>
                    <a:pt x="1895" y="2195"/>
                  </a:cubicBezTo>
                  <a:lnTo>
                    <a:pt x="1895" y="2289"/>
                  </a:lnTo>
                  <a:lnTo>
                    <a:pt x="1699" y="2175"/>
                  </a:lnTo>
                  <a:lnTo>
                    <a:pt x="1699" y="2083"/>
                  </a:lnTo>
                  <a:cubicBezTo>
                    <a:pt x="1592" y="2035"/>
                    <a:pt x="1491" y="2012"/>
                    <a:pt x="1398" y="2012"/>
                  </a:cubicBezTo>
                  <a:cubicBezTo>
                    <a:pt x="1138" y="2012"/>
                    <a:pt x="949" y="2195"/>
                    <a:pt x="910" y="2516"/>
                  </a:cubicBezTo>
                  <a:lnTo>
                    <a:pt x="987" y="2561"/>
                  </a:lnTo>
                  <a:lnTo>
                    <a:pt x="987" y="2785"/>
                  </a:lnTo>
                  <a:lnTo>
                    <a:pt x="790" y="2673"/>
                  </a:lnTo>
                  <a:lnTo>
                    <a:pt x="790" y="2447"/>
                  </a:lnTo>
                  <a:lnTo>
                    <a:pt x="885" y="2503"/>
                  </a:lnTo>
                  <a:cubicBezTo>
                    <a:pt x="925" y="2169"/>
                    <a:pt x="1119" y="1979"/>
                    <a:pt x="1388" y="1979"/>
                  </a:cubicBezTo>
                  <a:cubicBezTo>
                    <a:pt x="1451" y="1979"/>
                    <a:pt x="1518" y="1990"/>
                    <a:pt x="1587" y="2011"/>
                  </a:cubicBezTo>
                  <a:lnTo>
                    <a:pt x="890" y="1610"/>
                  </a:lnTo>
                  <a:cubicBezTo>
                    <a:pt x="886" y="1639"/>
                    <a:pt x="868" y="1657"/>
                    <a:pt x="843" y="1657"/>
                  </a:cubicBezTo>
                  <a:cubicBezTo>
                    <a:pt x="832" y="1657"/>
                    <a:pt x="819" y="1653"/>
                    <a:pt x="805" y="1645"/>
                  </a:cubicBezTo>
                  <a:cubicBezTo>
                    <a:pt x="755" y="1612"/>
                    <a:pt x="722" y="1558"/>
                    <a:pt x="719" y="1496"/>
                  </a:cubicBezTo>
                  <a:cubicBezTo>
                    <a:pt x="719" y="1458"/>
                    <a:pt x="739" y="1435"/>
                    <a:pt x="767" y="1435"/>
                  </a:cubicBezTo>
                  <a:close/>
                  <a:moveTo>
                    <a:pt x="8" y="0"/>
                  </a:moveTo>
                  <a:lnTo>
                    <a:pt x="0" y="3053"/>
                  </a:lnTo>
                  <a:lnTo>
                    <a:pt x="3583" y="5122"/>
                  </a:lnTo>
                  <a:lnTo>
                    <a:pt x="3592" y="20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716150" y="2691075"/>
              <a:ext cx="4275" cy="5550"/>
            </a:xfrm>
            <a:custGeom>
              <a:rect b="b" l="l" r="r" t="t"/>
              <a:pathLst>
                <a:path extrusionOk="0" h="222" w="171">
                  <a:moveTo>
                    <a:pt x="47" y="1"/>
                  </a:moveTo>
                  <a:cubicBezTo>
                    <a:pt x="19" y="1"/>
                    <a:pt x="0" y="23"/>
                    <a:pt x="0" y="62"/>
                  </a:cubicBezTo>
                  <a:cubicBezTo>
                    <a:pt x="3" y="122"/>
                    <a:pt x="34" y="177"/>
                    <a:pt x="85" y="209"/>
                  </a:cubicBezTo>
                  <a:cubicBezTo>
                    <a:pt x="99" y="217"/>
                    <a:pt x="112" y="221"/>
                    <a:pt x="124" y="221"/>
                  </a:cubicBezTo>
                  <a:cubicBezTo>
                    <a:pt x="148" y="221"/>
                    <a:pt x="167" y="204"/>
                    <a:pt x="171" y="174"/>
                  </a:cubicBezTo>
                  <a:lnTo>
                    <a:pt x="85" y="125"/>
                  </a:lnTo>
                  <a:lnTo>
                    <a:pt x="85" y="97"/>
                  </a:lnTo>
                  <a:lnTo>
                    <a:pt x="171" y="145"/>
                  </a:lnTo>
                  <a:cubicBezTo>
                    <a:pt x="163" y="91"/>
                    <a:pt x="132" y="42"/>
                    <a:pt x="86" y="11"/>
                  </a:cubicBezTo>
                  <a:lnTo>
                    <a:pt x="86" y="13"/>
                  </a:lnTo>
                  <a:cubicBezTo>
                    <a:pt x="72" y="5"/>
                    <a:pt x="59" y="1"/>
                    <a:pt x="47" y="1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764300" y="2718875"/>
              <a:ext cx="4300" cy="5450"/>
            </a:xfrm>
            <a:custGeom>
              <a:rect b="b" l="l" r="r" t="t"/>
              <a:pathLst>
                <a:path extrusionOk="0" h="218" w="172">
                  <a:moveTo>
                    <a:pt x="47" y="1"/>
                  </a:moveTo>
                  <a:cubicBezTo>
                    <a:pt x="23" y="1"/>
                    <a:pt x="5" y="18"/>
                    <a:pt x="1" y="48"/>
                  </a:cubicBezTo>
                  <a:lnTo>
                    <a:pt x="68" y="87"/>
                  </a:lnTo>
                  <a:lnTo>
                    <a:pt x="68" y="87"/>
                  </a:lnTo>
                  <a:lnTo>
                    <a:pt x="65" y="77"/>
                  </a:lnTo>
                  <a:lnTo>
                    <a:pt x="87" y="96"/>
                  </a:lnTo>
                  <a:lnTo>
                    <a:pt x="104" y="107"/>
                  </a:lnTo>
                  <a:lnTo>
                    <a:pt x="104" y="113"/>
                  </a:lnTo>
                  <a:lnTo>
                    <a:pt x="170" y="176"/>
                  </a:lnTo>
                  <a:cubicBezTo>
                    <a:pt x="170" y="170"/>
                    <a:pt x="171" y="165"/>
                    <a:pt x="171" y="159"/>
                  </a:cubicBezTo>
                  <a:cubicBezTo>
                    <a:pt x="168" y="99"/>
                    <a:pt x="136" y="44"/>
                    <a:pt x="85" y="11"/>
                  </a:cubicBezTo>
                  <a:lnTo>
                    <a:pt x="85" y="13"/>
                  </a:lnTo>
                  <a:cubicBezTo>
                    <a:pt x="71" y="5"/>
                    <a:pt x="58" y="1"/>
                    <a:pt x="47" y="1"/>
                  </a:cubicBezTo>
                  <a:close/>
                  <a:moveTo>
                    <a:pt x="1" y="76"/>
                  </a:moveTo>
                  <a:lnTo>
                    <a:pt x="1" y="76"/>
                  </a:lnTo>
                  <a:cubicBezTo>
                    <a:pt x="8" y="131"/>
                    <a:pt x="39" y="179"/>
                    <a:pt x="85" y="210"/>
                  </a:cubicBezTo>
                  <a:cubicBezTo>
                    <a:pt x="90" y="213"/>
                    <a:pt x="95" y="216"/>
                    <a:pt x="101" y="217"/>
                  </a:cubicBezTo>
                  <a:lnTo>
                    <a:pt x="76" y="120"/>
                  </a:lnTo>
                  <a:lnTo>
                    <a:pt x="78" y="120"/>
                  </a:lnTo>
                  <a:lnTo>
                    <a:pt x="1" y="76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766925" y="2722500"/>
              <a:ext cx="5275" cy="7125"/>
            </a:xfrm>
            <a:custGeom>
              <a:rect b="b" l="l" r="r" t="t"/>
              <a:pathLst>
                <a:path extrusionOk="0" h="285" w="211">
                  <a:moveTo>
                    <a:pt x="0" y="0"/>
                  </a:moveTo>
                  <a:lnTo>
                    <a:pt x="69" y="284"/>
                  </a:lnTo>
                  <a:lnTo>
                    <a:pt x="111" y="192"/>
                  </a:lnTo>
                  <a:lnTo>
                    <a:pt x="211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765925" y="2720800"/>
              <a:ext cx="8050" cy="10825"/>
            </a:xfrm>
            <a:custGeom>
              <a:rect b="b" l="l" r="r" t="t"/>
              <a:pathLst>
                <a:path extrusionOk="0" h="433" w="322">
                  <a:moveTo>
                    <a:pt x="0" y="0"/>
                  </a:moveTo>
                  <a:lnTo>
                    <a:pt x="3" y="11"/>
                  </a:lnTo>
                  <a:lnTo>
                    <a:pt x="23" y="22"/>
                  </a:lnTo>
                  <a:lnTo>
                    <a:pt x="2" y="2"/>
                  </a:lnTo>
                  <a:lnTo>
                    <a:pt x="0" y="0"/>
                  </a:lnTo>
                  <a:close/>
                  <a:moveTo>
                    <a:pt x="40" y="68"/>
                  </a:moveTo>
                  <a:lnTo>
                    <a:pt x="251" y="271"/>
                  </a:lnTo>
                  <a:lnTo>
                    <a:pt x="151" y="260"/>
                  </a:lnTo>
                  <a:lnTo>
                    <a:pt x="109" y="352"/>
                  </a:lnTo>
                  <a:lnTo>
                    <a:pt x="40" y="68"/>
                  </a:lnTo>
                  <a:close/>
                  <a:moveTo>
                    <a:pt x="39" y="37"/>
                  </a:moveTo>
                  <a:lnTo>
                    <a:pt x="39" y="60"/>
                  </a:lnTo>
                  <a:lnTo>
                    <a:pt x="11" y="43"/>
                  </a:lnTo>
                  <a:lnTo>
                    <a:pt x="36" y="140"/>
                  </a:lnTo>
                  <a:lnTo>
                    <a:pt x="106" y="432"/>
                  </a:lnTo>
                  <a:lnTo>
                    <a:pt x="169" y="292"/>
                  </a:lnTo>
                  <a:lnTo>
                    <a:pt x="321" y="309"/>
                  </a:lnTo>
                  <a:lnTo>
                    <a:pt x="105" y="100"/>
                  </a:lnTo>
                  <a:lnTo>
                    <a:pt x="39" y="37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1718300" y="2693500"/>
              <a:ext cx="48650" cy="28825"/>
            </a:xfrm>
            <a:custGeom>
              <a:rect b="b" l="l" r="r" t="t"/>
              <a:pathLst>
                <a:path extrusionOk="0" h="1153" w="1946">
                  <a:moveTo>
                    <a:pt x="0" y="0"/>
                  </a:moveTo>
                  <a:lnTo>
                    <a:pt x="0" y="28"/>
                  </a:lnTo>
                  <a:lnTo>
                    <a:pt x="85" y="77"/>
                  </a:lnTo>
                  <a:lnTo>
                    <a:pt x="781" y="480"/>
                  </a:lnTo>
                  <a:cubicBezTo>
                    <a:pt x="819" y="492"/>
                    <a:pt x="858" y="506"/>
                    <a:pt x="894" y="523"/>
                  </a:cubicBezTo>
                  <a:lnTo>
                    <a:pt x="894" y="516"/>
                  </a:lnTo>
                  <a:lnTo>
                    <a:pt x="85" y="49"/>
                  </a:lnTo>
                  <a:lnTo>
                    <a:pt x="0" y="0"/>
                  </a:lnTo>
                  <a:close/>
                  <a:moveTo>
                    <a:pt x="1090" y="630"/>
                  </a:moveTo>
                  <a:lnTo>
                    <a:pt x="1090" y="636"/>
                  </a:lnTo>
                  <a:cubicBezTo>
                    <a:pt x="1128" y="664"/>
                    <a:pt x="1166" y="693"/>
                    <a:pt x="1203" y="724"/>
                  </a:cubicBezTo>
                  <a:lnTo>
                    <a:pt x="1841" y="1092"/>
                  </a:lnTo>
                  <a:lnTo>
                    <a:pt x="1918" y="1135"/>
                  </a:lnTo>
                  <a:lnTo>
                    <a:pt x="1945" y="1152"/>
                  </a:lnTo>
                  <a:lnTo>
                    <a:pt x="1945" y="1123"/>
                  </a:lnTo>
                  <a:lnTo>
                    <a:pt x="1927" y="1112"/>
                  </a:lnTo>
                  <a:lnTo>
                    <a:pt x="1908" y="1102"/>
                  </a:lnTo>
                  <a:lnTo>
                    <a:pt x="1841" y="1063"/>
                  </a:lnTo>
                  <a:lnTo>
                    <a:pt x="1090" y="63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720300" y="2704675"/>
              <a:ext cx="45500" cy="39350"/>
            </a:xfrm>
            <a:custGeom>
              <a:rect b="b" l="l" r="r" t="t"/>
              <a:pathLst>
                <a:path extrusionOk="0" h="1574" w="1820">
                  <a:moveTo>
                    <a:pt x="501" y="1"/>
                  </a:moveTo>
                  <a:cubicBezTo>
                    <a:pt x="233" y="1"/>
                    <a:pt x="39" y="190"/>
                    <a:pt x="0" y="524"/>
                  </a:cubicBezTo>
                  <a:lnTo>
                    <a:pt x="25" y="538"/>
                  </a:lnTo>
                  <a:cubicBezTo>
                    <a:pt x="63" y="215"/>
                    <a:pt x="253" y="32"/>
                    <a:pt x="513" y="32"/>
                  </a:cubicBezTo>
                  <a:cubicBezTo>
                    <a:pt x="606" y="32"/>
                    <a:pt x="707" y="55"/>
                    <a:pt x="814" y="103"/>
                  </a:cubicBezTo>
                  <a:lnTo>
                    <a:pt x="814" y="76"/>
                  </a:lnTo>
                  <a:cubicBezTo>
                    <a:pt x="778" y="59"/>
                    <a:pt x="739" y="45"/>
                    <a:pt x="701" y="33"/>
                  </a:cubicBezTo>
                  <a:cubicBezTo>
                    <a:pt x="631" y="11"/>
                    <a:pt x="564" y="1"/>
                    <a:pt x="501" y="1"/>
                  </a:cubicBezTo>
                  <a:close/>
                  <a:moveTo>
                    <a:pt x="1010" y="189"/>
                  </a:moveTo>
                  <a:lnTo>
                    <a:pt x="1010" y="217"/>
                  </a:lnTo>
                  <a:cubicBezTo>
                    <a:pt x="1418" y="506"/>
                    <a:pt x="1744" y="1062"/>
                    <a:pt x="1795" y="1560"/>
                  </a:cubicBezTo>
                  <a:lnTo>
                    <a:pt x="1819" y="1573"/>
                  </a:lnTo>
                  <a:cubicBezTo>
                    <a:pt x="1773" y="1108"/>
                    <a:pt x="1490" y="589"/>
                    <a:pt x="1123" y="277"/>
                  </a:cubicBezTo>
                  <a:cubicBezTo>
                    <a:pt x="1086" y="245"/>
                    <a:pt x="1048" y="215"/>
                    <a:pt x="1010" y="189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1741225" y="2705025"/>
              <a:ext cx="3750" cy="6350"/>
            </a:xfrm>
            <a:custGeom>
              <a:rect b="b" l="l" r="r" t="t"/>
              <a:pathLst>
                <a:path extrusionOk="0" h="254" w="150">
                  <a:moveTo>
                    <a:pt x="2" y="0"/>
                  </a:moveTo>
                  <a:lnTo>
                    <a:pt x="1" y="169"/>
                  </a:lnTo>
                  <a:lnTo>
                    <a:pt x="148" y="254"/>
                  </a:lnTo>
                  <a:lnTo>
                    <a:pt x="150" y="8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740675" y="2703950"/>
              <a:ext cx="4925" cy="8475"/>
            </a:xfrm>
            <a:custGeom>
              <a:rect b="b" l="l" r="r" t="t"/>
              <a:pathLst>
                <a:path extrusionOk="0" h="339" w="197">
                  <a:moveTo>
                    <a:pt x="24" y="43"/>
                  </a:moveTo>
                  <a:lnTo>
                    <a:pt x="170" y="128"/>
                  </a:lnTo>
                  <a:lnTo>
                    <a:pt x="170" y="297"/>
                  </a:lnTo>
                  <a:lnTo>
                    <a:pt x="24" y="212"/>
                  </a:lnTo>
                  <a:lnTo>
                    <a:pt x="24" y="43"/>
                  </a:lnTo>
                  <a:close/>
                  <a:moveTo>
                    <a:pt x="1" y="0"/>
                  </a:moveTo>
                  <a:lnTo>
                    <a:pt x="1" y="98"/>
                  </a:lnTo>
                  <a:lnTo>
                    <a:pt x="1" y="134"/>
                  </a:lnTo>
                  <a:lnTo>
                    <a:pt x="1" y="226"/>
                  </a:lnTo>
                  <a:lnTo>
                    <a:pt x="196" y="338"/>
                  </a:lnTo>
                  <a:lnTo>
                    <a:pt x="196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1718500" y="2717425"/>
              <a:ext cx="3700" cy="6400"/>
            </a:xfrm>
            <a:custGeom>
              <a:rect b="b" l="l" r="r" t="t"/>
              <a:pathLst>
                <a:path extrusionOk="0" h="256" w="148">
                  <a:moveTo>
                    <a:pt x="2" y="0"/>
                  </a:moveTo>
                  <a:lnTo>
                    <a:pt x="0" y="169"/>
                  </a:lnTo>
                  <a:lnTo>
                    <a:pt x="148" y="255"/>
                  </a:lnTo>
                  <a:lnTo>
                    <a:pt x="148" y="8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1717900" y="2716375"/>
              <a:ext cx="4950" cy="8475"/>
            </a:xfrm>
            <a:custGeom>
              <a:rect b="b" l="l" r="r" t="t"/>
              <a:pathLst>
                <a:path extrusionOk="0" h="339" w="198">
                  <a:moveTo>
                    <a:pt x="24" y="42"/>
                  </a:moveTo>
                  <a:lnTo>
                    <a:pt x="172" y="128"/>
                  </a:lnTo>
                  <a:lnTo>
                    <a:pt x="172" y="297"/>
                  </a:lnTo>
                  <a:lnTo>
                    <a:pt x="24" y="211"/>
                  </a:lnTo>
                  <a:lnTo>
                    <a:pt x="24" y="42"/>
                  </a:lnTo>
                  <a:close/>
                  <a:moveTo>
                    <a:pt x="1" y="1"/>
                  </a:moveTo>
                  <a:lnTo>
                    <a:pt x="1" y="225"/>
                  </a:lnTo>
                  <a:lnTo>
                    <a:pt x="198" y="339"/>
                  </a:lnTo>
                  <a:lnTo>
                    <a:pt x="198" y="114"/>
                  </a:lnTo>
                  <a:lnTo>
                    <a:pt x="121" y="70"/>
                  </a:lnTo>
                  <a:lnTo>
                    <a:pt x="96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1763800" y="2743575"/>
              <a:ext cx="3725" cy="6350"/>
            </a:xfrm>
            <a:custGeom>
              <a:rect b="b" l="l" r="r" t="t"/>
              <a:pathLst>
                <a:path extrusionOk="0" h="254" w="149">
                  <a:moveTo>
                    <a:pt x="1" y="0"/>
                  </a:moveTo>
                  <a:lnTo>
                    <a:pt x="1" y="169"/>
                  </a:lnTo>
                  <a:lnTo>
                    <a:pt x="147" y="254"/>
                  </a:lnTo>
                  <a:lnTo>
                    <a:pt x="148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1763225" y="2742550"/>
              <a:ext cx="4950" cy="8450"/>
            </a:xfrm>
            <a:custGeom>
              <a:rect b="b" l="l" r="r" t="t"/>
              <a:pathLst>
                <a:path extrusionOk="0" h="338" w="198">
                  <a:moveTo>
                    <a:pt x="24" y="41"/>
                  </a:moveTo>
                  <a:lnTo>
                    <a:pt x="171" y="126"/>
                  </a:lnTo>
                  <a:lnTo>
                    <a:pt x="171" y="295"/>
                  </a:lnTo>
                  <a:lnTo>
                    <a:pt x="24" y="210"/>
                  </a:lnTo>
                  <a:lnTo>
                    <a:pt x="24" y="41"/>
                  </a:lnTo>
                  <a:close/>
                  <a:moveTo>
                    <a:pt x="1" y="0"/>
                  </a:moveTo>
                  <a:lnTo>
                    <a:pt x="1" y="224"/>
                  </a:lnTo>
                  <a:lnTo>
                    <a:pt x="197" y="338"/>
                  </a:lnTo>
                  <a:lnTo>
                    <a:pt x="197" y="112"/>
                  </a:lnTo>
                  <a:lnTo>
                    <a:pt x="104" y="58"/>
                  </a:lnTo>
                  <a:lnTo>
                    <a:pt x="79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9100"/>
            <a:ext cx="8839201" cy="426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1"/>
          <p:cNvSpPr txBox="1"/>
          <p:nvPr/>
        </p:nvSpPr>
        <p:spPr>
          <a:xfrm>
            <a:off x="442025" y="180825"/>
            <a:ext cx="66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A99D"/>
                </a:solidFill>
                <a:latin typeface="Arial"/>
                <a:ea typeface="Arial"/>
                <a:cs typeface="Arial"/>
                <a:sym typeface="Arial"/>
              </a:rPr>
              <a:t>Application Stacks and Deployment</a:t>
            </a:r>
            <a:endParaRPr b="0" i="0" sz="3000" u="none" cap="none" strike="noStrike">
              <a:solidFill>
                <a:srgbClr val="00A9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1"/>
          <p:cNvSpPr txBox="1"/>
          <p:nvPr/>
        </p:nvSpPr>
        <p:spPr>
          <a:xfrm>
            <a:off x="442025" y="874000"/>
            <a:ext cx="69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 prerequisite 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 develop and execute image classification project 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:-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1390675" y="1702168"/>
            <a:ext cx="1014900" cy="101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4064525" y="1702118"/>
            <a:ext cx="1014900" cy="101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6738425" y="1702118"/>
            <a:ext cx="1014900" cy="101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4" name="Google Shape;924;p31"/>
          <p:cNvGrpSpPr/>
          <p:nvPr/>
        </p:nvGrpSpPr>
        <p:grpSpPr>
          <a:xfrm>
            <a:off x="1701090" y="1882127"/>
            <a:ext cx="393961" cy="599678"/>
            <a:chOff x="5224875" y="2579925"/>
            <a:chExt cx="241250" cy="367225"/>
          </a:xfrm>
        </p:grpSpPr>
        <p:sp>
          <p:nvSpPr>
            <p:cNvPr id="925" name="Google Shape;925;p31"/>
            <p:cNvSpPr/>
            <p:nvPr/>
          </p:nvSpPr>
          <p:spPr>
            <a:xfrm>
              <a:off x="5270325" y="2784200"/>
              <a:ext cx="139500" cy="162950"/>
            </a:xfrm>
            <a:custGeom>
              <a:rect b="b" l="l" r="r" t="t"/>
              <a:pathLst>
                <a:path extrusionOk="0" h="6518" w="5580">
                  <a:moveTo>
                    <a:pt x="1297" y="1"/>
                  </a:moveTo>
                  <a:lnTo>
                    <a:pt x="986" y="265"/>
                  </a:lnTo>
                  <a:lnTo>
                    <a:pt x="1678" y="3150"/>
                  </a:lnTo>
                  <a:lnTo>
                    <a:pt x="0" y="4120"/>
                  </a:lnTo>
                  <a:lnTo>
                    <a:pt x="0" y="4487"/>
                  </a:lnTo>
                  <a:lnTo>
                    <a:pt x="3497" y="6518"/>
                  </a:lnTo>
                  <a:lnTo>
                    <a:pt x="5580" y="5315"/>
                  </a:lnTo>
                  <a:lnTo>
                    <a:pt x="4793" y="2032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270325" y="2887175"/>
              <a:ext cx="87425" cy="59975"/>
            </a:xfrm>
            <a:custGeom>
              <a:rect b="b" l="l" r="r" t="t"/>
              <a:pathLst>
                <a:path extrusionOk="0" h="2399" w="3497">
                  <a:moveTo>
                    <a:pt x="0" y="1"/>
                  </a:moveTo>
                  <a:lnTo>
                    <a:pt x="0" y="368"/>
                  </a:lnTo>
                  <a:lnTo>
                    <a:pt x="3497" y="2399"/>
                  </a:lnTo>
                  <a:lnTo>
                    <a:pt x="3495" y="20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94975" y="2790825"/>
              <a:ext cx="104675" cy="122925"/>
            </a:xfrm>
            <a:custGeom>
              <a:rect b="b" l="l" r="r" t="t"/>
              <a:pathLst>
                <a:path extrusionOk="0" h="4917" w="4187">
                  <a:moveTo>
                    <a:pt x="0" y="0"/>
                  </a:moveTo>
                  <a:lnTo>
                    <a:pt x="692" y="2885"/>
                  </a:lnTo>
                  <a:lnTo>
                    <a:pt x="4187" y="4916"/>
                  </a:lnTo>
                  <a:lnTo>
                    <a:pt x="3495" y="2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5294975" y="2784200"/>
              <a:ext cx="95150" cy="57400"/>
            </a:xfrm>
            <a:custGeom>
              <a:rect b="b" l="l" r="r" t="t"/>
              <a:pathLst>
                <a:path extrusionOk="0" h="2296" w="3806">
                  <a:moveTo>
                    <a:pt x="311" y="1"/>
                  </a:moveTo>
                  <a:lnTo>
                    <a:pt x="0" y="265"/>
                  </a:lnTo>
                  <a:lnTo>
                    <a:pt x="3495" y="2296"/>
                  </a:lnTo>
                  <a:lnTo>
                    <a:pt x="3806" y="203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5357700" y="2834975"/>
              <a:ext cx="52125" cy="112175"/>
            </a:xfrm>
            <a:custGeom>
              <a:rect b="b" l="l" r="r" t="t"/>
              <a:pathLst>
                <a:path extrusionOk="0" h="4487" w="2085">
                  <a:moveTo>
                    <a:pt x="1297" y="1"/>
                  </a:moveTo>
                  <a:lnTo>
                    <a:pt x="986" y="265"/>
                  </a:lnTo>
                  <a:lnTo>
                    <a:pt x="1678" y="3150"/>
                  </a:lnTo>
                  <a:lnTo>
                    <a:pt x="0" y="4119"/>
                  </a:lnTo>
                  <a:lnTo>
                    <a:pt x="2" y="4487"/>
                  </a:lnTo>
                  <a:lnTo>
                    <a:pt x="2085" y="3284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5224875" y="2579925"/>
              <a:ext cx="241250" cy="353050"/>
            </a:xfrm>
            <a:custGeom>
              <a:rect b="b" l="l" r="r" t="t"/>
              <a:pathLst>
                <a:path extrusionOk="0" h="14122" w="9650">
                  <a:moveTo>
                    <a:pt x="1976" y="1266"/>
                  </a:moveTo>
                  <a:lnTo>
                    <a:pt x="8968" y="5101"/>
                  </a:lnTo>
                  <a:lnTo>
                    <a:pt x="9103" y="5055"/>
                  </a:lnTo>
                  <a:lnTo>
                    <a:pt x="8965" y="5102"/>
                  </a:lnTo>
                  <a:lnTo>
                    <a:pt x="8965" y="5101"/>
                  </a:lnTo>
                  <a:lnTo>
                    <a:pt x="1976" y="1266"/>
                  </a:lnTo>
                  <a:close/>
                  <a:moveTo>
                    <a:pt x="835" y="1"/>
                  </a:moveTo>
                  <a:lnTo>
                    <a:pt x="1" y="183"/>
                  </a:lnTo>
                  <a:lnTo>
                    <a:pt x="1" y="7799"/>
                  </a:lnTo>
                  <a:lnTo>
                    <a:pt x="1" y="8820"/>
                  </a:lnTo>
                  <a:lnTo>
                    <a:pt x="8965" y="14122"/>
                  </a:lnTo>
                  <a:lnTo>
                    <a:pt x="8965" y="14119"/>
                  </a:lnTo>
                  <a:lnTo>
                    <a:pt x="9642" y="13753"/>
                  </a:lnTo>
                  <a:lnTo>
                    <a:pt x="9644" y="4867"/>
                  </a:lnTo>
                  <a:lnTo>
                    <a:pt x="9650" y="4866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5448975" y="2701550"/>
              <a:ext cx="17000" cy="231350"/>
            </a:xfrm>
            <a:custGeom>
              <a:rect b="b" l="l" r="r" t="t"/>
              <a:pathLst>
                <a:path extrusionOk="0" h="9254" w="680">
                  <a:moveTo>
                    <a:pt x="680" y="1"/>
                  </a:moveTo>
                  <a:lnTo>
                    <a:pt x="1" y="237"/>
                  </a:lnTo>
                  <a:lnTo>
                    <a:pt x="1" y="9254"/>
                  </a:lnTo>
                  <a:lnTo>
                    <a:pt x="678" y="8888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5224875" y="2579925"/>
              <a:ext cx="241250" cy="127525"/>
            </a:xfrm>
            <a:custGeom>
              <a:rect b="b" l="l" r="r" t="t"/>
              <a:pathLst>
                <a:path extrusionOk="0" h="5101" w="9650">
                  <a:moveTo>
                    <a:pt x="835" y="1"/>
                  </a:moveTo>
                  <a:lnTo>
                    <a:pt x="1" y="183"/>
                  </a:lnTo>
                  <a:lnTo>
                    <a:pt x="8968" y="5101"/>
                  </a:lnTo>
                  <a:lnTo>
                    <a:pt x="9650" y="4866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B1C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5224875" y="2579925"/>
              <a:ext cx="241250" cy="127525"/>
            </a:xfrm>
            <a:custGeom>
              <a:rect b="b" l="l" r="r" t="t"/>
              <a:pathLst>
                <a:path extrusionOk="0" h="5101" w="9650">
                  <a:moveTo>
                    <a:pt x="835" y="1"/>
                  </a:moveTo>
                  <a:lnTo>
                    <a:pt x="1" y="183"/>
                  </a:lnTo>
                  <a:lnTo>
                    <a:pt x="8968" y="5101"/>
                  </a:lnTo>
                  <a:lnTo>
                    <a:pt x="9650" y="4866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A8B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5224875" y="2584500"/>
              <a:ext cx="224125" cy="319650"/>
            </a:xfrm>
            <a:custGeom>
              <a:rect b="b" l="l" r="r" t="t"/>
              <a:pathLst>
                <a:path extrusionOk="0" h="12786" w="8965">
                  <a:moveTo>
                    <a:pt x="1" y="0"/>
                  </a:moveTo>
                  <a:lnTo>
                    <a:pt x="1" y="7616"/>
                  </a:lnTo>
                  <a:lnTo>
                    <a:pt x="8965" y="12785"/>
                  </a:lnTo>
                  <a:lnTo>
                    <a:pt x="8965" y="49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5278425" y="2626850"/>
              <a:ext cx="160625" cy="254400"/>
            </a:xfrm>
            <a:custGeom>
              <a:rect b="b" l="l" r="r" t="t"/>
              <a:pathLst>
                <a:path extrusionOk="0" h="10176" w="6425">
                  <a:moveTo>
                    <a:pt x="877" y="1390"/>
                  </a:moveTo>
                  <a:lnTo>
                    <a:pt x="5300" y="3944"/>
                  </a:lnTo>
                  <a:lnTo>
                    <a:pt x="5290" y="7713"/>
                  </a:lnTo>
                  <a:lnTo>
                    <a:pt x="867" y="5158"/>
                  </a:lnTo>
                  <a:lnTo>
                    <a:pt x="877" y="1390"/>
                  </a:lnTo>
                  <a:close/>
                  <a:moveTo>
                    <a:pt x="19" y="1"/>
                  </a:moveTo>
                  <a:lnTo>
                    <a:pt x="0" y="6478"/>
                  </a:lnTo>
                  <a:lnTo>
                    <a:pt x="6406" y="10175"/>
                  </a:lnTo>
                  <a:lnTo>
                    <a:pt x="6425" y="369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5233025" y="2600675"/>
              <a:ext cx="45875" cy="188175"/>
            </a:xfrm>
            <a:custGeom>
              <a:rect b="b" l="l" r="r" t="t"/>
              <a:pathLst>
                <a:path extrusionOk="0" h="7527" w="1835">
                  <a:moveTo>
                    <a:pt x="200" y="347"/>
                  </a:moveTo>
                  <a:lnTo>
                    <a:pt x="888" y="745"/>
                  </a:lnTo>
                  <a:lnTo>
                    <a:pt x="885" y="1507"/>
                  </a:lnTo>
                  <a:lnTo>
                    <a:pt x="199" y="1109"/>
                  </a:lnTo>
                  <a:lnTo>
                    <a:pt x="200" y="347"/>
                  </a:lnTo>
                  <a:close/>
                  <a:moveTo>
                    <a:pt x="964" y="790"/>
                  </a:moveTo>
                  <a:lnTo>
                    <a:pt x="1652" y="1186"/>
                  </a:lnTo>
                  <a:lnTo>
                    <a:pt x="1649" y="1948"/>
                  </a:lnTo>
                  <a:lnTo>
                    <a:pt x="962" y="1552"/>
                  </a:lnTo>
                  <a:lnTo>
                    <a:pt x="964" y="790"/>
                  </a:lnTo>
                  <a:close/>
                  <a:moveTo>
                    <a:pt x="199" y="1195"/>
                  </a:moveTo>
                  <a:lnTo>
                    <a:pt x="885" y="1593"/>
                  </a:lnTo>
                  <a:lnTo>
                    <a:pt x="884" y="2355"/>
                  </a:lnTo>
                  <a:lnTo>
                    <a:pt x="196" y="1957"/>
                  </a:lnTo>
                  <a:lnTo>
                    <a:pt x="199" y="1195"/>
                  </a:lnTo>
                  <a:close/>
                  <a:moveTo>
                    <a:pt x="962" y="1638"/>
                  </a:moveTo>
                  <a:lnTo>
                    <a:pt x="1649" y="2034"/>
                  </a:lnTo>
                  <a:lnTo>
                    <a:pt x="1647" y="2796"/>
                  </a:lnTo>
                  <a:lnTo>
                    <a:pt x="959" y="2400"/>
                  </a:lnTo>
                  <a:lnTo>
                    <a:pt x="962" y="1638"/>
                  </a:lnTo>
                  <a:close/>
                  <a:moveTo>
                    <a:pt x="196" y="2045"/>
                  </a:moveTo>
                  <a:lnTo>
                    <a:pt x="884" y="2441"/>
                  </a:lnTo>
                  <a:lnTo>
                    <a:pt x="881" y="3203"/>
                  </a:lnTo>
                  <a:lnTo>
                    <a:pt x="194" y="2807"/>
                  </a:lnTo>
                  <a:lnTo>
                    <a:pt x="196" y="2045"/>
                  </a:lnTo>
                  <a:close/>
                  <a:moveTo>
                    <a:pt x="959" y="2486"/>
                  </a:moveTo>
                  <a:lnTo>
                    <a:pt x="1647" y="2882"/>
                  </a:lnTo>
                  <a:lnTo>
                    <a:pt x="1644" y="3644"/>
                  </a:lnTo>
                  <a:lnTo>
                    <a:pt x="958" y="3248"/>
                  </a:lnTo>
                  <a:lnTo>
                    <a:pt x="959" y="2486"/>
                  </a:lnTo>
                  <a:close/>
                  <a:moveTo>
                    <a:pt x="194" y="2893"/>
                  </a:moveTo>
                  <a:lnTo>
                    <a:pt x="882" y="3291"/>
                  </a:lnTo>
                  <a:lnTo>
                    <a:pt x="881" y="4053"/>
                  </a:lnTo>
                  <a:lnTo>
                    <a:pt x="192" y="3655"/>
                  </a:lnTo>
                  <a:lnTo>
                    <a:pt x="194" y="2893"/>
                  </a:lnTo>
                  <a:close/>
                  <a:moveTo>
                    <a:pt x="958" y="3335"/>
                  </a:moveTo>
                  <a:lnTo>
                    <a:pt x="1646" y="3732"/>
                  </a:lnTo>
                  <a:lnTo>
                    <a:pt x="1643" y="4494"/>
                  </a:lnTo>
                  <a:lnTo>
                    <a:pt x="954" y="4097"/>
                  </a:lnTo>
                  <a:lnTo>
                    <a:pt x="956" y="4097"/>
                  </a:lnTo>
                  <a:lnTo>
                    <a:pt x="958" y="3335"/>
                  </a:lnTo>
                  <a:close/>
                  <a:moveTo>
                    <a:pt x="192" y="3742"/>
                  </a:moveTo>
                  <a:lnTo>
                    <a:pt x="879" y="4139"/>
                  </a:lnTo>
                  <a:lnTo>
                    <a:pt x="878" y="4901"/>
                  </a:lnTo>
                  <a:lnTo>
                    <a:pt x="189" y="4504"/>
                  </a:lnTo>
                  <a:lnTo>
                    <a:pt x="192" y="3742"/>
                  </a:lnTo>
                  <a:close/>
                  <a:moveTo>
                    <a:pt x="956" y="4183"/>
                  </a:moveTo>
                  <a:lnTo>
                    <a:pt x="1643" y="4580"/>
                  </a:lnTo>
                  <a:lnTo>
                    <a:pt x="1641" y="5342"/>
                  </a:lnTo>
                  <a:lnTo>
                    <a:pt x="953" y="4945"/>
                  </a:lnTo>
                  <a:lnTo>
                    <a:pt x="956" y="4183"/>
                  </a:lnTo>
                  <a:close/>
                  <a:moveTo>
                    <a:pt x="1083" y="5932"/>
                  </a:moveTo>
                  <a:lnTo>
                    <a:pt x="1083" y="6160"/>
                  </a:lnTo>
                  <a:lnTo>
                    <a:pt x="885" y="6045"/>
                  </a:lnTo>
                  <a:lnTo>
                    <a:pt x="885" y="6273"/>
                  </a:lnTo>
                  <a:lnTo>
                    <a:pt x="1282" y="6503"/>
                  </a:lnTo>
                  <a:lnTo>
                    <a:pt x="1283" y="6045"/>
                  </a:lnTo>
                  <a:lnTo>
                    <a:pt x="1282" y="6047"/>
                  </a:lnTo>
                  <a:lnTo>
                    <a:pt x="1083" y="5932"/>
                  </a:lnTo>
                  <a:close/>
                  <a:moveTo>
                    <a:pt x="398" y="4973"/>
                  </a:moveTo>
                  <a:lnTo>
                    <a:pt x="1087" y="5369"/>
                  </a:lnTo>
                  <a:lnTo>
                    <a:pt x="1085" y="5764"/>
                  </a:lnTo>
                  <a:lnTo>
                    <a:pt x="1429" y="5962"/>
                  </a:lnTo>
                  <a:lnTo>
                    <a:pt x="1428" y="6753"/>
                  </a:lnTo>
                  <a:lnTo>
                    <a:pt x="739" y="6356"/>
                  </a:lnTo>
                  <a:lnTo>
                    <a:pt x="741" y="5961"/>
                  </a:lnTo>
                  <a:lnTo>
                    <a:pt x="397" y="5763"/>
                  </a:lnTo>
                  <a:lnTo>
                    <a:pt x="398" y="4973"/>
                  </a:lnTo>
                  <a:close/>
                  <a:moveTo>
                    <a:pt x="19" y="0"/>
                  </a:moveTo>
                  <a:lnTo>
                    <a:pt x="0" y="6478"/>
                  </a:lnTo>
                  <a:lnTo>
                    <a:pt x="1816" y="7526"/>
                  </a:lnTo>
                  <a:lnTo>
                    <a:pt x="1835" y="104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237975" y="2609350"/>
              <a:ext cx="17275" cy="29025"/>
            </a:xfrm>
            <a:custGeom>
              <a:rect b="b" l="l" r="r" t="t"/>
              <a:pathLst>
                <a:path extrusionOk="0" h="1161" w="691">
                  <a:moveTo>
                    <a:pt x="2" y="0"/>
                  </a:moveTo>
                  <a:lnTo>
                    <a:pt x="1" y="762"/>
                  </a:lnTo>
                  <a:lnTo>
                    <a:pt x="689" y="1160"/>
                  </a:lnTo>
                  <a:lnTo>
                    <a:pt x="690" y="39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5257075" y="2620375"/>
              <a:ext cx="17250" cy="29025"/>
            </a:xfrm>
            <a:custGeom>
              <a:rect b="b" l="l" r="r" t="t"/>
              <a:pathLst>
                <a:path extrusionOk="0" h="1161" w="690">
                  <a:moveTo>
                    <a:pt x="2" y="0"/>
                  </a:moveTo>
                  <a:lnTo>
                    <a:pt x="0" y="762"/>
                  </a:lnTo>
                  <a:lnTo>
                    <a:pt x="687" y="1160"/>
                  </a:lnTo>
                  <a:lnTo>
                    <a:pt x="690" y="39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5237900" y="2630575"/>
              <a:ext cx="17275" cy="29000"/>
            </a:xfrm>
            <a:custGeom>
              <a:rect b="b" l="l" r="r" t="t"/>
              <a:pathLst>
                <a:path extrusionOk="0" h="1160" w="691">
                  <a:moveTo>
                    <a:pt x="4" y="1"/>
                  </a:moveTo>
                  <a:lnTo>
                    <a:pt x="1" y="763"/>
                  </a:lnTo>
                  <a:lnTo>
                    <a:pt x="689" y="1159"/>
                  </a:lnTo>
                  <a:lnTo>
                    <a:pt x="690" y="39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5257000" y="2641575"/>
              <a:ext cx="17250" cy="29025"/>
            </a:xfrm>
            <a:custGeom>
              <a:rect b="b" l="l" r="r" t="t"/>
              <a:pathLst>
                <a:path extrusionOk="0" h="1161" w="690">
                  <a:moveTo>
                    <a:pt x="3" y="0"/>
                  </a:moveTo>
                  <a:lnTo>
                    <a:pt x="0" y="764"/>
                  </a:lnTo>
                  <a:lnTo>
                    <a:pt x="688" y="1160"/>
                  </a:lnTo>
                  <a:lnTo>
                    <a:pt x="690" y="39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5237850" y="2651775"/>
              <a:ext cx="17275" cy="29025"/>
            </a:xfrm>
            <a:custGeom>
              <a:rect b="b" l="l" r="r" t="t"/>
              <a:pathLst>
                <a:path extrusionOk="0" h="1161" w="691">
                  <a:moveTo>
                    <a:pt x="3" y="1"/>
                  </a:moveTo>
                  <a:lnTo>
                    <a:pt x="1" y="763"/>
                  </a:lnTo>
                  <a:lnTo>
                    <a:pt x="688" y="1161"/>
                  </a:lnTo>
                  <a:lnTo>
                    <a:pt x="691" y="39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5256950" y="2662800"/>
              <a:ext cx="17275" cy="29025"/>
            </a:xfrm>
            <a:custGeom>
              <a:rect b="b" l="l" r="r" t="t"/>
              <a:pathLst>
                <a:path extrusionOk="0" h="1161" w="691">
                  <a:moveTo>
                    <a:pt x="2" y="1"/>
                  </a:moveTo>
                  <a:lnTo>
                    <a:pt x="1" y="763"/>
                  </a:lnTo>
                  <a:lnTo>
                    <a:pt x="687" y="1161"/>
                  </a:lnTo>
                  <a:lnTo>
                    <a:pt x="690" y="39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5237775" y="2673025"/>
              <a:ext cx="17275" cy="28975"/>
            </a:xfrm>
            <a:custGeom>
              <a:rect b="b" l="l" r="r" t="t"/>
              <a:pathLst>
                <a:path extrusionOk="0" h="1159" w="691">
                  <a:moveTo>
                    <a:pt x="4" y="0"/>
                  </a:moveTo>
                  <a:lnTo>
                    <a:pt x="1" y="762"/>
                  </a:lnTo>
                  <a:lnTo>
                    <a:pt x="689" y="1159"/>
                  </a:lnTo>
                  <a:lnTo>
                    <a:pt x="691" y="39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5256875" y="2684050"/>
              <a:ext cx="17275" cy="28975"/>
            </a:xfrm>
            <a:custGeom>
              <a:rect b="b" l="l" r="r" t="t"/>
              <a:pathLst>
                <a:path extrusionOk="0" h="1159" w="691">
                  <a:moveTo>
                    <a:pt x="4" y="0"/>
                  </a:moveTo>
                  <a:lnTo>
                    <a:pt x="0" y="762"/>
                  </a:lnTo>
                  <a:lnTo>
                    <a:pt x="689" y="1159"/>
                  </a:lnTo>
                  <a:lnTo>
                    <a:pt x="690" y="39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5237750" y="2694225"/>
              <a:ext cx="17275" cy="29025"/>
            </a:xfrm>
            <a:custGeom>
              <a:rect b="b" l="l" r="r" t="t"/>
              <a:pathLst>
                <a:path extrusionOk="0" h="1161" w="691">
                  <a:moveTo>
                    <a:pt x="2" y="0"/>
                  </a:moveTo>
                  <a:lnTo>
                    <a:pt x="0" y="764"/>
                  </a:lnTo>
                  <a:lnTo>
                    <a:pt x="687" y="1160"/>
                  </a:lnTo>
                  <a:lnTo>
                    <a:pt x="690" y="39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256800" y="2705250"/>
              <a:ext cx="17300" cy="29025"/>
            </a:xfrm>
            <a:custGeom>
              <a:rect b="b" l="l" r="r" t="t"/>
              <a:pathLst>
                <a:path extrusionOk="0" h="1161" w="692">
                  <a:moveTo>
                    <a:pt x="3" y="0"/>
                  </a:moveTo>
                  <a:lnTo>
                    <a:pt x="0" y="762"/>
                  </a:lnTo>
                  <a:lnTo>
                    <a:pt x="689" y="1160"/>
                  </a:lnTo>
                  <a:lnTo>
                    <a:pt x="692" y="39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251450" y="2744800"/>
              <a:ext cx="17275" cy="24725"/>
            </a:xfrm>
            <a:custGeom>
              <a:rect b="b" l="l" r="r" t="t"/>
              <a:pathLst>
                <a:path extrusionOk="0" h="989" w="691">
                  <a:moveTo>
                    <a:pt x="346" y="1"/>
                  </a:moveTo>
                  <a:lnTo>
                    <a:pt x="346" y="167"/>
                  </a:lnTo>
                  <a:lnTo>
                    <a:pt x="546" y="282"/>
                  </a:lnTo>
                  <a:lnTo>
                    <a:pt x="545" y="738"/>
                  </a:lnTo>
                  <a:lnTo>
                    <a:pt x="147" y="509"/>
                  </a:lnTo>
                  <a:lnTo>
                    <a:pt x="147" y="280"/>
                  </a:lnTo>
                  <a:lnTo>
                    <a:pt x="2" y="197"/>
                  </a:lnTo>
                  <a:lnTo>
                    <a:pt x="1" y="592"/>
                  </a:lnTo>
                  <a:lnTo>
                    <a:pt x="689" y="988"/>
                  </a:lnTo>
                  <a:lnTo>
                    <a:pt x="691" y="199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5242900" y="2724975"/>
              <a:ext cx="17250" cy="29725"/>
            </a:xfrm>
            <a:custGeom>
              <a:rect b="b" l="l" r="r" t="t"/>
              <a:pathLst>
                <a:path extrusionOk="0" h="1189" w="690">
                  <a:moveTo>
                    <a:pt x="2" y="1"/>
                  </a:moveTo>
                  <a:lnTo>
                    <a:pt x="0" y="792"/>
                  </a:lnTo>
                  <a:lnTo>
                    <a:pt x="344" y="990"/>
                  </a:lnTo>
                  <a:lnTo>
                    <a:pt x="489" y="1073"/>
                  </a:lnTo>
                  <a:lnTo>
                    <a:pt x="688" y="1188"/>
                  </a:lnTo>
                  <a:lnTo>
                    <a:pt x="688" y="960"/>
                  </a:lnTo>
                  <a:lnTo>
                    <a:pt x="688" y="794"/>
                  </a:lnTo>
                  <a:lnTo>
                    <a:pt x="690" y="39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300075" y="2661575"/>
              <a:ext cx="110875" cy="158075"/>
            </a:xfrm>
            <a:custGeom>
              <a:rect b="b" l="l" r="r" t="t"/>
              <a:pathLst>
                <a:path extrusionOk="0" h="6323" w="4435">
                  <a:moveTo>
                    <a:pt x="1651" y="1721"/>
                  </a:moveTo>
                  <a:lnTo>
                    <a:pt x="1878" y="1852"/>
                  </a:lnTo>
                  <a:lnTo>
                    <a:pt x="1878" y="1950"/>
                  </a:lnTo>
                  <a:lnTo>
                    <a:pt x="1651" y="1818"/>
                  </a:lnTo>
                  <a:lnTo>
                    <a:pt x="1651" y="1721"/>
                  </a:lnTo>
                  <a:close/>
                  <a:moveTo>
                    <a:pt x="2107" y="1984"/>
                  </a:moveTo>
                  <a:lnTo>
                    <a:pt x="2334" y="2116"/>
                  </a:lnTo>
                  <a:lnTo>
                    <a:pt x="2334" y="2213"/>
                  </a:lnTo>
                  <a:lnTo>
                    <a:pt x="2107" y="2081"/>
                  </a:lnTo>
                  <a:lnTo>
                    <a:pt x="2107" y="1984"/>
                  </a:lnTo>
                  <a:close/>
                  <a:moveTo>
                    <a:pt x="1250" y="1949"/>
                  </a:moveTo>
                  <a:lnTo>
                    <a:pt x="1336" y="1998"/>
                  </a:lnTo>
                  <a:lnTo>
                    <a:pt x="1336" y="2259"/>
                  </a:lnTo>
                  <a:lnTo>
                    <a:pt x="1250" y="2210"/>
                  </a:lnTo>
                  <a:lnTo>
                    <a:pt x="1250" y="1949"/>
                  </a:lnTo>
                  <a:close/>
                  <a:moveTo>
                    <a:pt x="2563" y="2247"/>
                  </a:moveTo>
                  <a:lnTo>
                    <a:pt x="2791" y="2379"/>
                  </a:lnTo>
                  <a:lnTo>
                    <a:pt x="2791" y="2477"/>
                  </a:lnTo>
                  <a:lnTo>
                    <a:pt x="2562" y="2345"/>
                  </a:lnTo>
                  <a:lnTo>
                    <a:pt x="2563" y="2345"/>
                  </a:lnTo>
                  <a:lnTo>
                    <a:pt x="2563" y="2247"/>
                  </a:lnTo>
                  <a:close/>
                  <a:moveTo>
                    <a:pt x="1250" y="2472"/>
                  </a:moveTo>
                  <a:lnTo>
                    <a:pt x="1334" y="2522"/>
                  </a:lnTo>
                  <a:lnTo>
                    <a:pt x="1334" y="2783"/>
                  </a:lnTo>
                  <a:lnTo>
                    <a:pt x="1250" y="2734"/>
                  </a:lnTo>
                  <a:lnTo>
                    <a:pt x="1250" y="2472"/>
                  </a:lnTo>
                  <a:close/>
                  <a:moveTo>
                    <a:pt x="1248" y="2996"/>
                  </a:moveTo>
                  <a:lnTo>
                    <a:pt x="1333" y="3045"/>
                  </a:lnTo>
                  <a:lnTo>
                    <a:pt x="1333" y="3308"/>
                  </a:lnTo>
                  <a:lnTo>
                    <a:pt x="1248" y="3259"/>
                  </a:lnTo>
                  <a:lnTo>
                    <a:pt x="1248" y="2996"/>
                  </a:lnTo>
                  <a:close/>
                  <a:moveTo>
                    <a:pt x="3102" y="3016"/>
                  </a:moveTo>
                  <a:lnTo>
                    <a:pt x="3187" y="3065"/>
                  </a:lnTo>
                  <a:lnTo>
                    <a:pt x="3187" y="3328"/>
                  </a:lnTo>
                  <a:lnTo>
                    <a:pt x="3102" y="3279"/>
                  </a:lnTo>
                  <a:lnTo>
                    <a:pt x="3102" y="3016"/>
                  </a:lnTo>
                  <a:close/>
                  <a:moveTo>
                    <a:pt x="3101" y="3542"/>
                  </a:moveTo>
                  <a:lnTo>
                    <a:pt x="3185" y="3591"/>
                  </a:lnTo>
                  <a:lnTo>
                    <a:pt x="3185" y="3852"/>
                  </a:lnTo>
                  <a:lnTo>
                    <a:pt x="3101" y="3803"/>
                  </a:lnTo>
                  <a:lnTo>
                    <a:pt x="3101" y="3542"/>
                  </a:lnTo>
                  <a:close/>
                  <a:moveTo>
                    <a:pt x="1645" y="3849"/>
                  </a:moveTo>
                  <a:lnTo>
                    <a:pt x="1872" y="3979"/>
                  </a:lnTo>
                  <a:lnTo>
                    <a:pt x="1872" y="4078"/>
                  </a:lnTo>
                  <a:lnTo>
                    <a:pt x="1645" y="3946"/>
                  </a:lnTo>
                  <a:lnTo>
                    <a:pt x="1645" y="3849"/>
                  </a:lnTo>
                  <a:close/>
                  <a:moveTo>
                    <a:pt x="2101" y="4112"/>
                  </a:moveTo>
                  <a:lnTo>
                    <a:pt x="2328" y="4244"/>
                  </a:lnTo>
                  <a:lnTo>
                    <a:pt x="2328" y="4340"/>
                  </a:lnTo>
                  <a:lnTo>
                    <a:pt x="2101" y="4208"/>
                  </a:lnTo>
                  <a:lnTo>
                    <a:pt x="2101" y="4112"/>
                  </a:lnTo>
                  <a:close/>
                  <a:moveTo>
                    <a:pt x="3099" y="4066"/>
                  </a:moveTo>
                  <a:lnTo>
                    <a:pt x="3184" y="4115"/>
                  </a:lnTo>
                  <a:lnTo>
                    <a:pt x="3184" y="4376"/>
                  </a:lnTo>
                  <a:lnTo>
                    <a:pt x="3099" y="4327"/>
                  </a:lnTo>
                  <a:lnTo>
                    <a:pt x="3099" y="4066"/>
                  </a:lnTo>
                  <a:close/>
                  <a:moveTo>
                    <a:pt x="2556" y="4374"/>
                  </a:moveTo>
                  <a:lnTo>
                    <a:pt x="2784" y="4506"/>
                  </a:lnTo>
                  <a:lnTo>
                    <a:pt x="2784" y="4605"/>
                  </a:lnTo>
                  <a:lnTo>
                    <a:pt x="2557" y="4473"/>
                  </a:lnTo>
                  <a:lnTo>
                    <a:pt x="2556" y="4473"/>
                  </a:lnTo>
                  <a:lnTo>
                    <a:pt x="2556" y="4374"/>
                  </a:lnTo>
                  <a:close/>
                  <a:moveTo>
                    <a:pt x="11" y="1"/>
                  </a:moveTo>
                  <a:lnTo>
                    <a:pt x="1" y="3769"/>
                  </a:lnTo>
                  <a:lnTo>
                    <a:pt x="4424" y="6322"/>
                  </a:lnTo>
                  <a:lnTo>
                    <a:pt x="4434" y="255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341175" y="2757750"/>
              <a:ext cx="28525" cy="18925"/>
            </a:xfrm>
            <a:custGeom>
              <a:rect b="b" l="l" r="r" t="t"/>
              <a:pathLst>
                <a:path extrusionOk="0" h="757" w="1141">
                  <a:moveTo>
                    <a:pt x="1" y="0"/>
                  </a:moveTo>
                  <a:lnTo>
                    <a:pt x="1" y="99"/>
                  </a:lnTo>
                  <a:lnTo>
                    <a:pt x="228" y="231"/>
                  </a:lnTo>
                  <a:lnTo>
                    <a:pt x="228" y="132"/>
                  </a:lnTo>
                  <a:lnTo>
                    <a:pt x="1" y="0"/>
                  </a:lnTo>
                  <a:close/>
                  <a:moveTo>
                    <a:pt x="457" y="265"/>
                  </a:moveTo>
                  <a:lnTo>
                    <a:pt x="457" y="361"/>
                  </a:lnTo>
                  <a:lnTo>
                    <a:pt x="684" y="493"/>
                  </a:lnTo>
                  <a:lnTo>
                    <a:pt x="684" y="397"/>
                  </a:lnTo>
                  <a:lnTo>
                    <a:pt x="457" y="265"/>
                  </a:lnTo>
                  <a:close/>
                  <a:moveTo>
                    <a:pt x="913" y="527"/>
                  </a:moveTo>
                  <a:lnTo>
                    <a:pt x="913" y="626"/>
                  </a:lnTo>
                  <a:lnTo>
                    <a:pt x="1140" y="756"/>
                  </a:lnTo>
                  <a:lnTo>
                    <a:pt x="1140" y="659"/>
                  </a:lnTo>
                  <a:lnTo>
                    <a:pt x="913" y="527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331275" y="2710275"/>
              <a:ext cx="2200" cy="33975"/>
            </a:xfrm>
            <a:custGeom>
              <a:rect b="b" l="l" r="r" t="t"/>
              <a:pathLst>
                <a:path extrusionOk="0" h="1359" w="88">
                  <a:moveTo>
                    <a:pt x="3" y="1"/>
                  </a:moveTo>
                  <a:lnTo>
                    <a:pt x="3" y="262"/>
                  </a:lnTo>
                  <a:lnTo>
                    <a:pt x="88" y="311"/>
                  </a:lnTo>
                  <a:lnTo>
                    <a:pt x="88" y="50"/>
                  </a:lnTo>
                  <a:lnTo>
                    <a:pt x="3" y="1"/>
                  </a:lnTo>
                  <a:close/>
                  <a:moveTo>
                    <a:pt x="2" y="524"/>
                  </a:moveTo>
                  <a:lnTo>
                    <a:pt x="2" y="786"/>
                  </a:lnTo>
                  <a:lnTo>
                    <a:pt x="86" y="835"/>
                  </a:lnTo>
                  <a:lnTo>
                    <a:pt x="86" y="574"/>
                  </a:lnTo>
                  <a:lnTo>
                    <a:pt x="2" y="524"/>
                  </a:lnTo>
                  <a:close/>
                  <a:moveTo>
                    <a:pt x="0" y="1048"/>
                  </a:moveTo>
                  <a:lnTo>
                    <a:pt x="0" y="1309"/>
                  </a:lnTo>
                  <a:lnTo>
                    <a:pt x="85" y="1359"/>
                  </a:lnTo>
                  <a:lnTo>
                    <a:pt x="85" y="1097"/>
                  </a:lnTo>
                  <a:lnTo>
                    <a:pt x="0" y="1048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341325" y="2704600"/>
              <a:ext cx="28525" cy="18925"/>
            </a:xfrm>
            <a:custGeom>
              <a:rect b="b" l="l" r="r" t="t"/>
              <a:pathLst>
                <a:path extrusionOk="0" h="757" w="1141">
                  <a:moveTo>
                    <a:pt x="1" y="0"/>
                  </a:moveTo>
                  <a:lnTo>
                    <a:pt x="1" y="97"/>
                  </a:lnTo>
                  <a:lnTo>
                    <a:pt x="228" y="229"/>
                  </a:lnTo>
                  <a:lnTo>
                    <a:pt x="228" y="132"/>
                  </a:lnTo>
                  <a:lnTo>
                    <a:pt x="1" y="0"/>
                  </a:lnTo>
                  <a:close/>
                  <a:moveTo>
                    <a:pt x="457" y="263"/>
                  </a:moveTo>
                  <a:lnTo>
                    <a:pt x="457" y="361"/>
                  </a:lnTo>
                  <a:lnTo>
                    <a:pt x="684" y="492"/>
                  </a:lnTo>
                  <a:lnTo>
                    <a:pt x="684" y="395"/>
                  </a:lnTo>
                  <a:lnTo>
                    <a:pt x="457" y="263"/>
                  </a:lnTo>
                  <a:close/>
                  <a:moveTo>
                    <a:pt x="913" y="527"/>
                  </a:moveTo>
                  <a:lnTo>
                    <a:pt x="913" y="624"/>
                  </a:lnTo>
                  <a:lnTo>
                    <a:pt x="1141" y="756"/>
                  </a:lnTo>
                  <a:lnTo>
                    <a:pt x="1141" y="658"/>
                  </a:lnTo>
                  <a:lnTo>
                    <a:pt x="913" y="527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5377550" y="2736975"/>
              <a:ext cx="2200" cy="34000"/>
            </a:xfrm>
            <a:custGeom>
              <a:rect b="b" l="l" r="r" t="t"/>
              <a:pathLst>
                <a:path extrusionOk="0" h="1360" w="88">
                  <a:moveTo>
                    <a:pt x="3" y="0"/>
                  </a:moveTo>
                  <a:lnTo>
                    <a:pt x="3" y="263"/>
                  </a:lnTo>
                  <a:lnTo>
                    <a:pt x="88" y="312"/>
                  </a:lnTo>
                  <a:lnTo>
                    <a:pt x="88" y="49"/>
                  </a:lnTo>
                  <a:lnTo>
                    <a:pt x="3" y="0"/>
                  </a:lnTo>
                  <a:close/>
                  <a:moveTo>
                    <a:pt x="2" y="526"/>
                  </a:moveTo>
                  <a:lnTo>
                    <a:pt x="2" y="787"/>
                  </a:lnTo>
                  <a:lnTo>
                    <a:pt x="86" y="836"/>
                  </a:lnTo>
                  <a:lnTo>
                    <a:pt x="86" y="575"/>
                  </a:lnTo>
                  <a:lnTo>
                    <a:pt x="2" y="526"/>
                  </a:lnTo>
                  <a:close/>
                  <a:moveTo>
                    <a:pt x="0" y="1050"/>
                  </a:moveTo>
                  <a:lnTo>
                    <a:pt x="0" y="1311"/>
                  </a:lnTo>
                  <a:lnTo>
                    <a:pt x="85" y="1360"/>
                  </a:lnTo>
                  <a:lnTo>
                    <a:pt x="85" y="1099"/>
                  </a:lnTo>
                  <a:lnTo>
                    <a:pt x="0" y="105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5376050" y="2722825"/>
              <a:ext cx="5350" cy="9125"/>
            </a:xfrm>
            <a:custGeom>
              <a:rect b="b" l="l" r="r" t="t"/>
              <a:pathLst>
                <a:path extrusionOk="0" h="365" w="214">
                  <a:moveTo>
                    <a:pt x="2" y="1"/>
                  </a:moveTo>
                  <a:lnTo>
                    <a:pt x="2" y="73"/>
                  </a:lnTo>
                  <a:lnTo>
                    <a:pt x="0" y="170"/>
                  </a:lnTo>
                  <a:lnTo>
                    <a:pt x="0" y="244"/>
                  </a:lnTo>
                  <a:lnTo>
                    <a:pt x="65" y="281"/>
                  </a:lnTo>
                  <a:lnTo>
                    <a:pt x="149" y="328"/>
                  </a:lnTo>
                  <a:lnTo>
                    <a:pt x="212" y="365"/>
                  </a:lnTo>
                  <a:lnTo>
                    <a:pt x="214" y="1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375900" y="2776000"/>
              <a:ext cx="5350" cy="7975"/>
            </a:xfrm>
            <a:custGeom>
              <a:rect b="b" l="l" r="r" t="t"/>
              <a:pathLst>
                <a:path extrusionOk="0" h="319" w="214">
                  <a:moveTo>
                    <a:pt x="2" y="0"/>
                  </a:moveTo>
                  <a:lnTo>
                    <a:pt x="2" y="72"/>
                  </a:lnTo>
                  <a:lnTo>
                    <a:pt x="2" y="171"/>
                  </a:lnTo>
                  <a:lnTo>
                    <a:pt x="0" y="244"/>
                  </a:lnTo>
                  <a:lnTo>
                    <a:pt x="131" y="318"/>
                  </a:lnTo>
                  <a:lnTo>
                    <a:pt x="91" y="154"/>
                  </a:lnTo>
                  <a:lnTo>
                    <a:pt x="212" y="272"/>
                  </a:lnTo>
                  <a:lnTo>
                    <a:pt x="214" y="123"/>
                  </a:lnTo>
                  <a:lnTo>
                    <a:pt x="149" y="86"/>
                  </a:lnTo>
                  <a:lnTo>
                    <a:pt x="65" y="3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329625" y="2749250"/>
              <a:ext cx="5350" cy="9175"/>
            </a:xfrm>
            <a:custGeom>
              <a:rect b="b" l="l" r="r" t="t"/>
              <a:pathLst>
                <a:path extrusionOk="0" h="367" w="214">
                  <a:moveTo>
                    <a:pt x="2" y="1"/>
                  </a:moveTo>
                  <a:lnTo>
                    <a:pt x="0" y="245"/>
                  </a:lnTo>
                  <a:lnTo>
                    <a:pt x="212" y="366"/>
                  </a:lnTo>
                  <a:lnTo>
                    <a:pt x="212" y="294"/>
                  </a:lnTo>
                  <a:lnTo>
                    <a:pt x="212" y="196"/>
                  </a:lnTo>
                  <a:lnTo>
                    <a:pt x="214" y="124"/>
                  </a:lnTo>
                  <a:lnTo>
                    <a:pt x="149" y="87"/>
                  </a:lnTo>
                  <a:lnTo>
                    <a:pt x="65" y="3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329775" y="2696100"/>
              <a:ext cx="5325" cy="9175"/>
            </a:xfrm>
            <a:custGeom>
              <a:rect b="b" l="l" r="r" t="t"/>
              <a:pathLst>
                <a:path extrusionOk="0" h="367" w="213">
                  <a:moveTo>
                    <a:pt x="2" y="1"/>
                  </a:moveTo>
                  <a:lnTo>
                    <a:pt x="0" y="243"/>
                  </a:lnTo>
                  <a:lnTo>
                    <a:pt x="63" y="280"/>
                  </a:lnTo>
                  <a:lnTo>
                    <a:pt x="149" y="329"/>
                  </a:lnTo>
                  <a:lnTo>
                    <a:pt x="212" y="366"/>
                  </a:lnTo>
                  <a:lnTo>
                    <a:pt x="212" y="293"/>
                  </a:lnTo>
                  <a:lnTo>
                    <a:pt x="212" y="196"/>
                  </a:lnTo>
                  <a:lnTo>
                    <a:pt x="212" y="1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5378975" y="2781300"/>
              <a:ext cx="7050" cy="9450"/>
            </a:xfrm>
            <a:custGeom>
              <a:rect b="b" l="l" r="r" t="t"/>
              <a:pathLst>
                <a:path extrusionOk="0" h="378" w="282">
                  <a:moveTo>
                    <a:pt x="0" y="0"/>
                  </a:moveTo>
                  <a:lnTo>
                    <a:pt x="94" y="378"/>
                  </a:lnTo>
                  <a:lnTo>
                    <a:pt x="149" y="255"/>
                  </a:lnTo>
                  <a:lnTo>
                    <a:pt x="281" y="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5378125" y="2779825"/>
              <a:ext cx="9425" cy="12675"/>
            </a:xfrm>
            <a:custGeom>
              <a:rect b="b" l="l" r="r" t="t"/>
              <a:pathLst>
                <a:path extrusionOk="0" h="507" w="377">
                  <a:moveTo>
                    <a:pt x="34" y="59"/>
                  </a:moveTo>
                  <a:lnTo>
                    <a:pt x="317" y="329"/>
                  </a:lnTo>
                  <a:lnTo>
                    <a:pt x="317" y="329"/>
                  </a:lnTo>
                  <a:lnTo>
                    <a:pt x="182" y="314"/>
                  </a:lnTo>
                  <a:lnTo>
                    <a:pt x="127" y="435"/>
                  </a:lnTo>
                  <a:lnTo>
                    <a:pt x="127" y="435"/>
                  </a:lnTo>
                  <a:lnTo>
                    <a:pt x="34" y="59"/>
                  </a:lnTo>
                  <a:close/>
                  <a:moveTo>
                    <a:pt x="0" y="1"/>
                  </a:moveTo>
                  <a:lnTo>
                    <a:pt x="40" y="165"/>
                  </a:lnTo>
                  <a:lnTo>
                    <a:pt x="125" y="506"/>
                  </a:lnTo>
                  <a:lnTo>
                    <a:pt x="199" y="343"/>
                  </a:lnTo>
                  <a:lnTo>
                    <a:pt x="377" y="362"/>
                  </a:lnTo>
                  <a:lnTo>
                    <a:pt x="125" y="11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0" name="Google Shape;960;p31"/>
          <p:cNvGrpSpPr/>
          <p:nvPr/>
        </p:nvGrpSpPr>
        <p:grpSpPr>
          <a:xfrm>
            <a:off x="6915372" y="2007158"/>
            <a:ext cx="661013" cy="415983"/>
            <a:chOff x="875700" y="2714925"/>
            <a:chExt cx="369075" cy="232250"/>
          </a:xfrm>
        </p:grpSpPr>
        <p:sp>
          <p:nvSpPr>
            <p:cNvPr id="961" name="Google Shape;961;p31"/>
            <p:cNvSpPr/>
            <p:nvPr/>
          </p:nvSpPr>
          <p:spPr>
            <a:xfrm>
              <a:off x="876625" y="2714925"/>
              <a:ext cx="367300" cy="215550"/>
            </a:xfrm>
            <a:custGeom>
              <a:rect b="b" l="l" r="r" t="t"/>
              <a:pathLst>
                <a:path extrusionOk="0" h="8622" w="14692">
                  <a:moveTo>
                    <a:pt x="14685" y="4921"/>
                  </a:moveTo>
                  <a:cubicBezTo>
                    <a:pt x="14685" y="4923"/>
                    <a:pt x="14685" y="4926"/>
                    <a:pt x="14684" y="4927"/>
                  </a:cubicBezTo>
                  <a:cubicBezTo>
                    <a:pt x="14684" y="4924"/>
                    <a:pt x="14685" y="4923"/>
                    <a:pt x="14685" y="4921"/>
                  </a:cubicBezTo>
                  <a:close/>
                  <a:moveTo>
                    <a:pt x="14679" y="4943"/>
                  </a:moveTo>
                  <a:cubicBezTo>
                    <a:pt x="14679" y="4945"/>
                    <a:pt x="14677" y="4946"/>
                    <a:pt x="14676" y="4947"/>
                  </a:cubicBezTo>
                  <a:cubicBezTo>
                    <a:pt x="14678" y="4944"/>
                    <a:pt x="14678" y="4943"/>
                    <a:pt x="14679" y="4943"/>
                  </a:cubicBezTo>
                  <a:close/>
                  <a:moveTo>
                    <a:pt x="14668" y="4961"/>
                  </a:moveTo>
                  <a:cubicBezTo>
                    <a:pt x="14668" y="4964"/>
                    <a:pt x="14667" y="4966"/>
                    <a:pt x="14665" y="4967"/>
                  </a:cubicBezTo>
                  <a:cubicBezTo>
                    <a:pt x="14665" y="4964"/>
                    <a:pt x="14667" y="4963"/>
                    <a:pt x="14668" y="4961"/>
                  </a:cubicBezTo>
                  <a:close/>
                  <a:moveTo>
                    <a:pt x="6220" y="0"/>
                  </a:moveTo>
                  <a:cubicBezTo>
                    <a:pt x="6125" y="0"/>
                    <a:pt x="6030" y="21"/>
                    <a:pt x="5958" y="63"/>
                  </a:cubicBezTo>
                  <a:lnTo>
                    <a:pt x="109" y="3462"/>
                  </a:lnTo>
                  <a:cubicBezTo>
                    <a:pt x="37" y="3505"/>
                    <a:pt x="0" y="3558"/>
                    <a:pt x="0" y="3614"/>
                  </a:cubicBezTo>
                  <a:lnTo>
                    <a:pt x="0" y="3618"/>
                  </a:lnTo>
                  <a:lnTo>
                    <a:pt x="2" y="3618"/>
                  </a:lnTo>
                  <a:cubicBezTo>
                    <a:pt x="2" y="3620"/>
                    <a:pt x="2" y="3623"/>
                    <a:pt x="2" y="3624"/>
                  </a:cubicBezTo>
                  <a:cubicBezTo>
                    <a:pt x="0" y="3621"/>
                    <a:pt x="0" y="3620"/>
                    <a:pt x="0" y="3618"/>
                  </a:cubicBezTo>
                  <a:lnTo>
                    <a:pt x="0" y="3730"/>
                  </a:lnTo>
                  <a:cubicBezTo>
                    <a:pt x="0" y="3786"/>
                    <a:pt x="37" y="3841"/>
                    <a:pt x="111" y="3884"/>
                  </a:cubicBezTo>
                  <a:lnTo>
                    <a:pt x="8207" y="8559"/>
                  </a:lnTo>
                  <a:cubicBezTo>
                    <a:pt x="8280" y="8600"/>
                    <a:pt x="8375" y="8621"/>
                    <a:pt x="8470" y="8621"/>
                  </a:cubicBezTo>
                  <a:cubicBezTo>
                    <a:pt x="8565" y="8621"/>
                    <a:pt x="8660" y="8600"/>
                    <a:pt x="8732" y="8559"/>
                  </a:cubicBezTo>
                  <a:lnTo>
                    <a:pt x="14581" y="5159"/>
                  </a:lnTo>
                  <a:cubicBezTo>
                    <a:pt x="14653" y="5118"/>
                    <a:pt x="14688" y="5064"/>
                    <a:pt x="14688" y="5009"/>
                  </a:cubicBezTo>
                  <a:lnTo>
                    <a:pt x="14688" y="4912"/>
                  </a:lnTo>
                  <a:cubicBezTo>
                    <a:pt x="14687" y="4913"/>
                    <a:pt x="14687" y="4915"/>
                    <a:pt x="14687" y="4916"/>
                  </a:cubicBezTo>
                  <a:cubicBezTo>
                    <a:pt x="14687" y="4915"/>
                    <a:pt x="14687" y="4912"/>
                    <a:pt x="14687" y="4910"/>
                  </a:cubicBezTo>
                  <a:lnTo>
                    <a:pt x="14688" y="4912"/>
                  </a:lnTo>
                  <a:lnTo>
                    <a:pt x="14688" y="4895"/>
                  </a:lnTo>
                  <a:cubicBezTo>
                    <a:pt x="14692" y="4838"/>
                    <a:pt x="14655" y="4780"/>
                    <a:pt x="14579" y="4737"/>
                  </a:cubicBezTo>
                  <a:lnTo>
                    <a:pt x="6483" y="63"/>
                  </a:lnTo>
                  <a:cubicBezTo>
                    <a:pt x="6410" y="21"/>
                    <a:pt x="6315" y="0"/>
                    <a:pt x="6220" y="0"/>
                  </a:cubicBez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876625" y="2805250"/>
              <a:ext cx="2750" cy="6800"/>
            </a:xfrm>
            <a:custGeom>
              <a:rect b="b" l="l" r="r" t="t"/>
              <a:pathLst>
                <a:path extrusionOk="0" h="272" w="110">
                  <a:moveTo>
                    <a:pt x="0" y="1"/>
                  </a:moveTo>
                  <a:lnTo>
                    <a:pt x="0" y="117"/>
                  </a:lnTo>
                  <a:cubicBezTo>
                    <a:pt x="0" y="173"/>
                    <a:pt x="37" y="228"/>
                    <a:pt x="109" y="271"/>
                  </a:cubicBezTo>
                  <a:lnTo>
                    <a:pt x="109" y="154"/>
                  </a:lnTo>
                  <a:cubicBezTo>
                    <a:pt x="37" y="111"/>
                    <a:pt x="0" y="56"/>
                    <a:pt x="0" y="1"/>
                  </a:cubicBez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1241125" y="2837175"/>
              <a:ext cx="2725" cy="6750"/>
            </a:xfrm>
            <a:custGeom>
              <a:rect b="b" l="l" r="r" t="t"/>
              <a:pathLst>
                <a:path extrusionOk="0" h="270" w="109">
                  <a:moveTo>
                    <a:pt x="108" y="0"/>
                  </a:moveTo>
                  <a:cubicBezTo>
                    <a:pt x="108" y="56"/>
                    <a:pt x="73" y="109"/>
                    <a:pt x="1" y="152"/>
                  </a:cubicBezTo>
                  <a:lnTo>
                    <a:pt x="1" y="269"/>
                  </a:lnTo>
                  <a:cubicBezTo>
                    <a:pt x="73" y="226"/>
                    <a:pt x="108" y="172"/>
                    <a:pt x="108" y="11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1094925" y="2840975"/>
              <a:ext cx="146225" cy="87900"/>
            </a:xfrm>
            <a:custGeom>
              <a:rect b="b" l="l" r="r" t="t"/>
              <a:pathLst>
                <a:path extrusionOk="0" h="3516" w="5849">
                  <a:moveTo>
                    <a:pt x="5849" y="0"/>
                  </a:moveTo>
                  <a:lnTo>
                    <a:pt x="0" y="3399"/>
                  </a:lnTo>
                  <a:lnTo>
                    <a:pt x="0" y="3515"/>
                  </a:lnTo>
                  <a:lnTo>
                    <a:pt x="5849" y="117"/>
                  </a:lnTo>
                  <a:lnTo>
                    <a:pt x="5849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879375" y="2809050"/>
              <a:ext cx="202425" cy="119825"/>
            </a:xfrm>
            <a:custGeom>
              <a:rect b="b" l="l" r="r" t="t"/>
              <a:pathLst>
                <a:path extrusionOk="0" h="4793" w="8097">
                  <a:moveTo>
                    <a:pt x="1" y="1"/>
                  </a:moveTo>
                  <a:lnTo>
                    <a:pt x="1" y="118"/>
                  </a:lnTo>
                  <a:lnTo>
                    <a:pt x="8097" y="4792"/>
                  </a:lnTo>
                  <a:lnTo>
                    <a:pt x="8097" y="4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1081775" y="2925925"/>
              <a:ext cx="13175" cy="4525"/>
            </a:xfrm>
            <a:custGeom>
              <a:rect b="b" l="l" r="r" t="t"/>
              <a:pathLst>
                <a:path extrusionOk="0" h="181" w="527">
                  <a:moveTo>
                    <a:pt x="1" y="1"/>
                  </a:moveTo>
                  <a:lnTo>
                    <a:pt x="1" y="117"/>
                  </a:lnTo>
                  <a:cubicBezTo>
                    <a:pt x="74" y="160"/>
                    <a:pt x="169" y="181"/>
                    <a:pt x="264" y="181"/>
                  </a:cubicBezTo>
                  <a:cubicBezTo>
                    <a:pt x="359" y="181"/>
                    <a:pt x="454" y="160"/>
                    <a:pt x="526" y="117"/>
                  </a:cubicBezTo>
                  <a:lnTo>
                    <a:pt x="526" y="1"/>
                  </a:lnTo>
                  <a:cubicBezTo>
                    <a:pt x="454" y="43"/>
                    <a:pt x="359" y="64"/>
                    <a:pt x="264" y="64"/>
                  </a:cubicBezTo>
                  <a:cubicBezTo>
                    <a:pt x="169" y="64"/>
                    <a:pt x="74" y="43"/>
                    <a:pt x="1" y="1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875700" y="2714925"/>
              <a:ext cx="369075" cy="212600"/>
            </a:xfrm>
            <a:custGeom>
              <a:rect b="b" l="l" r="r" t="t"/>
              <a:pathLst>
                <a:path extrusionOk="0" h="8504" w="14763">
                  <a:moveTo>
                    <a:pt x="6257" y="0"/>
                  </a:moveTo>
                  <a:cubicBezTo>
                    <a:pt x="6162" y="0"/>
                    <a:pt x="6067" y="21"/>
                    <a:pt x="5995" y="63"/>
                  </a:cubicBezTo>
                  <a:lnTo>
                    <a:pt x="146" y="3462"/>
                  </a:lnTo>
                  <a:cubicBezTo>
                    <a:pt x="0" y="3546"/>
                    <a:pt x="2" y="3683"/>
                    <a:pt x="148" y="3766"/>
                  </a:cubicBezTo>
                  <a:lnTo>
                    <a:pt x="8244" y="8441"/>
                  </a:lnTo>
                  <a:cubicBezTo>
                    <a:pt x="8317" y="8483"/>
                    <a:pt x="8412" y="8504"/>
                    <a:pt x="8507" y="8504"/>
                  </a:cubicBezTo>
                  <a:cubicBezTo>
                    <a:pt x="8602" y="8504"/>
                    <a:pt x="8697" y="8483"/>
                    <a:pt x="8769" y="8441"/>
                  </a:cubicBezTo>
                  <a:lnTo>
                    <a:pt x="14618" y="5042"/>
                  </a:lnTo>
                  <a:cubicBezTo>
                    <a:pt x="14762" y="4958"/>
                    <a:pt x="14762" y="4821"/>
                    <a:pt x="14616" y="4737"/>
                  </a:cubicBezTo>
                  <a:lnTo>
                    <a:pt x="6520" y="63"/>
                  </a:lnTo>
                  <a:cubicBezTo>
                    <a:pt x="6447" y="21"/>
                    <a:pt x="6352" y="0"/>
                    <a:pt x="6257" y="0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934075" y="2768125"/>
              <a:ext cx="276700" cy="139200"/>
            </a:xfrm>
            <a:custGeom>
              <a:rect b="b" l="l" r="r" t="t"/>
              <a:pathLst>
                <a:path extrusionOk="0" h="5568" w="11068">
                  <a:moveTo>
                    <a:pt x="6010" y="756"/>
                  </a:moveTo>
                  <a:lnTo>
                    <a:pt x="9551" y="2801"/>
                  </a:lnTo>
                  <a:lnTo>
                    <a:pt x="6943" y="4319"/>
                  </a:lnTo>
                  <a:lnTo>
                    <a:pt x="3400" y="2274"/>
                  </a:lnTo>
                  <a:lnTo>
                    <a:pt x="3402" y="2274"/>
                  </a:lnTo>
                  <a:lnTo>
                    <a:pt x="6010" y="756"/>
                  </a:lnTo>
                  <a:close/>
                  <a:moveTo>
                    <a:pt x="5938" y="0"/>
                  </a:moveTo>
                  <a:lnTo>
                    <a:pt x="1454" y="2606"/>
                  </a:lnTo>
                  <a:lnTo>
                    <a:pt x="1" y="1767"/>
                  </a:lnTo>
                  <a:lnTo>
                    <a:pt x="1" y="1767"/>
                  </a:lnTo>
                  <a:lnTo>
                    <a:pt x="6583" y="5568"/>
                  </a:lnTo>
                  <a:lnTo>
                    <a:pt x="11068" y="2962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934125" y="2747150"/>
              <a:ext cx="148450" cy="86125"/>
            </a:xfrm>
            <a:custGeom>
              <a:rect b="b" l="l" r="r" t="t"/>
              <a:pathLst>
                <a:path extrusionOk="0" h="3445" w="5938">
                  <a:moveTo>
                    <a:pt x="4461" y="182"/>
                  </a:moveTo>
                  <a:lnTo>
                    <a:pt x="5013" y="500"/>
                  </a:lnTo>
                  <a:lnTo>
                    <a:pt x="4484" y="807"/>
                  </a:lnTo>
                  <a:lnTo>
                    <a:pt x="3934" y="489"/>
                  </a:lnTo>
                  <a:lnTo>
                    <a:pt x="4461" y="182"/>
                  </a:lnTo>
                  <a:close/>
                  <a:moveTo>
                    <a:pt x="3874" y="523"/>
                  </a:moveTo>
                  <a:lnTo>
                    <a:pt x="4424" y="841"/>
                  </a:lnTo>
                  <a:lnTo>
                    <a:pt x="3898" y="1148"/>
                  </a:lnTo>
                  <a:lnTo>
                    <a:pt x="3346" y="830"/>
                  </a:lnTo>
                  <a:lnTo>
                    <a:pt x="3874" y="523"/>
                  </a:lnTo>
                  <a:close/>
                  <a:moveTo>
                    <a:pt x="5073" y="535"/>
                  </a:moveTo>
                  <a:lnTo>
                    <a:pt x="5623" y="853"/>
                  </a:lnTo>
                  <a:lnTo>
                    <a:pt x="5096" y="1160"/>
                  </a:lnTo>
                  <a:lnTo>
                    <a:pt x="4544" y="842"/>
                  </a:lnTo>
                  <a:lnTo>
                    <a:pt x="5073" y="535"/>
                  </a:lnTo>
                  <a:close/>
                  <a:moveTo>
                    <a:pt x="3286" y="864"/>
                  </a:moveTo>
                  <a:lnTo>
                    <a:pt x="3836" y="1182"/>
                  </a:lnTo>
                  <a:lnTo>
                    <a:pt x="3309" y="1489"/>
                  </a:lnTo>
                  <a:lnTo>
                    <a:pt x="2758" y="1171"/>
                  </a:lnTo>
                  <a:lnTo>
                    <a:pt x="3286" y="864"/>
                  </a:lnTo>
                  <a:close/>
                  <a:moveTo>
                    <a:pt x="4484" y="876"/>
                  </a:moveTo>
                  <a:lnTo>
                    <a:pt x="5036" y="1194"/>
                  </a:lnTo>
                  <a:lnTo>
                    <a:pt x="4507" y="1501"/>
                  </a:lnTo>
                  <a:lnTo>
                    <a:pt x="3957" y="1183"/>
                  </a:lnTo>
                  <a:lnTo>
                    <a:pt x="4484" y="876"/>
                  </a:lnTo>
                  <a:close/>
                  <a:moveTo>
                    <a:pt x="2698" y="1206"/>
                  </a:moveTo>
                  <a:lnTo>
                    <a:pt x="3249" y="1524"/>
                  </a:lnTo>
                  <a:lnTo>
                    <a:pt x="2721" y="1832"/>
                  </a:lnTo>
                  <a:lnTo>
                    <a:pt x="2171" y="1514"/>
                  </a:lnTo>
                  <a:lnTo>
                    <a:pt x="2698" y="1206"/>
                  </a:lnTo>
                  <a:close/>
                  <a:moveTo>
                    <a:pt x="3898" y="1217"/>
                  </a:moveTo>
                  <a:lnTo>
                    <a:pt x="4448" y="1535"/>
                  </a:lnTo>
                  <a:lnTo>
                    <a:pt x="3921" y="1842"/>
                  </a:lnTo>
                  <a:lnTo>
                    <a:pt x="3369" y="1524"/>
                  </a:lnTo>
                  <a:lnTo>
                    <a:pt x="3898" y="1217"/>
                  </a:lnTo>
                  <a:close/>
                  <a:moveTo>
                    <a:pt x="2109" y="1547"/>
                  </a:moveTo>
                  <a:lnTo>
                    <a:pt x="2661" y="1865"/>
                  </a:lnTo>
                  <a:lnTo>
                    <a:pt x="2132" y="2173"/>
                  </a:lnTo>
                  <a:lnTo>
                    <a:pt x="1582" y="1855"/>
                  </a:lnTo>
                  <a:lnTo>
                    <a:pt x="2109" y="1547"/>
                  </a:lnTo>
                  <a:close/>
                  <a:moveTo>
                    <a:pt x="3309" y="1558"/>
                  </a:moveTo>
                  <a:lnTo>
                    <a:pt x="3861" y="1876"/>
                  </a:lnTo>
                  <a:lnTo>
                    <a:pt x="3332" y="2183"/>
                  </a:lnTo>
                  <a:lnTo>
                    <a:pt x="2782" y="1865"/>
                  </a:lnTo>
                  <a:lnTo>
                    <a:pt x="3309" y="1558"/>
                  </a:lnTo>
                  <a:close/>
                  <a:moveTo>
                    <a:pt x="2721" y="1901"/>
                  </a:moveTo>
                  <a:lnTo>
                    <a:pt x="3272" y="2217"/>
                  </a:lnTo>
                  <a:lnTo>
                    <a:pt x="2744" y="2524"/>
                  </a:lnTo>
                  <a:lnTo>
                    <a:pt x="2194" y="2208"/>
                  </a:lnTo>
                  <a:lnTo>
                    <a:pt x="2721" y="1901"/>
                  </a:lnTo>
                  <a:close/>
                  <a:moveTo>
                    <a:pt x="1355" y="2635"/>
                  </a:moveTo>
                  <a:lnTo>
                    <a:pt x="1197" y="2727"/>
                  </a:lnTo>
                  <a:lnTo>
                    <a:pt x="1515" y="2910"/>
                  </a:lnTo>
                  <a:lnTo>
                    <a:pt x="1831" y="2727"/>
                  </a:lnTo>
                  <a:lnTo>
                    <a:pt x="1672" y="2635"/>
                  </a:lnTo>
                  <a:lnTo>
                    <a:pt x="1513" y="2727"/>
                  </a:lnTo>
                  <a:lnTo>
                    <a:pt x="1355" y="2635"/>
                  </a:lnTo>
                  <a:close/>
                  <a:moveTo>
                    <a:pt x="1510" y="2091"/>
                  </a:moveTo>
                  <a:lnTo>
                    <a:pt x="2060" y="2409"/>
                  </a:lnTo>
                  <a:lnTo>
                    <a:pt x="1787" y="2567"/>
                  </a:lnTo>
                  <a:lnTo>
                    <a:pt x="2062" y="2727"/>
                  </a:lnTo>
                  <a:lnTo>
                    <a:pt x="1515" y="3045"/>
                  </a:lnTo>
                  <a:lnTo>
                    <a:pt x="965" y="2727"/>
                  </a:lnTo>
                  <a:lnTo>
                    <a:pt x="1238" y="2567"/>
                  </a:lnTo>
                  <a:lnTo>
                    <a:pt x="963" y="2409"/>
                  </a:lnTo>
                  <a:lnTo>
                    <a:pt x="1510" y="2091"/>
                  </a:lnTo>
                  <a:close/>
                  <a:moveTo>
                    <a:pt x="4484" y="0"/>
                  </a:moveTo>
                  <a:lnTo>
                    <a:pt x="0" y="2606"/>
                  </a:lnTo>
                  <a:lnTo>
                    <a:pt x="1453" y="3445"/>
                  </a:lnTo>
                  <a:lnTo>
                    <a:pt x="5938" y="839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1032425" y="2751675"/>
              <a:ext cx="27000" cy="15650"/>
            </a:xfrm>
            <a:custGeom>
              <a:rect b="b" l="l" r="r" t="t"/>
              <a:pathLst>
                <a:path extrusionOk="0" h="626" w="1080">
                  <a:moveTo>
                    <a:pt x="528" y="1"/>
                  </a:moveTo>
                  <a:lnTo>
                    <a:pt x="1" y="308"/>
                  </a:lnTo>
                  <a:lnTo>
                    <a:pt x="551" y="626"/>
                  </a:lnTo>
                  <a:lnTo>
                    <a:pt x="1079" y="319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1047725" y="2760500"/>
              <a:ext cx="26975" cy="15625"/>
            </a:xfrm>
            <a:custGeom>
              <a:rect b="b" l="l" r="r" t="t"/>
              <a:pathLst>
                <a:path extrusionOk="0" h="625" w="1079">
                  <a:moveTo>
                    <a:pt x="527" y="1"/>
                  </a:moveTo>
                  <a:lnTo>
                    <a:pt x="0" y="307"/>
                  </a:lnTo>
                  <a:lnTo>
                    <a:pt x="550" y="625"/>
                  </a:lnTo>
                  <a:lnTo>
                    <a:pt x="1079" y="31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017725" y="2760200"/>
              <a:ext cx="26975" cy="15650"/>
            </a:xfrm>
            <a:custGeom>
              <a:rect b="b" l="l" r="r" t="t"/>
              <a:pathLst>
                <a:path extrusionOk="0" h="626" w="1079">
                  <a:moveTo>
                    <a:pt x="529" y="1"/>
                  </a:moveTo>
                  <a:lnTo>
                    <a:pt x="0" y="308"/>
                  </a:lnTo>
                  <a:lnTo>
                    <a:pt x="552" y="626"/>
                  </a:lnTo>
                  <a:lnTo>
                    <a:pt x="1079" y="319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033000" y="2769050"/>
              <a:ext cx="27000" cy="15650"/>
            </a:xfrm>
            <a:custGeom>
              <a:rect b="b" l="l" r="r" t="t"/>
              <a:pathLst>
                <a:path extrusionOk="0" h="626" w="1080">
                  <a:moveTo>
                    <a:pt x="529" y="0"/>
                  </a:moveTo>
                  <a:lnTo>
                    <a:pt x="1" y="307"/>
                  </a:lnTo>
                  <a:lnTo>
                    <a:pt x="552" y="625"/>
                  </a:lnTo>
                  <a:lnTo>
                    <a:pt x="1079" y="318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1003050" y="2768775"/>
              <a:ext cx="27000" cy="15600"/>
            </a:xfrm>
            <a:custGeom>
              <a:rect b="b" l="l" r="r" t="t"/>
              <a:pathLst>
                <a:path extrusionOk="0" h="624" w="1080">
                  <a:moveTo>
                    <a:pt x="528" y="0"/>
                  </a:moveTo>
                  <a:lnTo>
                    <a:pt x="1" y="306"/>
                  </a:lnTo>
                  <a:lnTo>
                    <a:pt x="551" y="624"/>
                  </a:lnTo>
                  <a:lnTo>
                    <a:pt x="1079" y="318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1018350" y="2777575"/>
              <a:ext cx="26975" cy="15650"/>
            </a:xfrm>
            <a:custGeom>
              <a:rect b="b" l="l" r="r" t="t"/>
              <a:pathLst>
                <a:path extrusionOk="0" h="626" w="1079">
                  <a:moveTo>
                    <a:pt x="527" y="0"/>
                  </a:moveTo>
                  <a:lnTo>
                    <a:pt x="0" y="307"/>
                  </a:lnTo>
                  <a:lnTo>
                    <a:pt x="550" y="625"/>
                  </a:lnTo>
                  <a:lnTo>
                    <a:pt x="1079" y="318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988350" y="2777300"/>
              <a:ext cx="26975" cy="15650"/>
            </a:xfrm>
            <a:custGeom>
              <a:rect b="b" l="l" r="r" t="t"/>
              <a:pathLst>
                <a:path extrusionOk="0" h="626" w="1079">
                  <a:moveTo>
                    <a:pt x="529" y="0"/>
                  </a:moveTo>
                  <a:lnTo>
                    <a:pt x="0" y="308"/>
                  </a:lnTo>
                  <a:lnTo>
                    <a:pt x="552" y="626"/>
                  </a:lnTo>
                  <a:lnTo>
                    <a:pt x="1079" y="318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003625" y="2786125"/>
              <a:ext cx="27000" cy="15625"/>
            </a:xfrm>
            <a:custGeom>
              <a:rect b="b" l="l" r="r" t="t"/>
              <a:pathLst>
                <a:path extrusionOk="0" h="625" w="1080">
                  <a:moveTo>
                    <a:pt x="529" y="1"/>
                  </a:moveTo>
                  <a:lnTo>
                    <a:pt x="1" y="306"/>
                  </a:lnTo>
                  <a:lnTo>
                    <a:pt x="552" y="624"/>
                  </a:lnTo>
                  <a:lnTo>
                    <a:pt x="1079" y="319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973675" y="2785825"/>
              <a:ext cx="26975" cy="15650"/>
            </a:xfrm>
            <a:custGeom>
              <a:rect b="b" l="l" r="r" t="t"/>
              <a:pathLst>
                <a:path extrusionOk="0" h="626" w="1079">
                  <a:moveTo>
                    <a:pt x="527" y="0"/>
                  </a:moveTo>
                  <a:lnTo>
                    <a:pt x="0" y="308"/>
                  </a:lnTo>
                  <a:lnTo>
                    <a:pt x="550" y="626"/>
                  </a:lnTo>
                  <a:lnTo>
                    <a:pt x="1079" y="318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988950" y="2794650"/>
              <a:ext cx="26950" cy="15650"/>
            </a:xfrm>
            <a:custGeom>
              <a:rect b="b" l="l" r="r" t="t"/>
              <a:pathLst>
                <a:path extrusionOk="0" h="626" w="1078">
                  <a:moveTo>
                    <a:pt x="528" y="1"/>
                  </a:moveTo>
                  <a:lnTo>
                    <a:pt x="1" y="308"/>
                  </a:lnTo>
                  <a:lnTo>
                    <a:pt x="551" y="626"/>
                  </a:lnTo>
                  <a:lnTo>
                    <a:pt x="1078" y="319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958225" y="2811325"/>
              <a:ext cx="27450" cy="11975"/>
            </a:xfrm>
            <a:custGeom>
              <a:rect b="b" l="l" r="r" t="t"/>
              <a:pathLst>
                <a:path extrusionOk="0" h="479" w="1098">
                  <a:moveTo>
                    <a:pt x="274" y="0"/>
                  </a:moveTo>
                  <a:lnTo>
                    <a:pt x="1" y="160"/>
                  </a:lnTo>
                  <a:lnTo>
                    <a:pt x="551" y="478"/>
                  </a:lnTo>
                  <a:lnTo>
                    <a:pt x="1098" y="160"/>
                  </a:lnTo>
                  <a:lnTo>
                    <a:pt x="823" y="0"/>
                  </a:lnTo>
                  <a:lnTo>
                    <a:pt x="708" y="68"/>
                  </a:lnTo>
                  <a:lnTo>
                    <a:pt x="867" y="160"/>
                  </a:lnTo>
                  <a:lnTo>
                    <a:pt x="551" y="343"/>
                  </a:lnTo>
                  <a:lnTo>
                    <a:pt x="233" y="160"/>
                  </a:lnTo>
                  <a:lnTo>
                    <a:pt x="391" y="6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958200" y="2799425"/>
              <a:ext cx="27450" cy="15925"/>
            </a:xfrm>
            <a:custGeom>
              <a:rect b="b" l="l" r="r" t="t"/>
              <a:pathLst>
                <a:path extrusionOk="0" h="637" w="1098">
                  <a:moveTo>
                    <a:pt x="547" y="0"/>
                  </a:moveTo>
                  <a:lnTo>
                    <a:pt x="0" y="318"/>
                  </a:lnTo>
                  <a:lnTo>
                    <a:pt x="275" y="476"/>
                  </a:lnTo>
                  <a:lnTo>
                    <a:pt x="392" y="544"/>
                  </a:lnTo>
                  <a:lnTo>
                    <a:pt x="550" y="636"/>
                  </a:lnTo>
                  <a:lnTo>
                    <a:pt x="709" y="544"/>
                  </a:lnTo>
                  <a:lnTo>
                    <a:pt x="824" y="476"/>
                  </a:lnTo>
                  <a:lnTo>
                    <a:pt x="1097" y="318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019100" y="2787050"/>
              <a:ext cx="153800" cy="89100"/>
            </a:xfrm>
            <a:custGeom>
              <a:rect b="b" l="l" r="r" t="t"/>
              <a:pathLst>
                <a:path extrusionOk="0" h="3564" w="6152">
                  <a:moveTo>
                    <a:pt x="2470" y="926"/>
                  </a:moveTo>
                  <a:cubicBezTo>
                    <a:pt x="2499" y="926"/>
                    <a:pt x="2528" y="933"/>
                    <a:pt x="2554" y="947"/>
                  </a:cubicBezTo>
                  <a:cubicBezTo>
                    <a:pt x="2597" y="971"/>
                    <a:pt x="2602" y="1010"/>
                    <a:pt x="2566" y="1037"/>
                  </a:cubicBezTo>
                  <a:lnTo>
                    <a:pt x="3367" y="1500"/>
                  </a:lnTo>
                  <a:lnTo>
                    <a:pt x="3451" y="1451"/>
                  </a:lnTo>
                  <a:lnTo>
                    <a:pt x="3645" y="1563"/>
                  </a:lnTo>
                  <a:lnTo>
                    <a:pt x="3560" y="1612"/>
                  </a:lnTo>
                  <a:lnTo>
                    <a:pt x="4302" y="2041"/>
                  </a:lnTo>
                  <a:cubicBezTo>
                    <a:pt x="4325" y="2031"/>
                    <a:pt x="4349" y="2026"/>
                    <a:pt x="4373" y="2026"/>
                  </a:cubicBezTo>
                  <a:cubicBezTo>
                    <a:pt x="4403" y="2026"/>
                    <a:pt x="4432" y="2033"/>
                    <a:pt x="4459" y="2047"/>
                  </a:cubicBezTo>
                  <a:cubicBezTo>
                    <a:pt x="4505" y="2073"/>
                    <a:pt x="4507" y="2117"/>
                    <a:pt x="4459" y="2145"/>
                  </a:cubicBezTo>
                  <a:cubicBezTo>
                    <a:pt x="4453" y="2147"/>
                    <a:pt x="4448" y="2150"/>
                    <a:pt x="4442" y="2153"/>
                  </a:cubicBezTo>
                  <a:lnTo>
                    <a:pt x="4587" y="2317"/>
                  </a:lnTo>
                  <a:lnTo>
                    <a:pt x="4375" y="2266"/>
                  </a:lnTo>
                  <a:lnTo>
                    <a:pt x="4164" y="2317"/>
                  </a:lnTo>
                  <a:lnTo>
                    <a:pt x="4305" y="2153"/>
                  </a:lnTo>
                  <a:cubicBezTo>
                    <a:pt x="4299" y="2150"/>
                    <a:pt x="4295" y="2147"/>
                    <a:pt x="4288" y="2145"/>
                  </a:cubicBezTo>
                  <a:cubicBezTo>
                    <a:pt x="4247" y="2119"/>
                    <a:pt x="4242" y="2081"/>
                    <a:pt x="4278" y="2054"/>
                  </a:cubicBezTo>
                  <a:lnTo>
                    <a:pt x="3646" y="1689"/>
                  </a:lnTo>
                  <a:lnTo>
                    <a:pt x="3646" y="1689"/>
                  </a:lnTo>
                  <a:cubicBezTo>
                    <a:pt x="3926" y="1948"/>
                    <a:pt x="3901" y="2286"/>
                    <a:pt x="3574" y="2532"/>
                  </a:cubicBezTo>
                  <a:lnTo>
                    <a:pt x="3666" y="2584"/>
                  </a:lnTo>
                  <a:lnTo>
                    <a:pt x="3474" y="2697"/>
                  </a:lnTo>
                  <a:lnTo>
                    <a:pt x="3279" y="2584"/>
                  </a:lnTo>
                  <a:lnTo>
                    <a:pt x="3471" y="2474"/>
                  </a:lnTo>
                  <a:lnTo>
                    <a:pt x="3548" y="2518"/>
                  </a:lnTo>
                  <a:cubicBezTo>
                    <a:pt x="3897" y="2256"/>
                    <a:pt x="3889" y="1887"/>
                    <a:pt x="3530" y="1627"/>
                  </a:cubicBezTo>
                  <a:lnTo>
                    <a:pt x="3451" y="1673"/>
                  </a:lnTo>
                  <a:lnTo>
                    <a:pt x="3256" y="1561"/>
                  </a:lnTo>
                  <a:lnTo>
                    <a:pt x="3336" y="1515"/>
                  </a:lnTo>
                  <a:cubicBezTo>
                    <a:pt x="3109" y="1410"/>
                    <a:pt x="2834" y="1358"/>
                    <a:pt x="2559" y="1358"/>
                  </a:cubicBezTo>
                  <a:cubicBezTo>
                    <a:pt x="2291" y="1358"/>
                    <a:pt x="2022" y="1408"/>
                    <a:pt x="1800" y="1508"/>
                  </a:cubicBezTo>
                  <a:lnTo>
                    <a:pt x="1875" y="1552"/>
                  </a:lnTo>
                  <a:lnTo>
                    <a:pt x="1683" y="1663"/>
                  </a:lnTo>
                  <a:lnTo>
                    <a:pt x="1489" y="1552"/>
                  </a:lnTo>
                  <a:lnTo>
                    <a:pt x="1681" y="1440"/>
                  </a:lnTo>
                  <a:lnTo>
                    <a:pt x="1775" y="1494"/>
                  </a:lnTo>
                  <a:cubicBezTo>
                    <a:pt x="2004" y="1390"/>
                    <a:pt x="2281" y="1339"/>
                    <a:pt x="2558" y="1339"/>
                  </a:cubicBezTo>
                  <a:cubicBezTo>
                    <a:pt x="2791" y="1339"/>
                    <a:pt x="3025" y="1375"/>
                    <a:pt x="3230" y="1449"/>
                  </a:cubicBezTo>
                  <a:lnTo>
                    <a:pt x="2542" y="1051"/>
                  </a:lnTo>
                  <a:cubicBezTo>
                    <a:pt x="2519" y="1060"/>
                    <a:pt x="2494" y="1065"/>
                    <a:pt x="2470" y="1065"/>
                  </a:cubicBezTo>
                  <a:cubicBezTo>
                    <a:pt x="2441" y="1065"/>
                    <a:pt x="2412" y="1059"/>
                    <a:pt x="2385" y="1045"/>
                  </a:cubicBezTo>
                  <a:cubicBezTo>
                    <a:pt x="2339" y="1018"/>
                    <a:pt x="2339" y="973"/>
                    <a:pt x="2385" y="947"/>
                  </a:cubicBezTo>
                  <a:cubicBezTo>
                    <a:pt x="2412" y="933"/>
                    <a:pt x="2441" y="926"/>
                    <a:pt x="2470" y="926"/>
                  </a:cubicBezTo>
                  <a:close/>
                  <a:moveTo>
                    <a:pt x="2609" y="1"/>
                  </a:moveTo>
                  <a:lnTo>
                    <a:pt x="1" y="1518"/>
                  </a:lnTo>
                  <a:lnTo>
                    <a:pt x="3542" y="3563"/>
                  </a:lnTo>
                  <a:lnTo>
                    <a:pt x="6152" y="2045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077600" y="2810200"/>
              <a:ext cx="6550" cy="3500"/>
            </a:xfrm>
            <a:custGeom>
              <a:rect b="b" l="l" r="r" t="t"/>
              <a:pathLst>
                <a:path extrusionOk="0" h="140" w="262">
                  <a:moveTo>
                    <a:pt x="131" y="0"/>
                  </a:moveTo>
                  <a:cubicBezTo>
                    <a:pt x="102" y="0"/>
                    <a:pt x="73" y="7"/>
                    <a:pt x="47" y="21"/>
                  </a:cubicBezTo>
                  <a:cubicBezTo>
                    <a:pt x="1" y="49"/>
                    <a:pt x="1" y="92"/>
                    <a:pt x="47" y="119"/>
                  </a:cubicBezTo>
                  <a:cubicBezTo>
                    <a:pt x="73" y="133"/>
                    <a:pt x="102" y="139"/>
                    <a:pt x="131" y="139"/>
                  </a:cubicBezTo>
                  <a:cubicBezTo>
                    <a:pt x="156" y="139"/>
                    <a:pt x="180" y="134"/>
                    <a:pt x="203" y="125"/>
                  </a:cubicBezTo>
                  <a:lnTo>
                    <a:pt x="119" y="76"/>
                  </a:lnTo>
                  <a:lnTo>
                    <a:pt x="143" y="62"/>
                  </a:lnTo>
                  <a:lnTo>
                    <a:pt x="226" y="111"/>
                  </a:lnTo>
                  <a:cubicBezTo>
                    <a:pt x="262" y="84"/>
                    <a:pt x="257" y="45"/>
                    <a:pt x="216" y="21"/>
                  </a:cubicBezTo>
                  <a:cubicBezTo>
                    <a:pt x="189" y="7"/>
                    <a:pt x="160" y="0"/>
                    <a:pt x="131" y="0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125175" y="2837675"/>
              <a:ext cx="6600" cy="3175"/>
            </a:xfrm>
            <a:custGeom>
              <a:rect b="b" l="l" r="r" t="t"/>
              <a:pathLst>
                <a:path extrusionOk="0" h="127" w="264">
                  <a:moveTo>
                    <a:pt x="110" y="71"/>
                  </a:moveTo>
                  <a:lnTo>
                    <a:pt x="110" y="71"/>
                  </a:lnTo>
                  <a:lnTo>
                    <a:pt x="110" y="71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110" y="71"/>
                  </a:lnTo>
                  <a:close/>
                  <a:moveTo>
                    <a:pt x="36" y="28"/>
                  </a:moveTo>
                  <a:cubicBezTo>
                    <a:pt x="1" y="56"/>
                    <a:pt x="4" y="94"/>
                    <a:pt x="47" y="119"/>
                  </a:cubicBezTo>
                  <a:cubicBezTo>
                    <a:pt x="53" y="122"/>
                    <a:pt x="58" y="125"/>
                    <a:pt x="64" y="126"/>
                  </a:cubicBezTo>
                  <a:lnTo>
                    <a:pt x="110" y="71"/>
                  </a:lnTo>
                  <a:lnTo>
                    <a:pt x="110" y="71"/>
                  </a:lnTo>
                  <a:lnTo>
                    <a:pt x="36" y="28"/>
                  </a:lnTo>
                  <a:close/>
                  <a:moveTo>
                    <a:pt x="131" y="0"/>
                  </a:moveTo>
                  <a:cubicBezTo>
                    <a:pt x="107" y="0"/>
                    <a:pt x="82" y="5"/>
                    <a:pt x="59" y="14"/>
                  </a:cubicBezTo>
                  <a:lnTo>
                    <a:pt x="127" y="53"/>
                  </a:lnTo>
                  <a:lnTo>
                    <a:pt x="132" y="46"/>
                  </a:lnTo>
                  <a:lnTo>
                    <a:pt x="145" y="63"/>
                  </a:lnTo>
                  <a:lnTo>
                    <a:pt x="162" y="73"/>
                  </a:lnTo>
                  <a:lnTo>
                    <a:pt x="158" y="77"/>
                  </a:lnTo>
                  <a:lnTo>
                    <a:pt x="201" y="126"/>
                  </a:lnTo>
                  <a:cubicBezTo>
                    <a:pt x="205" y="125"/>
                    <a:pt x="211" y="122"/>
                    <a:pt x="216" y="119"/>
                  </a:cubicBezTo>
                  <a:cubicBezTo>
                    <a:pt x="264" y="91"/>
                    <a:pt x="262" y="48"/>
                    <a:pt x="216" y="20"/>
                  </a:cubicBezTo>
                  <a:cubicBezTo>
                    <a:pt x="189" y="7"/>
                    <a:pt x="160" y="0"/>
                    <a:pt x="131" y="0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125000" y="2839975"/>
              <a:ext cx="6975" cy="4050"/>
            </a:xfrm>
            <a:custGeom>
              <a:rect b="b" l="l" r="r" t="t"/>
              <a:pathLst>
                <a:path extrusionOk="0" h="162" w="279">
                  <a:moveTo>
                    <a:pt x="139" y="0"/>
                  </a:moveTo>
                  <a:lnTo>
                    <a:pt x="0" y="162"/>
                  </a:lnTo>
                  <a:lnTo>
                    <a:pt x="140" y="128"/>
                  </a:lnTo>
                  <a:lnTo>
                    <a:pt x="278" y="16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123200" y="2838850"/>
              <a:ext cx="10575" cy="6150"/>
            </a:xfrm>
            <a:custGeom>
              <a:rect b="b" l="l" r="r" t="t"/>
              <a:pathLst>
                <a:path extrusionOk="0" h="246" w="423">
                  <a:moveTo>
                    <a:pt x="211" y="1"/>
                  </a:moveTo>
                  <a:lnTo>
                    <a:pt x="206" y="6"/>
                  </a:lnTo>
                  <a:lnTo>
                    <a:pt x="224" y="18"/>
                  </a:lnTo>
                  <a:lnTo>
                    <a:pt x="211" y="1"/>
                  </a:lnTo>
                  <a:close/>
                  <a:moveTo>
                    <a:pt x="235" y="30"/>
                  </a:moveTo>
                  <a:lnTo>
                    <a:pt x="236" y="31"/>
                  </a:lnTo>
                  <a:lnTo>
                    <a:pt x="236" y="31"/>
                  </a:lnTo>
                  <a:lnTo>
                    <a:pt x="237" y="30"/>
                  </a:lnTo>
                  <a:close/>
                  <a:moveTo>
                    <a:pt x="211" y="45"/>
                  </a:moveTo>
                  <a:lnTo>
                    <a:pt x="350" y="207"/>
                  </a:lnTo>
                  <a:lnTo>
                    <a:pt x="212" y="173"/>
                  </a:lnTo>
                  <a:lnTo>
                    <a:pt x="72" y="207"/>
                  </a:lnTo>
                  <a:lnTo>
                    <a:pt x="211" y="45"/>
                  </a:lnTo>
                  <a:close/>
                  <a:moveTo>
                    <a:pt x="189" y="26"/>
                  </a:moveTo>
                  <a:lnTo>
                    <a:pt x="141" y="79"/>
                  </a:lnTo>
                  <a:lnTo>
                    <a:pt x="0" y="245"/>
                  </a:lnTo>
                  <a:lnTo>
                    <a:pt x="212" y="193"/>
                  </a:lnTo>
                  <a:lnTo>
                    <a:pt x="423" y="245"/>
                  </a:lnTo>
                  <a:lnTo>
                    <a:pt x="423" y="245"/>
                  </a:lnTo>
                  <a:lnTo>
                    <a:pt x="280" y="79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17" y="41"/>
                  </a:lnTo>
                  <a:lnTo>
                    <a:pt x="189" y="26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080550" y="2811775"/>
              <a:ext cx="48700" cy="28150"/>
            </a:xfrm>
            <a:custGeom>
              <a:rect b="b" l="l" r="r" t="t"/>
              <a:pathLst>
                <a:path extrusionOk="0" h="1126" w="1948">
                  <a:moveTo>
                    <a:pt x="25" y="1"/>
                  </a:moveTo>
                  <a:lnTo>
                    <a:pt x="1" y="15"/>
                  </a:lnTo>
                  <a:lnTo>
                    <a:pt x="85" y="62"/>
                  </a:lnTo>
                  <a:lnTo>
                    <a:pt x="774" y="460"/>
                  </a:lnTo>
                  <a:cubicBezTo>
                    <a:pt x="818" y="477"/>
                    <a:pt x="863" y="494"/>
                    <a:pt x="904" y="514"/>
                  </a:cubicBezTo>
                  <a:lnTo>
                    <a:pt x="909" y="511"/>
                  </a:lnTo>
                  <a:lnTo>
                    <a:pt x="108" y="48"/>
                  </a:lnTo>
                  <a:lnTo>
                    <a:pt x="25" y="1"/>
                  </a:lnTo>
                  <a:close/>
                  <a:moveTo>
                    <a:pt x="1102" y="623"/>
                  </a:moveTo>
                  <a:lnTo>
                    <a:pt x="1098" y="626"/>
                  </a:lnTo>
                  <a:cubicBezTo>
                    <a:pt x="1130" y="649"/>
                    <a:pt x="1161" y="674"/>
                    <a:pt x="1190" y="701"/>
                  </a:cubicBezTo>
                  <a:lnTo>
                    <a:pt x="1820" y="1065"/>
                  </a:lnTo>
                  <a:lnTo>
                    <a:pt x="1895" y="1110"/>
                  </a:lnTo>
                  <a:lnTo>
                    <a:pt x="1923" y="1125"/>
                  </a:lnTo>
                  <a:lnTo>
                    <a:pt x="1943" y="1115"/>
                  </a:lnTo>
                  <a:lnTo>
                    <a:pt x="1947" y="1112"/>
                  </a:lnTo>
                  <a:lnTo>
                    <a:pt x="1947" y="1110"/>
                  </a:lnTo>
                  <a:lnTo>
                    <a:pt x="1930" y="1101"/>
                  </a:lnTo>
                  <a:lnTo>
                    <a:pt x="1912" y="1090"/>
                  </a:lnTo>
                  <a:lnTo>
                    <a:pt x="1844" y="1052"/>
                  </a:lnTo>
                  <a:lnTo>
                    <a:pt x="1102" y="623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063500" y="2820500"/>
              <a:ext cx="53750" cy="29875"/>
            </a:xfrm>
            <a:custGeom>
              <a:rect b="b" l="l" r="r" t="t"/>
              <a:pathLst>
                <a:path extrusionOk="0" h="1195" w="2150">
                  <a:moveTo>
                    <a:pt x="783" y="1"/>
                  </a:moveTo>
                  <a:cubicBezTo>
                    <a:pt x="507" y="1"/>
                    <a:pt x="230" y="52"/>
                    <a:pt x="1" y="156"/>
                  </a:cubicBezTo>
                  <a:lnTo>
                    <a:pt x="25" y="170"/>
                  </a:lnTo>
                  <a:cubicBezTo>
                    <a:pt x="247" y="70"/>
                    <a:pt x="516" y="20"/>
                    <a:pt x="784" y="20"/>
                  </a:cubicBezTo>
                  <a:cubicBezTo>
                    <a:pt x="1059" y="20"/>
                    <a:pt x="1335" y="73"/>
                    <a:pt x="1562" y="179"/>
                  </a:cubicBezTo>
                  <a:lnTo>
                    <a:pt x="1584" y="164"/>
                  </a:lnTo>
                  <a:lnTo>
                    <a:pt x="1584" y="164"/>
                  </a:lnTo>
                  <a:cubicBezTo>
                    <a:pt x="1585" y="164"/>
                    <a:pt x="1585" y="165"/>
                    <a:pt x="1586" y="165"/>
                  </a:cubicBezTo>
                  <a:lnTo>
                    <a:pt x="1585" y="163"/>
                  </a:lnTo>
                  <a:lnTo>
                    <a:pt x="1584" y="164"/>
                  </a:lnTo>
                  <a:lnTo>
                    <a:pt x="1584" y="164"/>
                  </a:lnTo>
                  <a:cubicBezTo>
                    <a:pt x="1543" y="144"/>
                    <a:pt x="1499" y="126"/>
                    <a:pt x="1456" y="111"/>
                  </a:cubicBezTo>
                  <a:cubicBezTo>
                    <a:pt x="1250" y="37"/>
                    <a:pt x="1017" y="1"/>
                    <a:pt x="783" y="1"/>
                  </a:cubicBezTo>
                  <a:close/>
                  <a:moveTo>
                    <a:pt x="1778" y="276"/>
                  </a:moveTo>
                  <a:lnTo>
                    <a:pt x="1755" y="289"/>
                  </a:lnTo>
                  <a:cubicBezTo>
                    <a:pt x="2115" y="549"/>
                    <a:pt x="2121" y="919"/>
                    <a:pt x="1774" y="1180"/>
                  </a:cubicBezTo>
                  <a:lnTo>
                    <a:pt x="1798" y="1194"/>
                  </a:lnTo>
                  <a:cubicBezTo>
                    <a:pt x="2125" y="950"/>
                    <a:pt x="2150" y="610"/>
                    <a:pt x="1872" y="351"/>
                  </a:cubicBezTo>
                  <a:cubicBezTo>
                    <a:pt x="1843" y="325"/>
                    <a:pt x="1812" y="299"/>
                    <a:pt x="1778" y="276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1101750" y="2824000"/>
              <a:ext cx="7300" cy="4200"/>
            </a:xfrm>
            <a:custGeom>
              <a:rect b="b" l="l" r="r" t="t"/>
              <a:pathLst>
                <a:path extrusionOk="0" h="168" w="292">
                  <a:moveTo>
                    <a:pt x="145" y="0"/>
                  </a:moveTo>
                  <a:lnTo>
                    <a:pt x="1" y="85"/>
                  </a:lnTo>
                  <a:lnTo>
                    <a:pt x="147" y="168"/>
                  </a:lnTo>
                  <a:lnTo>
                    <a:pt x="291" y="8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1100575" y="2823300"/>
              <a:ext cx="9700" cy="5600"/>
            </a:xfrm>
            <a:custGeom>
              <a:rect b="b" l="l" r="r" t="t"/>
              <a:pathLst>
                <a:path extrusionOk="0" h="224" w="388">
                  <a:moveTo>
                    <a:pt x="194" y="28"/>
                  </a:moveTo>
                  <a:lnTo>
                    <a:pt x="338" y="113"/>
                  </a:lnTo>
                  <a:lnTo>
                    <a:pt x="194" y="196"/>
                  </a:lnTo>
                  <a:lnTo>
                    <a:pt x="49" y="113"/>
                  </a:lnTo>
                  <a:lnTo>
                    <a:pt x="194" y="28"/>
                  </a:lnTo>
                  <a:close/>
                  <a:moveTo>
                    <a:pt x="192" y="1"/>
                  </a:moveTo>
                  <a:lnTo>
                    <a:pt x="109" y="50"/>
                  </a:lnTo>
                  <a:lnTo>
                    <a:pt x="103" y="53"/>
                  </a:lnTo>
                  <a:lnTo>
                    <a:pt x="80" y="67"/>
                  </a:lnTo>
                  <a:lnTo>
                    <a:pt x="0" y="113"/>
                  </a:lnTo>
                  <a:lnTo>
                    <a:pt x="194" y="223"/>
                  </a:lnTo>
                  <a:lnTo>
                    <a:pt x="272" y="177"/>
                  </a:lnTo>
                  <a:lnTo>
                    <a:pt x="297" y="164"/>
                  </a:lnTo>
                  <a:lnTo>
                    <a:pt x="303" y="161"/>
                  </a:lnTo>
                  <a:lnTo>
                    <a:pt x="387" y="113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057550" y="2823725"/>
              <a:ext cx="7275" cy="4225"/>
            </a:xfrm>
            <a:custGeom>
              <a:rect b="b" l="l" r="r" t="t"/>
              <a:pathLst>
                <a:path extrusionOk="0" h="169" w="291">
                  <a:moveTo>
                    <a:pt x="145" y="1"/>
                  </a:moveTo>
                  <a:lnTo>
                    <a:pt x="1" y="85"/>
                  </a:lnTo>
                  <a:lnTo>
                    <a:pt x="147" y="168"/>
                  </a:lnTo>
                  <a:lnTo>
                    <a:pt x="291" y="8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056350" y="2823025"/>
              <a:ext cx="9675" cy="5650"/>
            </a:xfrm>
            <a:custGeom>
              <a:rect b="b" l="l" r="r" t="t"/>
              <a:pathLst>
                <a:path extrusionOk="0" h="226" w="387">
                  <a:moveTo>
                    <a:pt x="193" y="29"/>
                  </a:moveTo>
                  <a:lnTo>
                    <a:pt x="339" y="113"/>
                  </a:lnTo>
                  <a:lnTo>
                    <a:pt x="195" y="196"/>
                  </a:lnTo>
                  <a:lnTo>
                    <a:pt x="49" y="113"/>
                  </a:lnTo>
                  <a:lnTo>
                    <a:pt x="193" y="29"/>
                  </a:lnTo>
                  <a:close/>
                  <a:moveTo>
                    <a:pt x="193" y="1"/>
                  </a:moveTo>
                  <a:lnTo>
                    <a:pt x="1" y="113"/>
                  </a:lnTo>
                  <a:lnTo>
                    <a:pt x="195" y="225"/>
                  </a:lnTo>
                  <a:lnTo>
                    <a:pt x="387" y="113"/>
                  </a:lnTo>
                  <a:lnTo>
                    <a:pt x="311" y="69"/>
                  </a:lnTo>
                  <a:lnTo>
                    <a:pt x="287" y="5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102300" y="2849575"/>
              <a:ext cx="7275" cy="4200"/>
            </a:xfrm>
            <a:custGeom>
              <a:rect b="b" l="l" r="r" t="t"/>
              <a:pathLst>
                <a:path extrusionOk="0" h="168" w="291">
                  <a:moveTo>
                    <a:pt x="145" y="1"/>
                  </a:moveTo>
                  <a:lnTo>
                    <a:pt x="0" y="85"/>
                  </a:lnTo>
                  <a:lnTo>
                    <a:pt x="146" y="168"/>
                  </a:lnTo>
                  <a:lnTo>
                    <a:pt x="291" y="8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101150" y="2848875"/>
              <a:ext cx="9650" cy="5650"/>
            </a:xfrm>
            <a:custGeom>
              <a:rect b="b" l="l" r="r" t="t"/>
              <a:pathLst>
                <a:path extrusionOk="0" h="226" w="386">
                  <a:moveTo>
                    <a:pt x="192" y="29"/>
                  </a:moveTo>
                  <a:lnTo>
                    <a:pt x="337" y="113"/>
                  </a:lnTo>
                  <a:lnTo>
                    <a:pt x="192" y="196"/>
                  </a:lnTo>
                  <a:lnTo>
                    <a:pt x="46" y="113"/>
                  </a:lnTo>
                  <a:lnTo>
                    <a:pt x="192" y="29"/>
                  </a:lnTo>
                  <a:close/>
                  <a:moveTo>
                    <a:pt x="192" y="1"/>
                  </a:moveTo>
                  <a:lnTo>
                    <a:pt x="0" y="113"/>
                  </a:lnTo>
                  <a:lnTo>
                    <a:pt x="194" y="225"/>
                  </a:lnTo>
                  <a:lnTo>
                    <a:pt x="386" y="113"/>
                  </a:lnTo>
                  <a:lnTo>
                    <a:pt x="384" y="113"/>
                  </a:lnTo>
                  <a:lnTo>
                    <a:pt x="294" y="59"/>
                  </a:lnTo>
                  <a:lnTo>
                    <a:pt x="269" y="4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951025" y="2757000"/>
              <a:ext cx="41800" cy="22075"/>
            </a:xfrm>
            <a:custGeom>
              <a:rect b="b" l="l" r="r" t="t"/>
              <a:pathLst>
                <a:path extrusionOk="0" h="883" w="1672">
                  <a:moveTo>
                    <a:pt x="836" y="184"/>
                  </a:moveTo>
                  <a:cubicBezTo>
                    <a:pt x="950" y="184"/>
                    <a:pt x="1063" y="209"/>
                    <a:pt x="1151" y="259"/>
                  </a:cubicBezTo>
                  <a:cubicBezTo>
                    <a:pt x="1326" y="361"/>
                    <a:pt x="1326" y="525"/>
                    <a:pt x="1152" y="625"/>
                  </a:cubicBezTo>
                  <a:cubicBezTo>
                    <a:pt x="1065" y="675"/>
                    <a:pt x="951" y="700"/>
                    <a:pt x="837" y="700"/>
                  </a:cubicBezTo>
                  <a:cubicBezTo>
                    <a:pt x="723" y="700"/>
                    <a:pt x="608" y="675"/>
                    <a:pt x="521" y="625"/>
                  </a:cubicBezTo>
                  <a:cubicBezTo>
                    <a:pt x="346" y="523"/>
                    <a:pt x="344" y="359"/>
                    <a:pt x="519" y="259"/>
                  </a:cubicBezTo>
                  <a:cubicBezTo>
                    <a:pt x="606" y="209"/>
                    <a:pt x="721" y="184"/>
                    <a:pt x="836" y="184"/>
                  </a:cubicBezTo>
                  <a:close/>
                  <a:moveTo>
                    <a:pt x="833" y="0"/>
                  </a:moveTo>
                  <a:cubicBezTo>
                    <a:pt x="638" y="0"/>
                    <a:pt x="444" y="43"/>
                    <a:pt x="297" y="130"/>
                  </a:cubicBezTo>
                  <a:cubicBezTo>
                    <a:pt x="0" y="302"/>
                    <a:pt x="2" y="580"/>
                    <a:pt x="300" y="752"/>
                  </a:cubicBezTo>
                  <a:cubicBezTo>
                    <a:pt x="449" y="839"/>
                    <a:pt x="644" y="882"/>
                    <a:pt x="839" y="882"/>
                  </a:cubicBezTo>
                  <a:cubicBezTo>
                    <a:pt x="1033" y="882"/>
                    <a:pt x="1227" y="839"/>
                    <a:pt x="1375" y="752"/>
                  </a:cubicBezTo>
                  <a:cubicBezTo>
                    <a:pt x="1671" y="580"/>
                    <a:pt x="1670" y="302"/>
                    <a:pt x="1372" y="130"/>
                  </a:cubicBezTo>
                  <a:cubicBezTo>
                    <a:pt x="1223" y="43"/>
                    <a:pt x="1028" y="0"/>
                    <a:pt x="833" y="0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959650" y="2761575"/>
              <a:ext cx="24525" cy="12900"/>
            </a:xfrm>
            <a:custGeom>
              <a:rect b="b" l="l" r="r" t="t"/>
              <a:pathLst>
                <a:path extrusionOk="0" h="516" w="981">
                  <a:moveTo>
                    <a:pt x="489" y="0"/>
                  </a:moveTo>
                  <a:cubicBezTo>
                    <a:pt x="375" y="0"/>
                    <a:pt x="261" y="26"/>
                    <a:pt x="174" y="76"/>
                  </a:cubicBezTo>
                  <a:cubicBezTo>
                    <a:pt x="1" y="176"/>
                    <a:pt x="1" y="340"/>
                    <a:pt x="176" y="440"/>
                  </a:cubicBezTo>
                  <a:cubicBezTo>
                    <a:pt x="264" y="490"/>
                    <a:pt x="379" y="516"/>
                    <a:pt x="493" y="516"/>
                  </a:cubicBezTo>
                  <a:cubicBezTo>
                    <a:pt x="607" y="516"/>
                    <a:pt x="721" y="491"/>
                    <a:pt x="807" y="440"/>
                  </a:cubicBezTo>
                  <a:cubicBezTo>
                    <a:pt x="981" y="339"/>
                    <a:pt x="981" y="176"/>
                    <a:pt x="806" y="76"/>
                  </a:cubicBezTo>
                  <a:cubicBezTo>
                    <a:pt x="718" y="26"/>
                    <a:pt x="60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979550" y="2746150"/>
              <a:ext cx="30300" cy="17300"/>
            </a:xfrm>
            <a:custGeom>
              <a:rect b="b" l="l" r="r" t="t"/>
              <a:pathLst>
                <a:path extrusionOk="0" h="692" w="1212">
                  <a:moveTo>
                    <a:pt x="312" y="1"/>
                  </a:moveTo>
                  <a:cubicBezTo>
                    <a:pt x="291" y="1"/>
                    <a:pt x="269" y="6"/>
                    <a:pt x="249" y="16"/>
                  </a:cubicBezTo>
                  <a:lnTo>
                    <a:pt x="34" y="140"/>
                  </a:lnTo>
                  <a:cubicBezTo>
                    <a:pt x="0" y="160"/>
                    <a:pt x="0" y="194"/>
                    <a:pt x="34" y="214"/>
                  </a:cubicBezTo>
                  <a:lnTo>
                    <a:pt x="836" y="676"/>
                  </a:lnTo>
                  <a:cubicBezTo>
                    <a:pt x="856" y="686"/>
                    <a:pt x="878" y="691"/>
                    <a:pt x="899" y="691"/>
                  </a:cubicBezTo>
                  <a:cubicBezTo>
                    <a:pt x="921" y="691"/>
                    <a:pt x="942" y="686"/>
                    <a:pt x="962" y="676"/>
                  </a:cubicBezTo>
                  <a:lnTo>
                    <a:pt x="1176" y="552"/>
                  </a:lnTo>
                  <a:cubicBezTo>
                    <a:pt x="1211" y="532"/>
                    <a:pt x="1211" y="498"/>
                    <a:pt x="1176" y="478"/>
                  </a:cubicBezTo>
                  <a:lnTo>
                    <a:pt x="375" y="16"/>
                  </a:lnTo>
                  <a:cubicBezTo>
                    <a:pt x="355" y="6"/>
                    <a:pt x="334" y="1"/>
                    <a:pt x="312" y="1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995175" y="2737100"/>
              <a:ext cx="30300" cy="17275"/>
            </a:xfrm>
            <a:custGeom>
              <a:rect b="b" l="l" r="r" t="t"/>
              <a:pathLst>
                <a:path extrusionOk="0" h="691" w="1212">
                  <a:moveTo>
                    <a:pt x="313" y="0"/>
                  </a:moveTo>
                  <a:cubicBezTo>
                    <a:pt x="291" y="0"/>
                    <a:pt x="270" y="5"/>
                    <a:pt x="250" y="15"/>
                  </a:cubicBezTo>
                  <a:lnTo>
                    <a:pt x="36" y="140"/>
                  </a:lnTo>
                  <a:cubicBezTo>
                    <a:pt x="1" y="160"/>
                    <a:pt x="1" y="192"/>
                    <a:pt x="36" y="212"/>
                  </a:cubicBezTo>
                  <a:lnTo>
                    <a:pt x="836" y="676"/>
                  </a:lnTo>
                  <a:cubicBezTo>
                    <a:pt x="856" y="686"/>
                    <a:pt x="878" y="691"/>
                    <a:pt x="899" y="691"/>
                  </a:cubicBezTo>
                  <a:cubicBezTo>
                    <a:pt x="921" y="691"/>
                    <a:pt x="942" y="686"/>
                    <a:pt x="962" y="676"/>
                  </a:cubicBezTo>
                  <a:lnTo>
                    <a:pt x="1176" y="551"/>
                  </a:lnTo>
                  <a:cubicBezTo>
                    <a:pt x="1211" y="531"/>
                    <a:pt x="1211" y="498"/>
                    <a:pt x="1176" y="478"/>
                  </a:cubicBezTo>
                  <a:lnTo>
                    <a:pt x="376" y="15"/>
                  </a:lnTo>
                  <a:cubicBezTo>
                    <a:pt x="356" y="5"/>
                    <a:pt x="334" y="0"/>
                    <a:pt x="313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010800" y="2728000"/>
              <a:ext cx="30300" cy="17275"/>
            </a:xfrm>
            <a:custGeom>
              <a:rect b="b" l="l" r="r" t="t"/>
              <a:pathLst>
                <a:path extrusionOk="0" h="691" w="1212">
                  <a:moveTo>
                    <a:pt x="313" y="0"/>
                  </a:moveTo>
                  <a:cubicBezTo>
                    <a:pt x="291" y="0"/>
                    <a:pt x="270" y="5"/>
                    <a:pt x="250" y="15"/>
                  </a:cubicBezTo>
                  <a:lnTo>
                    <a:pt x="35" y="140"/>
                  </a:lnTo>
                  <a:cubicBezTo>
                    <a:pt x="1" y="160"/>
                    <a:pt x="1" y="192"/>
                    <a:pt x="35" y="213"/>
                  </a:cubicBezTo>
                  <a:lnTo>
                    <a:pt x="837" y="676"/>
                  </a:lnTo>
                  <a:cubicBezTo>
                    <a:pt x="857" y="686"/>
                    <a:pt x="878" y="691"/>
                    <a:pt x="900" y="691"/>
                  </a:cubicBezTo>
                  <a:cubicBezTo>
                    <a:pt x="921" y="691"/>
                    <a:pt x="943" y="686"/>
                    <a:pt x="963" y="676"/>
                  </a:cubicBezTo>
                  <a:lnTo>
                    <a:pt x="1176" y="551"/>
                  </a:lnTo>
                  <a:cubicBezTo>
                    <a:pt x="1212" y="531"/>
                    <a:pt x="1212" y="498"/>
                    <a:pt x="1176" y="478"/>
                  </a:cubicBezTo>
                  <a:lnTo>
                    <a:pt x="376" y="15"/>
                  </a:lnTo>
                  <a:cubicBezTo>
                    <a:pt x="356" y="5"/>
                    <a:pt x="334" y="0"/>
                    <a:pt x="313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902725" y="2790800"/>
              <a:ext cx="30300" cy="17275"/>
            </a:xfrm>
            <a:custGeom>
              <a:rect b="b" l="l" r="r" t="t"/>
              <a:pathLst>
                <a:path extrusionOk="0" h="691" w="1212">
                  <a:moveTo>
                    <a:pt x="313" y="0"/>
                  </a:moveTo>
                  <a:cubicBezTo>
                    <a:pt x="291" y="0"/>
                    <a:pt x="270" y="6"/>
                    <a:pt x="250" y="16"/>
                  </a:cubicBezTo>
                  <a:lnTo>
                    <a:pt x="35" y="141"/>
                  </a:lnTo>
                  <a:cubicBezTo>
                    <a:pt x="1" y="159"/>
                    <a:pt x="1" y="193"/>
                    <a:pt x="35" y="213"/>
                  </a:cubicBezTo>
                  <a:lnTo>
                    <a:pt x="837" y="675"/>
                  </a:lnTo>
                  <a:cubicBezTo>
                    <a:pt x="857" y="685"/>
                    <a:pt x="878" y="690"/>
                    <a:pt x="900" y="690"/>
                  </a:cubicBezTo>
                  <a:cubicBezTo>
                    <a:pt x="921" y="690"/>
                    <a:pt x="943" y="685"/>
                    <a:pt x="963" y="675"/>
                  </a:cubicBezTo>
                  <a:lnTo>
                    <a:pt x="1176" y="551"/>
                  </a:lnTo>
                  <a:cubicBezTo>
                    <a:pt x="1212" y="531"/>
                    <a:pt x="1212" y="499"/>
                    <a:pt x="1176" y="479"/>
                  </a:cubicBezTo>
                  <a:lnTo>
                    <a:pt x="376" y="16"/>
                  </a:lnTo>
                  <a:cubicBezTo>
                    <a:pt x="356" y="6"/>
                    <a:pt x="334" y="0"/>
                    <a:pt x="313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918375" y="2781725"/>
              <a:ext cx="30275" cy="17275"/>
            </a:xfrm>
            <a:custGeom>
              <a:rect b="b" l="l" r="r" t="t"/>
              <a:pathLst>
                <a:path extrusionOk="0" h="691" w="1211">
                  <a:moveTo>
                    <a:pt x="312" y="0"/>
                  </a:moveTo>
                  <a:cubicBezTo>
                    <a:pt x="291" y="0"/>
                    <a:pt x="269" y="5"/>
                    <a:pt x="249" y="15"/>
                  </a:cubicBezTo>
                  <a:lnTo>
                    <a:pt x="34" y="140"/>
                  </a:lnTo>
                  <a:cubicBezTo>
                    <a:pt x="0" y="160"/>
                    <a:pt x="0" y="192"/>
                    <a:pt x="34" y="212"/>
                  </a:cubicBezTo>
                  <a:lnTo>
                    <a:pt x="836" y="676"/>
                  </a:lnTo>
                  <a:cubicBezTo>
                    <a:pt x="856" y="686"/>
                    <a:pt x="877" y="691"/>
                    <a:pt x="899" y="691"/>
                  </a:cubicBezTo>
                  <a:cubicBezTo>
                    <a:pt x="920" y="691"/>
                    <a:pt x="942" y="686"/>
                    <a:pt x="962" y="676"/>
                  </a:cubicBezTo>
                  <a:lnTo>
                    <a:pt x="1175" y="550"/>
                  </a:lnTo>
                  <a:cubicBezTo>
                    <a:pt x="1211" y="532"/>
                    <a:pt x="1211" y="498"/>
                    <a:pt x="1175" y="478"/>
                  </a:cubicBezTo>
                  <a:lnTo>
                    <a:pt x="375" y="15"/>
                  </a:lnTo>
                  <a:cubicBezTo>
                    <a:pt x="355" y="5"/>
                    <a:pt x="334" y="0"/>
                    <a:pt x="312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934000" y="2772625"/>
              <a:ext cx="30300" cy="17275"/>
            </a:xfrm>
            <a:custGeom>
              <a:rect b="b" l="l" r="r" t="t"/>
              <a:pathLst>
                <a:path extrusionOk="0" h="691" w="1212">
                  <a:moveTo>
                    <a:pt x="312" y="0"/>
                  </a:moveTo>
                  <a:cubicBezTo>
                    <a:pt x="290" y="0"/>
                    <a:pt x="269" y="5"/>
                    <a:pt x="249" y="15"/>
                  </a:cubicBezTo>
                  <a:lnTo>
                    <a:pt x="34" y="141"/>
                  </a:lnTo>
                  <a:cubicBezTo>
                    <a:pt x="0" y="160"/>
                    <a:pt x="0" y="193"/>
                    <a:pt x="34" y="213"/>
                  </a:cubicBezTo>
                  <a:lnTo>
                    <a:pt x="836" y="676"/>
                  </a:lnTo>
                  <a:cubicBezTo>
                    <a:pt x="855" y="686"/>
                    <a:pt x="877" y="691"/>
                    <a:pt x="898" y="691"/>
                  </a:cubicBezTo>
                  <a:cubicBezTo>
                    <a:pt x="920" y="691"/>
                    <a:pt x="941" y="686"/>
                    <a:pt x="961" y="676"/>
                  </a:cubicBezTo>
                  <a:lnTo>
                    <a:pt x="1176" y="551"/>
                  </a:lnTo>
                  <a:cubicBezTo>
                    <a:pt x="1211" y="531"/>
                    <a:pt x="1209" y="499"/>
                    <a:pt x="1176" y="479"/>
                  </a:cubicBezTo>
                  <a:lnTo>
                    <a:pt x="375" y="15"/>
                  </a:lnTo>
                  <a:cubicBezTo>
                    <a:pt x="355" y="5"/>
                    <a:pt x="333" y="0"/>
                    <a:pt x="312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103600" y="2895975"/>
              <a:ext cx="82675" cy="50875"/>
            </a:xfrm>
            <a:custGeom>
              <a:rect b="b" l="l" r="r" t="t"/>
              <a:pathLst>
                <a:path extrusionOk="0" h="2035" w="3307">
                  <a:moveTo>
                    <a:pt x="3113" y="1"/>
                  </a:moveTo>
                  <a:cubicBezTo>
                    <a:pt x="3110" y="1"/>
                    <a:pt x="3108" y="1"/>
                    <a:pt x="3105" y="2"/>
                  </a:cubicBezTo>
                  <a:lnTo>
                    <a:pt x="3095" y="2"/>
                  </a:lnTo>
                  <a:lnTo>
                    <a:pt x="3087" y="3"/>
                  </a:lnTo>
                  <a:lnTo>
                    <a:pt x="3085" y="3"/>
                  </a:lnTo>
                  <a:cubicBezTo>
                    <a:pt x="3081" y="3"/>
                    <a:pt x="3078" y="5"/>
                    <a:pt x="3075" y="6"/>
                  </a:cubicBezTo>
                  <a:lnTo>
                    <a:pt x="3070" y="8"/>
                  </a:lnTo>
                  <a:lnTo>
                    <a:pt x="3068" y="8"/>
                  </a:lnTo>
                  <a:lnTo>
                    <a:pt x="3065" y="10"/>
                  </a:lnTo>
                  <a:cubicBezTo>
                    <a:pt x="3064" y="10"/>
                    <a:pt x="3062" y="10"/>
                    <a:pt x="3061" y="11"/>
                  </a:cubicBezTo>
                  <a:cubicBezTo>
                    <a:pt x="3056" y="13"/>
                    <a:pt x="3052" y="16"/>
                    <a:pt x="3047" y="17"/>
                  </a:cubicBezTo>
                  <a:lnTo>
                    <a:pt x="253" y="1641"/>
                  </a:lnTo>
                  <a:cubicBezTo>
                    <a:pt x="249" y="1643"/>
                    <a:pt x="246" y="1646"/>
                    <a:pt x="243" y="1649"/>
                  </a:cubicBezTo>
                  <a:lnTo>
                    <a:pt x="240" y="1652"/>
                  </a:lnTo>
                  <a:cubicBezTo>
                    <a:pt x="237" y="1653"/>
                    <a:pt x="236" y="1656"/>
                    <a:pt x="234" y="1658"/>
                  </a:cubicBezTo>
                  <a:lnTo>
                    <a:pt x="233" y="1659"/>
                  </a:lnTo>
                  <a:cubicBezTo>
                    <a:pt x="203" y="1698"/>
                    <a:pt x="174" y="1736"/>
                    <a:pt x="147" y="1775"/>
                  </a:cubicBezTo>
                  <a:lnTo>
                    <a:pt x="130" y="1799"/>
                  </a:lnTo>
                  <a:cubicBezTo>
                    <a:pt x="87" y="1855"/>
                    <a:pt x="45" y="1911"/>
                    <a:pt x="4" y="1968"/>
                  </a:cubicBezTo>
                  <a:lnTo>
                    <a:pt x="4" y="1970"/>
                  </a:lnTo>
                  <a:cubicBezTo>
                    <a:pt x="2" y="1971"/>
                    <a:pt x="2" y="1973"/>
                    <a:pt x="1" y="1974"/>
                  </a:cubicBezTo>
                  <a:lnTo>
                    <a:pt x="1" y="1976"/>
                  </a:lnTo>
                  <a:cubicBezTo>
                    <a:pt x="1" y="1977"/>
                    <a:pt x="1" y="1981"/>
                    <a:pt x="1" y="1984"/>
                  </a:cubicBezTo>
                  <a:cubicBezTo>
                    <a:pt x="2" y="2002"/>
                    <a:pt x="13" y="2021"/>
                    <a:pt x="30" y="2031"/>
                  </a:cubicBezTo>
                  <a:cubicBezTo>
                    <a:pt x="31" y="2033"/>
                    <a:pt x="34" y="2033"/>
                    <a:pt x="36" y="2034"/>
                  </a:cubicBezTo>
                  <a:lnTo>
                    <a:pt x="44" y="2034"/>
                  </a:lnTo>
                  <a:lnTo>
                    <a:pt x="426" y="1988"/>
                  </a:lnTo>
                  <a:lnTo>
                    <a:pt x="428" y="1988"/>
                  </a:lnTo>
                  <a:cubicBezTo>
                    <a:pt x="431" y="1988"/>
                    <a:pt x="434" y="1987"/>
                    <a:pt x="438" y="1987"/>
                  </a:cubicBezTo>
                  <a:lnTo>
                    <a:pt x="441" y="1985"/>
                  </a:lnTo>
                  <a:cubicBezTo>
                    <a:pt x="445" y="1984"/>
                    <a:pt x="449" y="1982"/>
                    <a:pt x="452" y="1981"/>
                  </a:cubicBezTo>
                  <a:lnTo>
                    <a:pt x="824" y="1764"/>
                  </a:lnTo>
                  <a:lnTo>
                    <a:pt x="1004" y="1659"/>
                  </a:lnTo>
                  <a:lnTo>
                    <a:pt x="1064" y="1626"/>
                  </a:lnTo>
                  <a:lnTo>
                    <a:pt x="1223" y="1532"/>
                  </a:lnTo>
                  <a:lnTo>
                    <a:pt x="1434" y="1409"/>
                  </a:lnTo>
                  <a:lnTo>
                    <a:pt x="1528" y="1355"/>
                  </a:lnTo>
                  <a:lnTo>
                    <a:pt x="1709" y="1249"/>
                  </a:lnTo>
                  <a:lnTo>
                    <a:pt x="1815" y="1188"/>
                  </a:lnTo>
                  <a:lnTo>
                    <a:pt x="1990" y="1086"/>
                  </a:lnTo>
                  <a:lnTo>
                    <a:pt x="2171" y="980"/>
                  </a:lnTo>
                  <a:lnTo>
                    <a:pt x="2265" y="927"/>
                  </a:lnTo>
                  <a:lnTo>
                    <a:pt x="2475" y="804"/>
                  </a:lnTo>
                  <a:lnTo>
                    <a:pt x="2635" y="712"/>
                  </a:lnTo>
                  <a:lnTo>
                    <a:pt x="2695" y="676"/>
                  </a:lnTo>
                  <a:lnTo>
                    <a:pt x="2873" y="573"/>
                  </a:lnTo>
                  <a:lnTo>
                    <a:pt x="3247" y="357"/>
                  </a:lnTo>
                  <a:cubicBezTo>
                    <a:pt x="3251" y="354"/>
                    <a:pt x="3256" y="351"/>
                    <a:pt x="3259" y="348"/>
                  </a:cubicBezTo>
                  <a:lnTo>
                    <a:pt x="3262" y="346"/>
                  </a:lnTo>
                  <a:lnTo>
                    <a:pt x="3264" y="344"/>
                  </a:lnTo>
                  <a:cubicBezTo>
                    <a:pt x="3265" y="344"/>
                    <a:pt x="3265" y="343"/>
                    <a:pt x="3267" y="341"/>
                  </a:cubicBezTo>
                  <a:cubicBezTo>
                    <a:pt x="3270" y="340"/>
                    <a:pt x="3273" y="337"/>
                    <a:pt x="3274" y="334"/>
                  </a:cubicBezTo>
                  <a:lnTo>
                    <a:pt x="3279" y="329"/>
                  </a:lnTo>
                  <a:cubicBezTo>
                    <a:pt x="3279" y="329"/>
                    <a:pt x="3279" y="328"/>
                    <a:pt x="3280" y="328"/>
                  </a:cubicBezTo>
                  <a:cubicBezTo>
                    <a:pt x="3282" y="326"/>
                    <a:pt x="3282" y="324"/>
                    <a:pt x="3284" y="323"/>
                  </a:cubicBezTo>
                  <a:lnTo>
                    <a:pt x="3287" y="320"/>
                  </a:lnTo>
                  <a:cubicBezTo>
                    <a:pt x="3288" y="317"/>
                    <a:pt x="3290" y="314"/>
                    <a:pt x="3291" y="311"/>
                  </a:cubicBezTo>
                  <a:cubicBezTo>
                    <a:pt x="3293" y="309"/>
                    <a:pt x="3294" y="308"/>
                    <a:pt x="3296" y="305"/>
                  </a:cubicBezTo>
                  <a:lnTo>
                    <a:pt x="3296" y="303"/>
                  </a:lnTo>
                  <a:cubicBezTo>
                    <a:pt x="3297" y="297"/>
                    <a:pt x="3300" y="291"/>
                    <a:pt x="3302" y="285"/>
                  </a:cubicBezTo>
                  <a:cubicBezTo>
                    <a:pt x="3304" y="278"/>
                    <a:pt x="3305" y="274"/>
                    <a:pt x="3307" y="268"/>
                  </a:cubicBezTo>
                  <a:lnTo>
                    <a:pt x="3307" y="263"/>
                  </a:lnTo>
                  <a:lnTo>
                    <a:pt x="3307" y="261"/>
                  </a:lnTo>
                  <a:lnTo>
                    <a:pt x="3307" y="257"/>
                  </a:lnTo>
                  <a:lnTo>
                    <a:pt x="3307" y="252"/>
                  </a:lnTo>
                  <a:lnTo>
                    <a:pt x="3307" y="245"/>
                  </a:lnTo>
                  <a:cubicBezTo>
                    <a:pt x="3307" y="243"/>
                    <a:pt x="3299" y="222"/>
                    <a:pt x="3299" y="215"/>
                  </a:cubicBezTo>
                  <a:lnTo>
                    <a:pt x="3299" y="203"/>
                  </a:lnTo>
                  <a:lnTo>
                    <a:pt x="3299" y="202"/>
                  </a:lnTo>
                  <a:cubicBezTo>
                    <a:pt x="3299" y="199"/>
                    <a:pt x="3299" y="194"/>
                    <a:pt x="3297" y="189"/>
                  </a:cubicBezTo>
                  <a:cubicBezTo>
                    <a:pt x="3297" y="188"/>
                    <a:pt x="3297" y="185"/>
                    <a:pt x="3297" y="183"/>
                  </a:cubicBezTo>
                  <a:cubicBezTo>
                    <a:pt x="3296" y="182"/>
                    <a:pt x="3296" y="180"/>
                    <a:pt x="3296" y="177"/>
                  </a:cubicBezTo>
                  <a:lnTo>
                    <a:pt x="3296" y="175"/>
                  </a:lnTo>
                  <a:cubicBezTo>
                    <a:pt x="3296" y="174"/>
                    <a:pt x="3294" y="172"/>
                    <a:pt x="3294" y="171"/>
                  </a:cubicBezTo>
                  <a:lnTo>
                    <a:pt x="3294" y="169"/>
                  </a:lnTo>
                  <a:cubicBezTo>
                    <a:pt x="3294" y="168"/>
                    <a:pt x="3294" y="166"/>
                    <a:pt x="3294" y="165"/>
                  </a:cubicBezTo>
                  <a:lnTo>
                    <a:pt x="3290" y="152"/>
                  </a:lnTo>
                  <a:lnTo>
                    <a:pt x="3290" y="151"/>
                  </a:lnTo>
                  <a:lnTo>
                    <a:pt x="3287" y="142"/>
                  </a:lnTo>
                  <a:cubicBezTo>
                    <a:pt x="3287" y="142"/>
                    <a:pt x="3287" y="140"/>
                    <a:pt x="3287" y="140"/>
                  </a:cubicBezTo>
                  <a:cubicBezTo>
                    <a:pt x="3287" y="139"/>
                    <a:pt x="3287" y="137"/>
                    <a:pt x="3285" y="136"/>
                  </a:cubicBezTo>
                  <a:cubicBezTo>
                    <a:pt x="3285" y="134"/>
                    <a:pt x="3284" y="132"/>
                    <a:pt x="3284" y="131"/>
                  </a:cubicBezTo>
                  <a:lnTo>
                    <a:pt x="3282" y="128"/>
                  </a:lnTo>
                  <a:cubicBezTo>
                    <a:pt x="3282" y="126"/>
                    <a:pt x="3282" y="126"/>
                    <a:pt x="3282" y="126"/>
                  </a:cubicBezTo>
                  <a:lnTo>
                    <a:pt x="3279" y="120"/>
                  </a:lnTo>
                  <a:cubicBezTo>
                    <a:pt x="3277" y="117"/>
                    <a:pt x="3276" y="114"/>
                    <a:pt x="3274" y="109"/>
                  </a:cubicBezTo>
                  <a:cubicBezTo>
                    <a:pt x="3271" y="105"/>
                    <a:pt x="3270" y="102"/>
                    <a:pt x="3267" y="97"/>
                  </a:cubicBezTo>
                  <a:cubicBezTo>
                    <a:pt x="3265" y="94"/>
                    <a:pt x="3264" y="93"/>
                    <a:pt x="3262" y="89"/>
                  </a:cubicBezTo>
                  <a:lnTo>
                    <a:pt x="3256" y="80"/>
                  </a:lnTo>
                  <a:cubicBezTo>
                    <a:pt x="3253" y="77"/>
                    <a:pt x="3251" y="74"/>
                    <a:pt x="3248" y="71"/>
                  </a:cubicBezTo>
                  <a:lnTo>
                    <a:pt x="3242" y="62"/>
                  </a:lnTo>
                  <a:lnTo>
                    <a:pt x="3242" y="60"/>
                  </a:lnTo>
                  <a:lnTo>
                    <a:pt x="3239" y="59"/>
                  </a:lnTo>
                  <a:lnTo>
                    <a:pt x="3239" y="57"/>
                  </a:lnTo>
                  <a:lnTo>
                    <a:pt x="3236" y="54"/>
                  </a:lnTo>
                  <a:lnTo>
                    <a:pt x="3233" y="51"/>
                  </a:lnTo>
                  <a:lnTo>
                    <a:pt x="3231" y="49"/>
                  </a:lnTo>
                  <a:lnTo>
                    <a:pt x="3227" y="45"/>
                  </a:lnTo>
                  <a:lnTo>
                    <a:pt x="3222" y="40"/>
                  </a:lnTo>
                  <a:lnTo>
                    <a:pt x="3217" y="37"/>
                  </a:lnTo>
                  <a:lnTo>
                    <a:pt x="3216" y="36"/>
                  </a:lnTo>
                  <a:lnTo>
                    <a:pt x="3208" y="30"/>
                  </a:lnTo>
                  <a:cubicBezTo>
                    <a:pt x="3208" y="30"/>
                    <a:pt x="3207" y="28"/>
                    <a:pt x="3207" y="28"/>
                  </a:cubicBezTo>
                  <a:lnTo>
                    <a:pt x="3202" y="25"/>
                  </a:lnTo>
                  <a:lnTo>
                    <a:pt x="3199" y="23"/>
                  </a:lnTo>
                  <a:lnTo>
                    <a:pt x="3198" y="23"/>
                  </a:lnTo>
                  <a:lnTo>
                    <a:pt x="3191" y="19"/>
                  </a:lnTo>
                  <a:lnTo>
                    <a:pt x="3190" y="19"/>
                  </a:lnTo>
                  <a:cubicBezTo>
                    <a:pt x="3184" y="14"/>
                    <a:pt x="3178" y="11"/>
                    <a:pt x="3171" y="10"/>
                  </a:cubicBezTo>
                  <a:lnTo>
                    <a:pt x="3168" y="8"/>
                  </a:lnTo>
                  <a:lnTo>
                    <a:pt x="3164" y="8"/>
                  </a:lnTo>
                  <a:lnTo>
                    <a:pt x="3158" y="6"/>
                  </a:lnTo>
                  <a:lnTo>
                    <a:pt x="3151" y="3"/>
                  </a:lnTo>
                  <a:lnTo>
                    <a:pt x="3142" y="3"/>
                  </a:lnTo>
                  <a:cubicBezTo>
                    <a:pt x="3139" y="2"/>
                    <a:pt x="3136" y="2"/>
                    <a:pt x="3133" y="2"/>
                  </a:cubicBezTo>
                  <a:lnTo>
                    <a:pt x="3122" y="2"/>
                  </a:lnTo>
                  <a:cubicBezTo>
                    <a:pt x="3119" y="1"/>
                    <a:pt x="3116" y="1"/>
                    <a:pt x="3113" y="1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181750" y="2897125"/>
              <a:ext cx="3650" cy="4625"/>
            </a:xfrm>
            <a:custGeom>
              <a:rect b="b" l="l" r="r" t="t"/>
              <a:pathLst>
                <a:path extrusionOk="0" h="185" w="146">
                  <a:moveTo>
                    <a:pt x="41" y="0"/>
                  </a:moveTo>
                  <a:cubicBezTo>
                    <a:pt x="17" y="0"/>
                    <a:pt x="1" y="20"/>
                    <a:pt x="1" y="53"/>
                  </a:cubicBezTo>
                  <a:cubicBezTo>
                    <a:pt x="4" y="102"/>
                    <a:pt x="32" y="148"/>
                    <a:pt x="75" y="176"/>
                  </a:cubicBezTo>
                  <a:cubicBezTo>
                    <a:pt x="86" y="182"/>
                    <a:pt x="96" y="184"/>
                    <a:pt x="106" y="184"/>
                  </a:cubicBezTo>
                  <a:cubicBezTo>
                    <a:pt x="129" y="184"/>
                    <a:pt x="145" y="166"/>
                    <a:pt x="145" y="133"/>
                  </a:cubicBezTo>
                  <a:cubicBezTo>
                    <a:pt x="142" y="82"/>
                    <a:pt x="115" y="36"/>
                    <a:pt x="73" y="10"/>
                  </a:cubicBezTo>
                  <a:cubicBezTo>
                    <a:pt x="62" y="3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178425" y="2895700"/>
              <a:ext cx="7700" cy="9200"/>
            </a:xfrm>
            <a:custGeom>
              <a:rect b="b" l="l" r="r" t="t"/>
              <a:pathLst>
                <a:path extrusionOk="0" h="368" w="308">
                  <a:moveTo>
                    <a:pt x="176" y="56"/>
                  </a:moveTo>
                  <a:cubicBezTo>
                    <a:pt x="185" y="56"/>
                    <a:pt x="195" y="59"/>
                    <a:pt x="206" y="65"/>
                  </a:cubicBezTo>
                  <a:cubicBezTo>
                    <a:pt x="249" y="93"/>
                    <a:pt x="275" y="139"/>
                    <a:pt x="278" y="190"/>
                  </a:cubicBezTo>
                  <a:cubicBezTo>
                    <a:pt x="279" y="223"/>
                    <a:pt x="263" y="241"/>
                    <a:pt x="239" y="241"/>
                  </a:cubicBezTo>
                  <a:cubicBezTo>
                    <a:pt x="229" y="241"/>
                    <a:pt x="219" y="239"/>
                    <a:pt x="208" y="233"/>
                  </a:cubicBezTo>
                  <a:cubicBezTo>
                    <a:pt x="166" y="205"/>
                    <a:pt x="138" y="159"/>
                    <a:pt x="135" y="110"/>
                  </a:cubicBezTo>
                  <a:cubicBezTo>
                    <a:pt x="135" y="76"/>
                    <a:pt x="152" y="56"/>
                    <a:pt x="176" y="56"/>
                  </a:cubicBezTo>
                  <a:close/>
                  <a:moveTo>
                    <a:pt x="108" y="1"/>
                  </a:moveTo>
                  <a:cubicBezTo>
                    <a:pt x="99" y="1"/>
                    <a:pt x="89" y="1"/>
                    <a:pt x="80" y="4"/>
                  </a:cubicBezTo>
                  <a:cubicBezTo>
                    <a:pt x="74" y="4"/>
                    <a:pt x="69" y="5"/>
                    <a:pt x="65" y="7"/>
                  </a:cubicBezTo>
                  <a:cubicBezTo>
                    <a:pt x="62" y="8"/>
                    <a:pt x="57" y="10"/>
                    <a:pt x="55" y="11"/>
                  </a:cubicBezTo>
                  <a:lnTo>
                    <a:pt x="40" y="17"/>
                  </a:lnTo>
                  <a:cubicBezTo>
                    <a:pt x="16" y="34"/>
                    <a:pt x="0" y="65"/>
                    <a:pt x="0" y="111"/>
                  </a:cubicBezTo>
                  <a:cubicBezTo>
                    <a:pt x="6" y="208"/>
                    <a:pt x="59" y="297"/>
                    <a:pt x="142" y="351"/>
                  </a:cubicBezTo>
                  <a:cubicBezTo>
                    <a:pt x="162" y="362"/>
                    <a:pt x="182" y="368"/>
                    <a:pt x="201" y="368"/>
                  </a:cubicBezTo>
                  <a:cubicBezTo>
                    <a:pt x="214" y="368"/>
                    <a:pt x="227" y="364"/>
                    <a:pt x="238" y="359"/>
                  </a:cubicBezTo>
                  <a:cubicBezTo>
                    <a:pt x="244" y="355"/>
                    <a:pt x="251" y="352"/>
                    <a:pt x="257" y="348"/>
                  </a:cubicBezTo>
                  <a:cubicBezTo>
                    <a:pt x="260" y="345"/>
                    <a:pt x="264" y="342"/>
                    <a:pt x="267" y="337"/>
                  </a:cubicBezTo>
                  <a:cubicBezTo>
                    <a:pt x="272" y="332"/>
                    <a:pt x="277" y="326"/>
                    <a:pt x="281" y="322"/>
                  </a:cubicBezTo>
                  <a:cubicBezTo>
                    <a:pt x="283" y="319"/>
                    <a:pt x="286" y="314"/>
                    <a:pt x="287" y="311"/>
                  </a:cubicBezTo>
                  <a:cubicBezTo>
                    <a:pt x="289" y="308"/>
                    <a:pt x="291" y="305"/>
                    <a:pt x="292" y="302"/>
                  </a:cubicBezTo>
                  <a:cubicBezTo>
                    <a:pt x="295" y="296"/>
                    <a:pt x="298" y="289"/>
                    <a:pt x="300" y="283"/>
                  </a:cubicBezTo>
                  <a:cubicBezTo>
                    <a:pt x="301" y="276"/>
                    <a:pt x="304" y="266"/>
                    <a:pt x="304" y="262"/>
                  </a:cubicBezTo>
                  <a:cubicBezTo>
                    <a:pt x="306" y="256"/>
                    <a:pt x="307" y="248"/>
                    <a:pt x="307" y="243"/>
                  </a:cubicBezTo>
                  <a:lnTo>
                    <a:pt x="307" y="228"/>
                  </a:lnTo>
                  <a:cubicBezTo>
                    <a:pt x="307" y="223"/>
                    <a:pt x="307" y="219"/>
                    <a:pt x="307" y="216"/>
                  </a:cubicBezTo>
                  <a:cubicBezTo>
                    <a:pt x="307" y="211"/>
                    <a:pt x="306" y="205"/>
                    <a:pt x="306" y="202"/>
                  </a:cubicBezTo>
                  <a:cubicBezTo>
                    <a:pt x="304" y="193"/>
                    <a:pt x="303" y="185"/>
                    <a:pt x="301" y="176"/>
                  </a:cubicBezTo>
                  <a:cubicBezTo>
                    <a:pt x="298" y="168"/>
                    <a:pt x="297" y="160"/>
                    <a:pt x="294" y="153"/>
                  </a:cubicBezTo>
                  <a:cubicBezTo>
                    <a:pt x="292" y="150"/>
                    <a:pt x="291" y="145"/>
                    <a:pt x="289" y="142"/>
                  </a:cubicBezTo>
                  <a:cubicBezTo>
                    <a:pt x="287" y="139"/>
                    <a:pt x="286" y="134"/>
                    <a:pt x="284" y="131"/>
                  </a:cubicBezTo>
                  <a:lnTo>
                    <a:pt x="278" y="120"/>
                  </a:lnTo>
                  <a:cubicBezTo>
                    <a:pt x="275" y="113"/>
                    <a:pt x="271" y="107"/>
                    <a:pt x="266" y="99"/>
                  </a:cubicBezTo>
                  <a:cubicBezTo>
                    <a:pt x="264" y="96"/>
                    <a:pt x="261" y="93"/>
                    <a:pt x="260" y="90"/>
                  </a:cubicBezTo>
                  <a:cubicBezTo>
                    <a:pt x="255" y="84"/>
                    <a:pt x="249" y="76"/>
                    <a:pt x="244" y="70"/>
                  </a:cubicBezTo>
                  <a:cubicBezTo>
                    <a:pt x="244" y="70"/>
                    <a:pt x="237" y="62"/>
                    <a:pt x="228" y="53"/>
                  </a:cubicBezTo>
                  <a:cubicBezTo>
                    <a:pt x="221" y="48"/>
                    <a:pt x="214" y="42"/>
                    <a:pt x="208" y="37"/>
                  </a:cubicBezTo>
                  <a:cubicBezTo>
                    <a:pt x="201" y="31"/>
                    <a:pt x="194" y="27"/>
                    <a:pt x="188" y="24"/>
                  </a:cubicBezTo>
                  <a:lnTo>
                    <a:pt x="175" y="16"/>
                  </a:lnTo>
                  <a:cubicBezTo>
                    <a:pt x="172" y="14"/>
                    <a:pt x="168" y="13"/>
                    <a:pt x="165" y="11"/>
                  </a:cubicBezTo>
                  <a:cubicBezTo>
                    <a:pt x="152" y="7"/>
                    <a:pt x="140" y="4"/>
                    <a:pt x="128" y="2"/>
                  </a:cubicBezTo>
                  <a:cubicBezTo>
                    <a:pt x="122" y="1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184375" y="2901350"/>
              <a:ext cx="1700" cy="3275"/>
            </a:xfrm>
            <a:custGeom>
              <a:rect b="b" l="l" r="r" t="t"/>
              <a:pathLst>
                <a:path extrusionOk="0" h="131" w="68">
                  <a:moveTo>
                    <a:pt x="68" y="0"/>
                  </a:moveTo>
                  <a:cubicBezTo>
                    <a:pt x="66" y="17"/>
                    <a:pt x="56" y="33"/>
                    <a:pt x="40" y="39"/>
                  </a:cubicBezTo>
                  <a:cubicBezTo>
                    <a:pt x="42" y="81"/>
                    <a:pt x="27" y="112"/>
                    <a:pt x="4" y="128"/>
                  </a:cubicBezTo>
                  <a:lnTo>
                    <a:pt x="4" y="128"/>
                  </a:lnTo>
                  <a:cubicBezTo>
                    <a:pt x="7" y="126"/>
                    <a:pt x="10" y="124"/>
                    <a:pt x="13" y="122"/>
                  </a:cubicBezTo>
                  <a:cubicBezTo>
                    <a:pt x="19" y="117"/>
                    <a:pt x="25" y="113"/>
                    <a:pt x="29" y="108"/>
                  </a:cubicBezTo>
                  <a:cubicBezTo>
                    <a:pt x="34" y="103"/>
                    <a:pt x="39" y="97"/>
                    <a:pt x="42" y="91"/>
                  </a:cubicBezTo>
                  <a:cubicBezTo>
                    <a:pt x="46" y="86"/>
                    <a:pt x="49" y="80"/>
                    <a:pt x="53" y="74"/>
                  </a:cubicBezTo>
                  <a:cubicBezTo>
                    <a:pt x="56" y="68"/>
                    <a:pt x="59" y="62"/>
                    <a:pt x="60" y="56"/>
                  </a:cubicBezTo>
                  <a:cubicBezTo>
                    <a:pt x="62" y="51"/>
                    <a:pt x="63" y="43"/>
                    <a:pt x="65" y="39"/>
                  </a:cubicBezTo>
                  <a:cubicBezTo>
                    <a:pt x="66" y="34"/>
                    <a:pt x="66" y="31"/>
                    <a:pt x="68" y="23"/>
                  </a:cubicBezTo>
                  <a:cubicBezTo>
                    <a:pt x="68" y="17"/>
                    <a:pt x="68" y="8"/>
                    <a:pt x="68" y="0"/>
                  </a:cubicBezTo>
                  <a:close/>
                  <a:moveTo>
                    <a:pt x="4" y="128"/>
                  </a:moveTo>
                  <a:cubicBezTo>
                    <a:pt x="3" y="129"/>
                    <a:pt x="2" y="130"/>
                    <a:pt x="0" y="131"/>
                  </a:cubicBezTo>
                  <a:cubicBezTo>
                    <a:pt x="2" y="130"/>
                    <a:pt x="3" y="129"/>
                    <a:pt x="4" y="128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179425" y="2895700"/>
              <a:ext cx="6700" cy="6675"/>
            </a:xfrm>
            <a:custGeom>
              <a:rect b="b" l="l" r="r" t="t"/>
              <a:pathLst>
                <a:path extrusionOk="0" h="267" w="268">
                  <a:moveTo>
                    <a:pt x="60" y="1"/>
                  </a:moveTo>
                  <a:cubicBezTo>
                    <a:pt x="51" y="1"/>
                    <a:pt x="43" y="2"/>
                    <a:pt x="34" y="5"/>
                  </a:cubicBezTo>
                  <a:cubicBezTo>
                    <a:pt x="29" y="5"/>
                    <a:pt x="25" y="7"/>
                    <a:pt x="20" y="10"/>
                  </a:cubicBezTo>
                  <a:cubicBezTo>
                    <a:pt x="12" y="11"/>
                    <a:pt x="6" y="14"/>
                    <a:pt x="0" y="19"/>
                  </a:cubicBezTo>
                  <a:cubicBezTo>
                    <a:pt x="11" y="12"/>
                    <a:pt x="23" y="9"/>
                    <a:pt x="37" y="9"/>
                  </a:cubicBezTo>
                  <a:cubicBezTo>
                    <a:pt x="55" y="9"/>
                    <a:pt x="76" y="15"/>
                    <a:pt x="98" y="27"/>
                  </a:cubicBezTo>
                  <a:cubicBezTo>
                    <a:pt x="181" y="79"/>
                    <a:pt x="234" y="168"/>
                    <a:pt x="240" y="266"/>
                  </a:cubicBezTo>
                  <a:cubicBezTo>
                    <a:pt x="255" y="260"/>
                    <a:pt x="266" y="245"/>
                    <a:pt x="267" y="228"/>
                  </a:cubicBezTo>
                  <a:cubicBezTo>
                    <a:pt x="267" y="219"/>
                    <a:pt x="267" y="211"/>
                    <a:pt x="266" y="202"/>
                  </a:cubicBezTo>
                  <a:cubicBezTo>
                    <a:pt x="264" y="193"/>
                    <a:pt x="263" y="185"/>
                    <a:pt x="261" y="177"/>
                  </a:cubicBezTo>
                  <a:cubicBezTo>
                    <a:pt x="257" y="163"/>
                    <a:pt x="254" y="156"/>
                    <a:pt x="254" y="153"/>
                  </a:cubicBezTo>
                  <a:lnTo>
                    <a:pt x="249" y="142"/>
                  </a:lnTo>
                  <a:lnTo>
                    <a:pt x="244" y="131"/>
                  </a:lnTo>
                  <a:cubicBezTo>
                    <a:pt x="243" y="128"/>
                    <a:pt x="240" y="123"/>
                    <a:pt x="238" y="120"/>
                  </a:cubicBezTo>
                  <a:cubicBezTo>
                    <a:pt x="235" y="113"/>
                    <a:pt x="231" y="107"/>
                    <a:pt x="226" y="100"/>
                  </a:cubicBezTo>
                  <a:cubicBezTo>
                    <a:pt x="224" y="97"/>
                    <a:pt x="221" y="93"/>
                    <a:pt x="220" y="90"/>
                  </a:cubicBezTo>
                  <a:cubicBezTo>
                    <a:pt x="215" y="84"/>
                    <a:pt x="209" y="76"/>
                    <a:pt x="204" y="71"/>
                  </a:cubicBezTo>
                  <a:cubicBezTo>
                    <a:pt x="198" y="64"/>
                    <a:pt x="192" y="57"/>
                    <a:pt x="186" y="51"/>
                  </a:cubicBezTo>
                  <a:cubicBezTo>
                    <a:pt x="180" y="45"/>
                    <a:pt x="174" y="41"/>
                    <a:pt x="168" y="36"/>
                  </a:cubicBezTo>
                  <a:cubicBezTo>
                    <a:pt x="160" y="30"/>
                    <a:pt x="152" y="25"/>
                    <a:pt x="145" y="22"/>
                  </a:cubicBezTo>
                  <a:cubicBezTo>
                    <a:pt x="137" y="17"/>
                    <a:pt x="129" y="13"/>
                    <a:pt x="120" y="10"/>
                  </a:cubicBezTo>
                  <a:cubicBezTo>
                    <a:pt x="114" y="7"/>
                    <a:pt x="106" y="5"/>
                    <a:pt x="100" y="4"/>
                  </a:cubicBezTo>
                  <a:cubicBezTo>
                    <a:pt x="92" y="2"/>
                    <a:pt x="85" y="1"/>
                    <a:pt x="78" y="1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108600" y="2896125"/>
              <a:ext cx="75800" cy="49375"/>
            </a:xfrm>
            <a:custGeom>
              <a:rect b="b" l="l" r="r" t="t"/>
              <a:pathLst>
                <a:path extrusionOk="0" h="1975" w="3032">
                  <a:moveTo>
                    <a:pt x="2835" y="0"/>
                  </a:moveTo>
                  <a:lnTo>
                    <a:pt x="40" y="1624"/>
                  </a:lnTo>
                  <a:cubicBezTo>
                    <a:pt x="14" y="1640"/>
                    <a:pt x="0" y="1672"/>
                    <a:pt x="0" y="1716"/>
                  </a:cubicBezTo>
                  <a:cubicBezTo>
                    <a:pt x="0" y="1807"/>
                    <a:pt x="65" y="1913"/>
                    <a:pt x="142" y="1956"/>
                  </a:cubicBezTo>
                  <a:cubicBezTo>
                    <a:pt x="163" y="1969"/>
                    <a:pt x="183" y="1974"/>
                    <a:pt x="201" y="1974"/>
                  </a:cubicBezTo>
                  <a:cubicBezTo>
                    <a:pt x="214" y="1974"/>
                    <a:pt x="226" y="1971"/>
                    <a:pt x="237" y="1965"/>
                  </a:cubicBezTo>
                  <a:lnTo>
                    <a:pt x="3031" y="342"/>
                  </a:lnTo>
                  <a:lnTo>
                    <a:pt x="3031" y="342"/>
                  </a:lnTo>
                  <a:cubicBezTo>
                    <a:pt x="3021" y="347"/>
                    <a:pt x="3009" y="350"/>
                    <a:pt x="2996" y="350"/>
                  </a:cubicBezTo>
                  <a:cubicBezTo>
                    <a:pt x="2977" y="350"/>
                    <a:pt x="2957" y="345"/>
                    <a:pt x="2935" y="332"/>
                  </a:cubicBezTo>
                  <a:cubicBezTo>
                    <a:pt x="2858" y="291"/>
                    <a:pt x="2795" y="183"/>
                    <a:pt x="2793" y="94"/>
                  </a:cubicBezTo>
                  <a:cubicBezTo>
                    <a:pt x="2793" y="48"/>
                    <a:pt x="2809" y="16"/>
                    <a:pt x="2835" y="0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114500" y="2902350"/>
              <a:ext cx="70925" cy="42925"/>
            </a:xfrm>
            <a:custGeom>
              <a:rect b="b" l="l" r="r" t="t"/>
              <a:pathLst>
                <a:path extrusionOk="0" h="1717" w="2837">
                  <a:moveTo>
                    <a:pt x="2835" y="0"/>
                  </a:moveTo>
                  <a:lnTo>
                    <a:pt x="41" y="1624"/>
                  </a:lnTo>
                  <a:cubicBezTo>
                    <a:pt x="42" y="1669"/>
                    <a:pt x="27" y="1701"/>
                    <a:pt x="1" y="1716"/>
                  </a:cubicBezTo>
                  <a:lnTo>
                    <a:pt x="2795" y="93"/>
                  </a:lnTo>
                  <a:cubicBezTo>
                    <a:pt x="2820" y="77"/>
                    <a:pt x="2837" y="45"/>
                    <a:pt x="2835" y="0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109550" y="2895900"/>
              <a:ext cx="75850" cy="47075"/>
            </a:xfrm>
            <a:custGeom>
              <a:rect b="b" l="l" r="r" t="t"/>
              <a:pathLst>
                <a:path extrusionOk="0" h="1883" w="3034">
                  <a:moveTo>
                    <a:pt x="2831" y="1"/>
                  </a:moveTo>
                  <a:cubicBezTo>
                    <a:pt x="2818" y="1"/>
                    <a:pt x="2806" y="4"/>
                    <a:pt x="2795" y="9"/>
                  </a:cubicBezTo>
                  <a:lnTo>
                    <a:pt x="1" y="1633"/>
                  </a:lnTo>
                  <a:cubicBezTo>
                    <a:pt x="12" y="1628"/>
                    <a:pt x="25" y="1625"/>
                    <a:pt x="38" y="1625"/>
                  </a:cubicBezTo>
                  <a:cubicBezTo>
                    <a:pt x="56" y="1625"/>
                    <a:pt x="76" y="1630"/>
                    <a:pt x="97" y="1643"/>
                  </a:cubicBezTo>
                  <a:cubicBezTo>
                    <a:pt x="174" y="1686"/>
                    <a:pt x="237" y="1792"/>
                    <a:pt x="239" y="1882"/>
                  </a:cubicBezTo>
                  <a:lnTo>
                    <a:pt x="3033" y="258"/>
                  </a:lnTo>
                  <a:cubicBezTo>
                    <a:pt x="3027" y="160"/>
                    <a:pt x="2973" y="71"/>
                    <a:pt x="2892" y="19"/>
                  </a:cubicBezTo>
                  <a:cubicBezTo>
                    <a:pt x="2870" y="6"/>
                    <a:pt x="2849" y="1"/>
                    <a:pt x="2831" y="1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103225" y="2937225"/>
              <a:ext cx="10650" cy="9400"/>
            </a:xfrm>
            <a:custGeom>
              <a:rect b="b" l="l" r="r" t="t"/>
              <a:pathLst>
                <a:path extrusionOk="0" h="376" w="426">
                  <a:moveTo>
                    <a:pt x="234" y="0"/>
                  </a:moveTo>
                  <a:cubicBezTo>
                    <a:pt x="233" y="1"/>
                    <a:pt x="233" y="1"/>
                    <a:pt x="233" y="2"/>
                  </a:cubicBezTo>
                  <a:lnTo>
                    <a:pt x="233" y="2"/>
                  </a:lnTo>
                  <a:cubicBezTo>
                    <a:pt x="233" y="1"/>
                    <a:pt x="233" y="1"/>
                    <a:pt x="234" y="0"/>
                  </a:cubicBezTo>
                  <a:close/>
                  <a:moveTo>
                    <a:pt x="426" y="329"/>
                  </a:moveTo>
                  <a:lnTo>
                    <a:pt x="425" y="329"/>
                  </a:lnTo>
                  <a:lnTo>
                    <a:pt x="425" y="329"/>
                  </a:lnTo>
                  <a:cubicBezTo>
                    <a:pt x="425" y="329"/>
                    <a:pt x="425" y="329"/>
                    <a:pt x="426" y="329"/>
                  </a:cubicBezTo>
                  <a:close/>
                  <a:moveTo>
                    <a:pt x="233" y="2"/>
                  </a:moveTo>
                  <a:cubicBezTo>
                    <a:pt x="230" y="6"/>
                    <a:pt x="224" y="11"/>
                    <a:pt x="221" y="16"/>
                  </a:cubicBezTo>
                  <a:lnTo>
                    <a:pt x="131" y="139"/>
                  </a:lnTo>
                  <a:lnTo>
                    <a:pt x="5" y="309"/>
                  </a:lnTo>
                  <a:cubicBezTo>
                    <a:pt x="2" y="314"/>
                    <a:pt x="0" y="318"/>
                    <a:pt x="0" y="324"/>
                  </a:cubicBezTo>
                  <a:cubicBezTo>
                    <a:pt x="2" y="343"/>
                    <a:pt x="12" y="361"/>
                    <a:pt x="29" y="372"/>
                  </a:cubicBezTo>
                  <a:cubicBezTo>
                    <a:pt x="32" y="374"/>
                    <a:pt x="39" y="375"/>
                    <a:pt x="43" y="375"/>
                  </a:cubicBezTo>
                  <a:lnTo>
                    <a:pt x="425" y="329"/>
                  </a:lnTo>
                  <a:lnTo>
                    <a:pt x="425" y="329"/>
                  </a:lnTo>
                  <a:cubicBezTo>
                    <a:pt x="421" y="330"/>
                    <a:pt x="417" y="330"/>
                    <a:pt x="413" y="330"/>
                  </a:cubicBezTo>
                  <a:cubicBezTo>
                    <a:pt x="393" y="330"/>
                    <a:pt x="373" y="324"/>
                    <a:pt x="355" y="312"/>
                  </a:cubicBezTo>
                  <a:cubicBezTo>
                    <a:pt x="272" y="260"/>
                    <a:pt x="220" y="171"/>
                    <a:pt x="214" y="72"/>
                  </a:cubicBezTo>
                  <a:cubicBezTo>
                    <a:pt x="212" y="48"/>
                    <a:pt x="218" y="23"/>
                    <a:pt x="233" y="2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104300" y="2942950"/>
              <a:ext cx="11275" cy="3675"/>
            </a:xfrm>
            <a:custGeom>
              <a:rect b="b" l="l" r="r" t="t"/>
              <a:pathLst>
                <a:path extrusionOk="0" h="147" w="451">
                  <a:moveTo>
                    <a:pt x="450" y="0"/>
                  </a:moveTo>
                  <a:lnTo>
                    <a:pt x="13" y="128"/>
                  </a:lnTo>
                  <a:cubicBezTo>
                    <a:pt x="14" y="137"/>
                    <a:pt x="9" y="144"/>
                    <a:pt x="3" y="146"/>
                  </a:cubicBezTo>
                  <a:lnTo>
                    <a:pt x="3" y="146"/>
                  </a:lnTo>
                  <a:lnTo>
                    <a:pt x="383" y="102"/>
                  </a:lnTo>
                  <a:cubicBezTo>
                    <a:pt x="423" y="95"/>
                    <a:pt x="450" y="60"/>
                    <a:pt x="450" y="0"/>
                  </a:cubicBezTo>
                  <a:close/>
                  <a:moveTo>
                    <a:pt x="3" y="146"/>
                  </a:moveTo>
                  <a:lnTo>
                    <a:pt x="0" y="146"/>
                  </a:lnTo>
                  <a:cubicBezTo>
                    <a:pt x="1" y="146"/>
                    <a:pt x="2" y="146"/>
                    <a:pt x="3" y="146"/>
                  </a:cubicBez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103225" y="2944800"/>
              <a:ext cx="1450" cy="1825"/>
            </a:xfrm>
            <a:custGeom>
              <a:rect b="b" l="l" r="r" t="t"/>
              <a:pathLst>
                <a:path extrusionOk="0" h="73" w="58">
                  <a:moveTo>
                    <a:pt x="16" y="1"/>
                  </a:moveTo>
                  <a:cubicBezTo>
                    <a:pt x="6" y="1"/>
                    <a:pt x="0" y="8"/>
                    <a:pt x="0" y="21"/>
                  </a:cubicBezTo>
                  <a:cubicBezTo>
                    <a:pt x="2" y="40"/>
                    <a:pt x="12" y="58"/>
                    <a:pt x="29" y="69"/>
                  </a:cubicBezTo>
                  <a:cubicBezTo>
                    <a:pt x="34" y="71"/>
                    <a:pt x="38" y="72"/>
                    <a:pt x="41" y="72"/>
                  </a:cubicBezTo>
                  <a:cubicBezTo>
                    <a:pt x="51" y="72"/>
                    <a:pt x="57" y="65"/>
                    <a:pt x="57" y="52"/>
                  </a:cubicBezTo>
                  <a:cubicBezTo>
                    <a:pt x="56" y="32"/>
                    <a:pt x="45" y="15"/>
                    <a:pt x="28" y="5"/>
                  </a:cubicBezTo>
                  <a:cubicBezTo>
                    <a:pt x="23" y="2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103325" y="2936500"/>
              <a:ext cx="12250" cy="9625"/>
            </a:xfrm>
            <a:custGeom>
              <a:rect b="b" l="l" r="r" t="t"/>
              <a:pathLst>
                <a:path extrusionOk="0" h="385" w="490">
                  <a:moveTo>
                    <a:pt x="287" y="1"/>
                  </a:moveTo>
                  <a:cubicBezTo>
                    <a:pt x="263" y="1"/>
                    <a:pt x="243" y="11"/>
                    <a:pt x="230" y="29"/>
                  </a:cubicBezTo>
                  <a:lnTo>
                    <a:pt x="1" y="338"/>
                  </a:lnTo>
                  <a:cubicBezTo>
                    <a:pt x="3" y="335"/>
                    <a:pt x="7" y="333"/>
                    <a:pt x="12" y="333"/>
                  </a:cubicBezTo>
                  <a:cubicBezTo>
                    <a:pt x="16" y="333"/>
                    <a:pt x="20" y="334"/>
                    <a:pt x="24" y="337"/>
                  </a:cubicBezTo>
                  <a:cubicBezTo>
                    <a:pt x="41" y="347"/>
                    <a:pt x="52" y="364"/>
                    <a:pt x="53" y="384"/>
                  </a:cubicBezTo>
                  <a:lnTo>
                    <a:pt x="489" y="258"/>
                  </a:lnTo>
                  <a:cubicBezTo>
                    <a:pt x="488" y="169"/>
                    <a:pt x="425" y="62"/>
                    <a:pt x="348" y="19"/>
                  </a:cubicBezTo>
                  <a:cubicBezTo>
                    <a:pt x="326" y="7"/>
                    <a:pt x="306" y="1"/>
                    <a:pt x="287" y="1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102075" y="2945100"/>
              <a:ext cx="2350" cy="2050"/>
            </a:xfrm>
            <a:custGeom>
              <a:rect b="b" l="l" r="r" t="t"/>
              <a:pathLst>
                <a:path extrusionOk="0" h="82" w="94">
                  <a:moveTo>
                    <a:pt x="67" y="1"/>
                  </a:moveTo>
                  <a:cubicBezTo>
                    <a:pt x="65" y="1"/>
                    <a:pt x="63" y="1"/>
                    <a:pt x="62" y="2"/>
                  </a:cubicBezTo>
                  <a:lnTo>
                    <a:pt x="6" y="34"/>
                  </a:lnTo>
                  <a:cubicBezTo>
                    <a:pt x="2" y="37"/>
                    <a:pt x="0" y="42"/>
                    <a:pt x="0" y="46"/>
                  </a:cubicBezTo>
                  <a:cubicBezTo>
                    <a:pt x="2" y="60"/>
                    <a:pt x="8" y="72"/>
                    <a:pt x="20" y="80"/>
                  </a:cubicBezTo>
                  <a:cubicBezTo>
                    <a:pt x="22" y="81"/>
                    <a:pt x="25" y="82"/>
                    <a:pt x="28" y="82"/>
                  </a:cubicBezTo>
                  <a:cubicBezTo>
                    <a:pt x="30" y="82"/>
                    <a:pt x="32" y="81"/>
                    <a:pt x="34" y="80"/>
                  </a:cubicBezTo>
                  <a:lnTo>
                    <a:pt x="89" y="48"/>
                  </a:lnTo>
                  <a:cubicBezTo>
                    <a:pt x="92" y="45"/>
                    <a:pt x="94" y="40"/>
                    <a:pt x="94" y="36"/>
                  </a:cubicBezTo>
                  <a:cubicBezTo>
                    <a:pt x="92" y="23"/>
                    <a:pt x="86" y="11"/>
                    <a:pt x="75" y="3"/>
                  </a:cubicBezTo>
                  <a:cubicBezTo>
                    <a:pt x="73" y="1"/>
                    <a:pt x="70" y="1"/>
                    <a:pt x="67" y="1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102225" y="2945100"/>
              <a:ext cx="1750" cy="900"/>
            </a:xfrm>
            <a:custGeom>
              <a:rect b="b" l="l" r="r" t="t"/>
              <a:pathLst>
                <a:path extrusionOk="0" h="36" w="70">
                  <a:moveTo>
                    <a:pt x="1" y="35"/>
                  </a:moveTo>
                  <a:lnTo>
                    <a:pt x="1" y="35"/>
                  </a:lnTo>
                  <a:cubicBezTo>
                    <a:pt x="1" y="35"/>
                    <a:pt x="1" y="35"/>
                    <a:pt x="0" y="36"/>
                  </a:cubicBezTo>
                  <a:lnTo>
                    <a:pt x="1" y="35"/>
                  </a:lnTo>
                  <a:close/>
                  <a:moveTo>
                    <a:pt x="61" y="1"/>
                  </a:moveTo>
                  <a:cubicBezTo>
                    <a:pt x="59" y="1"/>
                    <a:pt x="57" y="1"/>
                    <a:pt x="56" y="2"/>
                  </a:cubicBezTo>
                  <a:lnTo>
                    <a:pt x="1" y="35"/>
                  </a:lnTo>
                  <a:lnTo>
                    <a:pt x="1" y="35"/>
                  </a:lnTo>
                  <a:cubicBezTo>
                    <a:pt x="3" y="34"/>
                    <a:pt x="5" y="33"/>
                    <a:pt x="7" y="33"/>
                  </a:cubicBezTo>
                  <a:cubicBezTo>
                    <a:pt x="9" y="33"/>
                    <a:pt x="12" y="34"/>
                    <a:pt x="14" y="36"/>
                  </a:cubicBezTo>
                  <a:lnTo>
                    <a:pt x="69" y="3"/>
                  </a:lnTo>
                  <a:cubicBezTo>
                    <a:pt x="67" y="1"/>
                    <a:pt x="64" y="1"/>
                    <a:pt x="61" y="1"/>
                  </a:cubicBezTo>
                  <a:close/>
                </a:path>
              </a:pathLst>
            </a:custGeom>
            <a:solidFill>
              <a:srgbClr val="B1C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102525" y="2945175"/>
              <a:ext cx="1900" cy="1950"/>
            </a:xfrm>
            <a:custGeom>
              <a:rect b="b" l="l" r="r" t="t"/>
              <a:pathLst>
                <a:path extrusionOk="0" h="78" w="76">
                  <a:moveTo>
                    <a:pt x="56" y="0"/>
                  </a:moveTo>
                  <a:lnTo>
                    <a:pt x="1" y="33"/>
                  </a:lnTo>
                  <a:cubicBezTo>
                    <a:pt x="13" y="40"/>
                    <a:pt x="19" y="53"/>
                    <a:pt x="21" y="66"/>
                  </a:cubicBezTo>
                  <a:cubicBezTo>
                    <a:pt x="21" y="70"/>
                    <a:pt x="20" y="73"/>
                    <a:pt x="17" y="75"/>
                  </a:cubicBezTo>
                  <a:lnTo>
                    <a:pt x="17" y="75"/>
                  </a:lnTo>
                  <a:lnTo>
                    <a:pt x="70" y="45"/>
                  </a:lnTo>
                  <a:cubicBezTo>
                    <a:pt x="74" y="43"/>
                    <a:pt x="76" y="37"/>
                    <a:pt x="76" y="33"/>
                  </a:cubicBezTo>
                  <a:cubicBezTo>
                    <a:pt x="74" y="20"/>
                    <a:pt x="68" y="8"/>
                    <a:pt x="56" y="0"/>
                  </a:cubicBezTo>
                  <a:close/>
                  <a:moveTo>
                    <a:pt x="17" y="75"/>
                  </a:moveTo>
                  <a:lnTo>
                    <a:pt x="14" y="77"/>
                  </a:lnTo>
                  <a:cubicBezTo>
                    <a:pt x="16" y="77"/>
                    <a:pt x="17" y="76"/>
                    <a:pt x="17" y="75"/>
                  </a:cubicBez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102075" y="2945925"/>
              <a:ext cx="975" cy="1250"/>
            </a:xfrm>
            <a:custGeom>
              <a:rect b="b" l="l" r="r" t="t"/>
              <a:pathLst>
                <a:path extrusionOk="0" h="50" w="39">
                  <a:moveTo>
                    <a:pt x="11" y="1"/>
                  </a:moveTo>
                  <a:cubicBezTo>
                    <a:pt x="5" y="1"/>
                    <a:pt x="0" y="6"/>
                    <a:pt x="0" y="15"/>
                  </a:cubicBezTo>
                  <a:cubicBezTo>
                    <a:pt x="0" y="27"/>
                    <a:pt x="8" y="39"/>
                    <a:pt x="20" y="47"/>
                  </a:cubicBezTo>
                  <a:cubicBezTo>
                    <a:pt x="23" y="49"/>
                    <a:pt x="26" y="50"/>
                    <a:pt x="29" y="50"/>
                  </a:cubicBezTo>
                  <a:cubicBezTo>
                    <a:pt x="35" y="50"/>
                    <a:pt x="39" y="45"/>
                    <a:pt x="39" y="36"/>
                  </a:cubicBezTo>
                  <a:cubicBezTo>
                    <a:pt x="37" y="23"/>
                    <a:pt x="31" y="10"/>
                    <a:pt x="20" y="4"/>
                  </a:cubicBezTo>
                  <a:cubicBezTo>
                    <a:pt x="17" y="2"/>
                    <a:pt x="14" y="1"/>
                    <a:pt x="11" y="1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116275" y="2925475"/>
              <a:ext cx="16625" cy="9475"/>
            </a:xfrm>
            <a:custGeom>
              <a:rect b="b" l="l" r="r" t="t"/>
              <a:pathLst>
                <a:path extrusionOk="0" h="379" w="665">
                  <a:moveTo>
                    <a:pt x="299" y="151"/>
                  </a:moveTo>
                  <a:lnTo>
                    <a:pt x="265" y="171"/>
                  </a:lnTo>
                  <a:lnTo>
                    <a:pt x="265" y="171"/>
                  </a:lnTo>
                  <a:lnTo>
                    <a:pt x="265" y="171"/>
                  </a:lnTo>
                  <a:lnTo>
                    <a:pt x="299" y="151"/>
                  </a:lnTo>
                  <a:lnTo>
                    <a:pt x="299" y="151"/>
                  </a:lnTo>
                  <a:lnTo>
                    <a:pt x="299" y="151"/>
                  </a:lnTo>
                  <a:close/>
                  <a:moveTo>
                    <a:pt x="586" y="1"/>
                  </a:moveTo>
                  <a:cubicBezTo>
                    <a:pt x="569" y="1"/>
                    <a:pt x="552" y="5"/>
                    <a:pt x="537" y="12"/>
                  </a:cubicBezTo>
                  <a:lnTo>
                    <a:pt x="299" y="151"/>
                  </a:lnTo>
                  <a:lnTo>
                    <a:pt x="299" y="151"/>
                  </a:lnTo>
                  <a:lnTo>
                    <a:pt x="398" y="209"/>
                  </a:lnTo>
                  <a:lnTo>
                    <a:pt x="637" y="71"/>
                  </a:lnTo>
                  <a:cubicBezTo>
                    <a:pt x="664" y="54"/>
                    <a:pt x="663" y="29"/>
                    <a:pt x="637" y="12"/>
                  </a:cubicBezTo>
                  <a:cubicBezTo>
                    <a:pt x="620" y="5"/>
                    <a:pt x="603" y="1"/>
                    <a:pt x="586" y="1"/>
                  </a:cubicBezTo>
                  <a:close/>
                  <a:moveTo>
                    <a:pt x="265" y="171"/>
                  </a:moveTo>
                  <a:lnTo>
                    <a:pt x="28" y="309"/>
                  </a:lnTo>
                  <a:cubicBezTo>
                    <a:pt x="1" y="324"/>
                    <a:pt x="1" y="350"/>
                    <a:pt x="28" y="366"/>
                  </a:cubicBezTo>
                  <a:cubicBezTo>
                    <a:pt x="44" y="374"/>
                    <a:pt x="60" y="378"/>
                    <a:pt x="78" y="378"/>
                  </a:cubicBezTo>
                  <a:cubicBezTo>
                    <a:pt x="95" y="378"/>
                    <a:pt x="112" y="374"/>
                    <a:pt x="128" y="366"/>
                  </a:cubicBezTo>
                  <a:lnTo>
                    <a:pt x="365" y="228"/>
                  </a:lnTo>
                  <a:lnTo>
                    <a:pt x="265" y="171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122875" y="2929225"/>
              <a:ext cx="3375" cy="1950"/>
            </a:xfrm>
            <a:custGeom>
              <a:rect b="b" l="l" r="r" t="t"/>
              <a:pathLst>
                <a:path extrusionOk="0" h="78" w="135">
                  <a:moveTo>
                    <a:pt x="35" y="1"/>
                  </a:moveTo>
                  <a:lnTo>
                    <a:pt x="1" y="21"/>
                  </a:lnTo>
                  <a:lnTo>
                    <a:pt x="102" y="78"/>
                  </a:lnTo>
                  <a:lnTo>
                    <a:pt x="134" y="5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31"/>
          <p:cNvGrpSpPr/>
          <p:nvPr/>
        </p:nvGrpSpPr>
        <p:grpSpPr>
          <a:xfrm>
            <a:off x="4303517" y="1893069"/>
            <a:ext cx="536967" cy="577794"/>
            <a:chOff x="1486550" y="2579925"/>
            <a:chExt cx="341300" cy="367250"/>
          </a:xfrm>
        </p:grpSpPr>
        <p:sp>
          <p:nvSpPr>
            <p:cNvPr id="1022" name="Google Shape;1022;p31"/>
            <p:cNvSpPr/>
            <p:nvPr/>
          </p:nvSpPr>
          <p:spPr>
            <a:xfrm>
              <a:off x="1487550" y="2579925"/>
              <a:ext cx="340300" cy="367250"/>
            </a:xfrm>
            <a:custGeom>
              <a:rect b="b" l="l" r="r" t="t"/>
              <a:pathLst>
                <a:path extrusionOk="0" h="14690" w="13612">
                  <a:moveTo>
                    <a:pt x="5999" y="1"/>
                  </a:moveTo>
                  <a:cubicBezTo>
                    <a:pt x="5972" y="1"/>
                    <a:pt x="5948" y="7"/>
                    <a:pt x="5927" y="19"/>
                  </a:cubicBezTo>
                  <a:lnTo>
                    <a:pt x="5798" y="93"/>
                  </a:lnTo>
                  <a:cubicBezTo>
                    <a:pt x="5749" y="122"/>
                    <a:pt x="5718" y="183"/>
                    <a:pt x="5718" y="271"/>
                  </a:cubicBezTo>
                  <a:lnTo>
                    <a:pt x="5700" y="6421"/>
                  </a:lnTo>
                  <a:cubicBezTo>
                    <a:pt x="5700" y="6596"/>
                    <a:pt x="5821" y="6806"/>
                    <a:pt x="5972" y="6895"/>
                  </a:cubicBezTo>
                  <a:cubicBezTo>
                    <a:pt x="5897" y="6854"/>
                    <a:pt x="5800" y="6834"/>
                    <a:pt x="5704" y="6834"/>
                  </a:cubicBezTo>
                  <a:cubicBezTo>
                    <a:pt x="5605" y="6834"/>
                    <a:pt x="5506" y="6856"/>
                    <a:pt x="5430" y="6900"/>
                  </a:cubicBezTo>
                  <a:lnTo>
                    <a:pt x="113" y="9991"/>
                  </a:lnTo>
                  <a:cubicBezTo>
                    <a:pt x="37" y="10034"/>
                    <a:pt x="1" y="10092"/>
                    <a:pt x="1" y="10149"/>
                  </a:cubicBezTo>
                  <a:lnTo>
                    <a:pt x="1" y="10298"/>
                  </a:lnTo>
                  <a:cubicBezTo>
                    <a:pt x="1" y="10355"/>
                    <a:pt x="39" y="10413"/>
                    <a:pt x="116" y="10458"/>
                  </a:cubicBezTo>
                  <a:lnTo>
                    <a:pt x="7327" y="14623"/>
                  </a:lnTo>
                  <a:cubicBezTo>
                    <a:pt x="7404" y="14667"/>
                    <a:pt x="7504" y="14689"/>
                    <a:pt x="7603" y="14689"/>
                  </a:cubicBezTo>
                  <a:cubicBezTo>
                    <a:pt x="7703" y="14689"/>
                    <a:pt x="7802" y="14667"/>
                    <a:pt x="7878" y="14623"/>
                  </a:cubicBezTo>
                  <a:lnTo>
                    <a:pt x="13195" y="11533"/>
                  </a:lnTo>
                  <a:cubicBezTo>
                    <a:pt x="13271" y="11489"/>
                    <a:pt x="13308" y="11432"/>
                    <a:pt x="13308" y="11373"/>
                  </a:cubicBezTo>
                  <a:lnTo>
                    <a:pt x="13308" y="11231"/>
                  </a:lnTo>
                  <a:cubicBezTo>
                    <a:pt x="13311" y="11174"/>
                    <a:pt x="13275" y="11115"/>
                    <a:pt x="13202" y="11071"/>
                  </a:cubicBezTo>
                  <a:lnTo>
                    <a:pt x="13202" y="11071"/>
                  </a:lnTo>
                  <a:cubicBezTo>
                    <a:pt x="13241" y="11091"/>
                    <a:pt x="13278" y="11101"/>
                    <a:pt x="13312" y="11101"/>
                  </a:cubicBezTo>
                  <a:cubicBezTo>
                    <a:pt x="13339" y="11101"/>
                    <a:pt x="13364" y="11094"/>
                    <a:pt x="13385" y="11082"/>
                  </a:cubicBezTo>
                  <a:lnTo>
                    <a:pt x="13385" y="11082"/>
                  </a:lnTo>
                  <a:cubicBezTo>
                    <a:pt x="13385" y="11082"/>
                    <a:pt x="13385" y="11083"/>
                    <a:pt x="13384" y="11083"/>
                  </a:cubicBezTo>
                  <a:lnTo>
                    <a:pt x="13513" y="11008"/>
                  </a:lnTo>
                  <a:cubicBezTo>
                    <a:pt x="13563" y="10979"/>
                    <a:pt x="13593" y="10917"/>
                    <a:pt x="13593" y="10831"/>
                  </a:cubicBezTo>
                  <a:lnTo>
                    <a:pt x="13612" y="4680"/>
                  </a:lnTo>
                  <a:cubicBezTo>
                    <a:pt x="13612" y="4505"/>
                    <a:pt x="13489" y="4293"/>
                    <a:pt x="13337" y="4204"/>
                  </a:cubicBezTo>
                  <a:lnTo>
                    <a:pt x="6124" y="39"/>
                  </a:lnTo>
                  <a:cubicBezTo>
                    <a:pt x="6079" y="13"/>
                    <a:pt x="6036" y="1"/>
                    <a:pt x="5999" y="1"/>
                  </a:cubicBez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22175" y="2850700"/>
              <a:ext cx="5225" cy="6325"/>
            </a:xfrm>
            <a:custGeom>
              <a:rect b="b" l="l" r="r" t="t"/>
              <a:pathLst>
                <a:path extrusionOk="0" h="253" w="209">
                  <a:moveTo>
                    <a:pt x="208" y="0"/>
                  </a:moveTo>
                  <a:lnTo>
                    <a:pt x="81" y="74"/>
                  </a:lnTo>
                  <a:cubicBezTo>
                    <a:pt x="81" y="161"/>
                    <a:pt x="50" y="223"/>
                    <a:pt x="1" y="252"/>
                  </a:cubicBezTo>
                  <a:lnTo>
                    <a:pt x="128" y="177"/>
                  </a:lnTo>
                  <a:cubicBezTo>
                    <a:pt x="178" y="148"/>
                    <a:pt x="208" y="88"/>
                    <a:pt x="208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824175" y="2696900"/>
              <a:ext cx="3675" cy="155650"/>
            </a:xfrm>
            <a:custGeom>
              <a:rect b="b" l="l" r="r" t="t"/>
              <a:pathLst>
                <a:path extrusionOk="0" h="6226" w="147">
                  <a:moveTo>
                    <a:pt x="147" y="1"/>
                  </a:moveTo>
                  <a:lnTo>
                    <a:pt x="18" y="76"/>
                  </a:lnTo>
                  <a:lnTo>
                    <a:pt x="1" y="6226"/>
                  </a:lnTo>
                  <a:lnTo>
                    <a:pt x="128" y="6152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1637400" y="2580875"/>
              <a:ext cx="183550" cy="106000"/>
            </a:xfrm>
            <a:custGeom>
              <a:rect b="b" l="l" r="r" t="t"/>
              <a:pathLst>
                <a:path extrusionOk="0" h="4240" w="7342">
                  <a:moveTo>
                    <a:pt x="130" y="1"/>
                  </a:moveTo>
                  <a:lnTo>
                    <a:pt x="1" y="75"/>
                  </a:lnTo>
                  <a:lnTo>
                    <a:pt x="7214" y="4239"/>
                  </a:lnTo>
                  <a:lnTo>
                    <a:pt x="7341" y="4166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1817725" y="2685000"/>
              <a:ext cx="10125" cy="13825"/>
            </a:xfrm>
            <a:custGeom>
              <a:rect b="b" l="l" r="r" t="t"/>
              <a:pathLst>
                <a:path extrusionOk="0" h="553" w="405">
                  <a:moveTo>
                    <a:pt x="128" y="1"/>
                  </a:moveTo>
                  <a:lnTo>
                    <a:pt x="1" y="74"/>
                  </a:lnTo>
                  <a:cubicBezTo>
                    <a:pt x="153" y="164"/>
                    <a:pt x="277" y="377"/>
                    <a:pt x="276" y="552"/>
                  </a:cubicBezTo>
                  <a:lnTo>
                    <a:pt x="405" y="477"/>
                  </a:lnTo>
                  <a:cubicBezTo>
                    <a:pt x="405" y="302"/>
                    <a:pt x="282" y="88"/>
                    <a:pt x="128" y="1"/>
                  </a:cubicBez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630050" y="2581800"/>
              <a:ext cx="194625" cy="275650"/>
            </a:xfrm>
            <a:custGeom>
              <a:rect b="b" l="l" r="r" t="t"/>
              <a:pathLst>
                <a:path extrusionOk="0" h="11026" w="7785">
                  <a:moveTo>
                    <a:pt x="172" y="0"/>
                  </a:moveTo>
                  <a:cubicBezTo>
                    <a:pt x="81" y="0"/>
                    <a:pt x="18" y="72"/>
                    <a:pt x="18" y="196"/>
                  </a:cubicBezTo>
                  <a:lnTo>
                    <a:pt x="2" y="6346"/>
                  </a:lnTo>
                  <a:cubicBezTo>
                    <a:pt x="0" y="6521"/>
                    <a:pt x="123" y="6734"/>
                    <a:pt x="277" y="6823"/>
                  </a:cubicBezTo>
                  <a:lnTo>
                    <a:pt x="7489" y="10988"/>
                  </a:lnTo>
                  <a:cubicBezTo>
                    <a:pt x="7534" y="11014"/>
                    <a:pt x="7575" y="11026"/>
                    <a:pt x="7613" y="11026"/>
                  </a:cubicBezTo>
                  <a:cubicBezTo>
                    <a:pt x="7703" y="11026"/>
                    <a:pt x="7766" y="10954"/>
                    <a:pt x="7766" y="10830"/>
                  </a:cubicBezTo>
                  <a:lnTo>
                    <a:pt x="7783" y="4680"/>
                  </a:lnTo>
                  <a:cubicBezTo>
                    <a:pt x="7784" y="4505"/>
                    <a:pt x="7660" y="4292"/>
                    <a:pt x="7508" y="4202"/>
                  </a:cubicBezTo>
                  <a:lnTo>
                    <a:pt x="295" y="38"/>
                  </a:lnTo>
                  <a:cubicBezTo>
                    <a:pt x="251" y="12"/>
                    <a:pt x="209" y="0"/>
                    <a:pt x="172" y="0"/>
                  </a:cubicBez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487500" y="2833625"/>
              <a:ext cx="2925" cy="7750"/>
            </a:xfrm>
            <a:custGeom>
              <a:rect b="b" l="l" r="r" t="t"/>
              <a:pathLst>
                <a:path extrusionOk="0" h="310" w="117">
                  <a:moveTo>
                    <a:pt x="1" y="1"/>
                  </a:moveTo>
                  <a:lnTo>
                    <a:pt x="1" y="148"/>
                  </a:lnTo>
                  <a:cubicBezTo>
                    <a:pt x="1" y="207"/>
                    <a:pt x="39" y="265"/>
                    <a:pt x="116" y="310"/>
                  </a:cubicBezTo>
                  <a:lnTo>
                    <a:pt x="116" y="161"/>
                  </a:lnTo>
                  <a:cubicBezTo>
                    <a:pt x="39" y="118"/>
                    <a:pt x="1" y="58"/>
                    <a:pt x="1" y="1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817425" y="2860550"/>
              <a:ext cx="2875" cy="7725"/>
            </a:xfrm>
            <a:custGeom>
              <a:rect b="b" l="l" r="r" t="t"/>
              <a:pathLst>
                <a:path extrusionOk="0" h="309" w="115">
                  <a:moveTo>
                    <a:pt x="114" y="1"/>
                  </a:moveTo>
                  <a:cubicBezTo>
                    <a:pt x="114" y="58"/>
                    <a:pt x="76" y="116"/>
                    <a:pt x="0" y="159"/>
                  </a:cubicBezTo>
                  <a:lnTo>
                    <a:pt x="0" y="308"/>
                  </a:lnTo>
                  <a:cubicBezTo>
                    <a:pt x="76" y="265"/>
                    <a:pt x="114" y="207"/>
                    <a:pt x="114" y="150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684450" y="2864525"/>
              <a:ext cx="133000" cy="80975"/>
            </a:xfrm>
            <a:custGeom>
              <a:rect b="b" l="l" r="r" t="t"/>
              <a:pathLst>
                <a:path extrusionOk="0" h="3239" w="5320">
                  <a:moveTo>
                    <a:pt x="5319" y="0"/>
                  </a:moveTo>
                  <a:lnTo>
                    <a:pt x="2" y="3091"/>
                  </a:lnTo>
                  <a:lnTo>
                    <a:pt x="1" y="3239"/>
                  </a:lnTo>
                  <a:lnTo>
                    <a:pt x="1" y="3239"/>
                  </a:lnTo>
                  <a:lnTo>
                    <a:pt x="5319" y="149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490400" y="2837625"/>
              <a:ext cx="180325" cy="107875"/>
            </a:xfrm>
            <a:custGeom>
              <a:rect b="b" l="l" r="r" t="t"/>
              <a:pathLst>
                <a:path extrusionOk="0" h="4315" w="7213">
                  <a:moveTo>
                    <a:pt x="0" y="1"/>
                  </a:moveTo>
                  <a:lnTo>
                    <a:pt x="0" y="150"/>
                  </a:lnTo>
                  <a:lnTo>
                    <a:pt x="7213" y="4315"/>
                  </a:lnTo>
                  <a:lnTo>
                    <a:pt x="7213" y="41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670700" y="2941800"/>
              <a:ext cx="13825" cy="5350"/>
            </a:xfrm>
            <a:custGeom>
              <a:rect b="b" l="l" r="r" t="t"/>
              <a:pathLst>
                <a:path extrusionOk="0" h="214" w="553">
                  <a:moveTo>
                    <a:pt x="1" y="0"/>
                  </a:moveTo>
                  <a:lnTo>
                    <a:pt x="1" y="148"/>
                  </a:lnTo>
                  <a:cubicBezTo>
                    <a:pt x="78" y="191"/>
                    <a:pt x="178" y="213"/>
                    <a:pt x="277" y="213"/>
                  </a:cubicBezTo>
                  <a:cubicBezTo>
                    <a:pt x="377" y="213"/>
                    <a:pt x="476" y="191"/>
                    <a:pt x="552" y="148"/>
                  </a:cubicBezTo>
                  <a:lnTo>
                    <a:pt x="552" y="0"/>
                  </a:lnTo>
                  <a:cubicBezTo>
                    <a:pt x="476" y="44"/>
                    <a:pt x="377" y="66"/>
                    <a:pt x="277" y="66"/>
                  </a:cubicBezTo>
                  <a:cubicBezTo>
                    <a:pt x="177" y="66"/>
                    <a:pt x="77" y="44"/>
                    <a:pt x="1" y="0"/>
                  </a:cubicBez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486550" y="2750775"/>
              <a:ext cx="334700" cy="192675"/>
            </a:xfrm>
            <a:custGeom>
              <a:rect b="b" l="l" r="r" t="t"/>
              <a:pathLst>
                <a:path extrusionOk="0" h="7707" w="13388">
                  <a:moveTo>
                    <a:pt x="5746" y="0"/>
                  </a:moveTo>
                  <a:cubicBezTo>
                    <a:pt x="5646" y="0"/>
                    <a:pt x="5546" y="22"/>
                    <a:pt x="5471" y="66"/>
                  </a:cubicBezTo>
                  <a:lnTo>
                    <a:pt x="153" y="3157"/>
                  </a:lnTo>
                  <a:cubicBezTo>
                    <a:pt x="1" y="3244"/>
                    <a:pt x="1" y="3387"/>
                    <a:pt x="154" y="3475"/>
                  </a:cubicBezTo>
                  <a:lnTo>
                    <a:pt x="7367" y="7641"/>
                  </a:lnTo>
                  <a:cubicBezTo>
                    <a:pt x="7444" y="7685"/>
                    <a:pt x="7544" y="7707"/>
                    <a:pt x="7643" y="7707"/>
                  </a:cubicBezTo>
                  <a:cubicBezTo>
                    <a:pt x="7743" y="7707"/>
                    <a:pt x="7842" y="7685"/>
                    <a:pt x="7918" y="7641"/>
                  </a:cubicBezTo>
                  <a:lnTo>
                    <a:pt x="13235" y="4550"/>
                  </a:lnTo>
                  <a:cubicBezTo>
                    <a:pt x="13388" y="4463"/>
                    <a:pt x="13386" y="4320"/>
                    <a:pt x="13234" y="4232"/>
                  </a:cubicBezTo>
                  <a:lnTo>
                    <a:pt x="6021" y="66"/>
                  </a:lnTo>
                  <a:cubicBezTo>
                    <a:pt x="5945" y="22"/>
                    <a:pt x="5845" y="0"/>
                    <a:pt x="5746" y="0"/>
                  </a:cubicBezTo>
                  <a:close/>
                </a:path>
              </a:pathLst>
            </a:custGeom>
            <a:solidFill>
              <a:srgbClr val="8E9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1550300" y="2759175"/>
              <a:ext cx="256925" cy="147850"/>
            </a:xfrm>
            <a:custGeom>
              <a:rect b="b" l="l" r="r" t="t"/>
              <a:pathLst>
                <a:path extrusionOk="0" h="5914" w="10277">
                  <a:moveTo>
                    <a:pt x="3179" y="1"/>
                  </a:moveTo>
                  <a:cubicBezTo>
                    <a:pt x="3106" y="1"/>
                    <a:pt x="3033" y="17"/>
                    <a:pt x="2978" y="49"/>
                  </a:cubicBezTo>
                  <a:lnTo>
                    <a:pt x="111" y="1715"/>
                  </a:lnTo>
                  <a:cubicBezTo>
                    <a:pt x="1" y="1779"/>
                    <a:pt x="1" y="1884"/>
                    <a:pt x="111" y="1948"/>
                  </a:cubicBezTo>
                  <a:lnTo>
                    <a:pt x="6897" y="5866"/>
                  </a:lnTo>
                  <a:cubicBezTo>
                    <a:pt x="6953" y="5898"/>
                    <a:pt x="7026" y="5914"/>
                    <a:pt x="7099" y="5914"/>
                  </a:cubicBezTo>
                  <a:cubicBezTo>
                    <a:pt x="7172" y="5914"/>
                    <a:pt x="7244" y="5898"/>
                    <a:pt x="7300" y="5866"/>
                  </a:cubicBezTo>
                  <a:lnTo>
                    <a:pt x="10166" y="4199"/>
                  </a:lnTo>
                  <a:cubicBezTo>
                    <a:pt x="10277" y="4136"/>
                    <a:pt x="10277" y="4031"/>
                    <a:pt x="10165" y="3967"/>
                  </a:cubicBezTo>
                  <a:lnTo>
                    <a:pt x="10166" y="3967"/>
                  </a:lnTo>
                  <a:lnTo>
                    <a:pt x="3381" y="49"/>
                  </a:lnTo>
                  <a:cubicBezTo>
                    <a:pt x="3324" y="17"/>
                    <a:pt x="3251" y="1"/>
                    <a:pt x="3179" y="1"/>
                  </a:cubicBez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1554750" y="2841100"/>
              <a:ext cx="99625" cy="57125"/>
            </a:xfrm>
            <a:custGeom>
              <a:rect b="b" l="l" r="r" t="t"/>
              <a:pathLst>
                <a:path extrusionOk="0" h="2285" w="3985">
                  <a:moveTo>
                    <a:pt x="1694" y="0"/>
                  </a:moveTo>
                  <a:cubicBezTo>
                    <a:pt x="1647" y="0"/>
                    <a:pt x="1600" y="11"/>
                    <a:pt x="1557" y="32"/>
                  </a:cubicBezTo>
                  <a:lnTo>
                    <a:pt x="76" y="894"/>
                  </a:lnTo>
                  <a:cubicBezTo>
                    <a:pt x="1" y="937"/>
                    <a:pt x="1" y="1009"/>
                    <a:pt x="76" y="1052"/>
                  </a:cubicBezTo>
                  <a:lnTo>
                    <a:pt x="2155" y="2252"/>
                  </a:lnTo>
                  <a:cubicBezTo>
                    <a:pt x="2198" y="2274"/>
                    <a:pt x="2245" y="2284"/>
                    <a:pt x="2292" y="2284"/>
                  </a:cubicBezTo>
                  <a:cubicBezTo>
                    <a:pt x="2338" y="2284"/>
                    <a:pt x="2385" y="2274"/>
                    <a:pt x="2428" y="2252"/>
                  </a:cubicBezTo>
                  <a:lnTo>
                    <a:pt x="3909" y="1392"/>
                  </a:lnTo>
                  <a:cubicBezTo>
                    <a:pt x="3984" y="1347"/>
                    <a:pt x="3984" y="1277"/>
                    <a:pt x="3909" y="1234"/>
                  </a:cubicBezTo>
                  <a:lnTo>
                    <a:pt x="1831" y="32"/>
                  </a:lnTo>
                  <a:cubicBezTo>
                    <a:pt x="1788" y="11"/>
                    <a:pt x="1741" y="0"/>
                    <a:pt x="1694" y="0"/>
                  </a:cubicBezTo>
                  <a:close/>
                </a:path>
              </a:pathLst>
            </a:custGeom>
            <a:solidFill>
              <a:srgbClr val="A3B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1716600" y="2829175"/>
              <a:ext cx="77725" cy="48650"/>
            </a:xfrm>
            <a:custGeom>
              <a:rect b="b" l="l" r="r" t="t"/>
              <a:pathLst>
                <a:path extrusionOk="0" h="1946" w="3109">
                  <a:moveTo>
                    <a:pt x="1217" y="1"/>
                  </a:moveTo>
                  <a:lnTo>
                    <a:pt x="632" y="340"/>
                  </a:lnTo>
                  <a:lnTo>
                    <a:pt x="632" y="396"/>
                  </a:lnTo>
                  <a:lnTo>
                    <a:pt x="585" y="368"/>
                  </a:lnTo>
                  <a:lnTo>
                    <a:pt x="1" y="707"/>
                  </a:lnTo>
                  <a:lnTo>
                    <a:pt x="1" y="853"/>
                  </a:lnTo>
                  <a:lnTo>
                    <a:pt x="589" y="1193"/>
                  </a:lnTo>
                  <a:lnTo>
                    <a:pt x="652" y="1156"/>
                  </a:lnTo>
                  <a:lnTo>
                    <a:pt x="652" y="1230"/>
                  </a:lnTo>
                  <a:lnTo>
                    <a:pt x="1241" y="1569"/>
                  </a:lnTo>
                  <a:lnTo>
                    <a:pt x="1304" y="1532"/>
                  </a:lnTo>
                  <a:lnTo>
                    <a:pt x="1304" y="1606"/>
                  </a:lnTo>
                  <a:lnTo>
                    <a:pt x="1892" y="1946"/>
                  </a:lnTo>
                  <a:lnTo>
                    <a:pt x="2476" y="1606"/>
                  </a:lnTo>
                  <a:lnTo>
                    <a:pt x="2476" y="1551"/>
                  </a:lnTo>
                  <a:lnTo>
                    <a:pt x="2523" y="1579"/>
                  </a:lnTo>
                  <a:lnTo>
                    <a:pt x="3107" y="1239"/>
                  </a:lnTo>
                  <a:lnTo>
                    <a:pt x="3109" y="1093"/>
                  </a:lnTo>
                  <a:lnTo>
                    <a:pt x="2520" y="754"/>
                  </a:lnTo>
                  <a:lnTo>
                    <a:pt x="2456" y="790"/>
                  </a:lnTo>
                  <a:lnTo>
                    <a:pt x="2457" y="717"/>
                  </a:lnTo>
                  <a:lnTo>
                    <a:pt x="1869" y="377"/>
                  </a:lnTo>
                  <a:lnTo>
                    <a:pt x="1804" y="414"/>
                  </a:lnTo>
                  <a:lnTo>
                    <a:pt x="1804" y="340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677125" y="2861325"/>
              <a:ext cx="61925" cy="39425"/>
            </a:xfrm>
            <a:custGeom>
              <a:rect b="b" l="l" r="r" t="t"/>
              <a:pathLst>
                <a:path extrusionOk="0" h="1577" w="2477">
                  <a:moveTo>
                    <a:pt x="584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9" y="826"/>
                  </a:lnTo>
                  <a:lnTo>
                    <a:pt x="652" y="787"/>
                  </a:lnTo>
                  <a:lnTo>
                    <a:pt x="652" y="861"/>
                  </a:lnTo>
                  <a:lnTo>
                    <a:pt x="1240" y="1200"/>
                  </a:lnTo>
                  <a:lnTo>
                    <a:pt x="1305" y="1164"/>
                  </a:lnTo>
                  <a:lnTo>
                    <a:pt x="1305" y="1237"/>
                  </a:lnTo>
                  <a:lnTo>
                    <a:pt x="1892" y="1577"/>
                  </a:lnTo>
                  <a:lnTo>
                    <a:pt x="2477" y="1237"/>
                  </a:lnTo>
                  <a:lnTo>
                    <a:pt x="2477" y="1091"/>
                  </a:lnTo>
                  <a:lnTo>
                    <a:pt x="1952" y="789"/>
                  </a:lnTo>
                  <a:lnTo>
                    <a:pt x="2472" y="486"/>
                  </a:lnTo>
                  <a:lnTo>
                    <a:pt x="2472" y="340"/>
                  </a:lnTo>
                  <a:lnTo>
                    <a:pt x="1884" y="1"/>
                  </a:lnTo>
                  <a:lnTo>
                    <a:pt x="1300" y="340"/>
                  </a:lnTo>
                  <a:lnTo>
                    <a:pt x="1300" y="412"/>
                  </a:lnTo>
                  <a:lnTo>
                    <a:pt x="1237" y="375"/>
                  </a:lnTo>
                  <a:lnTo>
                    <a:pt x="1173" y="412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618375" y="2763350"/>
              <a:ext cx="110775" cy="67700"/>
            </a:xfrm>
            <a:custGeom>
              <a:rect b="b" l="l" r="r" t="t"/>
              <a:pathLst>
                <a:path extrusionOk="0" h="2708" w="4431">
                  <a:moveTo>
                    <a:pt x="585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8" y="826"/>
                  </a:lnTo>
                  <a:lnTo>
                    <a:pt x="651" y="789"/>
                  </a:lnTo>
                  <a:lnTo>
                    <a:pt x="651" y="862"/>
                  </a:lnTo>
                  <a:lnTo>
                    <a:pt x="1240" y="1202"/>
                  </a:lnTo>
                  <a:lnTo>
                    <a:pt x="1304" y="1165"/>
                  </a:lnTo>
                  <a:lnTo>
                    <a:pt x="1303" y="1239"/>
                  </a:lnTo>
                  <a:lnTo>
                    <a:pt x="1891" y="1578"/>
                  </a:lnTo>
                  <a:lnTo>
                    <a:pt x="1956" y="1542"/>
                  </a:lnTo>
                  <a:lnTo>
                    <a:pt x="1956" y="1615"/>
                  </a:lnTo>
                  <a:lnTo>
                    <a:pt x="2543" y="1955"/>
                  </a:lnTo>
                  <a:lnTo>
                    <a:pt x="2607" y="1918"/>
                  </a:lnTo>
                  <a:lnTo>
                    <a:pt x="2607" y="1992"/>
                  </a:lnTo>
                  <a:lnTo>
                    <a:pt x="3194" y="2331"/>
                  </a:lnTo>
                  <a:lnTo>
                    <a:pt x="3258" y="2294"/>
                  </a:lnTo>
                  <a:lnTo>
                    <a:pt x="3258" y="2368"/>
                  </a:lnTo>
                  <a:lnTo>
                    <a:pt x="3847" y="2708"/>
                  </a:lnTo>
                  <a:lnTo>
                    <a:pt x="4431" y="2368"/>
                  </a:lnTo>
                  <a:lnTo>
                    <a:pt x="4431" y="2221"/>
                  </a:lnTo>
                  <a:lnTo>
                    <a:pt x="3842" y="1883"/>
                  </a:lnTo>
                  <a:lnTo>
                    <a:pt x="3779" y="1919"/>
                  </a:lnTo>
                  <a:lnTo>
                    <a:pt x="3779" y="1846"/>
                  </a:lnTo>
                  <a:lnTo>
                    <a:pt x="3191" y="1506"/>
                  </a:lnTo>
                  <a:lnTo>
                    <a:pt x="3128" y="1543"/>
                  </a:lnTo>
                  <a:lnTo>
                    <a:pt x="3128" y="1469"/>
                  </a:lnTo>
                  <a:lnTo>
                    <a:pt x="2539" y="1130"/>
                  </a:lnTo>
                  <a:lnTo>
                    <a:pt x="2476" y="1167"/>
                  </a:lnTo>
                  <a:lnTo>
                    <a:pt x="2476" y="1093"/>
                  </a:lnTo>
                  <a:lnTo>
                    <a:pt x="1888" y="753"/>
                  </a:lnTo>
                  <a:lnTo>
                    <a:pt x="1825" y="790"/>
                  </a:lnTo>
                  <a:lnTo>
                    <a:pt x="1825" y="717"/>
                  </a:lnTo>
                  <a:lnTo>
                    <a:pt x="1237" y="377"/>
                  </a:lnTo>
                  <a:lnTo>
                    <a:pt x="1172" y="414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563125" y="2776675"/>
              <a:ext cx="143125" cy="86475"/>
            </a:xfrm>
            <a:custGeom>
              <a:rect b="b" l="l" r="r" t="t"/>
              <a:pathLst>
                <a:path extrusionOk="0" h="3459" w="5725">
                  <a:moveTo>
                    <a:pt x="1877" y="1"/>
                  </a:moveTo>
                  <a:lnTo>
                    <a:pt x="1294" y="340"/>
                  </a:lnTo>
                  <a:lnTo>
                    <a:pt x="1294" y="414"/>
                  </a:lnTo>
                  <a:lnTo>
                    <a:pt x="1231" y="377"/>
                  </a:lnTo>
                  <a:lnTo>
                    <a:pt x="648" y="717"/>
                  </a:lnTo>
                  <a:lnTo>
                    <a:pt x="648" y="789"/>
                  </a:lnTo>
                  <a:lnTo>
                    <a:pt x="585" y="753"/>
                  </a:lnTo>
                  <a:lnTo>
                    <a:pt x="1" y="1093"/>
                  </a:lnTo>
                  <a:lnTo>
                    <a:pt x="1" y="1239"/>
                  </a:lnTo>
                  <a:lnTo>
                    <a:pt x="588" y="1578"/>
                  </a:lnTo>
                  <a:lnTo>
                    <a:pt x="652" y="1542"/>
                  </a:lnTo>
                  <a:lnTo>
                    <a:pt x="652" y="1615"/>
                  </a:lnTo>
                  <a:lnTo>
                    <a:pt x="3195" y="3082"/>
                  </a:lnTo>
                  <a:lnTo>
                    <a:pt x="3259" y="3046"/>
                  </a:lnTo>
                  <a:lnTo>
                    <a:pt x="3259" y="3119"/>
                  </a:lnTo>
                  <a:lnTo>
                    <a:pt x="3846" y="3459"/>
                  </a:lnTo>
                  <a:lnTo>
                    <a:pt x="4431" y="3119"/>
                  </a:lnTo>
                  <a:lnTo>
                    <a:pt x="4431" y="3047"/>
                  </a:lnTo>
                  <a:lnTo>
                    <a:pt x="4494" y="3082"/>
                  </a:lnTo>
                  <a:lnTo>
                    <a:pt x="5077" y="2743"/>
                  </a:lnTo>
                  <a:lnTo>
                    <a:pt x="5077" y="2669"/>
                  </a:lnTo>
                  <a:lnTo>
                    <a:pt x="5140" y="2706"/>
                  </a:lnTo>
                  <a:lnTo>
                    <a:pt x="5725" y="2367"/>
                  </a:lnTo>
                  <a:lnTo>
                    <a:pt x="5725" y="2221"/>
                  </a:lnTo>
                  <a:lnTo>
                    <a:pt x="5137" y="1881"/>
                  </a:lnTo>
                  <a:lnTo>
                    <a:pt x="5072" y="1918"/>
                  </a:lnTo>
                  <a:lnTo>
                    <a:pt x="5072" y="1844"/>
                  </a:lnTo>
                  <a:lnTo>
                    <a:pt x="4485" y="1505"/>
                  </a:lnTo>
                  <a:lnTo>
                    <a:pt x="4421" y="1542"/>
                  </a:lnTo>
                  <a:lnTo>
                    <a:pt x="4421" y="1468"/>
                  </a:lnTo>
                  <a:lnTo>
                    <a:pt x="3832" y="1128"/>
                  </a:lnTo>
                  <a:lnTo>
                    <a:pt x="3769" y="1165"/>
                  </a:lnTo>
                  <a:lnTo>
                    <a:pt x="3769" y="1091"/>
                  </a:lnTo>
                  <a:lnTo>
                    <a:pt x="3181" y="752"/>
                  </a:lnTo>
                  <a:lnTo>
                    <a:pt x="3116" y="790"/>
                  </a:lnTo>
                  <a:lnTo>
                    <a:pt x="3116" y="717"/>
                  </a:lnTo>
                  <a:lnTo>
                    <a:pt x="2530" y="377"/>
                  </a:lnTo>
                  <a:lnTo>
                    <a:pt x="2465" y="414"/>
                  </a:lnTo>
                  <a:lnTo>
                    <a:pt x="2465" y="3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747100" y="2837675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4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732400" y="283767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732400" y="28291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2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1763375" y="2847075"/>
              <a:ext cx="14675" cy="12175"/>
            </a:xfrm>
            <a:custGeom>
              <a:rect b="b" l="l" r="r" t="t"/>
              <a:pathLst>
                <a:path extrusionOk="0" h="487" w="587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1748675" y="2847075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1748675" y="2838600"/>
              <a:ext cx="29375" cy="17000"/>
            </a:xfrm>
            <a:custGeom>
              <a:rect b="b" l="l" r="r" t="t"/>
              <a:pathLst>
                <a:path extrusionOk="0" h="680" w="1175">
                  <a:moveTo>
                    <a:pt x="586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4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779675" y="2856500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764950" y="2856500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2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765000" y="28480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7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1731325" y="2846850"/>
              <a:ext cx="14600" cy="12150"/>
            </a:xfrm>
            <a:custGeom>
              <a:rect b="b" l="l" r="r" t="t"/>
              <a:pathLst>
                <a:path extrusionOk="0" h="486" w="584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1716600" y="2846850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1716600" y="283835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1747600" y="2856250"/>
              <a:ext cx="14625" cy="12175"/>
            </a:xfrm>
            <a:custGeom>
              <a:rect b="b" l="l" r="r" t="t"/>
              <a:pathLst>
                <a:path extrusionOk="0" h="487" w="585">
                  <a:moveTo>
                    <a:pt x="584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1732900" y="2856250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1732900" y="28477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763875" y="2865675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749175" y="286567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749175" y="28571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6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724300" y="2869825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5" y="0"/>
                  </a:moveTo>
                  <a:lnTo>
                    <a:pt x="2" y="340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1709625" y="286982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7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709625" y="286132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2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691825" y="2869825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677125" y="286982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677125" y="286132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6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708125" y="2879175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6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1693400" y="2879175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693400" y="2870700"/>
              <a:ext cx="29375" cy="17000"/>
            </a:xfrm>
            <a:custGeom>
              <a:rect b="b" l="l" r="r" t="t"/>
              <a:pathLst>
                <a:path extrusionOk="0" h="680" w="1175">
                  <a:moveTo>
                    <a:pt x="586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5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724400" y="2888600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1709700" y="288860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2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709725" y="28801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1"/>
                  </a:moveTo>
                  <a:lnTo>
                    <a:pt x="1" y="340"/>
                  </a:lnTo>
                  <a:lnTo>
                    <a:pt x="588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1633075" y="2771850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618375" y="27718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8" y="486"/>
                  </a:lnTo>
                  <a:lnTo>
                    <a:pt x="58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1618375" y="2763350"/>
              <a:ext cx="29350" cy="17000"/>
            </a:xfrm>
            <a:custGeom>
              <a:rect b="b" l="l" r="r" t="t"/>
              <a:pathLst>
                <a:path extrusionOk="0" h="680" w="1174">
                  <a:moveTo>
                    <a:pt x="585" y="1"/>
                  </a:moveTo>
                  <a:lnTo>
                    <a:pt x="0" y="340"/>
                  </a:lnTo>
                  <a:lnTo>
                    <a:pt x="588" y="680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649350" y="2781250"/>
              <a:ext cx="14675" cy="12150"/>
            </a:xfrm>
            <a:custGeom>
              <a:rect b="b" l="l" r="r" t="t"/>
              <a:pathLst>
                <a:path extrusionOk="0" h="486" w="587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1634650" y="27812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2" y="1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1634675" y="2772775"/>
              <a:ext cx="29350" cy="17000"/>
            </a:xfrm>
            <a:custGeom>
              <a:rect b="b" l="l" r="r" t="t"/>
              <a:pathLst>
                <a:path extrusionOk="0" h="680" w="1174">
                  <a:moveTo>
                    <a:pt x="585" y="0"/>
                  </a:moveTo>
                  <a:lnTo>
                    <a:pt x="1" y="340"/>
                  </a:lnTo>
                  <a:lnTo>
                    <a:pt x="588" y="679"/>
                  </a:lnTo>
                  <a:lnTo>
                    <a:pt x="1173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1665650" y="2790650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5" y="1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5" y="14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1650925" y="2790650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2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650975" y="27821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7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1681925" y="2800075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1667250" y="2800075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1" y="0"/>
                  </a:moveTo>
                  <a:lnTo>
                    <a:pt x="1" y="146"/>
                  </a:lnTo>
                  <a:lnTo>
                    <a:pt x="588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1667250" y="27915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1698200" y="2809475"/>
              <a:ext cx="14675" cy="12175"/>
            </a:xfrm>
            <a:custGeom>
              <a:rect b="b" l="l" r="r" t="t"/>
              <a:pathLst>
                <a:path extrusionOk="0" h="487" w="587">
                  <a:moveTo>
                    <a:pt x="586" y="1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1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1683550" y="2809475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0" y="1"/>
                  </a:moveTo>
                  <a:lnTo>
                    <a:pt x="0" y="147"/>
                  </a:lnTo>
                  <a:lnTo>
                    <a:pt x="587" y="486"/>
                  </a:lnTo>
                  <a:lnTo>
                    <a:pt x="588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1683550" y="28010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8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1714525" y="2818850"/>
              <a:ext cx="14625" cy="12200"/>
            </a:xfrm>
            <a:custGeom>
              <a:rect b="b" l="l" r="r" t="t"/>
              <a:pathLst>
                <a:path extrusionOk="0" h="488" w="585">
                  <a:moveTo>
                    <a:pt x="585" y="1"/>
                  </a:moveTo>
                  <a:lnTo>
                    <a:pt x="1" y="342"/>
                  </a:lnTo>
                  <a:lnTo>
                    <a:pt x="1" y="488"/>
                  </a:lnTo>
                  <a:lnTo>
                    <a:pt x="585" y="148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1699825" y="2818850"/>
              <a:ext cx="14725" cy="12200"/>
            </a:xfrm>
            <a:custGeom>
              <a:rect b="b" l="l" r="r" t="t"/>
              <a:pathLst>
                <a:path extrusionOk="0" h="488" w="589">
                  <a:moveTo>
                    <a:pt x="0" y="1"/>
                  </a:moveTo>
                  <a:lnTo>
                    <a:pt x="0" y="148"/>
                  </a:lnTo>
                  <a:lnTo>
                    <a:pt x="589" y="488"/>
                  </a:lnTo>
                  <a:lnTo>
                    <a:pt x="589" y="3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699825" y="28104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39"/>
                  </a:lnTo>
                  <a:lnTo>
                    <a:pt x="589" y="680"/>
                  </a:lnTo>
                  <a:lnTo>
                    <a:pt x="1173" y="33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1610175" y="2785175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1595475" y="2785175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1595475" y="27766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1626475" y="2794575"/>
              <a:ext cx="14600" cy="12175"/>
            </a:xfrm>
            <a:custGeom>
              <a:rect b="b" l="l" r="r" t="t"/>
              <a:pathLst>
                <a:path extrusionOk="0" h="487" w="584">
                  <a:moveTo>
                    <a:pt x="584" y="1"/>
                  </a:moveTo>
                  <a:lnTo>
                    <a:pt x="0" y="339"/>
                  </a:lnTo>
                  <a:lnTo>
                    <a:pt x="0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611750" y="2794575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611750" y="2786100"/>
              <a:ext cx="29325" cy="16950"/>
            </a:xfrm>
            <a:custGeom>
              <a:rect b="b" l="l" r="r" t="t"/>
              <a:pathLst>
                <a:path extrusionOk="0" h="678" w="1173">
                  <a:moveTo>
                    <a:pt x="586" y="0"/>
                  </a:moveTo>
                  <a:lnTo>
                    <a:pt x="1" y="340"/>
                  </a:lnTo>
                  <a:lnTo>
                    <a:pt x="589" y="678"/>
                  </a:lnTo>
                  <a:lnTo>
                    <a:pt x="1173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642750" y="2803950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628050" y="28039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1628050" y="2795450"/>
              <a:ext cx="29350" cy="17000"/>
            </a:xfrm>
            <a:custGeom>
              <a:rect b="b" l="l" r="r" t="t"/>
              <a:pathLst>
                <a:path extrusionOk="0" h="680" w="1174">
                  <a:moveTo>
                    <a:pt x="585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4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1659025" y="2813350"/>
              <a:ext cx="14675" cy="12175"/>
            </a:xfrm>
            <a:custGeom>
              <a:rect b="b" l="l" r="r" t="t"/>
              <a:pathLst>
                <a:path extrusionOk="0" h="487" w="587">
                  <a:moveTo>
                    <a:pt x="586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1644325" y="2813350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2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1644375" y="28048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7" y="679"/>
                  </a:lnTo>
                  <a:lnTo>
                    <a:pt x="1172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1675325" y="2822775"/>
              <a:ext cx="14650" cy="12150"/>
            </a:xfrm>
            <a:custGeom>
              <a:rect b="b" l="l" r="r" t="t"/>
              <a:pathLst>
                <a:path extrusionOk="0" h="486" w="586">
                  <a:moveTo>
                    <a:pt x="586" y="0"/>
                  </a:moveTo>
                  <a:lnTo>
                    <a:pt x="2" y="340"/>
                  </a:lnTo>
                  <a:lnTo>
                    <a:pt x="0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1660600" y="2822775"/>
              <a:ext cx="14775" cy="12150"/>
            </a:xfrm>
            <a:custGeom>
              <a:rect b="b" l="l" r="r" t="t"/>
              <a:pathLst>
                <a:path extrusionOk="0" h="486" w="591">
                  <a:moveTo>
                    <a:pt x="2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91" y="3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1660650" y="28142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1691600" y="2832175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6" y="1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1676925" y="2832175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1" y="1"/>
                  </a:moveTo>
                  <a:lnTo>
                    <a:pt x="1" y="147"/>
                  </a:lnTo>
                  <a:lnTo>
                    <a:pt x="588" y="486"/>
                  </a:lnTo>
                  <a:lnTo>
                    <a:pt x="589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1676925" y="28237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0"/>
                  </a:moveTo>
                  <a:lnTo>
                    <a:pt x="1" y="340"/>
                  </a:lnTo>
                  <a:lnTo>
                    <a:pt x="589" y="679"/>
                  </a:lnTo>
                  <a:lnTo>
                    <a:pt x="1173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1593975" y="2794575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6" y="1"/>
                  </a:moveTo>
                  <a:lnTo>
                    <a:pt x="2" y="339"/>
                  </a:lnTo>
                  <a:lnTo>
                    <a:pt x="0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579300" y="2794575"/>
              <a:ext cx="14750" cy="12175"/>
            </a:xfrm>
            <a:custGeom>
              <a:rect b="b" l="l" r="r" t="t"/>
              <a:pathLst>
                <a:path extrusionOk="0" h="487" w="590">
                  <a:moveTo>
                    <a:pt x="1" y="1"/>
                  </a:moveTo>
                  <a:lnTo>
                    <a:pt x="1" y="147"/>
                  </a:lnTo>
                  <a:lnTo>
                    <a:pt x="587" y="486"/>
                  </a:lnTo>
                  <a:lnTo>
                    <a:pt x="589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1579300" y="2786100"/>
              <a:ext cx="29325" cy="16950"/>
            </a:xfrm>
            <a:custGeom>
              <a:rect b="b" l="l" r="r" t="t"/>
              <a:pathLst>
                <a:path extrusionOk="0" h="678" w="1173">
                  <a:moveTo>
                    <a:pt x="584" y="0"/>
                  </a:moveTo>
                  <a:lnTo>
                    <a:pt x="1" y="340"/>
                  </a:lnTo>
                  <a:lnTo>
                    <a:pt x="589" y="678"/>
                  </a:lnTo>
                  <a:lnTo>
                    <a:pt x="1173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1610250" y="2803950"/>
              <a:ext cx="14675" cy="12150"/>
            </a:xfrm>
            <a:custGeom>
              <a:rect b="b" l="l" r="r" t="t"/>
              <a:pathLst>
                <a:path extrusionOk="0" h="486" w="587">
                  <a:moveTo>
                    <a:pt x="586" y="0"/>
                  </a:moveTo>
                  <a:lnTo>
                    <a:pt x="2" y="340"/>
                  </a:lnTo>
                  <a:lnTo>
                    <a:pt x="1" y="486"/>
                  </a:lnTo>
                  <a:lnTo>
                    <a:pt x="586" y="14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595600" y="28039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7" y="486"/>
                  </a:lnTo>
                  <a:lnTo>
                    <a:pt x="588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1595600" y="279545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1"/>
                  </a:moveTo>
                  <a:lnTo>
                    <a:pt x="0" y="340"/>
                  </a:lnTo>
                  <a:lnTo>
                    <a:pt x="588" y="680"/>
                  </a:lnTo>
                  <a:lnTo>
                    <a:pt x="1172" y="34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1626575" y="2813350"/>
              <a:ext cx="14625" cy="12175"/>
            </a:xfrm>
            <a:custGeom>
              <a:rect b="b" l="l" r="r" t="t"/>
              <a:pathLst>
                <a:path extrusionOk="0" h="487" w="585">
                  <a:moveTo>
                    <a:pt x="585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1611875" y="2813350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1611875" y="28048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4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3" y="34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1642875" y="2822775"/>
              <a:ext cx="14600" cy="12150"/>
            </a:xfrm>
            <a:custGeom>
              <a:rect b="b" l="l" r="r" t="t"/>
              <a:pathLst>
                <a:path extrusionOk="0" h="486" w="584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1628150" y="2822775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1628150" y="2814275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6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1659150" y="2832175"/>
              <a:ext cx="14625" cy="12175"/>
            </a:xfrm>
            <a:custGeom>
              <a:rect b="b" l="l" r="r" t="t"/>
              <a:pathLst>
                <a:path extrusionOk="0" h="487" w="585">
                  <a:moveTo>
                    <a:pt x="584" y="1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4" y="14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1644450" y="2832175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0" y="1"/>
                  </a:moveTo>
                  <a:lnTo>
                    <a:pt x="0" y="147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1644450" y="28237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0"/>
                  </a:moveTo>
                  <a:lnTo>
                    <a:pt x="0" y="340"/>
                  </a:lnTo>
                  <a:lnTo>
                    <a:pt x="589" y="679"/>
                  </a:lnTo>
                  <a:lnTo>
                    <a:pt x="1172" y="3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1675425" y="2841575"/>
              <a:ext cx="14675" cy="12175"/>
            </a:xfrm>
            <a:custGeom>
              <a:rect b="b" l="l" r="r" t="t"/>
              <a:pathLst>
                <a:path extrusionOk="0" h="487" w="587">
                  <a:moveTo>
                    <a:pt x="586" y="1"/>
                  </a:moveTo>
                  <a:lnTo>
                    <a:pt x="1" y="341"/>
                  </a:lnTo>
                  <a:lnTo>
                    <a:pt x="1" y="486"/>
                  </a:lnTo>
                  <a:lnTo>
                    <a:pt x="585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1660725" y="2841575"/>
              <a:ext cx="14725" cy="12175"/>
            </a:xfrm>
            <a:custGeom>
              <a:rect b="b" l="l" r="r" t="t"/>
              <a:pathLst>
                <a:path extrusionOk="0" h="487" w="589">
                  <a:moveTo>
                    <a:pt x="1" y="1"/>
                  </a:moveTo>
                  <a:lnTo>
                    <a:pt x="1" y="147"/>
                  </a:lnTo>
                  <a:lnTo>
                    <a:pt x="589" y="486"/>
                  </a:lnTo>
                  <a:lnTo>
                    <a:pt x="589" y="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1660725" y="2833100"/>
              <a:ext cx="29375" cy="17000"/>
            </a:xfrm>
            <a:custGeom>
              <a:rect b="b" l="l" r="r" t="t"/>
              <a:pathLst>
                <a:path extrusionOk="0" h="680" w="1175">
                  <a:moveTo>
                    <a:pt x="586" y="0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4" y="34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1577800" y="2803950"/>
              <a:ext cx="14625" cy="12150"/>
            </a:xfrm>
            <a:custGeom>
              <a:rect b="b" l="l" r="r" t="t"/>
              <a:pathLst>
                <a:path extrusionOk="0" h="486" w="585">
                  <a:moveTo>
                    <a:pt x="585" y="0"/>
                  </a:moveTo>
                  <a:lnTo>
                    <a:pt x="1" y="340"/>
                  </a:lnTo>
                  <a:lnTo>
                    <a:pt x="1" y="486"/>
                  </a:lnTo>
                  <a:lnTo>
                    <a:pt x="585" y="14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1563100" y="2803950"/>
              <a:ext cx="14725" cy="12150"/>
            </a:xfrm>
            <a:custGeom>
              <a:rect b="b" l="l" r="r" t="t"/>
              <a:pathLst>
                <a:path extrusionOk="0" h="486" w="589">
                  <a:moveTo>
                    <a:pt x="0" y="0"/>
                  </a:moveTo>
                  <a:lnTo>
                    <a:pt x="0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1563100" y="279545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6" y="1"/>
                  </a:moveTo>
                  <a:lnTo>
                    <a:pt x="0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1642950" y="2841575"/>
              <a:ext cx="14650" cy="12175"/>
            </a:xfrm>
            <a:custGeom>
              <a:rect b="b" l="l" r="r" t="t"/>
              <a:pathLst>
                <a:path extrusionOk="0" h="487" w="586">
                  <a:moveTo>
                    <a:pt x="586" y="1"/>
                  </a:moveTo>
                  <a:lnTo>
                    <a:pt x="2" y="341"/>
                  </a:lnTo>
                  <a:lnTo>
                    <a:pt x="0" y="486"/>
                  </a:lnTo>
                  <a:lnTo>
                    <a:pt x="586" y="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1579375" y="2813350"/>
              <a:ext cx="63625" cy="40400"/>
            </a:xfrm>
            <a:custGeom>
              <a:rect b="b" l="l" r="r" t="t"/>
              <a:pathLst>
                <a:path extrusionOk="0" h="1616" w="2545">
                  <a:moveTo>
                    <a:pt x="2" y="1"/>
                  </a:moveTo>
                  <a:lnTo>
                    <a:pt x="1" y="147"/>
                  </a:lnTo>
                  <a:lnTo>
                    <a:pt x="2543" y="1615"/>
                  </a:lnTo>
                  <a:lnTo>
                    <a:pt x="2545" y="147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1579425" y="2804875"/>
              <a:ext cx="78175" cy="45225"/>
            </a:xfrm>
            <a:custGeom>
              <a:rect b="b" l="l" r="r" t="t"/>
              <a:pathLst>
                <a:path extrusionOk="0" h="1809" w="3127">
                  <a:moveTo>
                    <a:pt x="584" y="0"/>
                  </a:moveTo>
                  <a:lnTo>
                    <a:pt x="0" y="340"/>
                  </a:lnTo>
                  <a:lnTo>
                    <a:pt x="2543" y="1809"/>
                  </a:lnTo>
                  <a:lnTo>
                    <a:pt x="3127" y="1469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1659275" y="2851000"/>
              <a:ext cx="14600" cy="12150"/>
            </a:xfrm>
            <a:custGeom>
              <a:rect b="b" l="l" r="r" t="t"/>
              <a:pathLst>
                <a:path extrusionOk="0" h="486" w="584">
                  <a:moveTo>
                    <a:pt x="584" y="0"/>
                  </a:moveTo>
                  <a:lnTo>
                    <a:pt x="0" y="340"/>
                  </a:lnTo>
                  <a:lnTo>
                    <a:pt x="0" y="486"/>
                  </a:lnTo>
                  <a:lnTo>
                    <a:pt x="584" y="14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21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1644550" y="2851000"/>
              <a:ext cx="14750" cy="12150"/>
            </a:xfrm>
            <a:custGeom>
              <a:rect b="b" l="l" r="r" t="t"/>
              <a:pathLst>
                <a:path extrusionOk="0" h="486" w="590">
                  <a:moveTo>
                    <a:pt x="1" y="0"/>
                  </a:moveTo>
                  <a:lnTo>
                    <a:pt x="1" y="146"/>
                  </a:lnTo>
                  <a:lnTo>
                    <a:pt x="589" y="486"/>
                  </a:lnTo>
                  <a:lnTo>
                    <a:pt x="589" y="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3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1644550" y="2842500"/>
              <a:ext cx="29325" cy="17000"/>
            </a:xfrm>
            <a:custGeom>
              <a:rect b="b" l="l" r="r" t="t"/>
              <a:pathLst>
                <a:path extrusionOk="0" h="680" w="1173">
                  <a:moveTo>
                    <a:pt x="585" y="1"/>
                  </a:moveTo>
                  <a:lnTo>
                    <a:pt x="1" y="340"/>
                  </a:lnTo>
                  <a:lnTo>
                    <a:pt x="589" y="680"/>
                  </a:lnTo>
                  <a:lnTo>
                    <a:pt x="1173" y="34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643825" y="2627050"/>
              <a:ext cx="166900" cy="206125"/>
            </a:xfrm>
            <a:custGeom>
              <a:rect b="b" l="l" r="r" t="t"/>
              <a:pathLst>
                <a:path extrusionOk="0" h="8245" w="6676">
                  <a:moveTo>
                    <a:pt x="2182" y="1123"/>
                  </a:moveTo>
                  <a:lnTo>
                    <a:pt x="5766" y="3193"/>
                  </a:lnTo>
                  <a:lnTo>
                    <a:pt x="5757" y="6247"/>
                  </a:lnTo>
                  <a:lnTo>
                    <a:pt x="2173" y="4178"/>
                  </a:lnTo>
                  <a:lnTo>
                    <a:pt x="2182" y="1123"/>
                  </a:lnTo>
                  <a:close/>
                  <a:moveTo>
                    <a:pt x="1486" y="0"/>
                  </a:moveTo>
                  <a:lnTo>
                    <a:pt x="1472" y="5247"/>
                  </a:lnTo>
                  <a:lnTo>
                    <a:pt x="1" y="4397"/>
                  </a:lnTo>
                  <a:lnTo>
                    <a:pt x="1" y="4397"/>
                  </a:lnTo>
                  <a:lnTo>
                    <a:pt x="6662" y="8244"/>
                  </a:lnTo>
                  <a:lnTo>
                    <a:pt x="6676" y="2996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4258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643875" y="2605775"/>
              <a:ext cx="37150" cy="152425"/>
            </a:xfrm>
            <a:custGeom>
              <a:rect b="b" l="l" r="r" t="t"/>
              <a:pathLst>
                <a:path extrusionOk="0" h="6097" w="1486">
                  <a:moveTo>
                    <a:pt x="163" y="282"/>
                  </a:moveTo>
                  <a:lnTo>
                    <a:pt x="719" y="604"/>
                  </a:lnTo>
                  <a:lnTo>
                    <a:pt x="718" y="1222"/>
                  </a:lnTo>
                  <a:lnTo>
                    <a:pt x="160" y="899"/>
                  </a:lnTo>
                  <a:lnTo>
                    <a:pt x="163" y="282"/>
                  </a:lnTo>
                  <a:close/>
                  <a:moveTo>
                    <a:pt x="781" y="639"/>
                  </a:moveTo>
                  <a:lnTo>
                    <a:pt x="1337" y="961"/>
                  </a:lnTo>
                  <a:lnTo>
                    <a:pt x="1335" y="1578"/>
                  </a:lnTo>
                  <a:lnTo>
                    <a:pt x="779" y="1256"/>
                  </a:lnTo>
                  <a:lnTo>
                    <a:pt x="781" y="639"/>
                  </a:lnTo>
                  <a:close/>
                  <a:moveTo>
                    <a:pt x="160" y="970"/>
                  </a:moveTo>
                  <a:lnTo>
                    <a:pt x="718" y="1291"/>
                  </a:lnTo>
                  <a:lnTo>
                    <a:pt x="716" y="1908"/>
                  </a:lnTo>
                  <a:lnTo>
                    <a:pt x="158" y="1587"/>
                  </a:lnTo>
                  <a:lnTo>
                    <a:pt x="160" y="970"/>
                  </a:lnTo>
                  <a:close/>
                  <a:moveTo>
                    <a:pt x="779" y="1326"/>
                  </a:moveTo>
                  <a:lnTo>
                    <a:pt x="1335" y="1649"/>
                  </a:lnTo>
                  <a:lnTo>
                    <a:pt x="1334" y="2266"/>
                  </a:lnTo>
                  <a:lnTo>
                    <a:pt x="777" y="1944"/>
                  </a:lnTo>
                  <a:lnTo>
                    <a:pt x="779" y="1326"/>
                  </a:lnTo>
                  <a:close/>
                  <a:moveTo>
                    <a:pt x="158" y="1658"/>
                  </a:moveTo>
                  <a:lnTo>
                    <a:pt x="714" y="1979"/>
                  </a:lnTo>
                  <a:lnTo>
                    <a:pt x="713" y="2597"/>
                  </a:lnTo>
                  <a:lnTo>
                    <a:pt x="157" y="2274"/>
                  </a:lnTo>
                  <a:lnTo>
                    <a:pt x="158" y="1658"/>
                  </a:lnTo>
                  <a:close/>
                  <a:moveTo>
                    <a:pt x="776" y="2014"/>
                  </a:moveTo>
                  <a:lnTo>
                    <a:pt x="1334" y="2336"/>
                  </a:lnTo>
                  <a:lnTo>
                    <a:pt x="1332" y="2953"/>
                  </a:lnTo>
                  <a:lnTo>
                    <a:pt x="774" y="2632"/>
                  </a:lnTo>
                  <a:lnTo>
                    <a:pt x="776" y="2014"/>
                  </a:lnTo>
                  <a:close/>
                  <a:moveTo>
                    <a:pt x="157" y="2345"/>
                  </a:moveTo>
                  <a:lnTo>
                    <a:pt x="713" y="2667"/>
                  </a:lnTo>
                  <a:lnTo>
                    <a:pt x="711" y="3285"/>
                  </a:lnTo>
                  <a:lnTo>
                    <a:pt x="154" y="2962"/>
                  </a:lnTo>
                  <a:lnTo>
                    <a:pt x="157" y="2345"/>
                  </a:lnTo>
                  <a:close/>
                  <a:moveTo>
                    <a:pt x="774" y="2701"/>
                  </a:moveTo>
                  <a:lnTo>
                    <a:pt x="1332" y="3024"/>
                  </a:lnTo>
                  <a:lnTo>
                    <a:pt x="1329" y="3641"/>
                  </a:lnTo>
                  <a:lnTo>
                    <a:pt x="773" y="3319"/>
                  </a:lnTo>
                  <a:lnTo>
                    <a:pt x="774" y="2701"/>
                  </a:lnTo>
                  <a:close/>
                  <a:moveTo>
                    <a:pt x="154" y="3033"/>
                  </a:moveTo>
                  <a:lnTo>
                    <a:pt x="711" y="3354"/>
                  </a:lnTo>
                  <a:lnTo>
                    <a:pt x="710" y="3972"/>
                  </a:lnTo>
                  <a:lnTo>
                    <a:pt x="152" y="3651"/>
                  </a:lnTo>
                  <a:lnTo>
                    <a:pt x="154" y="3033"/>
                  </a:lnTo>
                  <a:close/>
                  <a:moveTo>
                    <a:pt x="773" y="3389"/>
                  </a:moveTo>
                  <a:lnTo>
                    <a:pt x="1329" y="3712"/>
                  </a:lnTo>
                  <a:lnTo>
                    <a:pt x="1327" y="4330"/>
                  </a:lnTo>
                  <a:lnTo>
                    <a:pt x="771" y="4007"/>
                  </a:lnTo>
                  <a:lnTo>
                    <a:pt x="773" y="3389"/>
                  </a:lnTo>
                  <a:close/>
                  <a:moveTo>
                    <a:pt x="876" y="4807"/>
                  </a:moveTo>
                  <a:lnTo>
                    <a:pt x="876" y="4992"/>
                  </a:lnTo>
                  <a:lnTo>
                    <a:pt x="714" y="4900"/>
                  </a:lnTo>
                  <a:lnTo>
                    <a:pt x="714" y="5084"/>
                  </a:lnTo>
                  <a:lnTo>
                    <a:pt x="1037" y="5270"/>
                  </a:lnTo>
                  <a:lnTo>
                    <a:pt x="1037" y="4900"/>
                  </a:lnTo>
                  <a:lnTo>
                    <a:pt x="876" y="4807"/>
                  </a:lnTo>
                  <a:close/>
                  <a:moveTo>
                    <a:pt x="321" y="4028"/>
                  </a:moveTo>
                  <a:lnTo>
                    <a:pt x="877" y="4351"/>
                  </a:lnTo>
                  <a:lnTo>
                    <a:pt x="877" y="4671"/>
                  </a:lnTo>
                  <a:lnTo>
                    <a:pt x="1155" y="4832"/>
                  </a:lnTo>
                  <a:lnTo>
                    <a:pt x="1154" y="5473"/>
                  </a:lnTo>
                  <a:lnTo>
                    <a:pt x="598" y="5150"/>
                  </a:lnTo>
                  <a:lnTo>
                    <a:pt x="599" y="4830"/>
                  </a:lnTo>
                  <a:lnTo>
                    <a:pt x="320" y="4669"/>
                  </a:lnTo>
                  <a:lnTo>
                    <a:pt x="318" y="4669"/>
                  </a:lnTo>
                  <a:lnTo>
                    <a:pt x="321" y="4028"/>
                  </a:lnTo>
                  <a:close/>
                  <a:moveTo>
                    <a:pt x="15" y="0"/>
                  </a:moveTo>
                  <a:lnTo>
                    <a:pt x="0" y="5247"/>
                  </a:lnTo>
                  <a:lnTo>
                    <a:pt x="1470" y="6096"/>
                  </a:lnTo>
                  <a:lnTo>
                    <a:pt x="1486" y="84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647850" y="2612850"/>
              <a:ext cx="13975" cy="23475"/>
            </a:xfrm>
            <a:custGeom>
              <a:rect b="b" l="l" r="r" t="t"/>
              <a:pathLst>
                <a:path extrusionOk="0" h="939" w="559">
                  <a:moveTo>
                    <a:pt x="2" y="0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59" y="3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663300" y="2621750"/>
              <a:ext cx="14000" cy="23525"/>
            </a:xfrm>
            <a:custGeom>
              <a:rect b="b" l="l" r="r" t="t"/>
              <a:pathLst>
                <a:path extrusionOk="0" h="941" w="560">
                  <a:moveTo>
                    <a:pt x="2" y="0"/>
                  </a:moveTo>
                  <a:lnTo>
                    <a:pt x="0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647775" y="2630000"/>
              <a:ext cx="14000" cy="23525"/>
            </a:xfrm>
            <a:custGeom>
              <a:rect b="b" l="l" r="r" t="t"/>
              <a:pathLst>
                <a:path extrusionOk="0" h="941" w="560">
                  <a:moveTo>
                    <a:pt x="2" y="1"/>
                  </a:moveTo>
                  <a:lnTo>
                    <a:pt x="1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663250" y="2638950"/>
              <a:ext cx="14025" cy="23500"/>
            </a:xfrm>
            <a:custGeom>
              <a:rect b="b" l="l" r="r" t="t"/>
              <a:pathLst>
                <a:path extrusionOk="0" h="940" w="561">
                  <a:moveTo>
                    <a:pt x="2" y="1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60" y="3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647750" y="2647225"/>
              <a:ext cx="14000" cy="23475"/>
            </a:xfrm>
            <a:custGeom>
              <a:rect b="b" l="l" r="r" t="t"/>
              <a:pathLst>
                <a:path extrusionOk="0" h="939" w="560">
                  <a:moveTo>
                    <a:pt x="2" y="0"/>
                  </a:moveTo>
                  <a:lnTo>
                    <a:pt x="0" y="618"/>
                  </a:lnTo>
                  <a:lnTo>
                    <a:pt x="558" y="939"/>
                  </a:lnTo>
                  <a:lnTo>
                    <a:pt x="559" y="3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663175" y="2656125"/>
              <a:ext cx="14025" cy="23525"/>
            </a:xfrm>
            <a:custGeom>
              <a:rect b="b" l="l" r="r" t="t"/>
              <a:pathLst>
                <a:path extrusionOk="0" h="941" w="561">
                  <a:moveTo>
                    <a:pt x="4" y="0"/>
                  </a:moveTo>
                  <a:lnTo>
                    <a:pt x="1" y="618"/>
                  </a:lnTo>
                  <a:lnTo>
                    <a:pt x="558" y="941"/>
                  </a:lnTo>
                  <a:lnTo>
                    <a:pt x="560" y="3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647700" y="2664425"/>
              <a:ext cx="14000" cy="23475"/>
            </a:xfrm>
            <a:custGeom>
              <a:rect b="b" l="l" r="r" t="t"/>
              <a:pathLst>
                <a:path extrusionOk="0" h="939" w="560">
                  <a:moveTo>
                    <a:pt x="2" y="0"/>
                  </a:moveTo>
                  <a:lnTo>
                    <a:pt x="1" y="618"/>
                  </a:lnTo>
                  <a:lnTo>
                    <a:pt x="557" y="939"/>
                  </a:lnTo>
                  <a:lnTo>
                    <a:pt x="560" y="3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663150" y="2673325"/>
              <a:ext cx="14000" cy="23500"/>
            </a:xfrm>
            <a:custGeom>
              <a:rect b="b" l="l" r="r" t="t"/>
              <a:pathLst>
                <a:path extrusionOk="0" h="940" w="560">
                  <a:moveTo>
                    <a:pt x="2" y="1"/>
                  </a:moveTo>
                  <a:lnTo>
                    <a:pt x="0" y="618"/>
                  </a:lnTo>
                  <a:lnTo>
                    <a:pt x="558" y="939"/>
                  </a:lnTo>
                  <a:lnTo>
                    <a:pt x="559" y="32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647625" y="2681575"/>
              <a:ext cx="14000" cy="23550"/>
            </a:xfrm>
            <a:custGeom>
              <a:rect b="b" l="l" r="r" t="t"/>
              <a:pathLst>
                <a:path extrusionOk="0" h="942" w="560">
                  <a:moveTo>
                    <a:pt x="4" y="1"/>
                  </a:moveTo>
                  <a:lnTo>
                    <a:pt x="1" y="619"/>
                  </a:lnTo>
                  <a:lnTo>
                    <a:pt x="558" y="941"/>
                  </a:lnTo>
                  <a:lnTo>
                    <a:pt x="560" y="32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663100" y="2690525"/>
              <a:ext cx="14000" cy="23500"/>
            </a:xfrm>
            <a:custGeom>
              <a:rect b="b" l="l" r="r" t="t"/>
              <a:pathLst>
                <a:path extrusionOk="0" h="940" w="560">
                  <a:moveTo>
                    <a:pt x="2" y="1"/>
                  </a:moveTo>
                  <a:lnTo>
                    <a:pt x="1" y="618"/>
                  </a:lnTo>
                  <a:lnTo>
                    <a:pt x="558" y="940"/>
                  </a:lnTo>
                  <a:lnTo>
                    <a:pt x="560" y="32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7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658775" y="2722575"/>
              <a:ext cx="14000" cy="20025"/>
            </a:xfrm>
            <a:custGeom>
              <a:rect b="b" l="l" r="r" t="t"/>
              <a:pathLst>
                <a:path extrusionOk="0" h="801" w="560">
                  <a:moveTo>
                    <a:pt x="281" y="0"/>
                  </a:moveTo>
                  <a:lnTo>
                    <a:pt x="280" y="135"/>
                  </a:lnTo>
                  <a:lnTo>
                    <a:pt x="441" y="228"/>
                  </a:lnTo>
                  <a:lnTo>
                    <a:pt x="440" y="598"/>
                  </a:lnTo>
                  <a:lnTo>
                    <a:pt x="118" y="412"/>
                  </a:lnTo>
                  <a:lnTo>
                    <a:pt x="118" y="228"/>
                  </a:lnTo>
                  <a:lnTo>
                    <a:pt x="2" y="160"/>
                  </a:lnTo>
                  <a:lnTo>
                    <a:pt x="0" y="479"/>
                  </a:lnTo>
                  <a:lnTo>
                    <a:pt x="558" y="801"/>
                  </a:lnTo>
                  <a:lnTo>
                    <a:pt x="559" y="16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294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651825" y="2706500"/>
              <a:ext cx="14000" cy="24075"/>
            </a:xfrm>
            <a:custGeom>
              <a:rect b="b" l="l" r="r" t="t"/>
              <a:pathLst>
                <a:path extrusionOk="0" h="963" w="560">
                  <a:moveTo>
                    <a:pt x="3" y="1"/>
                  </a:moveTo>
                  <a:lnTo>
                    <a:pt x="0" y="642"/>
                  </a:lnTo>
                  <a:lnTo>
                    <a:pt x="280" y="803"/>
                  </a:lnTo>
                  <a:lnTo>
                    <a:pt x="396" y="871"/>
                  </a:lnTo>
                  <a:lnTo>
                    <a:pt x="558" y="963"/>
                  </a:lnTo>
                  <a:lnTo>
                    <a:pt x="558" y="778"/>
                  </a:lnTo>
                  <a:lnTo>
                    <a:pt x="559" y="643"/>
                  </a:lnTo>
                  <a:lnTo>
                    <a:pt x="559" y="32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698175" y="2655175"/>
              <a:ext cx="89825" cy="128050"/>
            </a:xfrm>
            <a:custGeom>
              <a:rect b="b" l="l" r="r" t="t"/>
              <a:pathLst>
                <a:path extrusionOk="0" h="5122" w="3593">
                  <a:moveTo>
                    <a:pt x="767" y="1435"/>
                  </a:moveTo>
                  <a:cubicBezTo>
                    <a:pt x="779" y="1435"/>
                    <a:pt x="792" y="1439"/>
                    <a:pt x="805" y="1447"/>
                  </a:cubicBezTo>
                  <a:cubicBezTo>
                    <a:pt x="851" y="1478"/>
                    <a:pt x="882" y="1527"/>
                    <a:pt x="890" y="1582"/>
                  </a:cubicBezTo>
                  <a:lnTo>
                    <a:pt x="1699" y="2049"/>
                  </a:lnTo>
                  <a:lnTo>
                    <a:pt x="1699" y="1951"/>
                  </a:lnTo>
                  <a:lnTo>
                    <a:pt x="1895" y="2065"/>
                  </a:lnTo>
                  <a:lnTo>
                    <a:pt x="1895" y="2163"/>
                  </a:lnTo>
                  <a:lnTo>
                    <a:pt x="2646" y="2596"/>
                  </a:lnTo>
                  <a:cubicBezTo>
                    <a:pt x="2650" y="2566"/>
                    <a:pt x="2668" y="2549"/>
                    <a:pt x="2692" y="2549"/>
                  </a:cubicBezTo>
                  <a:cubicBezTo>
                    <a:pt x="2703" y="2549"/>
                    <a:pt x="2716" y="2553"/>
                    <a:pt x="2730" y="2561"/>
                  </a:cubicBezTo>
                  <a:cubicBezTo>
                    <a:pt x="2781" y="2593"/>
                    <a:pt x="2813" y="2649"/>
                    <a:pt x="2816" y="2708"/>
                  </a:cubicBezTo>
                  <a:cubicBezTo>
                    <a:pt x="2816" y="2715"/>
                    <a:pt x="2815" y="2721"/>
                    <a:pt x="2815" y="2725"/>
                  </a:cubicBezTo>
                  <a:lnTo>
                    <a:pt x="3031" y="2934"/>
                  </a:lnTo>
                  <a:lnTo>
                    <a:pt x="2879" y="2917"/>
                  </a:lnTo>
                  <a:lnTo>
                    <a:pt x="2816" y="3056"/>
                  </a:lnTo>
                  <a:lnTo>
                    <a:pt x="2746" y="2765"/>
                  </a:lnTo>
                  <a:cubicBezTo>
                    <a:pt x="2740" y="2764"/>
                    <a:pt x="2735" y="2761"/>
                    <a:pt x="2730" y="2758"/>
                  </a:cubicBezTo>
                  <a:cubicBezTo>
                    <a:pt x="2683" y="2727"/>
                    <a:pt x="2652" y="2678"/>
                    <a:pt x="2646" y="2622"/>
                  </a:cubicBezTo>
                  <a:lnTo>
                    <a:pt x="2008" y="2255"/>
                  </a:lnTo>
                  <a:lnTo>
                    <a:pt x="2008" y="2255"/>
                  </a:lnTo>
                  <a:cubicBezTo>
                    <a:pt x="2375" y="2569"/>
                    <a:pt x="2658" y="3086"/>
                    <a:pt x="2704" y="3553"/>
                  </a:cubicBezTo>
                  <a:lnTo>
                    <a:pt x="2798" y="3607"/>
                  </a:lnTo>
                  <a:lnTo>
                    <a:pt x="2798" y="3831"/>
                  </a:lnTo>
                  <a:lnTo>
                    <a:pt x="2601" y="3718"/>
                  </a:lnTo>
                  <a:lnTo>
                    <a:pt x="2601" y="3493"/>
                  </a:lnTo>
                  <a:lnTo>
                    <a:pt x="2680" y="3538"/>
                  </a:lnTo>
                  <a:cubicBezTo>
                    <a:pt x="2629" y="3042"/>
                    <a:pt x="2303" y="2483"/>
                    <a:pt x="1895" y="2195"/>
                  </a:cubicBezTo>
                  <a:lnTo>
                    <a:pt x="1895" y="2289"/>
                  </a:lnTo>
                  <a:lnTo>
                    <a:pt x="1699" y="2175"/>
                  </a:lnTo>
                  <a:lnTo>
                    <a:pt x="1699" y="2083"/>
                  </a:lnTo>
                  <a:cubicBezTo>
                    <a:pt x="1592" y="2035"/>
                    <a:pt x="1491" y="2012"/>
                    <a:pt x="1398" y="2012"/>
                  </a:cubicBezTo>
                  <a:cubicBezTo>
                    <a:pt x="1138" y="2012"/>
                    <a:pt x="949" y="2195"/>
                    <a:pt x="910" y="2516"/>
                  </a:cubicBezTo>
                  <a:lnTo>
                    <a:pt x="987" y="2561"/>
                  </a:lnTo>
                  <a:lnTo>
                    <a:pt x="987" y="2785"/>
                  </a:lnTo>
                  <a:lnTo>
                    <a:pt x="790" y="2673"/>
                  </a:lnTo>
                  <a:lnTo>
                    <a:pt x="790" y="2447"/>
                  </a:lnTo>
                  <a:lnTo>
                    <a:pt x="885" y="2503"/>
                  </a:lnTo>
                  <a:cubicBezTo>
                    <a:pt x="925" y="2169"/>
                    <a:pt x="1119" y="1979"/>
                    <a:pt x="1388" y="1979"/>
                  </a:cubicBezTo>
                  <a:cubicBezTo>
                    <a:pt x="1451" y="1979"/>
                    <a:pt x="1518" y="1990"/>
                    <a:pt x="1587" y="2011"/>
                  </a:cubicBezTo>
                  <a:lnTo>
                    <a:pt x="890" y="1610"/>
                  </a:lnTo>
                  <a:cubicBezTo>
                    <a:pt x="886" y="1639"/>
                    <a:pt x="868" y="1657"/>
                    <a:pt x="843" y="1657"/>
                  </a:cubicBezTo>
                  <a:cubicBezTo>
                    <a:pt x="832" y="1657"/>
                    <a:pt x="819" y="1653"/>
                    <a:pt x="805" y="1645"/>
                  </a:cubicBezTo>
                  <a:cubicBezTo>
                    <a:pt x="755" y="1612"/>
                    <a:pt x="722" y="1558"/>
                    <a:pt x="719" y="1496"/>
                  </a:cubicBezTo>
                  <a:cubicBezTo>
                    <a:pt x="719" y="1458"/>
                    <a:pt x="739" y="1435"/>
                    <a:pt x="767" y="1435"/>
                  </a:cubicBezTo>
                  <a:close/>
                  <a:moveTo>
                    <a:pt x="8" y="0"/>
                  </a:moveTo>
                  <a:lnTo>
                    <a:pt x="0" y="3053"/>
                  </a:lnTo>
                  <a:lnTo>
                    <a:pt x="3583" y="5122"/>
                  </a:lnTo>
                  <a:lnTo>
                    <a:pt x="3592" y="20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716150" y="2691075"/>
              <a:ext cx="4275" cy="5550"/>
            </a:xfrm>
            <a:custGeom>
              <a:rect b="b" l="l" r="r" t="t"/>
              <a:pathLst>
                <a:path extrusionOk="0" h="222" w="171">
                  <a:moveTo>
                    <a:pt x="47" y="1"/>
                  </a:moveTo>
                  <a:cubicBezTo>
                    <a:pt x="19" y="1"/>
                    <a:pt x="0" y="23"/>
                    <a:pt x="0" y="62"/>
                  </a:cubicBezTo>
                  <a:cubicBezTo>
                    <a:pt x="3" y="122"/>
                    <a:pt x="34" y="177"/>
                    <a:pt x="85" y="209"/>
                  </a:cubicBezTo>
                  <a:cubicBezTo>
                    <a:pt x="99" y="217"/>
                    <a:pt x="112" y="221"/>
                    <a:pt x="124" y="221"/>
                  </a:cubicBezTo>
                  <a:cubicBezTo>
                    <a:pt x="148" y="221"/>
                    <a:pt x="167" y="204"/>
                    <a:pt x="171" y="174"/>
                  </a:cubicBezTo>
                  <a:lnTo>
                    <a:pt x="85" y="125"/>
                  </a:lnTo>
                  <a:lnTo>
                    <a:pt x="85" y="97"/>
                  </a:lnTo>
                  <a:lnTo>
                    <a:pt x="171" y="145"/>
                  </a:lnTo>
                  <a:cubicBezTo>
                    <a:pt x="163" y="91"/>
                    <a:pt x="132" y="42"/>
                    <a:pt x="86" y="11"/>
                  </a:cubicBezTo>
                  <a:lnTo>
                    <a:pt x="86" y="13"/>
                  </a:lnTo>
                  <a:cubicBezTo>
                    <a:pt x="72" y="5"/>
                    <a:pt x="59" y="1"/>
                    <a:pt x="47" y="1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764300" y="2718875"/>
              <a:ext cx="4300" cy="5450"/>
            </a:xfrm>
            <a:custGeom>
              <a:rect b="b" l="l" r="r" t="t"/>
              <a:pathLst>
                <a:path extrusionOk="0" h="218" w="172">
                  <a:moveTo>
                    <a:pt x="47" y="1"/>
                  </a:moveTo>
                  <a:cubicBezTo>
                    <a:pt x="23" y="1"/>
                    <a:pt x="5" y="18"/>
                    <a:pt x="1" y="48"/>
                  </a:cubicBezTo>
                  <a:lnTo>
                    <a:pt x="68" y="87"/>
                  </a:lnTo>
                  <a:lnTo>
                    <a:pt x="68" y="87"/>
                  </a:lnTo>
                  <a:lnTo>
                    <a:pt x="65" y="77"/>
                  </a:lnTo>
                  <a:lnTo>
                    <a:pt x="87" y="96"/>
                  </a:lnTo>
                  <a:lnTo>
                    <a:pt x="104" y="107"/>
                  </a:lnTo>
                  <a:lnTo>
                    <a:pt x="104" y="113"/>
                  </a:lnTo>
                  <a:lnTo>
                    <a:pt x="170" y="176"/>
                  </a:lnTo>
                  <a:cubicBezTo>
                    <a:pt x="170" y="170"/>
                    <a:pt x="171" y="165"/>
                    <a:pt x="171" y="159"/>
                  </a:cubicBezTo>
                  <a:cubicBezTo>
                    <a:pt x="168" y="99"/>
                    <a:pt x="136" y="44"/>
                    <a:pt x="85" y="11"/>
                  </a:cubicBezTo>
                  <a:lnTo>
                    <a:pt x="85" y="13"/>
                  </a:lnTo>
                  <a:cubicBezTo>
                    <a:pt x="71" y="5"/>
                    <a:pt x="58" y="1"/>
                    <a:pt x="47" y="1"/>
                  </a:cubicBezTo>
                  <a:close/>
                  <a:moveTo>
                    <a:pt x="1" y="76"/>
                  </a:moveTo>
                  <a:lnTo>
                    <a:pt x="1" y="76"/>
                  </a:lnTo>
                  <a:cubicBezTo>
                    <a:pt x="8" y="131"/>
                    <a:pt x="39" y="179"/>
                    <a:pt x="85" y="210"/>
                  </a:cubicBezTo>
                  <a:cubicBezTo>
                    <a:pt x="90" y="213"/>
                    <a:pt x="95" y="216"/>
                    <a:pt x="101" y="217"/>
                  </a:cubicBezTo>
                  <a:lnTo>
                    <a:pt x="76" y="120"/>
                  </a:lnTo>
                  <a:lnTo>
                    <a:pt x="78" y="120"/>
                  </a:lnTo>
                  <a:lnTo>
                    <a:pt x="1" y="76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1766925" y="2722500"/>
              <a:ext cx="5275" cy="7125"/>
            </a:xfrm>
            <a:custGeom>
              <a:rect b="b" l="l" r="r" t="t"/>
              <a:pathLst>
                <a:path extrusionOk="0" h="285" w="211">
                  <a:moveTo>
                    <a:pt x="0" y="0"/>
                  </a:moveTo>
                  <a:lnTo>
                    <a:pt x="69" y="284"/>
                  </a:lnTo>
                  <a:lnTo>
                    <a:pt x="111" y="192"/>
                  </a:lnTo>
                  <a:lnTo>
                    <a:pt x="211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1765925" y="2720800"/>
              <a:ext cx="8050" cy="10825"/>
            </a:xfrm>
            <a:custGeom>
              <a:rect b="b" l="l" r="r" t="t"/>
              <a:pathLst>
                <a:path extrusionOk="0" h="433" w="322">
                  <a:moveTo>
                    <a:pt x="0" y="0"/>
                  </a:moveTo>
                  <a:lnTo>
                    <a:pt x="3" y="11"/>
                  </a:lnTo>
                  <a:lnTo>
                    <a:pt x="23" y="22"/>
                  </a:lnTo>
                  <a:lnTo>
                    <a:pt x="2" y="2"/>
                  </a:lnTo>
                  <a:lnTo>
                    <a:pt x="0" y="0"/>
                  </a:lnTo>
                  <a:close/>
                  <a:moveTo>
                    <a:pt x="40" y="68"/>
                  </a:moveTo>
                  <a:lnTo>
                    <a:pt x="251" y="271"/>
                  </a:lnTo>
                  <a:lnTo>
                    <a:pt x="151" y="260"/>
                  </a:lnTo>
                  <a:lnTo>
                    <a:pt x="109" y="352"/>
                  </a:lnTo>
                  <a:lnTo>
                    <a:pt x="40" y="68"/>
                  </a:lnTo>
                  <a:close/>
                  <a:moveTo>
                    <a:pt x="39" y="37"/>
                  </a:moveTo>
                  <a:lnTo>
                    <a:pt x="39" y="60"/>
                  </a:lnTo>
                  <a:lnTo>
                    <a:pt x="11" y="43"/>
                  </a:lnTo>
                  <a:lnTo>
                    <a:pt x="36" y="140"/>
                  </a:lnTo>
                  <a:lnTo>
                    <a:pt x="106" y="432"/>
                  </a:lnTo>
                  <a:lnTo>
                    <a:pt x="169" y="292"/>
                  </a:lnTo>
                  <a:lnTo>
                    <a:pt x="321" y="309"/>
                  </a:lnTo>
                  <a:lnTo>
                    <a:pt x="105" y="100"/>
                  </a:lnTo>
                  <a:lnTo>
                    <a:pt x="39" y="37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1718300" y="2693500"/>
              <a:ext cx="48650" cy="28825"/>
            </a:xfrm>
            <a:custGeom>
              <a:rect b="b" l="l" r="r" t="t"/>
              <a:pathLst>
                <a:path extrusionOk="0" h="1153" w="1946">
                  <a:moveTo>
                    <a:pt x="0" y="0"/>
                  </a:moveTo>
                  <a:lnTo>
                    <a:pt x="0" y="28"/>
                  </a:lnTo>
                  <a:lnTo>
                    <a:pt x="85" y="77"/>
                  </a:lnTo>
                  <a:lnTo>
                    <a:pt x="781" y="480"/>
                  </a:lnTo>
                  <a:cubicBezTo>
                    <a:pt x="819" y="492"/>
                    <a:pt x="858" y="506"/>
                    <a:pt x="894" y="523"/>
                  </a:cubicBezTo>
                  <a:lnTo>
                    <a:pt x="894" y="516"/>
                  </a:lnTo>
                  <a:lnTo>
                    <a:pt x="85" y="49"/>
                  </a:lnTo>
                  <a:lnTo>
                    <a:pt x="0" y="0"/>
                  </a:lnTo>
                  <a:close/>
                  <a:moveTo>
                    <a:pt x="1090" y="630"/>
                  </a:moveTo>
                  <a:lnTo>
                    <a:pt x="1090" y="636"/>
                  </a:lnTo>
                  <a:cubicBezTo>
                    <a:pt x="1128" y="664"/>
                    <a:pt x="1166" y="693"/>
                    <a:pt x="1203" y="724"/>
                  </a:cubicBezTo>
                  <a:lnTo>
                    <a:pt x="1841" y="1092"/>
                  </a:lnTo>
                  <a:lnTo>
                    <a:pt x="1918" y="1135"/>
                  </a:lnTo>
                  <a:lnTo>
                    <a:pt x="1945" y="1152"/>
                  </a:lnTo>
                  <a:lnTo>
                    <a:pt x="1945" y="1123"/>
                  </a:lnTo>
                  <a:lnTo>
                    <a:pt x="1927" y="1112"/>
                  </a:lnTo>
                  <a:lnTo>
                    <a:pt x="1908" y="1102"/>
                  </a:lnTo>
                  <a:lnTo>
                    <a:pt x="1841" y="1063"/>
                  </a:lnTo>
                  <a:lnTo>
                    <a:pt x="1090" y="63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1720300" y="2704675"/>
              <a:ext cx="45500" cy="39350"/>
            </a:xfrm>
            <a:custGeom>
              <a:rect b="b" l="l" r="r" t="t"/>
              <a:pathLst>
                <a:path extrusionOk="0" h="1574" w="1820">
                  <a:moveTo>
                    <a:pt x="501" y="1"/>
                  </a:moveTo>
                  <a:cubicBezTo>
                    <a:pt x="233" y="1"/>
                    <a:pt x="39" y="190"/>
                    <a:pt x="0" y="524"/>
                  </a:cubicBezTo>
                  <a:lnTo>
                    <a:pt x="25" y="538"/>
                  </a:lnTo>
                  <a:cubicBezTo>
                    <a:pt x="63" y="215"/>
                    <a:pt x="253" y="32"/>
                    <a:pt x="513" y="32"/>
                  </a:cubicBezTo>
                  <a:cubicBezTo>
                    <a:pt x="606" y="32"/>
                    <a:pt x="707" y="55"/>
                    <a:pt x="814" y="103"/>
                  </a:cubicBezTo>
                  <a:lnTo>
                    <a:pt x="814" y="76"/>
                  </a:lnTo>
                  <a:cubicBezTo>
                    <a:pt x="778" y="59"/>
                    <a:pt x="739" y="45"/>
                    <a:pt x="701" y="33"/>
                  </a:cubicBezTo>
                  <a:cubicBezTo>
                    <a:pt x="631" y="11"/>
                    <a:pt x="564" y="1"/>
                    <a:pt x="501" y="1"/>
                  </a:cubicBezTo>
                  <a:close/>
                  <a:moveTo>
                    <a:pt x="1010" y="189"/>
                  </a:moveTo>
                  <a:lnTo>
                    <a:pt x="1010" y="217"/>
                  </a:lnTo>
                  <a:cubicBezTo>
                    <a:pt x="1418" y="506"/>
                    <a:pt x="1744" y="1062"/>
                    <a:pt x="1795" y="1560"/>
                  </a:cubicBezTo>
                  <a:lnTo>
                    <a:pt x="1819" y="1573"/>
                  </a:lnTo>
                  <a:cubicBezTo>
                    <a:pt x="1773" y="1108"/>
                    <a:pt x="1490" y="589"/>
                    <a:pt x="1123" y="277"/>
                  </a:cubicBezTo>
                  <a:cubicBezTo>
                    <a:pt x="1086" y="245"/>
                    <a:pt x="1048" y="215"/>
                    <a:pt x="1010" y="189"/>
                  </a:cubicBez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1741225" y="2705025"/>
              <a:ext cx="3750" cy="6350"/>
            </a:xfrm>
            <a:custGeom>
              <a:rect b="b" l="l" r="r" t="t"/>
              <a:pathLst>
                <a:path extrusionOk="0" h="254" w="150">
                  <a:moveTo>
                    <a:pt x="2" y="0"/>
                  </a:moveTo>
                  <a:lnTo>
                    <a:pt x="1" y="169"/>
                  </a:lnTo>
                  <a:lnTo>
                    <a:pt x="148" y="254"/>
                  </a:lnTo>
                  <a:lnTo>
                    <a:pt x="150" y="8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1740675" y="2703950"/>
              <a:ext cx="4925" cy="8475"/>
            </a:xfrm>
            <a:custGeom>
              <a:rect b="b" l="l" r="r" t="t"/>
              <a:pathLst>
                <a:path extrusionOk="0" h="339" w="197">
                  <a:moveTo>
                    <a:pt x="24" y="43"/>
                  </a:moveTo>
                  <a:lnTo>
                    <a:pt x="170" y="128"/>
                  </a:lnTo>
                  <a:lnTo>
                    <a:pt x="170" y="297"/>
                  </a:lnTo>
                  <a:lnTo>
                    <a:pt x="24" y="212"/>
                  </a:lnTo>
                  <a:lnTo>
                    <a:pt x="24" y="43"/>
                  </a:lnTo>
                  <a:close/>
                  <a:moveTo>
                    <a:pt x="1" y="0"/>
                  </a:moveTo>
                  <a:lnTo>
                    <a:pt x="1" y="98"/>
                  </a:lnTo>
                  <a:lnTo>
                    <a:pt x="1" y="134"/>
                  </a:lnTo>
                  <a:lnTo>
                    <a:pt x="1" y="226"/>
                  </a:lnTo>
                  <a:lnTo>
                    <a:pt x="196" y="338"/>
                  </a:lnTo>
                  <a:lnTo>
                    <a:pt x="196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1718500" y="2717425"/>
              <a:ext cx="3700" cy="6400"/>
            </a:xfrm>
            <a:custGeom>
              <a:rect b="b" l="l" r="r" t="t"/>
              <a:pathLst>
                <a:path extrusionOk="0" h="256" w="148">
                  <a:moveTo>
                    <a:pt x="2" y="0"/>
                  </a:moveTo>
                  <a:lnTo>
                    <a:pt x="0" y="169"/>
                  </a:lnTo>
                  <a:lnTo>
                    <a:pt x="148" y="255"/>
                  </a:lnTo>
                  <a:lnTo>
                    <a:pt x="148" y="8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1717900" y="2716375"/>
              <a:ext cx="4950" cy="8475"/>
            </a:xfrm>
            <a:custGeom>
              <a:rect b="b" l="l" r="r" t="t"/>
              <a:pathLst>
                <a:path extrusionOk="0" h="339" w="198">
                  <a:moveTo>
                    <a:pt x="24" y="42"/>
                  </a:moveTo>
                  <a:lnTo>
                    <a:pt x="172" y="128"/>
                  </a:lnTo>
                  <a:lnTo>
                    <a:pt x="172" y="297"/>
                  </a:lnTo>
                  <a:lnTo>
                    <a:pt x="24" y="211"/>
                  </a:lnTo>
                  <a:lnTo>
                    <a:pt x="24" y="42"/>
                  </a:lnTo>
                  <a:close/>
                  <a:moveTo>
                    <a:pt x="1" y="1"/>
                  </a:moveTo>
                  <a:lnTo>
                    <a:pt x="1" y="225"/>
                  </a:lnTo>
                  <a:lnTo>
                    <a:pt x="198" y="339"/>
                  </a:lnTo>
                  <a:lnTo>
                    <a:pt x="198" y="114"/>
                  </a:lnTo>
                  <a:lnTo>
                    <a:pt x="121" y="70"/>
                  </a:lnTo>
                  <a:lnTo>
                    <a:pt x="96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1763800" y="2743575"/>
              <a:ext cx="3725" cy="6350"/>
            </a:xfrm>
            <a:custGeom>
              <a:rect b="b" l="l" r="r" t="t"/>
              <a:pathLst>
                <a:path extrusionOk="0" h="254" w="149">
                  <a:moveTo>
                    <a:pt x="1" y="0"/>
                  </a:moveTo>
                  <a:lnTo>
                    <a:pt x="1" y="169"/>
                  </a:lnTo>
                  <a:lnTo>
                    <a:pt x="147" y="254"/>
                  </a:lnTo>
                  <a:lnTo>
                    <a:pt x="148" y="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1763225" y="2742550"/>
              <a:ext cx="4950" cy="8450"/>
            </a:xfrm>
            <a:custGeom>
              <a:rect b="b" l="l" r="r" t="t"/>
              <a:pathLst>
                <a:path extrusionOk="0" h="338" w="198">
                  <a:moveTo>
                    <a:pt x="24" y="41"/>
                  </a:moveTo>
                  <a:lnTo>
                    <a:pt x="171" y="126"/>
                  </a:lnTo>
                  <a:lnTo>
                    <a:pt x="171" y="295"/>
                  </a:lnTo>
                  <a:lnTo>
                    <a:pt x="24" y="210"/>
                  </a:lnTo>
                  <a:lnTo>
                    <a:pt x="24" y="41"/>
                  </a:lnTo>
                  <a:close/>
                  <a:moveTo>
                    <a:pt x="1" y="0"/>
                  </a:moveTo>
                  <a:lnTo>
                    <a:pt x="1" y="224"/>
                  </a:lnTo>
                  <a:lnTo>
                    <a:pt x="197" y="338"/>
                  </a:lnTo>
                  <a:lnTo>
                    <a:pt x="197" y="112"/>
                  </a:lnTo>
                  <a:lnTo>
                    <a:pt x="104" y="58"/>
                  </a:lnTo>
                  <a:lnTo>
                    <a:pt x="79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1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0" name="Google Shape;1160;p31"/>
          <p:cNvSpPr txBox="1"/>
          <p:nvPr/>
        </p:nvSpPr>
        <p:spPr>
          <a:xfrm>
            <a:off x="713250" y="3204650"/>
            <a:ext cx="79161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b="0" i="0" lang="en-GB" sz="16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Keras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b="0" i="0" lang="en-GB" sz="16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Tensorflow installation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2"/>
          <p:cNvSpPr/>
          <p:nvPr/>
        </p:nvSpPr>
        <p:spPr>
          <a:xfrm>
            <a:off x="865550" y="-1058500"/>
            <a:ext cx="7413000" cy="74130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2"/>
          <p:cNvSpPr txBox="1"/>
          <p:nvPr>
            <p:ph type="ctrTitle"/>
          </p:nvPr>
        </p:nvSpPr>
        <p:spPr>
          <a:xfrm>
            <a:off x="2567825" y="1049800"/>
            <a:ext cx="51270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Dosis"/>
                <a:ea typeface="Dosis"/>
                <a:cs typeface="Dosis"/>
                <a:sym typeface="Dosis"/>
              </a:rPr>
              <a:t>Development and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Dosis"/>
                <a:ea typeface="Dosis"/>
                <a:cs typeface="Dosis"/>
                <a:sym typeface="Dosis"/>
              </a:rPr>
              <a:t>Evaluation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67" name="Google Shape;1167;p32"/>
          <p:cNvSpPr txBox="1"/>
          <p:nvPr>
            <p:ph idx="1" type="subTitle"/>
          </p:nvPr>
        </p:nvSpPr>
        <p:spPr>
          <a:xfrm>
            <a:off x="4712050" y="2450850"/>
            <a:ext cx="27792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424"/>
              <a:buNone/>
            </a:pPr>
            <a:r>
              <a:rPr b="1" lang="en-GB" sz="1300">
                <a:solidFill>
                  <a:srgbClr val="E9EEF1"/>
                </a:solidFill>
                <a:latin typeface="Raleway"/>
                <a:ea typeface="Raleway"/>
                <a:cs typeface="Raleway"/>
                <a:sym typeface="Raleway"/>
              </a:rPr>
              <a:t>Comprehend the most useful Linux features and methodologies for image Data Analysis.</a:t>
            </a: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8" name="Google Shape;1168;p32"/>
          <p:cNvSpPr txBox="1"/>
          <p:nvPr>
            <p:ph idx="2" type="title"/>
          </p:nvPr>
        </p:nvSpPr>
        <p:spPr>
          <a:xfrm>
            <a:off x="5090950" y="312925"/>
            <a:ext cx="22407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657"/>
              <a:buNone/>
            </a:pPr>
            <a:r>
              <a:rPr lang="en-GB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9" name="Google Shape;1169;p32"/>
          <p:cNvGrpSpPr/>
          <p:nvPr/>
        </p:nvGrpSpPr>
        <p:grpSpPr>
          <a:xfrm>
            <a:off x="642583" y="2069102"/>
            <a:ext cx="2702747" cy="2297607"/>
            <a:chOff x="683283" y="1851952"/>
            <a:chExt cx="2702747" cy="2297607"/>
          </a:xfrm>
        </p:grpSpPr>
        <p:sp>
          <p:nvSpPr>
            <p:cNvPr id="1170" name="Google Shape;1170;p32"/>
            <p:cNvSpPr/>
            <p:nvPr/>
          </p:nvSpPr>
          <p:spPr>
            <a:xfrm>
              <a:off x="1792977" y="3311437"/>
              <a:ext cx="1593053" cy="838122"/>
            </a:xfrm>
            <a:custGeom>
              <a:rect b="b" l="l" r="r" t="t"/>
              <a:pathLst>
                <a:path extrusionOk="0" h="8830" w="16784">
                  <a:moveTo>
                    <a:pt x="8392" y="0"/>
                  </a:moveTo>
                  <a:lnTo>
                    <a:pt x="8392" y="1"/>
                  </a:lnTo>
                  <a:cubicBezTo>
                    <a:pt x="6435" y="1"/>
                    <a:pt x="4479" y="432"/>
                    <a:pt x="2987" y="1294"/>
                  </a:cubicBezTo>
                  <a:cubicBezTo>
                    <a:pt x="0" y="3018"/>
                    <a:pt x="0" y="5813"/>
                    <a:pt x="2987" y="7536"/>
                  </a:cubicBezTo>
                  <a:cubicBezTo>
                    <a:pt x="4479" y="8397"/>
                    <a:pt x="6435" y="8829"/>
                    <a:pt x="8392" y="8829"/>
                  </a:cubicBezTo>
                  <a:cubicBezTo>
                    <a:pt x="10348" y="8829"/>
                    <a:pt x="12305" y="8397"/>
                    <a:pt x="13798" y="7536"/>
                  </a:cubicBezTo>
                  <a:cubicBezTo>
                    <a:pt x="16783" y="5813"/>
                    <a:pt x="16783" y="3017"/>
                    <a:pt x="13798" y="1294"/>
                  </a:cubicBezTo>
                  <a:cubicBezTo>
                    <a:pt x="12304" y="432"/>
                    <a:pt x="10348" y="0"/>
                    <a:pt x="8392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1" name="Google Shape;1171;p32"/>
            <p:cNvGrpSpPr/>
            <p:nvPr/>
          </p:nvGrpSpPr>
          <p:grpSpPr>
            <a:xfrm flipH="1">
              <a:off x="683283" y="1851952"/>
              <a:ext cx="2365216" cy="2195071"/>
              <a:chOff x="3143050" y="1622150"/>
              <a:chExt cx="376375" cy="349300"/>
            </a:xfrm>
          </p:grpSpPr>
          <p:sp>
            <p:nvSpPr>
              <p:cNvPr id="1172" name="Google Shape;1172;p32"/>
              <p:cNvSpPr/>
              <p:nvPr/>
            </p:nvSpPr>
            <p:spPr>
              <a:xfrm>
                <a:off x="3184725" y="1735175"/>
                <a:ext cx="53275" cy="184300"/>
              </a:xfrm>
              <a:custGeom>
                <a:rect b="b" l="l" r="r" t="t"/>
                <a:pathLst>
                  <a:path extrusionOk="0" h="7372" w="2131">
                    <a:moveTo>
                      <a:pt x="1065" y="0"/>
                    </a:moveTo>
                    <a:cubicBezTo>
                      <a:pt x="473" y="0"/>
                      <a:pt x="0" y="481"/>
                      <a:pt x="0" y="1065"/>
                    </a:cubicBezTo>
                    <a:lnTo>
                      <a:pt x="0" y="6297"/>
                    </a:lnTo>
                    <a:cubicBezTo>
                      <a:pt x="0" y="6890"/>
                      <a:pt x="473" y="7363"/>
                      <a:pt x="1065" y="7371"/>
                    </a:cubicBezTo>
                    <a:cubicBezTo>
                      <a:pt x="1658" y="7371"/>
                      <a:pt x="2131" y="6882"/>
                      <a:pt x="2131" y="6297"/>
                    </a:cubicBezTo>
                    <a:lnTo>
                      <a:pt x="2131" y="1065"/>
                    </a:lnTo>
                    <a:cubicBezTo>
                      <a:pt x="2131" y="481"/>
                      <a:pt x="1650" y="0"/>
                      <a:pt x="1065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3143050" y="1622150"/>
                <a:ext cx="313400" cy="317675"/>
              </a:xfrm>
              <a:custGeom>
                <a:rect b="b" l="l" r="r" t="t"/>
                <a:pathLst>
                  <a:path extrusionOk="0" h="12707" w="12536">
                    <a:moveTo>
                      <a:pt x="2703" y="1"/>
                    </a:moveTo>
                    <a:cubicBezTo>
                      <a:pt x="2467" y="1"/>
                      <a:pt x="2206" y="76"/>
                      <a:pt x="1933" y="234"/>
                    </a:cubicBezTo>
                    <a:cubicBezTo>
                      <a:pt x="868" y="844"/>
                      <a:pt x="0" y="2502"/>
                      <a:pt x="0" y="3920"/>
                    </a:cubicBezTo>
                    <a:cubicBezTo>
                      <a:pt x="0" y="4727"/>
                      <a:pt x="284" y="5286"/>
                      <a:pt x="722" y="5509"/>
                    </a:cubicBezTo>
                    <a:cubicBezTo>
                      <a:pt x="911" y="5629"/>
                      <a:pt x="1530" y="6110"/>
                      <a:pt x="1658" y="6222"/>
                    </a:cubicBezTo>
                    <a:cubicBezTo>
                      <a:pt x="2500" y="6909"/>
                      <a:pt x="3256" y="7708"/>
                      <a:pt x="3901" y="8585"/>
                    </a:cubicBezTo>
                    <a:cubicBezTo>
                      <a:pt x="3901" y="8696"/>
                      <a:pt x="3892" y="8808"/>
                      <a:pt x="3892" y="8920"/>
                    </a:cubicBezTo>
                    <a:cubicBezTo>
                      <a:pt x="3892" y="11291"/>
                      <a:pt x="4962" y="12706"/>
                      <a:pt x="6493" y="12706"/>
                    </a:cubicBezTo>
                    <a:cubicBezTo>
                      <a:pt x="7020" y="12706"/>
                      <a:pt x="7602" y="12539"/>
                      <a:pt x="8214" y="12185"/>
                    </a:cubicBezTo>
                    <a:cubicBezTo>
                      <a:pt x="10602" y="10810"/>
                      <a:pt x="12535" y="7116"/>
                      <a:pt x="12535" y="3928"/>
                    </a:cubicBezTo>
                    <a:cubicBezTo>
                      <a:pt x="12535" y="1561"/>
                      <a:pt x="11468" y="146"/>
                      <a:pt x="9936" y="146"/>
                    </a:cubicBezTo>
                    <a:cubicBezTo>
                      <a:pt x="9411" y="146"/>
                      <a:pt x="8832" y="313"/>
                      <a:pt x="8222" y="663"/>
                    </a:cubicBezTo>
                    <a:cubicBezTo>
                      <a:pt x="8042" y="775"/>
                      <a:pt x="7861" y="887"/>
                      <a:pt x="7698" y="1016"/>
                    </a:cubicBezTo>
                    <a:cubicBezTo>
                      <a:pt x="7367" y="1063"/>
                      <a:pt x="7033" y="1086"/>
                      <a:pt x="6700" y="1086"/>
                    </a:cubicBezTo>
                    <a:cubicBezTo>
                      <a:pt x="5877" y="1086"/>
                      <a:pt x="5058" y="942"/>
                      <a:pt x="4287" y="655"/>
                    </a:cubicBezTo>
                    <a:lnTo>
                      <a:pt x="4296" y="655"/>
                    </a:lnTo>
                    <a:cubicBezTo>
                      <a:pt x="3970" y="535"/>
                      <a:pt x="3643" y="389"/>
                      <a:pt x="3334" y="225"/>
                    </a:cubicBezTo>
                    <a:cubicBezTo>
                      <a:pt x="3156" y="78"/>
                      <a:pt x="2942" y="1"/>
                      <a:pt x="2703" y="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3240550" y="1625700"/>
                <a:ext cx="216100" cy="314300"/>
              </a:xfrm>
              <a:custGeom>
                <a:rect b="b" l="l" r="r" t="t"/>
                <a:pathLst>
                  <a:path extrusionOk="0" h="12572" w="8644">
                    <a:moveTo>
                      <a:pt x="6039" y="1"/>
                    </a:moveTo>
                    <a:cubicBezTo>
                      <a:pt x="5513" y="1"/>
                      <a:pt x="4932" y="168"/>
                      <a:pt x="4322" y="521"/>
                    </a:cubicBezTo>
                    <a:cubicBezTo>
                      <a:pt x="1934" y="1905"/>
                      <a:pt x="1" y="5599"/>
                      <a:pt x="1" y="8778"/>
                    </a:cubicBezTo>
                    <a:cubicBezTo>
                      <a:pt x="1" y="11151"/>
                      <a:pt x="1072" y="12572"/>
                      <a:pt x="2606" y="12572"/>
                    </a:cubicBezTo>
                    <a:cubicBezTo>
                      <a:pt x="3132" y="12572"/>
                      <a:pt x="3712" y="12404"/>
                      <a:pt x="4322" y="12051"/>
                    </a:cubicBezTo>
                    <a:cubicBezTo>
                      <a:pt x="6711" y="10668"/>
                      <a:pt x="8644" y="6974"/>
                      <a:pt x="8644" y="3795"/>
                    </a:cubicBezTo>
                    <a:cubicBezTo>
                      <a:pt x="8644" y="1422"/>
                      <a:pt x="7572" y="1"/>
                      <a:pt x="6039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3276425" y="1677975"/>
                <a:ext cx="144350" cy="209750"/>
              </a:xfrm>
              <a:custGeom>
                <a:rect b="b" l="l" r="r" t="t"/>
                <a:pathLst>
                  <a:path extrusionOk="0" h="8390" w="5774">
                    <a:moveTo>
                      <a:pt x="4033" y="1"/>
                    </a:moveTo>
                    <a:cubicBezTo>
                      <a:pt x="3682" y="1"/>
                      <a:pt x="3295" y="112"/>
                      <a:pt x="2887" y="346"/>
                    </a:cubicBezTo>
                    <a:cubicBezTo>
                      <a:pt x="1289" y="1266"/>
                      <a:pt x="1" y="3740"/>
                      <a:pt x="1" y="5862"/>
                    </a:cubicBezTo>
                    <a:cubicBezTo>
                      <a:pt x="1" y="7443"/>
                      <a:pt x="716" y="8390"/>
                      <a:pt x="1741" y="8390"/>
                    </a:cubicBezTo>
                    <a:cubicBezTo>
                      <a:pt x="2092" y="8390"/>
                      <a:pt x="2480" y="8279"/>
                      <a:pt x="2887" y="8044"/>
                    </a:cubicBezTo>
                    <a:cubicBezTo>
                      <a:pt x="4485" y="7125"/>
                      <a:pt x="5774" y="4659"/>
                      <a:pt x="5774" y="2529"/>
                    </a:cubicBezTo>
                    <a:cubicBezTo>
                      <a:pt x="5774" y="948"/>
                      <a:pt x="5059" y="1"/>
                      <a:pt x="4033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3143050" y="1622150"/>
                <a:ext cx="107425" cy="155575"/>
              </a:xfrm>
              <a:custGeom>
                <a:rect b="b" l="l" r="r" t="t"/>
                <a:pathLst>
                  <a:path extrusionOk="0" h="6223" w="4297">
                    <a:moveTo>
                      <a:pt x="2703" y="1"/>
                    </a:moveTo>
                    <a:cubicBezTo>
                      <a:pt x="2467" y="1"/>
                      <a:pt x="2206" y="76"/>
                      <a:pt x="1933" y="234"/>
                    </a:cubicBezTo>
                    <a:cubicBezTo>
                      <a:pt x="868" y="852"/>
                      <a:pt x="0" y="2502"/>
                      <a:pt x="0" y="3920"/>
                    </a:cubicBezTo>
                    <a:cubicBezTo>
                      <a:pt x="0" y="4727"/>
                      <a:pt x="284" y="5294"/>
                      <a:pt x="722" y="5509"/>
                    </a:cubicBezTo>
                    <a:cubicBezTo>
                      <a:pt x="1040" y="5732"/>
                      <a:pt x="1358" y="5973"/>
                      <a:pt x="1658" y="6222"/>
                    </a:cubicBezTo>
                    <a:cubicBezTo>
                      <a:pt x="1409" y="5913"/>
                      <a:pt x="1255" y="5432"/>
                      <a:pt x="1255" y="4805"/>
                    </a:cubicBezTo>
                    <a:cubicBezTo>
                      <a:pt x="1255" y="3301"/>
                      <a:pt x="2165" y="1540"/>
                      <a:pt x="3299" y="887"/>
                    </a:cubicBezTo>
                    <a:cubicBezTo>
                      <a:pt x="3592" y="719"/>
                      <a:pt x="3874" y="643"/>
                      <a:pt x="4126" y="643"/>
                    </a:cubicBezTo>
                    <a:cubicBezTo>
                      <a:pt x="4184" y="643"/>
                      <a:pt x="4241" y="647"/>
                      <a:pt x="4296" y="655"/>
                    </a:cubicBezTo>
                    <a:cubicBezTo>
                      <a:pt x="3970" y="535"/>
                      <a:pt x="3643" y="389"/>
                      <a:pt x="3334" y="225"/>
                    </a:cubicBezTo>
                    <a:cubicBezTo>
                      <a:pt x="3156" y="78"/>
                      <a:pt x="2942" y="1"/>
                      <a:pt x="2703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2"/>
              <p:cNvSpPr/>
              <p:nvPr/>
            </p:nvSpPr>
            <p:spPr>
              <a:xfrm>
                <a:off x="3277925" y="1706800"/>
                <a:ext cx="105925" cy="127100"/>
              </a:xfrm>
              <a:custGeom>
                <a:rect b="b" l="l" r="r" t="t"/>
                <a:pathLst>
                  <a:path extrusionOk="0" h="5084" w="4237">
                    <a:moveTo>
                      <a:pt x="1839" y="1"/>
                    </a:moveTo>
                    <a:cubicBezTo>
                      <a:pt x="911" y="989"/>
                      <a:pt x="207" y="2458"/>
                      <a:pt x="1" y="3884"/>
                    </a:cubicBezTo>
                    <a:lnTo>
                      <a:pt x="1848" y="4950"/>
                    </a:lnTo>
                    <a:cubicBezTo>
                      <a:pt x="1968" y="5037"/>
                      <a:pt x="2113" y="5084"/>
                      <a:pt x="2273" y="5084"/>
                    </a:cubicBezTo>
                    <a:cubicBezTo>
                      <a:pt x="2444" y="5084"/>
                      <a:pt x="2632" y="5030"/>
                      <a:pt x="2827" y="4915"/>
                    </a:cubicBezTo>
                    <a:cubicBezTo>
                      <a:pt x="3609" y="4468"/>
                      <a:pt x="4236" y="3266"/>
                      <a:pt x="4236" y="2235"/>
                    </a:cubicBezTo>
                    <a:cubicBezTo>
                      <a:pt x="4236" y="1599"/>
                      <a:pt x="4004" y="1178"/>
                      <a:pt x="3643" y="1041"/>
                    </a:cubicBezTo>
                    <a:lnTo>
                      <a:pt x="183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2"/>
              <p:cNvSpPr/>
              <p:nvPr/>
            </p:nvSpPr>
            <p:spPr>
              <a:xfrm>
                <a:off x="3313375" y="1731850"/>
                <a:ext cx="70475" cy="102050"/>
              </a:xfrm>
              <a:custGeom>
                <a:rect b="b" l="l" r="r" t="t"/>
                <a:pathLst>
                  <a:path extrusionOk="0" h="4082" w="2819">
                    <a:moveTo>
                      <a:pt x="1967" y="0"/>
                    </a:moveTo>
                    <a:cubicBezTo>
                      <a:pt x="1796" y="0"/>
                      <a:pt x="1608" y="54"/>
                      <a:pt x="1409" y="167"/>
                    </a:cubicBezTo>
                    <a:cubicBezTo>
                      <a:pt x="636" y="614"/>
                      <a:pt x="0" y="1817"/>
                      <a:pt x="0" y="2848"/>
                    </a:cubicBezTo>
                    <a:cubicBezTo>
                      <a:pt x="0" y="3622"/>
                      <a:pt x="353" y="4082"/>
                      <a:pt x="852" y="4082"/>
                    </a:cubicBezTo>
                    <a:cubicBezTo>
                      <a:pt x="1023" y="4082"/>
                      <a:pt x="1212" y="4027"/>
                      <a:pt x="1409" y="3913"/>
                    </a:cubicBezTo>
                    <a:cubicBezTo>
                      <a:pt x="2191" y="3466"/>
                      <a:pt x="2818" y="2264"/>
                      <a:pt x="2818" y="1233"/>
                    </a:cubicBezTo>
                    <a:cubicBezTo>
                      <a:pt x="2818" y="463"/>
                      <a:pt x="2469" y="0"/>
                      <a:pt x="1967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2"/>
              <p:cNvSpPr/>
              <p:nvPr/>
            </p:nvSpPr>
            <p:spPr>
              <a:xfrm>
                <a:off x="3386175" y="1656275"/>
                <a:ext cx="133250" cy="57425"/>
              </a:xfrm>
              <a:custGeom>
                <a:rect b="b" l="l" r="r" t="t"/>
                <a:pathLst>
                  <a:path extrusionOk="0" h="2297" w="5330">
                    <a:moveTo>
                      <a:pt x="4614" y="1"/>
                    </a:moveTo>
                    <a:cubicBezTo>
                      <a:pt x="4568" y="1"/>
                      <a:pt x="4519" y="7"/>
                      <a:pt x="4468" y="20"/>
                    </a:cubicBezTo>
                    <a:lnTo>
                      <a:pt x="559" y="1300"/>
                    </a:lnTo>
                    <a:cubicBezTo>
                      <a:pt x="1" y="1481"/>
                      <a:pt x="130" y="2297"/>
                      <a:pt x="714" y="2297"/>
                    </a:cubicBezTo>
                    <a:cubicBezTo>
                      <a:pt x="765" y="2297"/>
                      <a:pt x="817" y="2288"/>
                      <a:pt x="869" y="2271"/>
                    </a:cubicBezTo>
                    <a:lnTo>
                      <a:pt x="4778" y="991"/>
                    </a:lnTo>
                    <a:cubicBezTo>
                      <a:pt x="5330" y="778"/>
                      <a:pt x="5129" y="1"/>
                      <a:pt x="46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2"/>
              <p:cNvSpPr/>
              <p:nvPr/>
            </p:nvSpPr>
            <p:spPr>
              <a:xfrm>
                <a:off x="3393225" y="1795925"/>
                <a:ext cx="118200" cy="72850"/>
              </a:xfrm>
              <a:custGeom>
                <a:rect b="b" l="l" r="r" t="t"/>
                <a:pathLst>
                  <a:path extrusionOk="0" h="2914" w="4728">
                    <a:moveTo>
                      <a:pt x="732" y="1"/>
                    </a:moveTo>
                    <a:cubicBezTo>
                      <a:pt x="282" y="1"/>
                      <a:pt x="0" y="673"/>
                      <a:pt x="492" y="955"/>
                    </a:cubicBezTo>
                    <a:lnTo>
                      <a:pt x="3765" y="2845"/>
                    </a:lnTo>
                    <a:cubicBezTo>
                      <a:pt x="3843" y="2888"/>
                      <a:pt x="3937" y="2914"/>
                      <a:pt x="4023" y="2914"/>
                    </a:cubicBezTo>
                    <a:cubicBezTo>
                      <a:pt x="4547" y="2914"/>
                      <a:pt x="4728" y="2227"/>
                      <a:pt x="4281" y="1969"/>
                    </a:cubicBezTo>
                    <a:lnTo>
                      <a:pt x="999" y="79"/>
                    </a:lnTo>
                    <a:cubicBezTo>
                      <a:pt x="907" y="24"/>
                      <a:pt x="816" y="1"/>
                      <a:pt x="7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2"/>
              <p:cNvSpPr/>
              <p:nvPr/>
            </p:nvSpPr>
            <p:spPr>
              <a:xfrm>
                <a:off x="3314775" y="1847850"/>
                <a:ext cx="54025" cy="123600"/>
              </a:xfrm>
              <a:custGeom>
                <a:rect b="b" l="l" r="r" t="t"/>
                <a:pathLst>
                  <a:path extrusionOk="0" h="4944" w="2161">
                    <a:moveTo>
                      <a:pt x="615" y="0"/>
                    </a:moveTo>
                    <a:cubicBezTo>
                      <a:pt x="311" y="0"/>
                      <a:pt x="1" y="252"/>
                      <a:pt x="108" y="648"/>
                    </a:cubicBezTo>
                    <a:lnTo>
                      <a:pt x="1104" y="4557"/>
                    </a:lnTo>
                    <a:cubicBezTo>
                      <a:pt x="1156" y="4780"/>
                      <a:pt x="1361" y="4934"/>
                      <a:pt x="1593" y="4943"/>
                    </a:cubicBezTo>
                    <a:lnTo>
                      <a:pt x="1593" y="4943"/>
                    </a:lnTo>
                    <a:cubicBezTo>
                      <a:pt x="1924" y="4939"/>
                      <a:pt x="2160" y="4623"/>
                      <a:pt x="2084" y="4308"/>
                    </a:cubicBezTo>
                    <a:lnTo>
                      <a:pt x="1096" y="399"/>
                    </a:lnTo>
                    <a:cubicBezTo>
                      <a:pt x="1032" y="121"/>
                      <a:pt x="825" y="0"/>
                      <a:pt x="615" y="0"/>
                    </a:cubicBezTo>
                    <a:close/>
                    <a:moveTo>
                      <a:pt x="1593" y="4943"/>
                    </a:moveTo>
                    <a:lnTo>
                      <a:pt x="1593" y="4943"/>
                    </a:lnTo>
                    <a:cubicBezTo>
                      <a:pt x="1590" y="4944"/>
                      <a:pt x="1588" y="4944"/>
                      <a:pt x="1585" y="4944"/>
                    </a:cubicBezTo>
                    <a:lnTo>
                      <a:pt x="1594" y="4944"/>
                    </a:lnTo>
                    <a:cubicBezTo>
                      <a:pt x="1593" y="4944"/>
                      <a:pt x="1593" y="4944"/>
                      <a:pt x="1593" y="49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3"/>
          <p:cNvSpPr txBox="1"/>
          <p:nvPr>
            <p:ph type="title"/>
          </p:nvPr>
        </p:nvSpPr>
        <p:spPr>
          <a:xfrm>
            <a:off x="261200" y="157900"/>
            <a:ext cx="54750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solidFill>
                  <a:srgbClr val="00A99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Development and Evaluation</a:t>
            </a:r>
            <a:r>
              <a:rPr lang="en-GB" sz="3300">
                <a:solidFill>
                  <a:srgbClr val="00A99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3300">
              <a:solidFill>
                <a:srgbClr val="00A99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 sz="3000">
              <a:solidFill>
                <a:srgbClr val="00A99D"/>
              </a:solidFill>
            </a:endParaRPr>
          </a:p>
        </p:txBody>
      </p:sp>
      <p:pic>
        <p:nvPicPr>
          <p:cNvPr id="1187" name="Google Shape;1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25" y="823750"/>
            <a:ext cx="7721651" cy="4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Google Shape;1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0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7" name="Google Shape;1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7275"/>
            <a:ext cx="8839200" cy="3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35"/>
          <p:cNvSpPr txBox="1"/>
          <p:nvPr>
            <p:ph type="title"/>
          </p:nvPr>
        </p:nvSpPr>
        <p:spPr>
          <a:xfrm>
            <a:off x="261200" y="157900"/>
            <a:ext cx="54750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solidFill>
                  <a:srgbClr val="00A99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Development and Evaluation:</a:t>
            </a:r>
            <a:endParaRPr sz="3300">
              <a:solidFill>
                <a:srgbClr val="00A99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 sz="3000">
              <a:solidFill>
                <a:srgbClr val="00A99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" name="Google Shape;1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500"/>
            <a:ext cx="8839201" cy="47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" name="Google Shape;1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0" y="825700"/>
            <a:ext cx="8839201" cy="4170878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37"/>
          <p:cNvSpPr txBox="1"/>
          <p:nvPr>
            <p:ph type="title"/>
          </p:nvPr>
        </p:nvSpPr>
        <p:spPr>
          <a:xfrm>
            <a:off x="261200" y="80375"/>
            <a:ext cx="5475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>
                <a:solidFill>
                  <a:srgbClr val="00A99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Development and Evaluation:</a:t>
            </a:r>
            <a:endParaRPr sz="3300">
              <a:solidFill>
                <a:srgbClr val="00A99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 sz="3000">
              <a:solidFill>
                <a:srgbClr val="00A99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8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38"/>
          <p:cNvSpPr txBox="1"/>
          <p:nvPr>
            <p:ph type="ctrTitle"/>
          </p:nvPr>
        </p:nvSpPr>
        <p:spPr>
          <a:xfrm>
            <a:off x="3315150" y="1054825"/>
            <a:ext cx="41763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/>
              <a:t>Summary, what we have done so,Far...</a:t>
            </a:r>
            <a:endParaRPr/>
          </a:p>
        </p:txBody>
      </p:sp>
      <p:sp>
        <p:nvSpPr>
          <p:cNvPr id="1216" name="Google Shape;1216;p38"/>
          <p:cNvSpPr txBox="1"/>
          <p:nvPr>
            <p:ph idx="1" type="subTitle"/>
          </p:nvPr>
        </p:nvSpPr>
        <p:spPr>
          <a:xfrm>
            <a:off x="4931350" y="276749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>
                <a:solidFill>
                  <a:srgbClr val="E9EEF1"/>
                </a:solidFill>
                <a:latin typeface="Raleway"/>
                <a:ea typeface="Raleway"/>
                <a:cs typeface="Raleway"/>
                <a:sym typeface="Raleway"/>
              </a:rPr>
              <a:t>To Summarize our work….</a:t>
            </a:r>
            <a:endParaRPr b="1">
              <a:solidFill>
                <a:srgbClr val="E9EEF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17" name="Google Shape;1217;p38"/>
          <p:cNvGrpSpPr/>
          <p:nvPr/>
        </p:nvGrpSpPr>
        <p:grpSpPr>
          <a:xfrm>
            <a:off x="865539" y="673518"/>
            <a:ext cx="2627434" cy="3929979"/>
            <a:chOff x="2641525" y="539700"/>
            <a:chExt cx="796675" cy="1191625"/>
          </a:xfrm>
        </p:grpSpPr>
        <p:sp>
          <p:nvSpPr>
            <p:cNvPr id="1218" name="Google Shape;1218;p38"/>
            <p:cNvSpPr/>
            <p:nvPr/>
          </p:nvSpPr>
          <p:spPr>
            <a:xfrm>
              <a:off x="2641525" y="1272700"/>
              <a:ext cx="796675" cy="458625"/>
            </a:xfrm>
            <a:custGeom>
              <a:rect b="b" l="l" r="r" t="t"/>
              <a:pathLst>
                <a:path extrusionOk="0" h="18345" w="31867">
                  <a:moveTo>
                    <a:pt x="18040" y="0"/>
                  </a:moveTo>
                  <a:cubicBezTo>
                    <a:pt x="17920" y="0"/>
                    <a:pt x="17800" y="26"/>
                    <a:pt x="17708" y="79"/>
                  </a:cubicBezTo>
                  <a:lnTo>
                    <a:pt x="182" y="10196"/>
                  </a:lnTo>
                  <a:cubicBezTo>
                    <a:pt x="0" y="10303"/>
                    <a:pt x="0" y="10474"/>
                    <a:pt x="182" y="10579"/>
                  </a:cubicBezTo>
                  <a:lnTo>
                    <a:pt x="13496" y="18266"/>
                  </a:lnTo>
                  <a:cubicBezTo>
                    <a:pt x="13588" y="18319"/>
                    <a:pt x="13708" y="18345"/>
                    <a:pt x="13827" y="18345"/>
                  </a:cubicBezTo>
                  <a:cubicBezTo>
                    <a:pt x="13947" y="18345"/>
                    <a:pt x="14067" y="18319"/>
                    <a:pt x="14159" y="18266"/>
                  </a:cubicBezTo>
                  <a:lnTo>
                    <a:pt x="31685" y="8149"/>
                  </a:lnTo>
                  <a:cubicBezTo>
                    <a:pt x="31867" y="8043"/>
                    <a:pt x="31867" y="7871"/>
                    <a:pt x="31685" y="7766"/>
                  </a:cubicBezTo>
                  <a:lnTo>
                    <a:pt x="18371" y="79"/>
                  </a:lnTo>
                  <a:cubicBezTo>
                    <a:pt x="18280" y="26"/>
                    <a:pt x="18160" y="0"/>
                    <a:pt x="18040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986425" y="1435375"/>
              <a:ext cx="433475" cy="270850"/>
            </a:xfrm>
            <a:custGeom>
              <a:rect b="b" l="l" r="r" t="t"/>
              <a:pathLst>
                <a:path extrusionOk="0" h="10834" w="17339">
                  <a:moveTo>
                    <a:pt x="17338" y="1"/>
                  </a:moveTo>
                  <a:cubicBezTo>
                    <a:pt x="17338" y="251"/>
                    <a:pt x="17081" y="401"/>
                    <a:pt x="16964" y="469"/>
                  </a:cubicBezTo>
                  <a:lnTo>
                    <a:pt x="1403" y="9455"/>
                  </a:lnTo>
                  <a:cubicBezTo>
                    <a:pt x="1403" y="9456"/>
                    <a:pt x="747" y="9833"/>
                    <a:pt x="747" y="9833"/>
                  </a:cubicBezTo>
                  <a:cubicBezTo>
                    <a:pt x="540" y="9953"/>
                    <a:pt x="271" y="10013"/>
                    <a:pt x="1" y="10013"/>
                  </a:cubicBezTo>
                  <a:lnTo>
                    <a:pt x="1" y="10834"/>
                  </a:lnTo>
                  <a:cubicBezTo>
                    <a:pt x="6" y="10834"/>
                    <a:pt x="11" y="10834"/>
                    <a:pt x="16" y="10834"/>
                  </a:cubicBezTo>
                  <a:cubicBezTo>
                    <a:pt x="264" y="10834"/>
                    <a:pt x="511" y="10777"/>
                    <a:pt x="702" y="10667"/>
                  </a:cubicBezTo>
                  <a:cubicBezTo>
                    <a:pt x="798" y="10612"/>
                    <a:pt x="890" y="10559"/>
                    <a:pt x="974" y="10510"/>
                  </a:cubicBezTo>
                  <a:lnTo>
                    <a:pt x="1094" y="10440"/>
                  </a:lnTo>
                  <a:cubicBezTo>
                    <a:pt x="1149" y="10410"/>
                    <a:pt x="1199" y="10380"/>
                    <a:pt x="1242" y="10356"/>
                  </a:cubicBezTo>
                  <a:cubicBezTo>
                    <a:pt x="1264" y="10343"/>
                    <a:pt x="1283" y="10332"/>
                    <a:pt x="1301" y="10322"/>
                  </a:cubicBezTo>
                  <a:cubicBezTo>
                    <a:pt x="1318" y="10311"/>
                    <a:pt x="1334" y="10303"/>
                    <a:pt x="1347" y="10294"/>
                  </a:cubicBezTo>
                  <a:cubicBezTo>
                    <a:pt x="1364" y="10284"/>
                    <a:pt x="1378" y="10276"/>
                    <a:pt x="1389" y="10271"/>
                  </a:cubicBezTo>
                  <a:lnTo>
                    <a:pt x="1403" y="10263"/>
                  </a:lnTo>
                  <a:lnTo>
                    <a:pt x="16964" y="1279"/>
                  </a:lnTo>
                  <a:cubicBezTo>
                    <a:pt x="17171" y="1159"/>
                    <a:pt x="17338" y="882"/>
                    <a:pt x="17338" y="658"/>
                  </a:cubicBezTo>
                  <a:lnTo>
                    <a:pt x="17338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666275" y="1242625"/>
              <a:ext cx="756175" cy="443100"/>
            </a:xfrm>
            <a:custGeom>
              <a:rect b="b" l="l" r="r" t="t"/>
              <a:pathLst>
                <a:path extrusionOk="0" h="17724" w="30247">
                  <a:moveTo>
                    <a:pt x="17506" y="0"/>
                  </a:moveTo>
                  <a:cubicBezTo>
                    <a:pt x="17237" y="0"/>
                    <a:pt x="16970" y="59"/>
                    <a:pt x="16765" y="175"/>
                  </a:cubicBezTo>
                  <a:lnTo>
                    <a:pt x="2547" y="8408"/>
                  </a:lnTo>
                  <a:lnTo>
                    <a:pt x="2547" y="9217"/>
                  </a:lnTo>
                  <a:lnTo>
                    <a:pt x="3" y="10270"/>
                  </a:lnTo>
                  <a:lnTo>
                    <a:pt x="1" y="10272"/>
                  </a:lnTo>
                  <a:cubicBezTo>
                    <a:pt x="2" y="10281"/>
                    <a:pt x="3" y="10289"/>
                    <a:pt x="7" y="10298"/>
                  </a:cubicBezTo>
                  <a:cubicBezTo>
                    <a:pt x="4" y="10304"/>
                    <a:pt x="6" y="10310"/>
                    <a:pt x="8" y="10315"/>
                  </a:cubicBezTo>
                  <a:cubicBezTo>
                    <a:pt x="12" y="10338"/>
                    <a:pt x="16" y="10359"/>
                    <a:pt x="22" y="10381"/>
                  </a:cubicBezTo>
                  <a:cubicBezTo>
                    <a:pt x="30" y="10406"/>
                    <a:pt x="39" y="10430"/>
                    <a:pt x="50" y="10455"/>
                  </a:cubicBezTo>
                  <a:cubicBezTo>
                    <a:pt x="61" y="10480"/>
                    <a:pt x="73" y="10504"/>
                    <a:pt x="86" y="10527"/>
                  </a:cubicBezTo>
                  <a:cubicBezTo>
                    <a:pt x="100" y="10551"/>
                    <a:pt x="115" y="10574"/>
                    <a:pt x="132" y="10595"/>
                  </a:cubicBezTo>
                  <a:cubicBezTo>
                    <a:pt x="144" y="10611"/>
                    <a:pt x="156" y="10627"/>
                    <a:pt x="170" y="10643"/>
                  </a:cubicBezTo>
                  <a:lnTo>
                    <a:pt x="200" y="10673"/>
                  </a:lnTo>
                  <a:cubicBezTo>
                    <a:pt x="215" y="10689"/>
                    <a:pt x="232" y="10703"/>
                    <a:pt x="249" y="10716"/>
                  </a:cubicBezTo>
                  <a:cubicBezTo>
                    <a:pt x="265" y="10728"/>
                    <a:pt x="282" y="10741"/>
                    <a:pt x="298" y="10750"/>
                  </a:cubicBezTo>
                  <a:lnTo>
                    <a:pt x="11404" y="17165"/>
                  </a:lnTo>
                  <a:lnTo>
                    <a:pt x="11406" y="17165"/>
                  </a:lnTo>
                  <a:lnTo>
                    <a:pt x="12060" y="17542"/>
                  </a:lnTo>
                  <a:cubicBezTo>
                    <a:pt x="12278" y="17664"/>
                    <a:pt x="12528" y="17723"/>
                    <a:pt x="12807" y="17723"/>
                  </a:cubicBezTo>
                  <a:cubicBezTo>
                    <a:pt x="13076" y="17723"/>
                    <a:pt x="13346" y="17663"/>
                    <a:pt x="13553" y="17543"/>
                  </a:cubicBezTo>
                  <a:lnTo>
                    <a:pt x="14207" y="17166"/>
                  </a:lnTo>
                  <a:lnTo>
                    <a:pt x="29834" y="8145"/>
                  </a:lnTo>
                  <a:cubicBezTo>
                    <a:pt x="30247" y="7906"/>
                    <a:pt x="30247" y="7519"/>
                    <a:pt x="29836" y="7279"/>
                  </a:cubicBezTo>
                  <a:lnTo>
                    <a:pt x="28144" y="6287"/>
                  </a:lnTo>
                  <a:lnTo>
                    <a:pt x="18258" y="181"/>
                  </a:lnTo>
                  <a:cubicBezTo>
                    <a:pt x="18051" y="60"/>
                    <a:pt x="17778" y="0"/>
                    <a:pt x="17506" y="0"/>
                  </a:cubicBezTo>
                  <a:close/>
                </a:path>
              </a:pathLst>
            </a:custGeom>
            <a:solidFill>
              <a:srgbClr val="AF2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2677150" y="1366975"/>
              <a:ext cx="730700" cy="308400"/>
            </a:xfrm>
            <a:custGeom>
              <a:rect b="b" l="l" r="r" t="t"/>
              <a:pathLst>
                <a:path extrusionOk="0" h="12336" w="29228">
                  <a:moveTo>
                    <a:pt x="29228" y="0"/>
                  </a:moveTo>
                  <a:lnTo>
                    <a:pt x="12372" y="9762"/>
                  </a:lnTo>
                  <a:lnTo>
                    <a:pt x="0" y="2620"/>
                  </a:lnTo>
                  <a:lnTo>
                    <a:pt x="2" y="5327"/>
                  </a:lnTo>
                  <a:lnTo>
                    <a:pt x="11940" y="12220"/>
                  </a:lnTo>
                  <a:cubicBezTo>
                    <a:pt x="12073" y="12297"/>
                    <a:pt x="12222" y="12335"/>
                    <a:pt x="12371" y="12335"/>
                  </a:cubicBezTo>
                  <a:cubicBezTo>
                    <a:pt x="12520" y="12335"/>
                    <a:pt x="12669" y="12297"/>
                    <a:pt x="12802" y="12220"/>
                  </a:cubicBezTo>
                  <a:lnTo>
                    <a:pt x="29012" y="2861"/>
                  </a:lnTo>
                  <a:cubicBezTo>
                    <a:pt x="29146" y="2784"/>
                    <a:pt x="29228" y="2641"/>
                    <a:pt x="29228" y="2488"/>
                  </a:cubicBezTo>
                  <a:lnTo>
                    <a:pt x="29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986425" y="1366975"/>
              <a:ext cx="421475" cy="308400"/>
            </a:xfrm>
            <a:custGeom>
              <a:rect b="b" l="l" r="r" t="t"/>
              <a:pathLst>
                <a:path extrusionOk="0" h="12336" w="16859">
                  <a:moveTo>
                    <a:pt x="16858" y="0"/>
                  </a:moveTo>
                  <a:lnTo>
                    <a:pt x="1" y="9762"/>
                  </a:lnTo>
                  <a:lnTo>
                    <a:pt x="1" y="12335"/>
                  </a:lnTo>
                  <a:cubicBezTo>
                    <a:pt x="153" y="12335"/>
                    <a:pt x="301" y="12296"/>
                    <a:pt x="432" y="12220"/>
                  </a:cubicBezTo>
                  <a:lnTo>
                    <a:pt x="16642" y="2861"/>
                  </a:lnTo>
                  <a:cubicBezTo>
                    <a:pt x="16775" y="2785"/>
                    <a:pt x="16857" y="2643"/>
                    <a:pt x="16858" y="2488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2986425" y="1344375"/>
              <a:ext cx="433475" cy="270850"/>
            </a:xfrm>
            <a:custGeom>
              <a:rect b="b" l="l" r="r" t="t"/>
              <a:pathLst>
                <a:path extrusionOk="0" h="10834" w="17339">
                  <a:moveTo>
                    <a:pt x="17338" y="0"/>
                  </a:moveTo>
                  <a:cubicBezTo>
                    <a:pt x="17338" y="259"/>
                    <a:pt x="17074" y="405"/>
                    <a:pt x="16966" y="469"/>
                  </a:cubicBezTo>
                  <a:lnTo>
                    <a:pt x="12053" y="3306"/>
                  </a:lnTo>
                  <a:lnTo>
                    <a:pt x="1404" y="9453"/>
                  </a:lnTo>
                  <a:cubicBezTo>
                    <a:pt x="1401" y="9453"/>
                    <a:pt x="750" y="9829"/>
                    <a:pt x="750" y="9829"/>
                  </a:cubicBezTo>
                  <a:cubicBezTo>
                    <a:pt x="541" y="9950"/>
                    <a:pt x="272" y="10008"/>
                    <a:pt x="1" y="10008"/>
                  </a:cubicBezTo>
                  <a:lnTo>
                    <a:pt x="1" y="10833"/>
                  </a:lnTo>
                  <a:cubicBezTo>
                    <a:pt x="3" y="10833"/>
                    <a:pt x="6" y="10833"/>
                    <a:pt x="8" y="10833"/>
                  </a:cubicBezTo>
                  <a:cubicBezTo>
                    <a:pt x="259" y="10833"/>
                    <a:pt x="509" y="10777"/>
                    <a:pt x="703" y="10666"/>
                  </a:cubicBezTo>
                  <a:cubicBezTo>
                    <a:pt x="799" y="10610"/>
                    <a:pt x="891" y="10557"/>
                    <a:pt x="975" y="10509"/>
                  </a:cubicBezTo>
                  <a:lnTo>
                    <a:pt x="1094" y="10440"/>
                  </a:lnTo>
                  <a:cubicBezTo>
                    <a:pt x="1225" y="10365"/>
                    <a:pt x="1323" y="10309"/>
                    <a:pt x="1371" y="10280"/>
                  </a:cubicBezTo>
                  <a:lnTo>
                    <a:pt x="1399" y="10264"/>
                  </a:lnTo>
                  <a:cubicBezTo>
                    <a:pt x="1403" y="10263"/>
                    <a:pt x="12754" y="3710"/>
                    <a:pt x="12754" y="3710"/>
                  </a:cubicBezTo>
                  <a:lnTo>
                    <a:pt x="16964" y="1277"/>
                  </a:lnTo>
                  <a:cubicBezTo>
                    <a:pt x="17171" y="1159"/>
                    <a:pt x="17338" y="880"/>
                    <a:pt x="17338" y="657"/>
                  </a:cubicBezTo>
                  <a:lnTo>
                    <a:pt x="17338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2653950" y="1161650"/>
              <a:ext cx="768475" cy="432950"/>
            </a:xfrm>
            <a:custGeom>
              <a:rect b="b" l="l" r="r" t="t"/>
              <a:pathLst>
                <a:path extrusionOk="0" h="17318" w="30739">
                  <a:moveTo>
                    <a:pt x="28" y="10141"/>
                  </a:moveTo>
                  <a:cubicBezTo>
                    <a:pt x="18" y="10145"/>
                    <a:pt x="8" y="10151"/>
                    <a:pt x="0" y="10157"/>
                  </a:cubicBezTo>
                  <a:lnTo>
                    <a:pt x="28" y="10141"/>
                  </a:lnTo>
                  <a:close/>
                  <a:moveTo>
                    <a:pt x="17997" y="1"/>
                  </a:moveTo>
                  <a:cubicBezTo>
                    <a:pt x="17729" y="1"/>
                    <a:pt x="17462" y="59"/>
                    <a:pt x="17257" y="177"/>
                  </a:cubicBezTo>
                  <a:lnTo>
                    <a:pt x="28" y="10141"/>
                  </a:lnTo>
                  <a:lnTo>
                    <a:pt x="28" y="10141"/>
                  </a:lnTo>
                  <a:cubicBezTo>
                    <a:pt x="31" y="10140"/>
                    <a:pt x="34" y="10139"/>
                    <a:pt x="38" y="10138"/>
                  </a:cubicBezTo>
                  <a:cubicBezTo>
                    <a:pt x="47" y="10132"/>
                    <a:pt x="58" y="10127"/>
                    <a:pt x="69" y="10126"/>
                  </a:cubicBezTo>
                  <a:cubicBezTo>
                    <a:pt x="79" y="10121"/>
                    <a:pt x="91" y="10117"/>
                    <a:pt x="102" y="10115"/>
                  </a:cubicBezTo>
                  <a:cubicBezTo>
                    <a:pt x="117" y="10110"/>
                    <a:pt x="133" y="10106"/>
                    <a:pt x="150" y="10105"/>
                  </a:cubicBezTo>
                  <a:cubicBezTo>
                    <a:pt x="167" y="10103"/>
                    <a:pt x="185" y="10101"/>
                    <a:pt x="202" y="10101"/>
                  </a:cubicBezTo>
                  <a:cubicBezTo>
                    <a:pt x="229" y="10101"/>
                    <a:pt x="256" y="10104"/>
                    <a:pt x="283" y="10109"/>
                  </a:cubicBezTo>
                  <a:cubicBezTo>
                    <a:pt x="310" y="10112"/>
                    <a:pt x="338" y="10118"/>
                    <a:pt x="366" y="10127"/>
                  </a:cubicBezTo>
                  <a:cubicBezTo>
                    <a:pt x="425" y="10147"/>
                    <a:pt x="483" y="10171"/>
                    <a:pt x="538" y="10203"/>
                  </a:cubicBezTo>
                  <a:lnTo>
                    <a:pt x="975" y="10455"/>
                  </a:lnTo>
                  <a:lnTo>
                    <a:pt x="3040" y="11646"/>
                  </a:lnTo>
                  <a:lnTo>
                    <a:pt x="11896" y="16762"/>
                  </a:lnTo>
                  <a:lnTo>
                    <a:pt x="11899" y="16762"/>
                  </a:lnTo>
                  <a:lnTo>
                    <a:pt x="12550" y="17137"/>
                  </a:lnTo>
                  <a:cubicBezTo>
                    <a:pt x="12772" y="17256"/>
                    <a:pt x="13019" y="17317"/>
                    <a:pt x="13271" y="17317"/>
                  </a:cubicBezTo>
                  <a:cubicBezTo>
                    <a:pt x="13280" y="17317"/>
                    <a:pt x="13290" y="17317"/>
                    <a:pt x="13300" y="17317"/>
                  </a:cubicBezTo>
                  <a:cubicBezTo>
                    <a:pt x="13569" y="17317"/>
                    <a:pt x="13839" y="17258"/>
                    <a:pt x="14046" y="17140"/>
                  </a:cubicBezTo>
                  <a:lnTo>
                    <a:pt x="14700" y="16762"/>
                  </a:lnTo>
                  <a:lnTo>
                    <a:pt x="28285" y="8920"/>
                  </a:lnTo>
                  <a:lnTo>
                    <a:pt x="30327" y="7741"/>
                  </a:lnTo>
                  <a:lnTo>
                    <a:pt x="30326" y="7741"/>
                  </a:lnTo>
                  <a:cubicBezTo>
                    <a:pt x="30739" y="7501"/>
                    <a:pt x="30739" y="7115"/>
                    <a:pt x="30329" y="6875"/>
                  </a:cubicBezTo>
                  <a:lnTo>
                    <a:pt x="18751" y="182"/>
                  </a:lnTo>
                  <a:cubicBezTo>
                    <a:pt x="18543" y="61"/>
                    <a:pt x="18270" y="1"/>
                    <a:pt x="17997" y="1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2824500" y="1276325"/>
              <a:ext cx="419600" cy="220750"/>
            </a:xfrm>
            <a:custGeom>
              <a:rect b="b" l="l" r="r" t="t"/>
              <a:pathLst>
                <a:path extrusionOk="0" h="8830" w="16784">
                  <a:moveTo>
                    <a:pt x="8392" y="0"/>
                  </a:moveTo>
                  <a:lnTo>
                    <a:pt x="8392" y="1"/>
                  </a:lnTo>
                  <a:cubicBezTo>
                    <a:pt x="6435" y="1"/>
                    <a:pt x="4479" y="432"/>
                    <a:pt x="2987" y="1294"/>
                  </a:cubicBezTo>
                  <a:cubicBezTo>
                    <a:pt x="0" y="3018"/>
                    <a:pt x="0" y="5813"/>
                    <a:pt x="2987" y="7536"/>
                  </a:cubicBezTo>
                  <a:cubicBezTo>
                    <a:pt x="4479" y="8397"/>
                    <a:pt x="6435" y="8829"/>
                    <a:pt x="8392" y="8829"/>
                  </a:cubicBezTo>
                  <a:cubicBezTo>
                    <a:pt x="10348" y="8829"/>
                    <a:pt x="12305" y="8397"/>
                    <a:pt x="13798" y="7536"/>
                  </a:cubicBezTo>
                  <a:cubicBezTo>
                    <a:pt x="16783" y="5813"/>
                    <a:pt x="16783" y="3017"/>
                    <a:pt x="13798" y="1294"/>
                  </a:cubicBezTo>
                  <a:cubicBezTo>
                    <a:pt x="12304" y="432"/>
                    <a:pt x="10348" y="0"/>
                    <a:pt x="8392" y="0"/>
                  </a:cubicBezTo>
                  <a:close/>
                </a:path>
              </a:pathLst>
            </a:custGeom>
            <a:solidFill>
              <a:srgbClr val="E05C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2648725" y="1414175"/>
              <a:ext cx="337725" cy="292075"/>
            </a:xfrm>
            <a:custGeom>
              <a:rect b="b" l="l" r="r" t="t"/>
              <a:pathLst>
                <a:path extrusionOk="0" h="11683" w="13509">
                  <a:moveTo>
                    <a:pt x="425" y="0"/>
                  </a:moveTo>
                  <a:cubicBezTo>
                    <a:pt x="420" y="0"/>
                    <a:pt x="415" y="0"/>
                    <a:pt x="411" y="0"/>
                  </a:cubicBezTo>
                  <a:cubicBezTo>
                    <a:pt x="394" y="0"/>
                    <a:pt x="376" y="2"/>
                    <a:pt x="359" y="4"/>
                  </a:cubicBezTo>
                  <a:cubicBezTo>
                    <a:pt x="342" y="5"/>
                    <a:pt x="326" y="9"/>
                    <a:pt x="311" y="14"/>
                  </a:cubicBezTo>
                  <a:cubicBezTo>
                    <a:pt x="300" y="15"/>
                    <a:pt x="288" y="19"/>
                    <a:pt x="278" y="25"/>
                  </a:cubicBezTo>
                  <a:cubicBezTo>
                    <a:pt x="267" y="27"/>
                    <a:pt x="256" y="31"/>
                    <a:pt x="247" y="37"/>
                  </a:cubicBezTo>
                  <a:cubicBezTo>
                    <a:pt x="242" y="38"/>
                    <a:pt x="238" y="40"/>
                    <a:pt x="233" y="42"/>
                  </a:cubicBezTo>
                  <a:lnTo>
                    <a:pt x="209" y="55"/>
                  </a:lnTo>
                  <a:lnTo>
                    <a:pt x="207" y="55"/>
                  </a:lnTo>
                  <a:cubicBezTo>
                    <a:pt x="79" y="138"/>
                    <a:pt x="0" y="302"/>
                    <a:pt x="0" y="533"/>
                  </a:cubicBezTo>
                  <a:lnTo>
                    <a:pt x="0" y="3258"/>
                  </a:lnTo>
                  <a:cubicBezTo>
                    <a:pt x="0" y="3735"/>
                    <a:pt x="335" y="4314"/>
                    <a:pt x="747" y="4553"/>
                  </a:cubicBezTo>
                  <a:lnTo>
                    <a:pt x="12105" y="11112"/>
                  </a:lnTo>
                  <a:lnTo>
                    <a:pt x="12120" y="11121"/>
                  </a:lnTo>
                  <a:cubicBezTo>
                    <a:pt x="12129" y="11126"/>
                    <a:pt x="12144" y="11133"/>
                    <a:pt x="12161" y="11142"/>
                  </a:cubicBezTo>
                  <a:cubicBezTo>
                    <a:pt x="12174" y="11151"/>
                    <a:pt x="12190" y="11161"/>
                    <a:pt x="12208" y="11170"/>
                  </a:cubicBezTo>
                  <a:cubicBezTo>
                    <a:pt x="12225" y="11181"/>
                    <a:pt x="12244" y="11191"/>
                    <a:pt x="12266" y="11205"/>
                  </a:cubicBezTo>
                  <a:cubicBezTo>
                    <a:pt x="12309" y="11229"/>
                    <a:pt x="12359" y="11258"/>
                    <a:pt x="12414" y="11290"/>
                  </a:cubicBezTo>
                  <a:lnTo>
                    <a:pt x="12534" y="11358"/>
                  </a:lnTo>
                  <a:cubicBezTo>
                    <a:pt x="12618" y="11407"/>
                    <a:pt x="12710" y="11460"/>
                    <a:pt x="12806" y="11515"/>
                  </a:cubicBezTo>
                  <a:cubicBezTo>
                    <a:pt x="12999" y="11626"/>
                    <a:pt x="13249" y="11683"/>
                    <a:pt x="13501" y="11683"/>
                  </a:cubicBezTo>
                  <a:cubicBezTo>
                    <a:pt x="13503" y="11683"/>
                    <a:pt x="13506" y="11683"/>
                    <a:pt x="13509" y="11683"/>
                  </a:cubicBezTo>
                  <a:lnTo>
                    <a:pt x="13509" y="10861"/>
                  </a:lnTo>
                  <a:cubicBezTo>
                    <a:pt x="13237" y="10861"/>
                    <a:pt x="12968" y="10801"/>
                    <a:pt x="12760" y="10683"/>
                  </a:cubicBezTo>
                  <a:lnTo>
                    <a:pt x="12105" y="10305"/>
                  </a:lnTo>
                  <a:lnTo>
                    <a:pt x="12105" y="10303"/>
                  </a:lnTo>
                  <a:lnTo>
                    <a:pt x="998" y="3888"/>
                  </a:lnTo>
                  <a:cubicBezTo>
                    <a:pt x="984" y="3879"/>
                    <a:pt x="966" y="3866"/>
                    <a:pt x="950" y="3854"/>
                  </a:cubicBezTo>
                  <a:cubicBezTo>
                    <a:pt x="932" y="3841"/>
                    <a:pt x="915" y="3827"/>
                    <a:pt x="901" y="3811"/>
                  </a:cubicBezTo>
                  <a:lnTo>
                    <a:pt x="872" y="3781"/>
                  </a:lnTo>
                  <a:cubicBezTo>
                    <a:pt x="857" y="3765"/>
                    <a:pt x="845" y="3749"/>
                    <a:pt x="833" y="3733"/>
                  </a:cubicBezTo>
                  <a:cubicBezTo>
                    <a:pt x="816" y="3711"/>
                    <a:pt x="802" y="3689"/>
                    <a:pt x="788" y="3665"/>
                  </a:cubicBezTo>
                  <a:cubicBezTo>
                    <a:pt x="775" y="3642"/>
                    <a:pt x="763" y="3618"/>
                    <a:pt x="752" y="3593"/>
                  </a:cubicBezTo>
                  <a:cubicBezTo>
                    <a:pt x="740" y="3568"/>
                    <a:pt x="730" y="3544"/>
                    <a:pt x="724" y="3519"/>
                  </a:cubicBezTo>
                  <a:cubicBezTo>
                    <a:pt x="717" y="3497"/>
                    <a:pt x="712" y="3476"/>
                    <a:pt x="709" y="3453"/>
                  </a:cubicBezTo>
                  <a:cubicBezTo>
                    <a:pt x="706" y="3448"/>
                    <a:pt x="706" y="3442"/>
                    <a:pt x="708" y="3436"/>
                  </a:cubicBezTo>
                  <a:cubicBezTo>
                    <a:pt x="704" y="3427"/>
                    <a:pt x="703" y="3418"/>
                    <a:pt x="704" y="3408"/>
                  </a:cubicBezTo>
                  <a:cubicBezTo>
                    <a:pt x="701" y="3396"/>
                    <a:pt x="700" y="3383"/>
                    <a:pt x="700" y="3371"/>
                  </a:cubicBezTo>
                  <a:lnTo>
                    <a:pt x="700" y="1229"/>
                  </a:lnTo>
                  <a:cubicBezTo>
                    <a:pt x="700" y="1094"/>
                    <a:pt x="768" y="1015"/>
                    <a:pt x="866" y="1015"/>
                  </a:cubicBezTo>
                  <a:cubicBezTo>
                    <a:pt x="907" y="1015"/>
                    <a:pt x="952" y="1029"/>
                    <a:pt x="1000" y="1056"/>
                  </a:cubicBezTo>
                  <a:lnTo>
                    <a:pt x="2546" y="1949"/>
                  </a:lnTo>
                  <a:lnTo>
                    <a:pt x="12105" y="7469"/>
                  </a:lnTo>
                  <a:cubicBezTo>
                    <a:pt x="12106" y="7469"/>
                    <a:pt x="12108" y="7471"/>
                    <a:pt x="12109" y="7472"/>
                  </a:cubicBezTo>
                  <a:lnTo>
                    <a:pt x="12137" y="7486"/>
                  </a:lnTo>
                  <a:cubicBezTo>
                    <a:pt x="12185" y="7515"/>
                    <a:pt x="12283" y="7573"/>
                    <a:pt x="12414" y="7647"/>
                  </a:cubicBezTo>
                  <a:lnTo>
                    <a:pt x="12534" y="7716"/>
                  </a:lnTo>
                  <a:cubicBezTo>
                    <a:pt x="12618" y="7764"/>
                    <a:pt x="12710" y="7818"/>
                    <a:pt x="12806" y="7872"/>
                  </a:cubicBezTo>
                  <a:cubicBezTo>
                    <a:pt x="12999" y="7984"/>
                    <a:pt x="13249" y="8040"/>
                    <a:pt x="13501" y="8040"/>
                  </a:cubicBezTo>
                  <a:cubicBezTo>
                    <a:pt x="13503" y="8040"/>
                    <a:pt x="13506" y="8040"/>
                    <a:pt x="13509" y="8040"/>
                  </a:cubicBezTo>
                  <a:lnTo>
                    <a:pt x="13509" y="7216"/>
                  </a:lnTo>
                  <a:cubicBezTo>
                    <a:pt x="13237" y="7216"/>
                    <a:pt x="12968" y="7157"/>
                    <a:pt x="12760" y="7037"/>
                  </a:cubicBezTo>
                  <a:lnTo>
                    <a:pt x="12759" y="7036"/>
                  </a:lnTo>
                  <a:lnTo>
                    <a:pt x="12108" y="6660"/>
                  </a:lnTo>
                  <a:lnTo>
                    <a:pt x="12105" y="6660"/>
                  </a:lnTo>
                  <a:lnTo>
                    <a:pt x="3249" y="1545"/>
                  </a:lnTo>
                  <a:lnTo>
                    <a:pt x="1183" y="353"/>
                  </a:lnTo>
                  <a:lnTo>
                    <a:pt x="747" y="102"/>
                  </a:lnTo>
                  <a:cubicBezTo>
                    <a:pt x="692" y="70"/>
                    <a:pt x="634" y="45"/>
                    <a:pt x="575" y="26"/>
                  </a:cubicBezTo>
                  <a:cubicBezTo>
                    <a:pt x="547" y="17"/>
                    <a:pt x="519" y="11"/>
                    <a:pt x="492" y="7"/>
                  </a:cubicBezTo>
                  <a:cubicBezTo>
                    <a:pt x="470" y="3"/>
                    <a:pt x="448" y="0"/>
                    <a:pt x="425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2966300" y="1289175"/>
              <a:ext cx="135975" cy="123925"/>
            </a:xfrm>
            <a:custGeom>
              <a:rect b="b" l="l" r="r" t="t"/>
              <a:pathLst>
                <a:path extrusionOk="0" h="4957" w="5439">
                  <a:moveTo>
                    <a:pt x="2720" y="1"/>
                  </a:moveTo>
                  <a:cubicBezTo>
                    <a:pt x="2086" y="1"/>
                    <a:pt x="1452" y="243"/>
                    <a:pt x="968" y="727"/>
                  </a:cubicBezTo>
                  <a:cubicBezTo>
                    <a:pt x="1" y="1694"/>
                    <a:pt x="1" y="3263"/>
                    <a:pt x="968" y="4231"/>
                  </a:cubicBezTo>
                  <a:cubicBezTo>
                    <a:pt x="1452" y="4715"/>
                    <a:pt x="2086" y="4956"/>
                    <a:pt x="2720" y="4956"/>
                  </a:cubicBezTo>
                  <a:cubicBezTo>
                    <a:pt x="3354" y="4956"/>
                    <a:pt x="3989" y="4715"/>
                    <a:pt x="4472" y="4231"/>
                  </a:cubicBezTo>
                  <a:cubicBezTo>
                    <a:pt x="5439" y="3263"/>
                    <a:pt x="5439" y="1694"/>
                    <a:pt x="4472" y="727"/>
                  </a:cubicBezTo>
                  <a:cubicBezTo>
                    <a:pt x="3989" y="243"/>
                    <a:pt x="3354" y="1"/>
                    <a:pt x="2720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919000" y="1251675"/>
              <a:ext cx="230575" cy="121300"/>
            </a:xfrm>
            <a:custGeom>
              <a:rect b="b" l="l" r="r" t="t"/>
              <a:pathLst>
                <a:path extrusionOk="0" h="4852" w="9223">
                  <a:moveTo>
                    <a:pt x="4612" y="1"/>
                  </a:moveTo>
                  <a:cubicBezTo>
                    <a:pt x="3537" y="1"/>
                    <a:pt x="2462" y="238"/>
                    <a:pt x="1642" y="711"/>
                  </a:cubicBezTo>
                  <a:cubicBezTo>
                    <a:pt x="1" y="1658"/>
                    <a:pt x="1" y="3194"/>
                    <a:pt x="1642" y="4142"/>
                  </a:cubicBezTo>
                  <a:cubicBezTo>
                    <a:pt x="2462" y="4615"/>
                    <a:pt x="3537" y="4852"/>
                    <a:pt x="4612" y="4852"/>
                  </a:cubicBezTo>
                  <a:cubicBezTo>
                    <a:pt x="5687" y="4852"/>
                    <a:pt x="6762" y="4615"/>
                    <a:pt x="7582" y="4142"/>
                  </a:cubicBezTo>
                  <a:cubicBezTo>
                    <a:pt x="9223" y="3194"/>
                    <a:pt x="9223" y="1658"/>
                    <a:pt x="7582" y="711"/>
                  </a:cubicBezTo>
                  <a:cubicBezTo>
                    <a:pt x="6762" y="238"/>
                    <a:pt x="5687" y="1"/>
                    <a:pt x="4612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2926025" y="1226125"/>
              <a:ext cx="216525" cy="125025"/>
            </a:xfrm>
            <a:custGeom>
              <a:rect b="b" l="l" r="r" t="t"/>
              <a:pathLst>
                <a:path extrusionOk="0" h="5001" w="8661">
                  <a:moveTo>
                    <a:pt x="4331" y="0"/>
                  </a:moveTo>
                  <a:cubicBezTo>
                    <a:pt x="1940" y="0"/>
                    <a:pt x="1" y="1120"/>
                    <a:pt x="1" y="2501"/>
                  </a:cubicBezTo>
                  <a:cubicBezTo>
                    <a:pt x="1" y="3881"/>
                    <a:pt x="1940" y="5001"/>
                    <a:pt x="4331" y="5001"/>
                  </a:cubicBezTo>
                  <a:cubicBezTo>
                    <a:pt x="6723" y="5001"/>
                    <a:pt x="8661" y="3881"/>
                    <a:pt x="8661" y="2501"/>
                  </a:cubicBezTo>
                  <a:cubicBezTo>
                    <a:pt x="8661" y="1120"/>
                    <a:pt x="6723" y="0"/>
                    <a:pt x="433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911800" y="1199800"/>
              <a:ext cx="245000" cy="128875"/>
            </a:xfrm>
            <a:custGeom>
              <a:rect b="b" l="l" r="r" t="t"/>
              <a:pathLst>
                <a:path extrusionOk="0" h="5155" w="9800">
                  <a:moveTo>
                    <a:pt x="4900" y="1"/>
                  </a:moveTo>
                  <a:cubicBezTo>
                    <a:pt x="3758" y="1"/>
                    <a:pt x="2616" y="252"/>
                    <a:pt x="1744" y="755"/>
                  </a:cubicBezTo>
                  <a:cubicBezTo>
                    <a:pt x="0" y="1762"/>
                    <a:pt x="0" y="3393"/>
                    <a:pt x="1744" y="4399"/>
                  </a:cubicBezTo>
                  <a:cubicBezTo>
                    <a:pt x="2616" y="4903"/>
                    <a:pt x="3758" y="5154"/>
                    <a:pt x="4900" y="5154"/>
                  </a:cubicBezTo>
                  <a:cubicBezTo>
                    <a:pt x="6042" y="5154"/>
                    <a:pt x="7185" y="4903"/>
                    <a:pt x="8056" y="4399"/>
                  </a:cubicBezTo>
                  <a:cubicBezTo>
                    <a:pt x="9799" y="3393"/>
                    <a:pt x="9799" y="1762"/>
                    <a:pt x="8056" y="755"/>
                  </a:cubicBezTo>
                  <a:cubicBezTo>
                    <a:pt x="7184" y="252"/>
                    <a:pt x="6042" y="1"/>
                    <a:pt x="4900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2919275" y="1172675"/>
              <a:ext cx="230050" cy="132800"/>
            </a:xfrm>
            <a:custGeom>
              <a:rect b="b" l="l" r="r" t="t"/>
              <a:pathLst>
                <a:path extrusionOk="0" h="5312" w="9202">
                  <a:moveTo>
                    <a:pt x="4601" y="0"/>
                  </a:moveTo>
                  <a:cubicBezTo>
                    <a:pt x="2060" y="0"/>
                    <a:pt x="1" y="1190"/>
                    <a:pt x="1" y="2656"/>
                  </a:cubicBezTo>
                  <a:cubicBezTo>
                    <a:pt x="1" y="4123"/>
                    <a:pt x="2060" y="5312"/>
                    <a:pt x="4601" y="5312"/>
                  </a:cubicBezTo>
                  <a:cubicBezTo>
                    <a:pt x="7141" y="5312"/>
                    <a:pt x="9201" y="4123"/>
                    <a:pt x="9201" y="2656"/>
                  </a:cubicBezTo>
                  <a:cubicBezTo>
                    <a:pt x="9201" y="1190"/>
                    <a:pt x="7141" y="0"/>
                    <a:pt x="460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2916925" y="1145400"/>
              <a:ext cx="234750" cy="135550"/>
            </a:xfrm>
            <a:custGeom>
              <a:rect b="b" l="l" r="r" t="t"/>
              <a:pathLst>
                <a:path extrusionOk="0" h="5422" w="9390">
                  <a:moveTo>
                    <a:pt x="4695" y="0"/>
                  </a:moveTo>
                  <a:cubicBezTo>
                    <a:pt x="2102" y="0"/>
                    <a:pt x="0" y="1214"/>
                    <a:pt x="0" y="2712"/>
                  </a:cubicBezTo>
                  <a:cubicBezTo>
                    <a:pt x="0" y="4208"/>
                    <a:pt x="2102" y="5422"/>
                    <a:pt x="4695" y="5422"/>
                  </a:cubicBezTo>
                  <a:cubicBezTo>
                    <a:pt x="7287" y="5422"/>
                    <a:pt x="9389" y="4208"/>
                    <a:pt x="9389" y="2712"/>
                  </a:cubicBezTo>
                  <a:cubicBezTo>
                    <a:pt x="9389" y="1214"/>
                    <a:pt x="7287" y="0"/>
                    <a:pt x="4695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2739250" y="539700"/>
              <a:ext cx="590100" cy="721350"/>
            </a:xfrm>
            <a:custGeom>
              <a:rect b="b" l="l" r="r" t="t"/>
              <a:pathLst>
                <a:path extrusionOk="0" h="28854" w="23604">
                  <a:moveTo>
                    <a:pt x="11801" y="1"/>
                  </a:moveTo>
                  <a:cubicBezTo>
                    <a:pt x="11801" y="1"/>
                    <a:pt x="11802" y="1"/>
                    <a:pt x="11802" y="1"/>
                  </a:cubicBezTo>
                  <a:lnTo>
                    <a:pt x="11802" y="1"/>
                  </a:lnTo>
                  <a:cubicBezTo>
                    <a:pt x="11802" y="1"/>
                    <a:pt x="11802" y="1"/>
                    <a:pt x="11802" y="1"/>
                  </a:cubicBezTo>
                  <a:close/>
                  <a:moveTo>
                    <a:pt x="11802" y="1"/>
                  </a:moveTo>
                  <a:cubicBezTo>
                    <a:pt x="5284" y="1"/>
                    <a:pt x="0" y="5285"/>
                    <a:pt x="0" y="11803"/>
                  </a:cubicBezTo>
                  <a:cubicBezTo>
                    <a:pt x="0" y="21171"/>
                    <a:pt x="7730" y="22727"/>
                    <a:pt x="7730" y="26503"/>
                  </a:cubicBezTo>
                  <a:cubicBezTo>
                    <a:pt x="7730" y="27105"/>
                    <a:pt x="8128" y="27706"/>
                    <a:pt x="8922" y="28166"/>
                  </a:cubicBezTo>
                  <a:cubicBezTo>
                    <a:pt x="9717" y="28624"/>
                    <a:pt x="10760" y="28853"/>
                    <a:pt x="11802" y="28853"/>
                  </a:cubicBezTo>
                  <a:cubicBezTo>
                    <a:pt x="12844" y="28853"/>
                    <a:pt x="13886" y="28624"/>
                    <a:pt x="14681" y="28166"/>
                  </a:cubicBezTo>
                  <a:cubicBezTo>
                    <a:pt x="15475" y="27706"/>
                    <a:pt x="15874" y="27105"/>
                    <a:pt x="15874" y="26503"/>
                  </a:cubicBezTo>
                  <a:cubicBezTo>
                    <a:pt x="15874" y="22727"/>
                    <a:pt x="23603" y="21171"/>
                    <a:pt x="23603" y="11803"/>
                  </a:cubicBezTo>
                  <a:cubicBezTo>
                    <a:pt x="23603" y="5285"/>
                    <a:pt x="18320" y="1"/>
                    <a:pt x="11802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2942800" y="1154150"/>
              <a:ext cx="182975" cy="96250"/>
            </a:xfrm>
            <a:custGeom>
              <a:rect b="b" l="l" r="r" t="t"/>
              <a:pathLst>
                <a:path extrusionOk="0" h="3850" w="7319">
                  <a:moveTo>
                    <a:pt x="3660" y="0"/>
                  </a:moveTo>
                  <a:cubicBezTo>
                    <a:pt x="2807" y="0"/>
                    <a:pt x="1954" y="188"/>
                    <a:pt x="1303" y="564"/>
                  </a:cubicBezTo>
                  <a:cubicBezTo>
                    <a:pt x="1" y="1316"/>
                    <a:pt x="1" y="2534"/>
                    <a:pt x="1303" y="3286"/>
                  </a:cubicBezTo>
                  <a:cubicBezTo>
                    <a:pt x="1954" y="3662"/>
                    <a:pt x="2807" y="3850"/>
                    <a:pt x="3660" y="3850"/>
                  </a:cubicBezTo>
                  <a:cubicBezTo>
                    <a:pt x="4513" y="3850"/>
                    <a:pt x="5366" y="3662"/>
                    <a:pt x="6017" y="3286"/>
                  </a:cubicBezTo>
                  <a:cubicBezTo>
                    <a:pt x="7319" y="2534"/>
                    <a:pt x="7319" y="1316"/>
                    <a:pt x="6017" y="564"/>
                  </a:cubicBezTo>
                  <a:cubicBezTo>
                    <a:pt x="5366" y="188"/>
                    <a:pt x="4513" y="0"/>
                    <a:pt x="366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2919500" y="947275"/>
              <a:ext cx="223275" cy="280000"/>
            </a:xfrm>
            <a:custGeom>
              <a:rect b="b" l="l" r="r" t="t"/>
              <a:pathLst>
                <a:path extrusionOk="0" h="11200" w="8931">
                  <a:moveTo>
                    <a:pt x="4005" y="18"/>
                  </a:moveTo>
                  <a:cubicBezTo>
                    <a:pt x="4007" y="18"/>
                    <a:pt x="4009" y="18"/>
                    <a:pt x="4011" y="19"/>
                  </a:cubicBezTo>
                  <a:cubicBezTo>
                    <a:pt x="4101" y="19"/>
                    <a:pt x="4206" y="51"/>
                    <a:pt x="4323" y="123"/>
                  </a:cubicBezTo>
                  <a:cubicBezTo>
                    <a:pt x="4718" y="366"/>
                    <a:pt x="4912" y="734"/>
                    <a:pt x="4912" y="1114"/>
                  </a:cubicBezTo>
                  <a:cubicBezTo>
                    <a:pt x="4912" y="1464"/>
                    <a:pt x="4748" y="1822"/>
                    <a:pt x="4422" y="2101"/>
                  </a:cubicBezTo>
                  <a:cubicBezTo>
                    <a:pt x="4314" y="2194"/>
                    <a:pt x="4188" y="2278"/>
                    <a:pt x="4044" y="2349"/>
                  </a:cubicBezTo>
                  <a:lnTo>
                    <a:pt x="4044" y="2349"/>
                  </a:lnTo>
                  <a:cubicBezTo>
                    <a:pt x="4037" y="2336"/>
                    <a:pt x="4031" y="2324"/>
                    <a:pt x="4024" y="2311"/>
                  </a:cubicBezTo>
                  <a:cubicBezTo>
                    <a:pt x="3728" y="1731"/>
                    <a:pt x="3595" y="1173"/>
                    <a:pt x="3595" y="753"/>
                  </a:cubicBezTo>
                  <a:cubicBezTo>
                    <a:pt x="3595" y="529"/>
                    <a:pt x="3632" y="344"/>
                    <a:pt x="3704" y="216"/>
                  </a:cubicBezTo>
                  <a:cubicBezTo>
                    <a:pt x="3735" y="158"/>
                    <a:pt x="3779" y="108"/>
                    <a:pt x="3835" y="69"/>
                  </a:cubicBezTo>
                  <a:cubicBezTo>
                    <a:pt x="3885" y="36"/>
                    <a:pt x="3944" y="18"/>
                    <a:pt x="4005" y="18"/>
                  </a:cubicBezTo>
                  <a:close/>
                  <a:moveTo>
                    <a:pt x="319" y="125"/>
                  </a:moveTo>
                  <a:cubicBezTo>
                    <a:pt x="390" y="125"/>
                    <a:pt x="468" y="149"/>
                    <a:pt x="551" y="197"/>
                  </a:cubicBezTo>
                  <a:cubicBezTo>
                    <a:pt x="696" y="282"/>
                    <a:pt x="857" y="440"/>
                    <a:pt x="1024" y="668"/>
                  </a:cubicBezTo>
                  <a:cubicBezTo>
                    <a:pt x="1312" y="1060"/>
                    <a:pt x="1617" y="1659"/>
                    <a:pt x="1901" y="2447"/>
                  </a:cubicBezTo>
                  <a:lnTo>
                    <a:pt x="1901" y="2447"/>
                  </a:lnTo>
                  <a:cubicBezTo>
                    <a:pt x="1480" y="2299"/>
                    <a:pt x="1111" y="2064"/>
                    <a:pt x="814" y="1798"/>
                  </a:cubicBezTo>
                  <a:cubicBezTo>
                    <a:pt x="565" y="1575"/>
                    <a:pt x="366" y="1329"/>
                    <a:pt x="229" y="1096"/>
                  </a:cubicBezTo>
                  <a:cubicBezTo>
                    <a:pt x="93" y="863"/>
                    <a:pt x="19" y="644"/>
                    <a:pt x="19" y="472"/>
                  </a:cubicBezTo>
                  <a:cubicBezTo>
                    <a:pt x="18" y="415"/>
                    <a:pt x="28" y="360"/>
                    <a:pt x="47" y="308"/>
                  </a:cubicBezTo>
                  <a:cubicBezTo>
                    <a:pt x="65" y="262"/>
                    <a:pt x="95" y="221"/>
                    <a:pt x="134" y="191"/>
                  </a:cubicBezTo>
                  <a:cubicBezTo>
                    <a:pt x="186" y="148"/>
                    <a:pt x="251" y="125"/>
                    <a:pt x="319" y="125"/>
                  </a:cubicBezTo>
                  <a:close/>
                  <a:moveTo>
                    <a:pt x="8053" y="4045"/>
                  </a:moveTo>
                  <a:cubicBezTo>
                    <a:pt x="8351" y="4045"/>
                    <a:pt x="8613" y="4140"/>
                    <a:pt x="8787" y="4321"/>
                  </a:cubicBezTo>
                  <a:cubicBezTo>
                    <a:pt x="8874" y="4412"/>
                    <a:pt x="8913" y="4504"/>
                    <a:pt x="8913" y="4590"/>
                  </a:cubicBezTo>
                  <a:cubicBezTo>
                    <a:pt x="8912" y="4657"/>
                    <a:pt x="8890" y="4722"/>
                    <a:pt x="8849" y="4774"/>
                  </a:cubicBezTo>
                  <a:cubicBezTo>
                    <a:pt x="8787" y="4861"/>
                    <a:pt x="8677" y="4935"/>
                    <a:pt x="8530" y="4989"/>
                  </a:cubicBezTo>
                  <a:cubicBezTo>
                    <a:pt x="8382" y="5043"/>
                    <a:pt x="8194" y="5074"/>
                    <a:pt x="7976" y="5074"/>
                  </a:cubicBezTo>
                  <a:cubicBezTo>
                    <a:pt x="7604" y="5074"/>
                    <a:pt x="7141" y="4982"/>
                    <a:pt x="6622" y="4749"/>
                  </a:cubicBezTo>
                  <a:lnTo>
                    <a:pt x="6622" y="4749"/>
                  </a:lnTo>
                  <a:cubicBezTo>
                    <a:pt x="7059" y="4268"/>
                    <a:pt x="7598" y="4045"/>
                    <a:pt x="8053" y="4045"/>
                  </a:cubicBezTo>
                  <a:close/>
                  <a:moveTo>
                    <a:pt x="4006" y="0"/>
                  </a:moveTo>
                  <a:cubicBezTo>
                    <a:pt x="3942" y="0"/>
                    <a:pt x="3879" y="20"/>
                    <a:pt x="3825" y="55"/>
                  </a:cubicBezTo>
                  <a:cubicBezTo>
                    <a:pt x="3744" y="108"/>
                    <a:pt x="3681" y="198"/>
                    <a:pt x="3640" y="318"/>
                  </a:cubicBezTo>
                  <a:cubicBezTo>
                    <a:pt x="3598" y="436"/>
                    <a:pt x="3576" y="584"/>
                    <a:pt x="3576" y="753"/>
                  </a:cubicBezTo>
                  <a:cubicBezTo>
                    <a:pt x="3576" y="1177"/>
                    <a:pt x="3712" y="1737"/>
                    <a:pt x="4008" y="2320"/>
                  </a:cubicBezTo>
                  <a:cubicBezTo>
                    <a:pt x="4015" y="2332"/>
                    <a:pt x="4021" y="2345"/>
                    <a:pt x="4028" y="2357"/>
                  </a:cubicBezTo>
                  <a:lnTo>
                    <a:pt x="4028" y="2357"/>
                  </a:lnTo>
                  <a:cubicBezTo>
                    <a:pt x="3741" y="2497"/>
                    <a:pt x="3385" y="2588"/>
                    <a:pt x="2961" y="2606"/>
                  </a:cubicBezTo>
                  <a:cubicBezTo>
                    <a:pt x="2921" y="2608"/>
                    <a:pt x="2881" y="2609"/>
                    <a:pt x="2843" y="2609"/>
                  </a:cubicBezTo>
                  <a:cubicBezTo>
                    <a:pt x="2516" y="2609"/>
                    <a:pt x="2207" y="2552"/>
                    <a:pt x="1923" y="2454"/>
                  </a:cubicBezTo>
                  <a:lnTo>
                    <a:pt x="1923" y="2454"/>
                  </a:lnTo>
                  <a:cubicBezTo>
                    <a:pt x="1755" y="1987"/>
                    <a:pt x="1579" y="1586"/>
                    <a:pt x="1405" y="1254"/>
                  </a:cubicBezTo>
                  <a:cubicBezTo>
                    <a:pt x="1207" y="880"/>
                    <a:pt x="1011" y="594"/>
                    <a:pt x="827" y="401"/>
                  </a:cubicBezTo>
                  <a:cubicBezTo>
                    <a:pt x="748" y="317"/>
                    <a:pt x="659" y="243"/>
                    <a:pt x="560" y="183"/>
                  </a:cubicBezTo>
                  <a:cubicBezTo>
                    <a:pt x="475" y="133"/>
                    <a:pt x="395" y="108"/>
                    <a:pt x="319" y="108"/>
                  </a:cubicBezTo>
                  <a:cubicBezTo>
                    <a:pt x="247" y="108"/>
                    <a:pt x="177" y="132"/>
                    <a:pt x="123" y="178"/>
                  </a:cubicBezTo>
                  <a:cubicBezTo>
                    <a:pt x="82" y="210"/>
                    <a:pt x="50" y="254"/>
                    <a:pt x="31" y="302"/>
                  </a:cubicBezTo>
                  <a:cubicBezTo>
                    <a:pt x="10" y="356"/>
                    <a:pt x="0" y="414"/>
                    <a:pt x="1" y="472"/>
                  </a:cubicBezTo>
                  <a:cubicBezTo>
                    <a:pt x="1" y="648"/>
                    <a:pt x="76" y="870"/>
                    <a:pt x="212" y="1106"/>
                  </a:cubicBezTo>
                  <a:cubicBezTo>
                    <a:pt x="419" y="1458"/>
                    <a:pt x="766" y="1838"/>
                    <a:pt x="1218" y="2130"/>
                  </a:cubicBezTo>
                  <a:cubicBezTo>
                    <a:pt x="1427" y="2266"/>
                    <a:pt x="1659" y="2383"/>
                    <a:pt x="1909" y="2469"/>
                  </a:cubicBezTo>
                  <a:lnTo>
                    <a:pt x="1909" y="2469"/>
                  </a:lnTo>
                  <a:cubicBezTo>
                    <a:pt x="2117" y="3049"/>
                    <a:pt x="2312" y="3732"/>
                    <a:pt x="2480" y="4507"/>
                  </a:cubicBezTo>
                  <a:cubicBezTo>
                    <a:pt x="3071" y="7251"/>
                    <a:pt x="3108" y="9375"/>
                    <a:pt x="3108" y="9869"/>
                  </a:cubicBezTo>
                  <a:lnTo>
                    <a:pt x="3108" y="9950"/>
                  </a:lnTo>
                  <a:lnTo>
                    <a:pt x="3108" y="9978"/>
                  </a:lnTo>
                  <a:cubicBezTo>
                    <a:pt x="3108" y="9983"/>
                    <a:pt x="3112" y="9988"/>
                    <a:pt x="3117" y="9988"/>
                  </a:cubicBezTo>
                  <a:cubicBezTo>
                    <a:pt x="3122" y="9988"/>
                    <a:pt x="3126" y="9984"/>
                    <a:pt x="3126" y="9979"/>
                  </a:cubicBezTo>
                  <a:lnTo>
                    <a:pt x="3125" y="9979"/>
                  </a:lnTo>
                  <a:lnTo>
                    <a:pt x="3125" y="9869"/>
                  </a:lnTo>
                  <a:cubicBezTo>
                    <a:pt x="3125" y="9375"/>
                    <a:pt x="3088" y="7250"/>
                    <a:pt x="2497" y="4504"/>
                  </a:cubicBezTo>
                  <a:cubicBezTo>
                    <a:pt x="2331" y="3733"/>
                    <a:pt x="2137" y="3055"/>
                    <a:pt x="1930" y="2476"/>
                  </a:cubicBezTo>
                  <a:lnTo>
                    <a:pt x="1930" y="2476"/>
                  </a:lnTo>
                  <a:cubicBezTo>
                    <a:pt x="2213" y="2571"/>
                    <a:pt x="2519" y="2626"/>
                    <a:pt x="2843" y="2626"/>
                  </a:cubicBezTo>
                  <a:cubicBezTo>
                    <a:pt x="2883" y="2626"/>
                    <a:pt x="2922" y="2625"/>
                    <a:pt x="2962" y="2624"/>
                  </a:cubicBezTo>
                  <a:cubicBezTo>
                    <a:pt x="3389" y="2605"/>
                    <a:pt x="3747" y="2513"/>
                    <a:pt x="4036" y="2373"/>
                  </a:cubicBezTo>
                  <a:lnTo>
                    <a:pt x="4036" y="2373"/>
                  </a:lnTo>
                  <a:cubicBezTo>
                    <a:pt x="4334" y="2939"/>
                    <a:pt x="4786" y="3524"/>
                    <a:pt x="5417" y="4023"/>
                  </a:cubicBezTo>
                  <a:cubicBezTo>
                    <a:pt x="5828" y="4349"/>
                    <a:pt x="6224" y="4588"/>
                    <a:pt x="6592" y="4756"/>
                  </a:cubicBezTo>
                  <a:lnTo>
                    <a:pt x="6592" y="4756"/>
                  </a:lnTo>
                  <a:cubicBezTo>
                    <a:pt x="6292" y="5092"/>
                    <a:pt x="6041" y="5551"/>
                    <a:pt x="5899" y="6143"/>
                  </a:cubicBezTo>
                  <a:cubicBezTo>
                    <a:pt x="5413" y="8172"/>
                    <a:pt x="5320" y="11191"/>
                    <a:pt x="5320" y="11191"/>
                  </a:cubicBezTo>
                  <a:cubicBezTo>
                    <a:pt x="5320" y="11197"/>
                    <a:pt x="5325" y="11200"/>
                    <a:pt x="5329" y="11200"/>
                  </a:cubicBezTo>
                  <a:cubicBezTo>
                    <a:pt x="5334" y="11200"/>
                    <a:pt x="5338" y="11197"/>
                    <a:pt x="5338" y="11191"/>
                  </a:cubicBezTo>
                  <a:cubicBezTo>
                    <a:pt x="5338" y="11191"/>
                    <a:pt x="5338" y="11179"/>
                    <a:pt x="5339" y="11157"/>
                  </a:cubicBezTo>
                  <a:cubicBezTo>
                    <a:pt x="5351" y="10818"/>
                    <a:pt x="5461" y="8046"/>
                    <a:pt x="5916" y="6147"/>
                  </a:cubicBezTo>
                  <a:cubicBezTo>
                    <a:pt x="6058" y="5555"/>
                    <a:pt x="6309" y="5098"/>
                    <a:pt x="6609" y="4763"/>
                  </a:cubicBezTo>
                  <a:lnTo>
                    <a:pt x="6609" y="4763"/>
                  </a:lnTo>
                  <a:cubicBezTo>
                    <a:pt x="7132" y="4999"/>
                    <a:pt x="7600" y="5092"/>
                    <a:pt x="7976" y="5092"/>
                  </a:cubicBezTo>
                  <a:cubicBezTo>
                    <a:pt x="8270" y="5092"/>
                    <a:pt x="8508" y="5036"/>
                    <a:pt x="8673" y="4945"/>
                  </a:cubicBezTo>
                  <a:cubicBezTo>
                    <a:pt x="8747" y="4907"/>
                    <a:pt x="8812" y="4851"/>
                    <a:pt x="8864" y="4785"/>
                  </a:cubicBezTo>
                  <a:cubicBezTo>
                    <a:pt x="8906" y="4729"/>
                    <a:pt x="8930" y="4662"/>
                    <a:pt x="8930" y="4590"/>
                  </a:cubicBezTo>
                  <a:cubicBezTo>
                    <a:pt x="8930" y="4499"/>
                    <a:pt x="8888" y="4402"/>
                    <a:pt x="8800" y="4309"/>
                  </a:cubicBezTo>
                  <a:cubicBezTo>
                    <a:pt x="8621" y="4125"/>
                    <a:pt x="8355" y="4027"/>
                    <a:pt x="8053" y="4027"/>
                  </a:cubicBezTo>
                  <a:cubicBezTo>
                    <a:pt x="7591" y="4027"/>
                    <a:pt x="7046" y="4254"/>
                    <a:pt x="6605" y="4742"/>
                  </a:cubicBezTo>
                  <a:lnTo>
                    <a:pt x="6605" y="4742"/>
                  </a:lnTo>
                  <a:cubicBezTo>
                    <a:pt x="6236" y="4574"/>
                    <a:pt x="5839" y="4336"/>
                    <a:pt x="5427" y="4009"/>
                  </a:cubicBezTo>
                  <a:cubicBezTo>
                    <a:pt x="4798" y="3512"/>
                    <a:pt x="4349" y="2929"/>
                    <a:pt x="4052" y="2365"/>
                  </a:cubicBezTo>
                  <a:lnTo>
                    <a:pt x="4052" y="2365"/>
                  </a:lnTo>
                  <a:cubicBezTo>
                    <a:pt x="4197" y="2292"/>
                    <a:pt x="4325" y="2208"/>
                    <a:pt x="4434" y="2114"/>
                  </a:cubicBezTo>
                  <a:cubicBezTo>
                    <a:pt x="4764" y="1832"/>
                    <a:pt x="4930" y="1469"/>
                    <a:pt x="4930" y="1114"/>
                  </a:cubicBezTo>
                  <a:cubicBezTo>
                    <a:pt x="4930" y="728"/>
                    <a:pt x="4732" y="353"/>
                    <a:pt x="4333" y="108"/>
                  </a:cubicBezTo>
                  <a:cubicBezTo>
                    <a:pt x="4214" y="34"/>
                    <a:pt x="4107" y="0"/>
                    <a:pt x="4012" y="0"/>
                  </a:cubicBezTo>
                  <a:cubicBezTo>
                    <a:pt x="4010" y="0"/>
                    <a:pt x="4008" y="0"/>
                    <a:pt x="40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2749225" y="733225"/>
              <a:ext cx="240750" cy="343900"/>
            </a:xfrm>
            <a:custGeom>
              <a:rect b="b" l="l" r="r" t="t"/>
              <a:pathLst>
                <a:path extrusionOk="0" h="13756" w="9630">
                  <a:moveTo>
                    <a:pt x="7131" y="8687"/>
                  </a:moveTo>
                  <a:cubicBezTo>
                    <a:pt x="7063" y="8687"/>
                    <a:pt x="6998" y="8710"/>
                    <a:pt x="6945" y="8753"/>
                  </a:cubicBezTo>
                  <a:cubicBezTo>
                    <a:pt x="6906" y="8783"/>
                    <a:pt x="6877" y="8824"/>
                    <a:pt x="6859" y="8870"/>
                  </a:cubicBezTo>
                  <a:cubicBezTo>
                    <a:pt x="6840" y="8922"/>
                    <a:pt x="6830" y="8977"/>
                    <a:pt x="6830" y="9033"/>
                  </a:cubicBezTo>
                  <a:cubicBezTo>
                    <a:pt x="6830" y="9204"/>
                    <a:pt x="6904" y="9425"/>
                    <a:pt x="7040" y="9658"/>
                  </a:cubicBezTo>
                  <a:cubicBezTo>
                    <a:pt x="7177" y="9890"/>
                    <a:pt x="7376" y="10136"/>
                    <a:pt x="7627" y="10360"/>
                  </a:cubicBezTo>
                  <a:cubicBezTo>
                    <a:pt x="7943" y="10645"/>
                    <a:pt x="8312" y="10866"/>
                    <a:pt x="8713" y="11009"/>
                  </a:cubicBezTo>
                  <a:cubicBezTo>
                    <a:pt x="8429" y="10222"/>
                    <a:pt x="8123" y="9622"/>
                    <a:pt x="7835" y="9230"/>
                  </a:cubicBezTo>
                  <a:cubicBezTo>
                    <a:pt x="7669" y="9002"/>
                    <a:pt x="7508" y="8844"/>
                    <a:pt x="7362" y="8759"/>
                  </a:cubicBezTo>
                  <a:cubicBezTo>
                    <a:pt x="7280" y="8711"/>
                    <a:pt x="7202" y="8687"/>
                    <a:pt x="7131" y="8687"/>
                  </a:cubicBezTo>
                  <a:close/>
                  <a:moveTo>
                    <a:pt x="8742" y="11037"/>
                  </a:moveTo>
                  <a:lnTo>
                    <a:pt x="8742" y="11037"/>
                  </a:lnTo>
                  <a:cubicBezTo>
                    <a:pt x="8853" y="11349"/>
                    <a:pt x="8960" y="11689"/>
                    <a:pt x="9061" y="12057"/>
                  </a:cubicBezTo>
                  <a:cubicBezTo>
                    <a:pt x="9162" y="11766"/>
                    <a:pt x="9240" y="11468"/>
                    <a:pt x="9295" y="11165"/>
                  </a:cubicBezTo>
                  <a:cubicBezTo>
                    <a:pt x="9107" y="11141"/>
                    <a:pt x="8921" y="11098"/>
                    <a:pt x="8742" y="11037"/>
                  </a:cubicBezTo>
                  <a:close/>
                  <a:moveTo>
                    <a:pt x="3346" y="0"/>
                  </a:moveTo>
                  <a:cubicBezTo>
                    <a:pt x="1433" y="4"/>
                    <a:pt x="1" y="3878"/>
                    <a:pt x="1642" y="8385"/>
                  </a:cubicBezTo>
                  <a:cubicBezTo>
                    <a:pt x="3043" y="12235"/>
                    <a:pt x="5187" y="13756"/>
                    <a:pt x="6924" y="13756"/>
                  </a:cubicBezTo>
                  <a:cubicBezTo>
                    <a:pt x="7212" y="13756"/>
                    <a:pt x="7498" y="13713"/>
                    <a:pt x="7771" y="13628"/>
                  </a:cubicBezTo>
                  <a:cubicBezTo>
                    <a:pt x="8337" y="13449"/>
                    <a:pt x="8768" y="12883"/>
                    <a:pt x="9052" y="12087"/>
                  </a:cubicBezTo>
                  <a:cubicBezTo>
                    <a:pt x="8947" y="11704"/>
                    <a:pt x="8836" y="11351"/>
                    <a:pt x="8720" y="11030"/>
                  </a:cubicBezTo>
                  <a:cubicBezTo>
                    <a:pt x="8477" y="10945"/>
                    <a:pt x="8244" y="10832"/>
                    <a:pt x="8030" y="10691"/>
                  </a:cubicBezTo>
                  <a:cubicBezTo>
                    <a:pt x="7578" y="10399"/>
                    <a:pt x="7231" y="10019"/>
                    <a:pt x="7025" y="9666"/>
                  </a:cubicBezTo>
                  <a:cubicBezTo>
                    <a:pt x="6887" y="9432"/>
                    <a:pt x="6812" y="9210"/>
                    <a:pt x="6812" y="9033"/>
                  </a:cubicBezTo>
                  <a:cubicBezTo>
                    <a:pt x="6812" y="8975"/>
                    <a:pt x="6822" y="8917"/>
                    <a:pt x="6842" y="8863"/>
                  </a:cubicBezTo>
                  <a:cubicBezTo>
                    <a:pt x="6862" y="8813"/>
                    <a:pt x="6893" y="8771"/>
                    <a:pt x="6934" y="8739"/>
                  </a:cubicBezTo>
                  <a:cubicBezTo>
                    <a:pt x="6990" y="8693"/>
                    <a:pt x="7060" y="8669"/>
                    <a:pt x="7131" y="8669"/>
                  </a:cubicBezTo>
                  <a:cubicBezTo>
                    <a:pt x="7206" y="8669"/>
                    <a:pt x="7286" y="8694"/>
                    <a:pt x="7372" y="8743"/>
                  </a:cubicBezTo>
                  <a:cubicBezTo>
                    <a:pt x="7471" y="8804"/>
                    <a:pt x="7560" y="8877"/>
                    <a:pt x="7639" y="8962"/>
                  </a:cubicBezTo>
                  <a:cubicBezTo>
                    <a:pt x="7822" y="9155"/>
                    <a:pt x="8019" y="9441"/>
                    <a:pt x="8217" y="9815"/>
                  </a:cubicBezTo>
                  <a:cubicBezTo>
                    <a:pt x="8392" y="10147"/>
                    <a:pt x="8567" y="10549"/>
                    <a:pt x="8734" y="11015"/>
                  </a:cubicBezTo>
                  <a:cubicBezTo>
                    <a:pt x="8918" y="11078"/>
                    <a:pt x="9107" y="11123"/>
                    <a:pt x="9299" y="11147"/>
                  </a:cubicBezTo>
                  <a:cubicBezTo>
                    <a:pt x="9630" y="9373"/>
                    <a:pt x="9425" y="6973"/>
                    <a:pt x="8604" y="4979"/>
                  </a:cubicBezTo>
                  <a:cubicBezTo>
                    <a:pt x="6981" y="1032"/>
                    <a:pt x="5112" y="1"/>
                    <a:pt x="3354" y="1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FFE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2919500" y="949925"/>
              <a:ext cx="62225" cy="85475"/>
            </a:xfrm>
            <a:custGeom>
              <a:rect b="b" l="l" r="r" t="t"/>
              <a:pathLst>
                <a:path extrusionOk="0" h="3419" w="2489">
                  <a:moveTo>
                    <a:pt x="315" y="19"/>
                  </a:moveTo>
                  <a:cubicBezTo>
                    <a:pt x="317" y="19"/>
                    <a:pt x="318" y="19"/>
                    <a:pt x="320" y="19"/>
                  </a:cubicBezTo>
                  <a:cubicBezTo>
                    <a:pt x="391" y="19"/>
                    <a:pt x="468" y="43"/>
                    <a:pt x="551" y="91"/>
                  </a:cubicBezTo>
                  <a:cubicBezTo>
                    <a:pt x="696" y="174"/>
                    <a:pt x="857" y="332"/>
                    <a:pt x="1024" y="560"/>
                  </a:cubicBezTo>
                  <a:cubicBezTo>
                    <a:pt x="1312" y="953"/>
                    <a:pt x="1617" y="1552"/>
                    <a:pt x="1902" y="2340"/>
                  </a:cubicBezTo>
                  <a:cubicBezTo>
                    <a:pt x="1501" y="2198"/>
                    <a:pt x="1132" y="1977"/>
                    <a:pt x="816" y="1692"/>
                  </a:cubicBezTo>
                  <a:cubicBezTo>
                    <a:pt x="565" y="1468"/>
                    <a:pt x="366" y="1222"/>
                    <a:pt x="229" y="989"/>
                  </a:cubicBezTo>
                  <a:cubicBezTo>
                    <a:pt x="93" y="756"/>
                    <a:pt x="19" y="536"/>
                    <a:pt x="19" y="365"/>
                  </a:cubicBezTo>
                  <a:cubicBezTo>
                    <a:pt x="18" y="309"/>
                    <a:pt x="28" y="254"/>
                    <a:pt x="48" y="202"/>
                  </a:cubicBezTo>
                  <a:cubicBezTo>
                    <a:pt x="65" y="155"/>
                    <a:pt x="95" y="115"/>
                    <a:pt x="134" y="84"/>
                  </a:cubicBezTo>
                  <a:cubicBezTo>
                    <a:pt x="185" y="43"/>
                    <a:pt x="249" y="19"/>
                    <a:pt x="315" y="19"/>
                  </a:cubicBezTo>
                  <a:close/>
                  <a:moveTo>
                    <a:pt x="320" y="1"/>
                  </a:moveTo>
                  <a:cubicBezTo>
                    <a:pt x="249" y="1"/>
                    <a:pt x="179" y="26"/>
                    <a:pt x="123" y="71"/>
                  </a:cubicBezTo>
                  <a:cubicBezTo>
                    <a:pt x="82" y="103"/>
                    <a:pt x="51" y="147"/>
                    <a:pt x="31" y="195"/>
                  </a:cubicBezTo>
                  <a:cubicBezTo>
                    <a:pt x="11" y="249"/>
                    <a:pt x="0" y="307"/>
                    <a:pt x="1" y="366"/>
                  </a:cubicBezTo>
                  <a:cubicBezTo>
                    <a:pt x="1" y="542"/>
                    <a:pt x="77" y="764"/>
                    <a:pt x="214" y="1000"/>
                  </a:cubicBezTo>
                  <a:cubicBezTo>
                    <a:pt x="420" y="1351"/>
                    <a:pt x="767" y="1731"/>
                    <a:pt x="1219" y="2024"/>
                  </a:cubicBezTo>
                  <a:cubicBezTo>
                    <a:pt x="1433" y="2164"/>
                    <a:pt x="1665" y="2277"/>
                    <a:pt x="1909" y="2362"/>
                  </a:cubicBezTo>
                  <a:cubicBezTo>
                    <a:pt x="2024" y="2684"/>
                    <a:pt x="2135" y="3036"/>
                    <a:pt x="2241" y="3419"/>
                  </a:cubicBezTo>
                  <a:lnTo>
                    <a:pt x="2250" y="3389"/>
                  </a:lnTo>
                  <a:cubicBezTo>
                    <a:pt x="2149" y="3021"/>
                    <a:pt x="2042" y="2679"/>
                    <a:pt x="1931" y="2369"/>
                  </a:cubicBezTo>
                  <a:lnTo>
                    <a:pt x="1931" y="2369"/>
                  </a:lnTo>
                  <a:cubicBezTo>
                    <a:pt x="2110" y="2430"/>
                    <a:pt x="2296" y="2473"/>
                    <a:pt x="2484" y="2497"/>
                  </a:cubicBezTo>
                  <a:cubicBezTo>
                    <a:pt x="2486" y="2491"/>
                    <a:pt x="2487" y="2485"/>
                    <a:pt x="2488" y="2479"/>
                  </a:cubicBezTo>
                  <a:cubicBezTo>
                    <a:pt x="2295" y="2455"/>
                    <a:pt x="2107" y="2410"/>
                    <a:pt x="1923" y="2347"/>
                  </a:cubicBezTo>
                  <a:cubicBezTo>
                    <a:pt x="1756" y="1881"/>
                    <a:pt x="1579" y="1479"/>
                    <a:pt x="1405" y="1147"/>
                  </a:cubicBezTo>
                  <a:cubicBezTo>
                    <a:pt x="1208" y="773"/>
                    <a:pt x="1011" y="487"/>
                    <a:pt x="827" y="294"/>
                  </a:cubicBezTo>
                  <a:cubicBezTo>
                    <a:pt x="748" y="209"/>
                    <a:pt x="659" y="136"/>
                    <a:pt x="560" y="77"/>
                  </a:cubicBezTo>
                  <a:cubicBezTo>
                    <a:pt x="475" y="27"/>
                    <a:pt x="395" y="2"/>
                    <a:pt x="319" y="2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F0B2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2830600" y="556125"/>
              <a:ext cx="375" cy="250"/>
            </a:xfrm>
            <a:custGeom>
              <a:rect b="b" l="l" r="r" t="t"/>
              <a:pathLst>
                <a:path extrusionOk="0" h="10" w="15">
                  <a:moveTo>
                    <a:pt x="0" y="0"/>
                  </a:moveTo>
                  <a:lnTo>
                    <a:pt x="15" y="10"/>
                  </a:lnTo>
                  <a:lnTo>
                    <a:pt x="1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3034300" y="556425"/>
              <a:ext cx="203175" cy="117325"/>
            </a:xfrm>
            <a:custGeom>
              <a:rect b="b" l="l" r="r" t="t"/>
              <a:pathLst>
                <a:path extrusionOk="0" h="4693" w="8127">
                  <a:moveTo>
                    <a:pt x="8127" y="0"/>
                  </a:moveTo>
                  <a:lnTo>
                    <a:pt x="0" y="4693"/>
                  </a:lnTo>
                  <a:lnTo>
                    <a:pt x="8127" y="0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183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1"/>
          <p:cNvGrpSpPr/>
          <p:nvPr/>
        </p:nvGrpSpPr>
        <p:grpSpPr>
          <a:xfrm>
            <a:off x="160076" y="350300"/>
            <a:ext cx="7122306" cy="1461127"/>
            <a:chOff x="517901" y="-109181"/>
            <a:chExt cx="4067100" cy="3071531"/>
          </a:xfrm>
        </p:grpSpPr>
        <p:sp>
          <p:nvSpPr>
            <p:cNvPr id="122" name="Google Shape;122;p21"/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fmla="val 50000" name="adj"/>
              </a:avLst>
            </a:prstGeom>
            <a:solidFill>
              <a:srgbClr val="00A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rgbClr val="00A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1"/>
          <p:cNvSpPr txBox="1"/>
          <p:nvPr/>
        </p:nvSpPr>
        <p:spPr>
          <a:xfrm>
            <a:off x="291000" y="495050"/>
            <a:ext cx="68583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Image Classification-Deep Learning </a:t>
            </a:r>
            <a:r>
              <a:rPr b="1" i="0" lang="en-GB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Project in Python With Keras.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5" name="Google Shape;125;p21"/>
          <p:cNvGrpSpPr/>
          <p:nvPr/>
        </p:nvGrpSpPr>
        <p:grpSpPr>
          <a:xfrm>
            <a:off x="5019818" y="1811417"/>
            <a:ext cx="4019946" cy="3019573"/>
            <a:chOff x="238125" y="642425"/>
            <a:chExt cx="7145300" cy="4428825"/>
          </a:xfrm>
        </p:grpSpPr>
        <p:sp>
          <p:nvSpPr>
            <p:cNvPr id="126" name="Google Shape;126;p21"/>
            <p:cNvSpPr/>
            <p:nvPr/>
          </p:nvSpPr>
          <p:spPr>
            <a:xfrm>
              <a:off x="4041800" y="2528075"/>
              <a:ext cx="1887500" cy="1083000"/>
            </a:xfrm>
            <a:custGeom>
              <a:rect b="b" l="l" r="r" t="t"/>
              <a:pathLst>
                <a:path extrusionOk="0" h="43320" w="75500">
                  <a:moveTo>
                    <a:pt x="15174" y="0"/>
                  </a:moveTo>
                  <a:cubicBezTo>
                    <a:pt x="14559" y="0"/>
                    <a:pt x="13944" y="136"/>
                    <a:pt x="13475" y="408"/>
                  </a:cubicBezTo>
                  <a:lnTo>
                    <a:pt x="937" y="7645"/>
                  </a:lnTo>
                  <a:cubicBezTo>
                    <a:pt x="0" y="8187"/>
                    <a:pt x="0" y="9066"/>
                    <a:pt x="937" y="9607"/>
                  </a:cubicBezTo>
                  <a:lnTo>
                    <a:pt x="58626" y="42912"/>
                  </a:lnTo>
                  <a:cubicBezTo>
                    <a:pt x="59095" y="43184"/>
                    <a:pt x="59710" y="43320"/>
                    <a:pt x="60326" y="43320"/>
                  </a:cubicBezTo>
                  <a:cubicBezTo>
                    <a:pt x="60940" y="43320"/>
                    <a:pt x="61554" y="43184"/>
                    <a:pt x="62023" y="42914"/>
                  </a:cubicBezTo>
                  <a:lnTo>
                    <a:pt x="74561" y="35674"/>
                  </a:lnTo>
                  <a:cubicBezTo>
                    <a:pt x="75500" y="35133"/>
                    <a:pt x="75500" y="34254"/>
                    <a:pt x="74561" y="33713"/>
                  </a:cubicBezTo>
                  <a:lnTo>
                    <a:pt x="16873" y="408"/>
                  </a:lnTo>
                  <a:cubicBezTo>
                    <a:pt x="16404" y="136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506900" y="2259950"/>
              <a:ext cx="1887500" cy="1082975"/>
            </a:xfrm>
            <a:custGeom>
              <a:rect b="b" l="l" r="r" t="t"/>
              <a:pathLst>
                <a:path extrusionOk="0" h="43319" w="75500">
                  <a:moveTo>
                    <a:pt x="15174" y="0"/>
                  </a:moveTo>
                  <a:cubicBezTo>
                    <a:pt x="14560" y="0"/>
                    <a:pt x="13945" y="135"/>
                    <a:pt x="13475" y="406"/>
                  </a:cubicBezTo>
                  <a:lnTo>
                    <a:pt x="938" y="7646"/>
                  </a:lnTo>
                  <a:cubicBezTo>
                    <a:pt x="0" y="8187"/>
                    <a:pt x="0" y="9066"/>
                    <a:pt x="938" y="9607"/>
                  </a:cubicBezTo>
                  <a:lnTo>
                    <a:pt x="58627" y="42913"/>
                  </a:lnTo>
                  <a:cubicBezTo>
                    <a:pt x="59096" y="43183"/>
                    <a:pt x="59711" y="43319"/>
                    <a:pt x="60326" y="43319"/>
                  </a:cubicBezTo>
                  <a:cubicBezTo>
                    <a:pt x="60940" y="43319"/>
                    <a:pt x="61555" y="43183"/>
                    <a:pt x="62023" y="42913"/>
                  </a:cubicBezTo>
                  <a:lnTo>
                    <a:pt x="74563" y="35675"/>
                  </a:lnTo>
                  <a:cubicBezTo>
                    <a:pt x="75500" y="35132"/>
                    <a:pt x="75500" y="34255"/>
                    <a:pt x="74563" y="33713"/>
                  </a:cubicBezTo>
                  <a:lnTo>
                    <a:pt x="16874" y="406"/>
                  </a:lnTo>
                  <a:cubicBezTo>
                    <a:pt x="16404" y="135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863325" y="2691000"/>
              <a:ext cx="3057325" cy="1753850"/>
            </a:xfrm>
            <a:custGeom>
              <a:rect b="b" l="l" r="r" t="t"/>
              <a:pathLst>
                <a:path extrusionOk="0" h="70154" w="122293">
                  <a:moveTo>
                    <a:pt x="65131" y="1"/>
                  </a:moveTo>
                  <a:cubicBezTo>
                    <a:pt x="64106" y="1"/>
                    <a:pt x="63081" y="226"/>
                    <a:pt x="62299" y="677"/>
                  </a:cubicBezTo>
                  <a:lnTo>
                    <a:pt x="1565" y="35744"/>
                  </a:lnTo>
                  <a:cubicBezTo>
                    <a:pt x="1" y="36644"/>
                    <a:pt x="1" y="38108"/>
                    <a:pt x="1565" y="39012"/>
                  </a:cubicBezTo>
                  <a:lnTo>
                    <a:pt x="54331" y="69477"/>
                  </a:lnTo>
                  <a:cubicBezTo>
                    <a:pt x="55113" y="69928"/>
                    <a:pt x="56138" y="70153"/>
                    <a:pt x="57163" y="70153"/>
                  </a:cubicBezTo>
                  <a:cubicBezTo>
                    <a:pt x="58187" y="70153"/>
                    <a:pt x="59212" y="69928"/>
                    <a:pt x="59994" y="69477"/>
                  </a:cubicBezTo>
                  <a:lnTo>
                    <a:pt x="120729" y="34410"/>
                  </a:lnTo>
                  <a:cubicBezTo>
                    <a:pt x="122292" y="33508"/>
                    <a:pt x="122292" y="32045"/>
                    <a:pt x="120729" y="31141"/>
                  </a:cubicBezTo>
                  <a:lnTo>
                    <a:pt x="67962" y="677"/>
                  </a:lnTo>
                  <a:cubicBezTo>
                    <a:pt x="67180" y="226"/>
                    <a:pt x="66155" y="1"/>
                    <a:pt x="65131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899250" y="680625"/>
              <a:ext cx="200000" cy="307250"/>
            </a:xfrm>
            <a:custGeom>
              <a:rect b="b" l="l" r="r" t="t"/>
              <a:pathLst>
                <a:path extrusionOk="0" h="12290" w="8000">
                  <a:moveTo>
                    <a:pt x="7968" y="1"/>
                  </a:moveTo>
                  <a:lnTo>
                    <a:pt x="0" y="4600"/>
                  </a:lnTo>
                  <a:lnTo>
                    <a:pt x="2" y="7670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6302025" y="1360550"/>
              <a:ext cx="87325" cy="1754650"/>
            </a:xfrm>
            <a:custGeom>
              <a:rect b="b" l="l" r="r" t="t"/>
              <a:pathLst>
                <a:path extrusionOk="0" h="70186" w="3493">
                  <a:moveTo>
                    <a:pt x="2706" y="1"/>
                  </a:moveTo>
                  <a:lnTo>
                    <a:pt x="11" y="1556"/>
                  </a:lnTo>
                  <a:cubicBezTo>
                    <a:pt x="525" y="2445"/>
                    <a:pt x="836" y="3443"/>
                    <a:pt x="838" y="4348"/>
                  </a:cubicBezTo>
                  <a:cubicBezTo>
                    <a:pt x="838" y="4348"/>
                    <a:pt x="841" y="7217"/>
                    <a:pt x="834" y="7219"/>
                  </a:cubicBezTo>
                  <a:lnTo>
                    <a:pt x="831" y="68072"/>
                  </a:lnTo>
                  <a:cubicBezTo>
                    <a:pt x="831" y="68583"/>
                    <a:pt x="821" y="69711"/>
                    <a:pt x="1" y="70185"/>
                  </a:cubicBezTo>
                  <a:lnTo>
                    <a:pt x="2159" y="68939"/>
                  </a:lnTo>
                  <a:cubicBezTo>
                    <a:pt x="2893" y="68516"/>
                    <a:pt x="3488" y="67440"/>
                    <a:pt x="3488" y="66538"/>
                  </a:cubicBezTo>
                  <a:lnTo>
                    <a:pt x="3489" y="5686"/>
                  </a:lnTo>
                  <a:cubicBezTo>
                    <a:pt x="3489" y="5686"/>
                    <a:pt x="3493" y="5663"/>
                    <a:pt x="3493" y="5625"/>
                  </a:cubicBezTo>
                  <a:cubicBezTo>
                    <a:pt x="3489" y="5581"/>
                    <a:pt x="3486" y="5523"/>
                    <a:pt x="3488" y="5448"/>
                  </a:cubicBezTo>
                  <a:cubicBezTo>
                    <a:pt x="3489" y="5386"/>
                    <a:pt x="3491" y="5324"/>
                    <a:pt x="3489" y="5242"/>
                  </a:cubicBezTo>
                  <a:cubicBezTo>
                    <a:pt x="3493" y="5165"/>
                    <a:pt x="3489" y="5083"/>
                    <a:pt x="3493" y="4983"/>
                  </a:cubicBezTo>
                  <a:cubicBezTo>
                    <a:pt x="3489" y="4796"/>
                    <a:pt x="3491" y="4577"/>
                    <a:pt x="3488" y="4336"/>
                  </a:cubicBezTo>
                  <a:lnTo>
                    <a:pt x="3488" y="3814"/>
                  </a:lnTo>
                  <a:cubicBezTo>
                    <a:pt x="3488" y="3446"/>
                    <a:pt x="3489" y="3043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5098300" y="704675"/>
              <a:ext cx="1224725" cy="2415250"/>
            </a:xfrm>
            <a:custGeom>
              <a:rect b="b" l="l" r="r" t="t"/>
              <a:pathLst>
                <a:path extrusionOk="0" h="96610" w="48989">
                  <a:moveTo>
                    <a:pt x="1036" y="1"/>
                  </a:moveTo>
                  <a:cubicBezTo>
                    <a:pt x="1026" y="1"/>
                    <a:pt x="1015" y="1"/>
                    <a:pt x="1005" y="1"/>
                  </a:cubicBezTo>
                  <a:cubicBezTo>
                    <a:pt x="903" y="3"/>
                    <a:pt x="801" y="8"/>
                    <a:pt x="699" y="20"/>
                  </a:cubicBezTo>
                  <a:cubicBezTo>
                    <a:pt x="599" y="28"/>
                    <a:pt x="501" y="45"/>
                    <a:pt x="404" y="70"/>
                  </a:cubicBezTo>
                  <a:cubicBezTo>
                    <a:pt x="320" y="90"/>
                    <a:pt x="238" y="113"/>
                    <a:pt x="158" y="143"/>
                  </a:cubicBezTo>
                  <a:cubicBezTo>
                    <a:pt x="136" y="146"/>
                    <a:pt x="115" y="155"/>
                    <a:pt x="100" y="170"/>
                  </a:cubicBezTo>
                  <a:cubicBezTo>
                    <a:pt x="66" y="178"/>
                    <a:pt x="34" y="188"/>
                    <a:pt x="4" y="203"/>
                  </a:cubicBezTo>
                  <a:lnTo>
                    <a:pt x="1" y="212"/>
                  </a:lnTo>
                  <a:lnTo>
                    <a:pt x="33" y="8256"/>
                  </a:lnTo>
                  <a:lnTo>
                    <a:pt x="39" y="11326"/>
                  </a:lnTo>
                  <a:lnTo>
                    <a:pt x="250" y="66734"/>
                  </a:lnTo>
                  <a:cubicBezTo>
                    <a:pt x="255" y="68535"/>
                    <a:pt x="1530" y="70729"/>
                    <a:pt x="3099" y="71628"/>
                  </a:cubicBezTo>
                  <a:lnTo>
                    <a:pt x="38362" y="91779"/>
                  </a:lnTo>
                  <a:lnTo>
                    <a:pt x="46148" y="96230"/>
                  </a:lnTo>
                  <a:cubicBezTo>
                    <a:pt x="46600" y="96487"/>
                    <a:pt x="47027" y="96609"/>
                    <a:pt x="47406" y="96609"/>
                  </a:cubicBezTo>
                  <a:cubicBezTo>
                    <a:pt x="48343" y="96609"/>
                    <a:pt x="48989" y="95867"/>
                    <a:pt x="48989" y="94583"/>
                  </a:cubicBezTo>
                  <a:lnTo>
                    <a:pt x="48989" y="33445"/>
                  </a:lnTo>
                  <a:lnTo>
                    <a:pt x="48989" y="30585"/>
                  </a:lnTo>
                  <a:cubicBezTo>
                    <a:pt x="48987" y="29679"/>
                    <a:pt x="48671" y="28677"/>
                    <a:pt x="48161" y="27793"/>
                  </a:cubicBezTo>
                  <a:cubicBezTo>
                    <a:pt x="47632" y="26876"/>
                    <a:pt x="46964" y="26171"/>
                    <a:pt x="46150" y="25684"/>
                  </a:cubicBezTo>
                  <a:lnTo>
                    <a:pt x="43672" y="24254"/>
                  </a:lnTo>
                  <a:lnTo>
                    <a:pt x="43669" y="24248"/>
                  </a:lnTo>
                  <a:lnTo>
                    <a:pt x="2135" y="272"/>
                  </a:lnTo>
                  <a:cubicBezTo>
                    <a:pt x="2071" y="240"/>
                    <a:pt x="1999" y="207"/>
                    <a:pt x="1929" y="178"/>
                  </a:cubicBezTo>
                  <a:cubicBezTo>
                    <a:pt x="1852" y="146"/>
                    <a:pt x="1774" y="120"/>
                    <a:pt x="1693" y="96"/>
                  </a:cubicBezTo>
                  <a:lnTo>
                    <a:pt x="1541" y="55"/>
                  </a:lnTo>
                  <a:cubicBezTo>
                    <a:pt x="1465" y="40"/>
                    <a:pt x="1388" y="28"/>
                    <a:pt x="1311" y="21"/>
                  </a:cubicBezTo>
                  <a:cubicBezTo>
                    <a:pt x="1221" y="8"/>
                    <a:pt x="1128" y="1"/>
                    <a:pt x="1036" y="1"/>
                  </a:cubicBez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932450" y="744250"/>
              <a:ext cx="1346875" cy="2441925"/>
            </a:xfrm>
            <a:custGeom>
              <a:rect b="b" l="l" r="r" t="t"/>
              <a:pathLst>
                <a:path extrusionOk="0" h="97677" w="53875">
                  <a:moveTo>
                    <a:pt x="7559" y="0"/>
                  </a:moveTo>
                  <a:lnTo>
                    <a:pt x="0" y="4356"/>
                  </a:lnTo>
                  <a:lnTo>
                    <a:pt x="46320" y="31102"/>
                  </a:lnTo>
                  <a:lnTo>
                    <a:pt x="46219" y="97676"/>
                  </a:lnTo>
                  <a:lnTo>
                    <a:pt x="53056" y="93728"/>
                  </a:lnTo>
                  <a:cubicBezTo>
                    <a:pt x="53562" y="93437"/>
                    <a:pt x="53873" y="92898"/>
                    <a:pt x="53873" y="92313"/>
                  </a:cubicBezTo>
                  <a:lnTo>
                    <a:pt x="53875" y="28626"/>
                  </a:lnTo>
                  <a:cubicBezTo>
                    <a:pt x="53875" y="27458"/>
                    <a:pt x="53253" y="26379"/>
                    <a:pt x="52241" y="25796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087925" y="1419025"/>
              <a:ext cx="191450" cy="1767150"/>
            </a:xfrm>
            <a:custGeom>
              <a:rect b="b" l="l" r="r" t="t"/>
              <a:pathLst>
                <a:path extrusionOk="0" h="70686" w="7658">
                  <a:moveTo>
                    <a:pt x="7218" y="1"/>
                  </a:moveTo>
                  <a:lnTo>
                    <a:pt x="101" y="4111"/>
                  </a:lnTo>
                  <a:lnTo>
                    <a:pt x="0" y="70685"/>
                  </a:lnTo>
                  <a:lnTo>
                    <a:pt x="6837" y="66739"/>
                  </a:lnTo>
                  <a:cubicBezTo>
                    <a:pt x="7343" y="66446"/>
                    <a:pt x="7654" y="65907"/>
                    <a:pt x="7654" y="65324"/>
                  </a:cubicBezTo>
                  <a:lnTo>
                    <a:pt x="7656" y="1637"/>
                  </a:lnTo>
                  <a:cubicBezTo>
                    <a:pt x="7658" y="1062"/>
                    <a:pt x="7505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935575" y="727825"/>
              <a:ext cx="217575" cy="121525"/>
            </a:xfrm>
            <a:custGeom>
              <a:rect b="b" l="l" r="r" t="t"/>
              <a:pathLst>
                <a:path extrusionOk="0" h="4861" w="8703">
                  <a:moveTo>
                    <a:pt x="7752" y="0"/>
                  </a:moveTo>
                  <a:cubicBezTo>
                    <a:pt x="7441" y="0"/>
                    <a:pt x="7098" y="82"/>
                    <a:pt x="6826" y="240"/>
                  </a:cubicBezTo>
                  <a:lnTo>
                    <a:pt x="554" y="3854"/>
                  </a:lnTo>
                  <a:cubicBezTo>
                    <a:pt x="84" y="4124"/>
                    <a:pt x="1" y="4515"/>
                    <a:pt x="368" y="4727"/>
                  </a:cubicBezTo>
                  <a:cubicBezTo>
                    <a:pt x="523" y="4817"/>
                    <a:pt x="733" y="4860"/>
                    <a:pt x="959" y="4860"/>
                  </a:cubicBezTo>
                  <a:cubicBezTo>
                    <a:pt x="1270" y="4860"/>
                    <a:pt x="1612" y="4778"/>
                    <a:pt x="1884" y="4620"/>
                  </a:cubicBezTo>
                  <a:lnTo>
                    <a:pt x="8149" y="1003"/>
                  </a:lnTo>
                  <a:cubicBezTo>
                    <a:pt x="8619" y="733"/>
                    <a:pt x="8702" y="342"/>
                    <a:pt x="8336" y="131"/>
                  </a:cubicBezTo>
                  <a:cubicBezTo>
                    <a:pt x="8184" y="43"/>
                    <a:pt x="7976" y="0"/>
                    <a:pt x="775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6036425" y="1513850"/>
              <a:ext cx="87400" cy="1754650"/>
            </a:xfrm>
            <a:custGeom>
              <a:rect b="b" l="l" r="r" t="t"/>
              <a:pathLst>
                <a:path extrusionOk="0" h="70186" w="3496">
                  <a:moveTo>
                    <a:pt x="2707" y="1"/>
                  </a:moveTo>
                  <a:lnTo>
                    <a:pt x="0" y="1563"/>
                  </a:lnTo>
                  <a:cubicBezTo>
                    <a:pt x="515" y="2453"/>
                    <a:pt x="831" y="3447"/>
                    <a:pt x="831" y="4361"/>
                  </a:cubicBezTo>
                  <a:cubicBezTo>
                    <a:pt x="831" y="4361"/>
                    <a:pt x="832" y="7215"/>
                    <a:pt x="836" y="7220"/>
                  </a:cubicBezTo>
                  <a:lnTo>
                    <a:pt x="831" y="37852"/>
                  </a:lnTo>
                  <a:lnTo>
                    <a:pt x="832" y="68072"/>
                  </a:lnTo>
                  <a:cubicBezTo>
                    <a:pt x="832" y="68553"/>
                    <a:pt x="849" y="69696"/>
                    <a:pt x="0" y="70185"/>
                  </a:cubicBezTo>
                  <a:cubicBezTo>
                    <a:pt x="0" y="70185"/>
                    <a:pt x="1816" y="69139"/>
                    <a:pt x="2159" y="68940"/>
                  </a:cubicBezTo>
                  <a:cubicBezTo>
                    <a:pt x="2892" y="68516"/>
                    <a:pt x="3487" y="67442"/>
                    <a:pt x="3487" y="66540"/>
                  </a:cubicBezTo>
                  <a:lnTo>
                    <a:pt x="3487" y="39391"/>
                  </a:lnTo>
                  <a:cubicBezTo>
                    <a:pt x="3487" y="39391"/>
                    <a:pt x="3492" y="5686"/>
                    <a:pt x="3491" y="5673"/>
                  </a:cubicBezTo>
                  <a:lnTo>
                    <a:pt x="3491" y="5553"/>
                  </a:lnTo>
                  <a:cubicBezTo>
                    <a:pt x="3494" y="5339"/>
                    <a:pt x="3496" y="4908"/>
                    <a:pt x="3491" y="4336"/>
                  </a:cubicBezTo>
                  <a:lnTo>
                    <a:pt x="3491" y="3815"/>
                  </a:lnTo>
                  <a:cubicBezTo>
                    <a:pt x="3489" y="3446"/>
                    <a:pt x="3491" y="3043"/>
                    <a:pt x="3489" y="2622"/>
                  </a:cubicBezTo>
                  <a:cubicBezTo>
                    <a:pt x="3487" y="1770"/>
                    <a:pt x="3193" y="829"/>
                    <a:pt x="2707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832825" y="809000"/>
              <a:ext cx="1224500" cy="2464325"/>
            </a:xfrm>
            <a:custGeom>
              <a:rect b="b" l="l" r="r" t="t"/>
              <a:pathLst>
                <a:path extrusionOk="0" h="98573" w="48980">
                  <a:moveTo>
                    <a:pt x="5" y="0"/>
                  </a:moveTo>
                  <a:lnTo>
                    <a:pt x="5" y="0"/>
                  </a:lnTo>
                  <a:cubicBezTo>
                    <a:pt x="1" y="38"/>
                    <a:pt x="1" y="76"/>
                    <a:pt x="5" y="113"/>
                  </a:cubicBezTo>
                  <a:lnTo>
                    <a:pt x="5" y="113"/>
                  </a:lnTo>
                  <a:lnTo>
                    <a:pt x="5" y="0"/>
                  </a:lnTo>
                  <a:close/>
                  <a:moveTo>
                    <a:pt x="5" y="113"/>
                  </a:moveTo>
                  <a:lnTo>
                    <a:pt x="15" y="68295"/>
                  </a:lnTo>
                  <a:cubicBezTo>
                    <a:pt x="15" y="70099"/>
                    <a:pt x="1295" y="72290"/>
                    <a:pt x="2863" y="73189"/>
                  </a:cubicBezTo>
                  <a:lnTo>
                    <a:pt x="46139" y="98192"/>
                  </a:lnTo>
                  <a:cubicBezTo>
                    <a:pt x="46591" y="98450"/>
                    <a:pt x="47018" y="98573"/>
                    <a:pt x="47397" y="98573"/>
                  </a:cubicBezTo>
                  <a:cubicBezTo>
                    <a:pt x="48331" y="98573"/>
                    <a:pt x="48974" y="97830"/>
                    <a:pt x="48978" y="96545"/>
                  </a:cubicBezTo>
                  <a:lnTo>
                    <a:pt x="48980" y="87606"/>
                  </a:lnTo>
                  <a:lnTo>
                    <a:pt x="48976" y="35409"/>
                  </a:lnTo>
                  <a:lnTo>
                    <a:pt x="48978" y="32547"/>
                  </a:lnTo>
                  <a:cubicBezTo>
                    <a:pt x="48976" y="31643"/>
                    <a:pt x="48655" y="30642"/>
                    <a:pt x="48146" y="29758"/>
                  </a:cubicBezTo>
                  <a:cubicBezTo>
                    <a:pt x="47616" y="28814"/>
                    <a:pt x="46930" y="28138"/>
                    <a:pt x="46138" y="27642"/>
                  </a:cubicBezTo>
                  <a:lnTo>
                    <a:pt x="43668" y="26213"/>
                  </a:lnTo>
                  <a:lnTo>
                    <a:pt x="43665" y="26208"/>
                  </a:lnTo>
                  <a:lnTo>
                    <a:pt x="10657" y="7154"/>
                  </a:lnTo>
                  <a:lnTo>
                    <a:pt x="2831" y="2635"/>
                  </a:lnTo>
                  <a:lnTo>
                    <a:pt x="1178" y="1679"/>
                  </a:lnTo>
                  <a:cubicBezTo>
                    <a:pt x="973" y="1557"/>
                    <a:pt x="779" y="1417"/>
                    <a:pt x="602" y="1258"/>
                  </a:cubicBezTo>
                  <a:cubicBezTo>
                    <a:pt x="522" y="1185"/>
                    <a:pt x="448" y="1106"/>
                    <a:pt x="383" y="1021"/>
                  </a:cubicBezTo>
                  <a:cubicBezTo>
                    <a:pt x="316" y="942"/>
                    <a:pt x="256" y="857"/>
                    <a:pt x="206" y="769"/>
                  </a:cubicBezTo>
                  <a:cubicBezTo>
                    <a:pt x="174" y="712"/>
                    <a:pt x="146" y="652"/>
                    <a:pt x="119" y="592"/>
                  </a:cubicBezTo>
                  <a:cubicBezTo>
                    <a:pt x="94" y="535"/>
                    <a:pt x="74" y="475"/>
                    <a:pt x="62" y="414"/>
                  </a:cubicBezTo>
                  <a:cubicBezTo>
                    <a:pt x="46" y="373"/>
                    <a:pt x="36" y="331"/>
                    <a:pt x="34" y="287"/>
                  </a:cubicBezTo>
                  <a:cubicBezTo>
                    <a:pt x="19" y="247"/>
                    <a:pt x="12" y="204"/>
                    <a:pt x="14" y="162"/>
                  </a:cubicBezTo>
                  <a:cubicBezTo>
                    <a:pt x="10" y="146"/>
                    <a:pt x="7" y="129"/>
                    <a:pt x="5" y="113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832875" y="642425"/>
              <a:ext cx="1536800" cy="910550"/>
            </a:xfrm>
            <a:custGeom>
              <a:rect b="b" l="l" r="r" t="t"/>
              <a:pathLst>
                <a:path extrusionOk="0" h="36422" w="61472">
                  <a:moveTo>
                    <a:pt x="11623" y="0"/>
                  </a:moveTo>
                  <a:cubicBezTo>
                    <a:pt x="10598" y="0"/>
                    <a:pt x="9573" y="226"/>
                    <a:pt x="8792" y="677"/>
                  </a:cubicBezTo>
                  <a:lnTo>
                    <a:pt x="1176" y="5074"/>
                  </a:lnTo>
                  <a:cubicBezTo>
                    <a:pt x="416" y="5512"/>
                    <a:pt x="30" y="6083"/>
                    <a:pt x="0" y="6658"/>
                  </a:cubicBezTo>
                  <a:lnTo>
                    <a:pt x="3" y="6665"/>
                  </a:lnTo>
                  <a:lnTo>
                    <a:pt x="3" y="6770"/>
                  </a:lnTo>
                  <a:cubicBezTo>
                    <a:pt x="7" y="6790"/>
                    <a:pt x="8" y="6805"/>
                    <a:pt x="12" y="6825"/>
                  </a:cubicBezTo>
                  <a:cubicBezTo>
                    <a:pt x="12" y="6867"/>
                    <a:pt x="18" y="6910"/>
                    <a:pt x="32" y="6950"/>
                  </a:cubicBezTo>
                  <a:cubicBezTo>
                    <a:pt x="34" y="6994"/>
                    <a:pt x="44" y="7037"/>
                    <a:pt x="60" y="7077"/>
                  </a:cubicBezTo>
                  <a:cubicBezTo>
                    <a:pt x="72" y="7139"/>
                    <a:pt x="90" y="7199"/>
                    <a:pt x="117" y="7256"/>
                  </a:cubicBezTo>
                  <a:cubicBezTo>
                    <a:pt x="144" y="7316"/>
                    <a:pt x="171" y="7375"/>
                    <a:pt x="204" y="7432"/>
                  </a:cubicBezTo>
                  <a:cubicBezTo>
                    <a:pt x="254" y="7522"/>
                    <a:pt x="314" y="7607"/>
                    <a:pt x="379" y="7686"/>
                  </a:cubicBezTo>
                  <a:cubicBezTo>
                    <a:pt x="446" y="7769"/>
                    <a:pt x="520" y="7848"/>
                    <a:pt x="600" y="7921"/>
                  </a:cubicBezTo>
                  <a:cubicBezTo>
                    <a:pt x="777" y="8080"/>
                    <a:pt x="971" y="8222"/>
                    <a:pt x="1175" y="8344"/>
                  </a:cubicBezTo>
                  <a:lnTo>
                    <a:pt x="2829" y="9298"/>
                  </a:lnTo>
                  <a:lnTo>
                    <a:pt x="10655" y="13817"/>
                  </a:lnTo>
                  <a:lnTo>
                    <a:pt x="43663" y="32871"/>
                  </a:lnTo>
                  <a:lnTo>
                    <a:pt x="43666" y="32876"/>
                  </a:lnTo>
                  <a:lnTo>
                    <a:pt x="46136" y="34305"/>
                  </a:lnTo>
                  <a:lnTo>
                    <a:pt x="46144" y="34306"/>
                  </a:lnTo>
                  <a:cubicBezTo>
                    <a:pt x="46928" y="34761"/>
                    <a:pt x="47629" y="35533"/>
                    <a:pt x="48144" y="36421"/>
                  </a:cubicBezTo>
                  <a:lnTo>
                    <a:pt x="50851" y="34859"/>
                  </a:lnTo>
                  <a:cubicBezTo>
                    <a:pt x="50374" y="34024"/>
                    <a:pt x="49708" y="33299"/>
                    <a:pt x="48971" y="32871"/>
                  </a:cubicBezTo>
                  <a:cubicBezTo>
                    <a:pt x="48607" y="32659"/>
                    <a:pt x="48258" y="32460"/>
                    <a:pt x="47938" y="32275"/>
                  </a:cubicBezTo>
                  <a:lnTo>
                    <a:pt x="47486" y="32014"/>
                  </a:lnTo>
                  <a:cubicBezTo>
                    <a:pt x="46994" y="31725"/>
                    <a:pt x="46622" y="31509"/>
                    <a:pt x="46433" y="31407"/>
                  </a:cubicBezTo>
                  <a:lnTo>
                    <a:pt x="46329" y="31346"/>
                  </a:lnTo>
                  <a:cubicBezTo>
                    <a:pt x="46324" y="31344"/>
                    <a:pt x="46321" y="31342"/>
                    <a:pt x="46318" y="31337"/>
                  </a:cubicBezTo>
                  <a:lnTo>
                    <a:pt x="10650" y="10746"/>
                  </a:lnTo>
                  <a:lnTo>
                    <a:pt x="4784" y="7361"/>
                  </a:lnTo>
                  <a:cubicBezTo>
                    <a:pt x="4162" y="7004"/>
                    <a:pt x="4162" y="6414"/>
                    <a:pt x="4785" y="6055"/>
                  </a:cubicBezTo>
                  <a:lnTo>
                    <a:pt x="10486" y="2763"/>
                  </a:lnTo>
                  <a:cubicBezTo>
                    <a:pt x="10528" y="2737"/>
                    <a:pt x="10571" y="2717"/>
                    <a:pt x="10618" y="2702"/>
                  </a:cubicBezTo>
                  <a:cubicBezTo>
                    <a:pt x="10646" y="2680"/>
                    <a:pt x="10680" y="2667"/>
                    <a:pt x="10715" y="2660"/>
                  </a:cubicBezTo>
                  <a:cubicBezTo>
                    <a:pt x="10732" y="2645"/>
                    <a:pt x="10752" y="2636"/>
                    <a:pt x="10775" y="2633"/>
                  </a:cubicBezTo>
                  <a:cubicBezTo>
                    <a:pt x="10855" y="2603"/>
                    <a:pt x="10935" y="2580"/>
                    <a:pt x="11019" y="2560"/>
                  </a:cubicBezTo>
                  <a:cubicBezTo>
                    <a:pt x="11116" y="2535"/>
                    <a:pt x="11214" y="2518"/>
                    <a:pt x="11315" y="2510"/>
                  </a:cubicBezTo>
                  <a:cubicBezTo>
                    <a:pt x="11417" y="2498"/>
                    <a:pt x="11519" y="2493"/>
                    <a:pt x="11622" y="2491"/>
                  </a:cubicBezTo>
                  <a:cubicBezTo>
                    <a:pt x="11632" y="2491"/>
                    <a:pt x="11643" y="2491"/>
                    <a:pt x="11653" y="2491"/>
                  </a:cubicBezTo>
                  <a:cubicBezTo>
                    <a:pt x="11744" y="2491"/>
                    <a:pt x="11836" y="2498"/>
                    <a:pt x="11928" y="2511"/>
                  </a:cubicBezTo>
                  <a:cubicBezTo>
                    <a:pt x="12005" y="2518"/>
                    <a:pt x="12082" y="2530"/>
                    <a:pt x="12157" y="2545"/>
                  </a:cubicBezTo>
                  <a:lnTo>
                    <a:pt x="12309" y="2586"/>
                  </a:lnTo>
                  <a:cubicBezTo>
                    <a:pt x="12391" y="2605"/>
                    <a:pt x="12469" y="2633"/>
                    <a:pt x="12546" y="2668"/>
                  </a:cubicBezTo>
                  <a:cubicBezTo>
                    <a:pt x="12615" y="2697"/>
                    <a:pt x="12686" y="2732"/>
                    <a:pt x="12750" y="2762"/>
                  </a:cubicBezTo>
                  <a:lnTo>
                    <a:pt x="54284" y="26738"/>
                  </a:lnTo>
                  <a:lnTo>
                    <a:pt x="54289" y="26734"/>
                  </a:lnTo>
                  <a:lnTo>
                    <a:pt x="56772" y="28171"/>
                  </a:lnTo>
                  <a:cubicBezTo>
                    <a:pt x="57555" y="28624"/>
                    <a:pt x="58264" y="29392"/>
                    <a:pt x="58777" y="30283"/>
                  </a:cubicBezTo>
                  <a:lnTo>
                    <a:pt x="61472" y="28726"/>
                  </a:lnTo>
                  <a:cubicBezTo>
                    <a:pt x="60997" y="27890"/>
                    <a:pt x="60329" y="27165"/>
                    <a:pt x="59592" y="26739"/>
                  </a:cubicBezTo>
                  <a:cubicBezTo>
                    <a:pt x="59228" y="26525"/>
                    <a:pt x="58879" y="26328"/>
                    <a:pt x="58560" y="26141"/>
                  </a:cubicBezTo>
                  <a:lnTo>
                    <a:pt x="58108" y="25882"/>
                  </a:lnTo>
                  <a:cubicBezTo>
                    <a:pt x="57901" y="25758"/>
                    <a:pt x="57711" y="25650"/>
                    <a:pt x="57549" y="25555"/>
                  </a:cubicBezTo>
                  <a:cubicBezTo>
                    <a:pt x="57462" y="25508"/>
                    <a:pt x="57392" y="25464"/>
                    <a:pt x="57325" y="25428"/>
                  </a:cubicBezTo>
                  <a:cubicBezTo>
                    <a:pt x="57255" y="25386"/>
                    <a:pt x="57200" y="25356"/>
                    <a:pt x="57146" y="25327"/>
                  </a:cubicBezTo>
                  <a:cubicBezTo>
                    <a:pt x="57079" y="25291"/>
                    <a:pt x="57031" y="25257"/>
                    <a:pt x="56994" y="25234"/>
                  </a:cubicBezTo>
                  <a:cubicBezTo>
                    <a:pt x="56961" y="25215"/>
                    <a:pt x="56939" y="25205"/>
                    <a:pt x="56939" y="25205"/>
                  </a:cubicBezTo>
                  <a:lnTo>
                    <a:pt x="14454" y="677"/>
                  </a:lnTo>
                  <a:cubicBezTo>
                    <a:pt x="13673" y="226"/>
                    <a:pt x="12648" y="0"/>
                    <a:pt x="11623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458200" y="1039975"/>
              <a:ext cx="200000" cy="307250"/>
            </a:xfrm>
            <a:custGeom>
              <a:rect b="b" l="l" r="r" t="t"/>
              <a:pathLst>
                <a:path extrusionOk="0" h="12290" w="8000">
                  <a:moveTo>
                    <a:pt x="7968" y="1"/>
                  </a:moveTo>
                  <a:lnTo>
                    <a:pt x="0" y="4602"/>
                  </a:lnTo>
                  <a:lnTo>
                    <a:pt x="2" y="7671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5860975" y="1719900"/>
              <a:ext cx="87325" cy="1677650"/>
            </a:xfrm>
            <a:custGeom>
              <a:rect b="b" l="l" r="r" t="t"/>
              <a:pathLst>
                <a:path extrusionOk="0" h="67106" w="3493">
                  <a:moveTo>
                    <a:pt x="2706" y="1"/>
                  </a:moveTo>
                  <a:lnTo>
                    <a:pt x="11" y="1556"/>
                  </a:lnTo>
                  <a:cubicBezTo>
                    <a:pt x="526" y="2447"/>
                    <a:pt x="836" y="3444"/>
                    <a:pt x="838" y="4348"/>
                  </a:cubicBezTo>
                  <a:cubicBezTo>
                    <a:pt x="838" y="4348"/>
                    <a:pt x="840" y="7217"/>
                    <a:pt x="835" y="7220"/>
                  </a:cubicBezTo>
                  <a:lnTo>
                    <a:pt x="831" y="64991"/>
                  </a:lnTo>
                  <a:cubicBezTo>
                    <a:pt x="831" y="65502"/>
                    <a:pt x="821" y="66631"/>
                    <a:pt x="1" y="67106"/>
                  </a:cubicBezTo>
                  <a:lnTo>
                    <a:pt x="2160" y="65860"/>
                  </a:lnTo>
                  <a:cubicBezTo>
                    <a:pt x="2893" y="65437"/>
                    <a:pt x="3488" y="64361"/>
                    <a:pt x="3488" y="63459"/>
                  </a:cubicBezTo>
                  <a:lnTo>
                    <a:pt x="3490" y="5688"/>
                  </a:lnTo>
                  <a:cubicBezTo>
                    <a:pt x="3490" y="5688"/>
                    <a:pt x="3493" y="5664"/>
                    <a:pt x="3493" y="5626"/>
                  </a:cubicBezTo>
                  <a:cubicBezTo>
                    <a:pt x="3490" y="5583"/>
                    <a:pt x="3486" y="5524"/>
                    <a:pt x="3488" y="5447"/>
                  </a:cubicBezTo>
                  <a:cubicBezTo>
                    <a:pt x="3490" y="5385"/>
                    <a:pt x="3491" y="5324"/>
                    <a:pt x="3490" y="5242"/>
                  </a:cubicBezTo>
                  <a:cubicBezTo>
                    <a:pt x="3491" y="5167"/>
                    <a:pt x="3490" y="5085"/>
                    <a:pt x="3491" y="4984"/>
                  </a:cubicBezTo>
                  <a:cubicBezTo>
                    <a:pt x="3488" y="4796"/>
                    <a:pt x="3491" y="4577"/>
                    <a:pt x="3488" y="4336"/>
                  </a:cubicBezTo>
                  <a:lnTo>
                    <a:pt x="3488" y="3815"/>
                  </a:lnTo>
                  <a:cubicBezTo>
                    <a:pt x="3488" y="3446"/>
                    <a:pt x="3490" y="3045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4657275" y="1064025"/>
              <a:ext cx="1224700" cy="2338200"/>
            </a:xfrm>
            <a:custGeom>
              <a:rect b="b" l="l" r="r" t="t"/>
              <a:pathLst>
                <a:path extrusionOk="0" h="93528" w="48988">
                  <a:moveTo>
                    <a:pt x="1049" y="0"/>
                  </a:moveTo>
                  <a:cubicBezTo>
                    <a:pt x="1034" y="0"/>
                    <a:pt x="1019" y="0"/>
                    <a:pt x="1004" y="1"/>
                  </a:cubicBezTo>
                  <a:cubicBezTo>
                    <a:pt x="902" y="1"/>
                    <a:pt x="800" y="8"/>
                    <a:pt x="699" y="19"/>
                  </a:cubicBezTo>
                  <a:cubicBezTo>
                    <a:pt x="598" y="26"/>
                    <a:pt x="500" y="43"/>
                    <a:pt x="403" y="69"/>
                  </a:cubicBezTo>
                  <a:cubicBezTo>
                    <a:pt x="319" y="88"/>
                    <a:pt x="237" y="113"/>
                    <a:pt x="157" y="143"/>
                  </a:cubicBezTo>
                  <a:cubicBezTo>
                    <a:pt x="135" y="145"/>
                    <a:pt x="114" y="155"/>
                    <a:pt x="99" y="170"/>
                  </a:cubicBezTo>
                  <a:cubicBezTo>
                    <a:pt x="65" y="176"/>
                    <a:pt x="34" y="188"/>
                    <a:pt x="3" y="201"/>
                  </a:cubicBezTo>
                  <a:lnTo>
                    <a:pt x="0" y="210"/>
                  </a:lnTo>
                  <a:lnTo>
                    <a:pt x="32" y="8255"/>
                  </a:lnTo>
                  <a:lnTo>
                    <a:pt x="39" y="11325"/>
                  </a:lnTo>
                  <a:lnTo>
                    <a:pt x="249" y="63651"/>
                  </a:lnTo>
                  <a:cubicBezTo>
                    <a:pt x="254" y="65452"/>
                    <a:pt x="1529" y="67646"/>
                    <a:pt x="3096" y="68545"/>
                  </a:cubicBezTo>
                  <a:lnTo>
                    <a:pt x="38361" y="88696"/>
                  </a:lnTo>
                  <a:lnTo>
                    <a:pt x="46147" y="93147"/>
                  </a:lnTo>
                  <a:cubicBezTo>
                    <a:pt x="46599" y="93405"/>
                    <a:pt x="47027" y="93527"/>
                    <a:pt x="47407" y="93527"/>
                  </a:cubicBezTo>
                  <a:cubicBezTo>
                    <a:pt x="48343" y="93527"/>
                    <a:pt x="48988" y="92784"/>
                    <a:pt x="48988" y="91500"/>
                  </a:cubicBezTo>
                  <a:lnTo>
                    <a:pt x="48988" y="33443"/>
                  </a:lnTo>
                  <a:lnTo>
                    <a:pt x="48988" y="30583"/>
                  </a:lnTo>
                  <a:cubicBezTo>
                    <a:pt x="48986" y="29677"/>
                    <a:pt x="48672" y="28673"/>
                    <a:pt x="48161" y="27791"/>
                  </a:cubicBezTo>
                  <a:cubicBezTo>
                    <a:pt x="47631" y="26875"/>
                    <a:pt x="46963" y="26170"/>
                    <a:pt x="46149" y="25683"/>
                  </a:cubicBezTo>
                  <a:lnTo>
                    <a:pt x="43671" y="24254"/>
                  </a:lnTo>
                  <a:lnTo>
                    <a:pt x="43668" y="24247"/>
                  </a:lnTo>
                  <a:lnTo>
                    <a:pt x="2134" y="272"/>
                  </a:lnTo>
                  <a:cubicBezTo>
                    <a:pt x="2070" y="240"/>
                    <a:pt x="1998" y="206"/>
                    <a:pt x="1928" y="178"/>
                  </a:cubicBezTo>
                  <a:cubicBezTo>
                    <a:pt x="1851" y="146"/>
                    <a:pt x="1773" y="118"/>
                    <a:pt x="1693" y="94"/>
                  </a:cubicBezTo>
                  <a:lnTo>
                    <a:pt x="1541" y="54"/>
                  </a:lnTo>
                  <a:cubicBezTo>
                    <a:pt x="1464" y="39"/>
                    <a:pt x="1387" y="28"/>
                    <a:pt x="1310" y="21"/>
                  </a:cubicBezTo>
                  <a:cubicBezTo>
                    <a:pt x="1225" y="8"/>
                    <a:pt x="1137" y="0"/>
                    <a:pt x="1049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491400" y="1103600"/>
              <a:ext cx="1346875" cy="2364975"/>
            </a:xfrm>
            <a:custGeom>
              <a:rect b="b" l="l" r="r" t="t"/>
              <a:pathLst>
                <a:path extrusionOk="0" h="94599" w="53875">
                  <a:moveTo>
                    <a:pt x="7559" y="0"/>
                  </a:moveTo>
                  <a:lnTo>
                    <a:pt x="0" y="4356"/>
                  </a:lnTo>
                  <a:lnTo>
                    <a:pt x="46318" y="31102"/>
                  </a:lnTo>
                  <a:lnTo>
                    <a:pt x="46219" y="94598"/>
                  </a:lnTo>
                  <a:lnTo>
                    <a:pt x="53056" y="90650"/>
                  </a:lnTo>
                  <a:cubicBezTo>
                    <a:pt x="53563" y="90358"/>
                    <a:pt x="53873" y="89818"/>
                    <a:pt x="53873" y="89235"/>
                  </a:cubicBezTo>
                  <a:lnTo>
                    <a:pt x="53875" y="28627"/>
                  </a:lnTo>
                  <a:cubicBezTo>
                    <a:pt x="53875" y="27459"/>
                    <a:pt x="53252" y="26380"/>
                    <a:pt x="52241" y="25795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5646875" y="1778375"/>
              <a:ext cx="191400" cy="1690200"/>
            </a:xfrm>
            <a:custGeom>
              <a:rect b="b" l="l" r="r" t="t"/>
              <a:pathLst>
                <a:path extrusionOk="0" h="67608" w="7656">
                  <a:moveTo>
                    <a:pt x="7218" y="1"/>
                  </a:moveTo>
                  <a:lnTo>
                    <a:pt x="99" y="4111"/>
                  </a:lnTo>
                  <a:lnTo>
                    <a:pt x="0" y="67607"/>
                  </a:lnTo>
                  <a:lnTo>
                    <a:pt x="6837" y="63659"/>
                  </a:lnTo>
                  <a:cubicBezTo>
                    <a:pt x="7344" y="63367"/>
                    <a:pt x="7654" y="62829"/>
                    <a:pt x="7654" y="62244"/>
                  </a:cubicBezTo>
                  <a:lnTo>
                    <a:pt x="7656" y="1636"/>
                  </a:lnTo>
                  <a:cubicBezTo>
                    <a:pt x="7656" y="1062"/>
                    <a:pt x="7506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494525" y="1087175"/>
              <a:ext cx="217575" cy="121550"/>
            </a:xfrm>
            <a:custGeom>
              <a:rect b="b" l="l" r="r" t="t"/>
              <a:pathLst>
                <a:path extrusionOk="0" h="4862" w="8703">
                  <a:moveTo>
                    <a:pt x="7748" y="1"/>
                  </a:moveTo>
                  <a:cubicBezTo>
                    <a:pt x="7438" y="1"/>
                    <a:pt x="7097" y="83"/>
                    <a:pt x="6826" y="239"/>
                  </a:cubicBezTo>
                  <a:lnTo>
                    <a:pt x="554" y="3853"/>
                  </a:lnTo>
                  <a:cubicBezTo>
                    <a:pt x="84" y="4124"/>
                    <a:pt x="1" y="4517"/>
                    <a:pt x="368" y="4729"/>
                  </a:cubicBezTo>
                  <a:cubicBezTo>
                    <a:pt x="523" y="4818"/>
                    <a:pt x="733" y="4862"/>
                    <a:pt x="959" y="4862"/>
                  </a:cubicBezTo>
                  <a:cubicBezTo>
                    <a:pt x="1270" y="4862"/>
                    <a:pt x="1612" y="4780"/>
                    <a:pt x="1884" y="4622"/>
                  </a:cubicBezTo>
                  <a:lnTo>
                    <a:pt x="8149" y="1005"/>
                  </a:lnTo>
                  <a:cubicBezTo>
                    <a:pt x="8619" y="734"/>
                    <a:pt x="8702" y="343"/>
                    <a:pt x="8336" y="132"/>
                  </a:cubicBezTo>
                  <a:cubicBezTo>
                    <a:pt x="8182" y="44"/>
                    <a:pt x="7974" y="1"/>
                    <a:pt x="7748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595425" y="1873200"/>
              <a:ext cx="87300" cy="1677600"/>
            </a:xfrm>
            <a:custGeom>
              <a:rect b="b" l="l" r="r" t="t"/>
              <a:pathLst>
                <a:path extrusionOk="0" h="67104" w="3492">
                  <a:moveTo>
                    <a:pt x="2707" y="0"/>
                  </a:moveTo>
                  <a:lnTo>
                    <a:pt x="0" y="1564"/>
                  </a:lnTo>
                  <a:cubicBezTo>
                    <a:pt x="513" y="2453"/>
                    <a:pt x="830" y="3447"/>
                    <a:pt x="830" y="4361"/>
                  </a:cubicBezTo>
                  <a:cubicBezTo>
                    <a:pt x="830" y="4361"/>
                    <a:pt x="830" y="7215"/>
                    <a:pt x="834" y="7220"/>
                  </a:cubicBezTo>
                  <a:lnTo>
                    <a:pt x="829" y="34771"/>
                  </a:lnTo>
                  <a:lnTo>
                    <a:pt x="830" y="64992"/>
                  </a:lnTo>
                  <a:cubicBezTo>
                    <a:pt x="830" y="65472"/>
                    <a:pt x="849" y="66614"/>
                    <a:pt x="0" y="67104"/>
                  </a:cubicBezTo>
                  <a:cubicBezTo>
                    <a:pt x="0" y="67104"/>
                    <a:pt x="1815" y="66058"/>
                    <a:pt x="2159" y="65859"/>
                  </a:cubicBezTo>
                  <a:cubicBezTo>
                    <a:pt x="2892" y="65437"/>
                    <a:pt x="3485" y="64361"/>
                    <a:pt x="3485" y="63458"/>
                  </a:cubicBezTo>
                  <a:lnTo>
                    <a:pt x="3485" y="36311"/>
                  </a:lnTo>
                  <a:cubicBezTo>
                    <a:pt x="3485" y="36311"/>
                    <a:pt x="3489" y="5688"/>
                    <a:pt x="3489" y="5673"/>
                  </a:cubicBezTo>
                  <a:lnTo>
                    <a:pt x="3489" y="5552"/>
                  </a:lnTo>
                  <a:cubicBezTo>
                    <a:pt x="3492" y="5340"/>
                    <a:pt x="3492" y="4907"/>
                    <a:pt x="3489" y="4338"/>
                  </a:cubicBezTo>
                  <a:lnTo>
                    <a:pt x="3489" y="3815"/>
                  </a:lnTo>
                  <a:cubicBezTo>
                    <a:pt x="3487" y="3445"/>
                    <a:pt x="3489" y="3044"/>
                    <a:pt x="3487" y="2623"/>
                  </a:cubicBezTo>
                  <a:cubicBezTo>
                    <a:pt x="3487" y="1770"/>
                    <a:pt x="3193" y="831"/>
                    <a:pt x="2707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391775" y="1168325"/>
              <a:ext cx="1224500" cy="2387350"/>
            </a:xfrm>
            <a:custGeom>
              <a:rect b="b" l="l" r="r" t="t"/>
              <a:pathLst>
                <a:path extrusionOk="0" h="95494" w="48980">
                  <a:moveTo>
                    <a:pt x="4" y="1"/>
                  </a:moveTo>
                  <a:lnTo>
                    <a:pt x="4" y="1"/>
                  </a:lnTo>
                  <a:cubicBezTo>
                    <a:pt x="1" y="34"/>
                    <a:pt x="1" y="67"/>
                    <a:pt x="4" y="99"/>
                  </a:cubicBezTo>
                  <a:lnTo>
                    <a:pt x="4" y="99"/>
                  </a:lnTo>
                  <a:lnTo>
                    <a:pt x="4" y="1"/>
                  </a:lnTo>
                  <a:close/>
                  <a:moveTo>
                    <a:pt x="4" y="99"/>
                  </a:moveTo>
                  <a:lnTo>
                    <a:pt x="14" y="65217"/>
                  </a:lnTo>
                  <a:cubicBezTo>
                    <a:pt x="14" y="67021"/>
                    <a:pt x="1294" y="69211"/>
                    <a:pt x="2863" y="70110"/>
                  </a:cubicBezTo>
                  <a:lnTo>
                    <a:pt x="46139" y="95114"/>
                  </a:lnTo>
                  <a:cubicBezTo>
                    <a:pt x="46591" y="95371"/>
                    <a:pt x="47018" y="95493"/>
                    <a:pt x="47397" y="95493"/>
                  </a:cubicBezTo>
                  <a:cubicBezTo>
                    <a:pt x="48331" y="95493"/>
                    <a:pt x="48975" y="94752"/>
                    <a:pt x="48978" y="93466"/>
                  </a:cubicBezTo>
                  <a:lnTo>
                    <a:pt x="48980" y="84526"/>
                  </a:lnTo>
                  <a:lnTo>
                    <a:pt x="48976" y="35410"/>
                  </a:lnTo>
                  <a:lnTo>
                    <a:pt x="48976" y="32548"/>
                  </a:lnTo>
                  <a:cubicBezTo>
                    <a:pt x="48975" y="31644"/>
                    <a:pt x="48654" y="30643"/>
                    <a:pt x="48144" y="29759"/>
                  </a:cubicBezTo>
                  <a:cubicBezTo>
                    <a:pt x="47615" y="28815"/>
                    <a:pt x="46928" y="28139"/>
                    <a:pt x="46138" y="27642"/>
                  </a:cubicBezTo>
                  <a:lnTo>
                    <a:pt x="43667" y="26215"/>
                  </a:lnTo>
                  <a:lnTo>
                    <a:pt x="43663" y="26209"/>
                  </a:lnTo>
                  <a:lnTo>
                    <a:pt x="10657" y="7155"/>
                  </a:lnTo>
                  <a:lnTo>
                    <a:pt x="2833" y="2636"/>
                  </a:lnTo>
                  <a:lnTo>
                    <a:pt x="1178" y="1682"/>
                  </a:lnTo>
                  <a:cubicBezTo>
                    <a:pt x="973" y="1560"/>
                    <a:pt x="781" y="1418"/>
                    <a:pt x="602" y="1259"/>
                  </a:cubicBezTo>
                  <a:cubicBezTo>
                    <a:pt x="522" y="1185"/>
                    <a:pt x="450" y="1107"/>
                    <a:pt x="383" y="1023"/>
                  </a:cubicBezTo>
                  <a:cubicBezTo>
                    <a:pt x="316" y="943"/>
                    <a:pt x="258" y="860"/>
                    <a:pt x="206" y="769"/>
                  </a:cubicBezTo>
                  <a:cubicBezTo>
                    <a:pt x="174" y="713"/>
                    <a:pt x="146" y="652"/>
                    <a:pt x="119" y="594"/>
                  </a:cubicBezTo>
                  <a:cubicBezTo>
                    <a:pt x="94" y="535"/>
                    <a:pt x="74" y="477"/>
                    <a:pt x="62" y="415"/>
                  </a:cubicBezTo>
                  <a:cubicBezTo>
                    <a:pt x="46" y="375"/>
                    <a:pt x="36" y="332"/>
                    <a:pt x="34" y="288"/>
                  </a:cubicBezTo>
                  <a:cubicBezTo>
                    <a:pt x="17" y="248"/>
                    <a:pt x="11" y="205"/>
                    <a:pt x="14" y="163"/>
                  </a:cubicBezTo>
                  <a:cubicBezTo>
                    <a:pt x="9" y="142"/>
                    <a:pt x="6" y="120"/>
                    <a:pt x="4" y="99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4391825" y="1001750"/>
              <a:ext cx="1536800" cy="910575"/>
            </a:xfrm>
            <a:custGeom>
              <a:rect b="b" l="l" r="r" t="t"/>
              <a:pathLst>
                <a:path extrusionOk="0" h="36423" w="61472">
                  <a:moveTo>
                    <a:pt x="11623" y="1"/>
                  </a:moveTo>
                  <a:cubicBezTo>
                    <a:pt x="10598" y="1"/>
                    <a:pt x="9573" y="226"/>
                    <a:pt x="8792" y="677"/>
                  </a:cubicBezTo>
                  <a:lnTo>
                    <a:pt x="1176" y="5075"/>
                  </a:lnTo>
                  <a:cubicBezTo>
                    <a:pt x="416" y="5513"/>
                    <a:pt x="30" y="6084"/>
                    <a:pt x="0" y="6660"/>
                  </a:cubicBezTo>
                  <a:lnTo>
                    <a:pt x="4" y="6666"/>
                  </a:lnTo>
                  <a:lnTo>
                    <a:pt x="4" y="6769"/>
                  </a:lnTo>
                  <a:cubicBezTo>
                    <a:pt x="7" y="6791"/>
                    <a:pt x="9" y="6804"/>
                    <a:pt x="12" y="6824"/>
                  </a:cubicBezTo>
                  <a:cubicBezTo>
                    <a:pt x="12" y="6868"/>
                    <a:pt x="19" y="6909"/>
                    <a:pt x="32" y="6950"/>
                  </a:cubicBezTo>
                  <a:cubicBezTo>
                    <a:pt x="34" y="6995"/>
                    <a:pt x="44" y="7036"/>
                    <a:pt x="59" y="7078"/>
                  </a:cubicBezTo>
                  <a:cubicBezTo>
                    <a:pt x="72" y="7138"/>
                    <a:pt x="90" y="7198"/>
                    <a:pt x="117" y="7255"/>
                  </a:cubicBezTo>
                  <a:cubicBezTo>
                    <a:pt x="144" y="7315"/>
                    <a:pt x="171" y="7376"/>
                    <a:pt x="204" y="7432"/>
                  </a:cubicBezTo>
                  <a:cubicBezTo>
                    <a:pt x="254" y="7521"/>
                    <a:pt x="314" y="7606"/>
                    <a:pt x="380" y="7685"/>
                  </a:cubicBezTo>
                  <a:cubicBezTo>
                    <a:pt x="446" y="7770"/>
                    <a:pt x="520" y="7848"/>
                    <a:pt x="600" y="7920"/>
                  </a:cubicBezTo>
                  <a:cubicBezTo>
                    <a:pt x="777" y="8081"/>
                    <a:pt x="969" y="8221"/>
                    <a:pt x="1175" y="8343"/>
                  </a:cubicBezTo>
                  <a:lnTo>
                    <a:pt x="2829" y="9299"/>
                  </a:lnTo>
                  <a:lnTo>
                    <a:pt x="10655" y="13818"/>
                  </a:lnTo>
                  <a:lnTo>
                    <a:pt x="43663" y="32872"/>
                  </a:lnTo>
                  <a:lnTo>
                    <a:pt x="43665" y="32877"/>
                  </a:lnTo>
                  <a:lnTo>
                    <a:pt x="46136" y="34304"/>
                  </a:lnTo>
                  <a:lnTo>
                    <a:pt x="46144" y="34307"/>
                  </a:lnTo>
                  <a:cubicBezTo>
                    <a:pt x="46928" y="34761"/>
                    <a:pt x="47629" y="35533"/>
                    <a:pt x="48144" y="36422"/>
                  </a:cubicBezTo>
                  <a:lnTo>
                    <a:pt x="50851" y="34858"/>
                  </a:lnTo>
                  <a:cubicBezTo>
                    <a:pt x="50375" y="34023"/>
                    <a:pt x="49708" y="33299"/>
                    <a:pt x="48971" y="32872"/>
                  </a:cubicBezTo>
                  <a:cubicBezTo>
                    <a:pt x="48607" y="32660"/>
                    <a:pt x="48258" y="32461"/>
                    <a:pt x="47939" y="32275"/>
                  </a:cubicBezTo>
                  <a:lnTo>
                    <a:pt x="47486" y="32015"/>
                  </a:lnTo>
                  <a:cubicBezTo>
                    <a:pt x="46995" y="31726"/>
                    <a:pt x="46622" y="31510"/>
                    <a:pt x="46433" y="31406"/>
                  </a:cubicBezTo>
                  <a:lnTo>
                    <a:pt x="46330" y="31346"/>
                  </a:lnTo>
                  <a:cubicBezTo>
                    <a:pt x="46325" y="31345"/>
                    <a:pt x="46321" y="31341"/>
                    <a:pt x="46318" y="31338"/>
                  </a:cubicBezTo>
                  <a:lnTo>
                    <a:pt x="10650" y="10749"/>
                  </a:lnTo>
                  <a:lnTo>
                    <a:pt x="4784" y="7362"/>
                  </a:lnTo>
                  <a:cubicBezTo>
                    <a:pt x="4162" y="7005"/>
                    <a:pt x="4162" y="6417"/>
                    <a:pt x="4785" y="6056"/>
                  </a:cubicBezTo>
                  <a:lnTo>
                    <a:pt x="10486" y="2764"/>
                  </a:lnTo>
                  <a:cubicBezTo>
                    <a:pt x="10528" y="2739"/>
                    <a:pt x="10571" y="2717"/>
                    <a:pt x="10618" y="2704"/>
                  </a:cubicBezTo>
                  <a:cubicBezTo>
                    <a:pt x="10647" y="2681"/>
                    <a:pt x="10680" y="2667"/>
                    <a:pt x="10715" y="2662"/>
                  </a:cubicBezTo>
                  <a:cubicBezTo>
                    <a:pt x="10732" y="2647"/>
                    <a:pt x="10752" y="2637"/>
                    <a:pt x="10775" y="2634"/>
                  </a:cubicBezTo>
                  <a:cubicBezTo>
                    <a:pt x="10854" y="2606"/>
                    <a:pt x="10936" y="2580"/>
                    <a:pt x="11019" y="2562"/>
                  </a:cubicBezTo>
                  <a:cubicBezTo>
                    <a:pt x="11116" y="2535"/>
                    <a:pt x="11215" y="2519"/>
                    <a:pt x="11315" y="2512"/>
                  </a:cubicBezTo>
                  <a:cubicBezTo>
                    <a:pt x="11417" y="2500"/>
                    <a:pt x="11519" y="2494"/>
                    <a:pt x="11622" y="2494"/>
                  </a:cubicBezTo>
                  <a:cubicBezTo>
                    <a:pt x="11637" y="2493"/>
                    <a:pt x="11652" y="2493"/>
                    <a:pt x="11667" y="2493"/>
                  </a:cubicBezTo>
                  <a:cubicBezTo>
                    <a:pt x="11754" y="2493"/>
                    <a:pt x="11841" y="2501"/>
                    <a:pt x="11928" y="2514"/>
                  </a:cubicBezTo>
                  <a:cubicBezTo>
                    <a:pt x="12005" y="2520"/>
                    <a:pt x="12082" y="2532"/>
                    <a:pt x="12157" y="2547"/>
                  </a:cubicBezTo>
                  <a:lnTo>
                    <a:pt x="12309" y="2587"/>
                  </a:lnTo>
                  <a:cubicBezTo>
                    <a:pt x="12391" y="2607"/>
                    <a:pt x="12469" y="2634"/>
                    <a:pt x="12546" y="2671"/>
                  </a:cubicBezTo>
                  <a:cubicBezTo>
                    <a:pt x="12615" y="2699"/>
                    <a:pt x="12687" y="2734"/>
                    <a:pt x="12750" y="2764"/>
                  </a:cubicBezTo>
                  <a:lnTo>
                    <a:pt x="54284" y="26740"/>
                  </a:lnTo>
                  <a:lnTo>
                    <a:pt x="54289" y="26737"/>
                  </a:lnTo>
                  <a:lnTo>
                    <a:pt x="56772" y="28174"/>
                  </a:lnTo>
                  <a:cubicBezTo>
                    <a:pt x="57556" y="28626"/>
                    <a:pt x="58264" y="29395"/>
                    <a:pt x="58777" y="30284"/>
                  </a:cubicBezTo>
                  <a:lnTo>
                    <a:pt x="61472" y="28728"/>
                  </a:lnTo>
                  <a:cubicBezTo>
                    <a:pt x="60996" y="27893"/>
                    <a:pt x="60329" y="27168"/>
                    <a:pt x="59592" y="26742"/>
                  </a:cubicBezTo>
                  <a:cubicBezTo>
                    <a:pt x="59228" y="26528"/>
                    <a:pt x="58879" y="26331"/>
                    <a:pt x="58560" y="26144"/>
                  </a:cubicBezTo>
                  <a:lnTo>
                    <a:pt x="58107" y="25885"/>
                  </a:lnTo>
                  <a:cubicBezTo>
                    <a:pt x="57901" y="25761"/>
                    <a:pt x="57711" y="25652"/>
                    <a:pt x="57549" y="25557"/>
                  </a:cubicBezTo>
                  <a:cubicBezTo>
                    <a:pt x="57462" y="25510"/>
                    <a:pt x="57392" y="25467"/>
                    <a:pt x="57325" y="25430"/>
                  </a:cubicBezTo>
                  <a:cubicBezTo>
                    <a:pt x="57255" y="25388"/>
                    <a:pt x="57200" y="25358"/>
                    <a:pt x="57146" y="25330"/>
                  </a:cubicBezTo>
                  <a:cubicBezTo>
                    <a:pt x="57079" y="25293"/>
                    <a:pt x="57031" y="25260"/>
                    <a:pt x="56994" y="25236"/>
                  </a:cubicBezTo>
                  <a:cubicBezTo>
                    <a:pt x="56961" y="25218"/>
                    <a:pt x="56939" y="25208"/>
                    <a:pt x="56939" y="25208"/>
                  </a:cubicBezTo>
                  <a:lnTo>
                    <a:pt x="14454" y="677"/>
                  </a:lnTo>
                  <a:cubicBezTo>
                    <a:pt x="13673" y="226"/>
                    <a:pt x="12648" y="1"/>
                    <a:pt x="11623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898000" y="3241950"/>
              <a:ext cx="266475" cy="268350"/>
            </a:xfrm>
            <a:custGeom>
              <a:rect b="b" l="l" r="r" t="t"/>
              <a:pathLst>
                <a:path extrusionOk="0" h="10734" w="10659">
                  <a:moveTo>
                    <a:pt x="2660" y="0"/>
                  </a:moveTo>
                  <a:lnTo>
                    <a:pt x="0" y="1534"/>
                  </a:lnTo>
                  <a:lnTo>
                    <a:pt x="0" y="10733"/>
                  </a:lnTo>
                  <a:lnTo>
                    <a:pt x="10658" y="4618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292475" y="3357175"/>
              <a:ext cx="1618475" cy="1012525"/>
            </a:xfrm>
            <a:custGeom>
              <a:rect b="b" l="l" r="r" t="t"/>
              <a:pathLst>
                <a:path extrusionOk="0" h="40501" w="64739">
                  <a:moveTo>
                    <a:pt x="64739" y="1"/>
                  </a:moveTo>
                  <a:cubicBezTo>
                    <a:pt x="64739" y="947"/>
                    <a:pt x="63766" y="1520"/>
                    <a:pt x="63324" y="1775"/>
                  </a:cubicBezTo>
                  <a:lnTo>
                    <a:pt x="5317" y="35271"/>
                  </a:lnTo>
                  <a:cubicBezTo>
                    <a:pt x="5317" y="35278"/>
                    <a:pt x="2831" y="36710"/>
                    <a:pt x="2831" y="36710"/>
                  </a:cubicBezTo>
                  <a:cubicBezTo>
                    <a:pt x="2046" y="37161"/>
                    <a:pt x="1027" y="37390"/>
                    <a:pt x="1" y="37390"/>
                  </a:cubicBezTo>
                  <a:lnTo>
                    <a:pt x="1" y="40501"/>
                  </a:lnTo>
                  <a:cubicBezTo>
                    <a:pt x="15" y="40501"/>
                    <a:pt x="30" y="40501"/>
                    <a:pt x="44" y="40501"/>
                  </a:cubicBezTo>
                  <a:cubicBezTo>
                    <a:pt x="990" y="40501"/>
                    <a:pt x="1933" y="40285"/>
                    <a:pt x="2661" y="39868"/>
                  </a:cubicBezTo>
                  <a:cubicBezTo>
                    <a:pt x="3027" y="39659"/>
                    <a:pt x="3374" y="39455"/>
                    <a:pt x="3695" y="39273"/>
                  </a:cubicBezTo>
                  <a:lnTo>
                    <a:pt x="4146" y="39010"/>
                  </a:lnTo>
                  <a:cubicBezTo>
                    <a:pt x="4355" y="38893"/>
                    <a:pt x="4544" y="38781"/>
                    <a:pt x="4707" y="38690"/>
                  </a:cubicBezTo>
                  <a:cubicBezTo>
                    <a:pt x="4793" y="38638"/>
                    <a:pt x="4864" y="38598"/>
                    <a:pt x="4930" y="38559"/>
                  </a:cubicBezTo>
                  <a:cubicBezTo>
                    <a:pt x="5001" y="38521"/>
                    <a:pt x="5053" y="38487"/>
                    <a:pt x="5107" y="38456"/>
                  </a:cubicBezTo>
                  <a:cubicBezTo>
                    <a:pt x="5172" y="38416"/>
                    <a:pt x="5224" y="38391"/>
                    <a:pt x="5264" y="38370"/>
                  </a:cubicBezTo>
                  <a:cubicBezTo>
                    <a:pt x="5295" y="38350"/>
                    <a:pt x="5316" y="38337"/>
                    <a:pt x="5316" y="38337"/>
                  </a:cubicBezTo>
                  <a:lnTo>
                    <a:pt x="63324" y="4845"/>
                  </a:lnTo>
                  <a:cubicBezTo>
                    <a:pt x="64106" y="4392"/>
                    <a:pt x="64739" y="3341"/>
                    <a:pt x="64739" y="2492"/>
                  </a:cubicBezTo>
                  <a:lnTo>
                    <a:pt x="6473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923175" y="2576050"/>
              <a:ext cx="2997550" cy="1715875"/>
            </a:xfrm>
            <a:custGeom>
              <a:rect b="b" l="l" r="r" t="t"/>
              <a:pathLst>
                <a:path extrusionOk="0" h="68635" w="119902">
                  <a:moveTo>
                    <a:pt x="65859" y="1"/>
                  </a:moveTo>
                  <a:cubicBezTo>
                    <a:pt x="64842" y="1"/>
                    <a:pt x="63826" y="223"/>
                    <a:pt x="63050" y="667"/>
                  </a:cubicBezTo>
                  <a:lnTo>
                    <a:pt x="9651" y="31254"/>
                  </a:lnTo>
                  <a:lnTo>
                    <a:pt x="6992" y="32785"/>
                  </a:lnTo>
                  <a:lnTo>
                    <a:pt x="8" y="36780"/>
                  </a:lnTo>
                  <a:lnTo>
                    <a:pt x="1" y="36786"/>
                  </a:lnTo>
                  <a:cubicBezTo>
                    <a:pt x="4" y="36818"/>
                    <a:pt x="11" y="36851"/>
                    <a:pt x="21" y="36883"/>
                  </a:cubicBezTo>
                  <a:cubicBezTo>
                    <a:pt x="16" y="36905"/>
                    <a:pt x="19" y="36928"/>
                    <a:pt x="28" y="36948"/>
                  </a:cubicBezTo>
                  <a:cubicBezTo>
                    <a:pt x="41" y="37034"/>
                    <a:pt x="61" y="37115"/>
                    <a:pt x="86" y="37197"/>
                  </a:cubicBezTo>
                  <a:cubicBezTo>
                    <a:pt x="113" y="37294"/>
                    <a:pt x="148" y="37388"/>
                    <a:pt x="191" y="37478"/>
                  </a:cubicBezTo>
                  <a:cubicBezTo>
                    <a:pt x="232" y="37573"/>
                    <a:pt x="278" y="37665"/>
                    <a:pt x="328" y="37754"/>
                  </a:cubicBezTo>
                  <a:cubicBezTo>
                    <a:pt x="377" y="37844"/>
                    <a:pt x="434" y="37929"/>
                    <a:pt x="499" y="38008"/>
                  </a:cubicBezTo>
                  <a:cubicBezTo>
                    <a:pt x="542" y="38073"/>
                    <a:pt x="591" y="38133"/>
                    <a:pt x="643" y="38191"/>
                  </a:cubicBezTo>
                  <a:lnTo>
                    <a:pt x="753" y="38302"/>
                  </a:lnTo>
                  <a:cubicBezTo>
                    <a:pt x="813" y="38360"/>
                    <a:pt x="876" y="38415"/>
                    <a:pt x="943" y="38465"/>
                  </a:cubicBezTo>
                  <a:cubicBezTo>
                    <a:pt x="1002" y="38512"/>
                    <a:pt x="1067" y="38557"/>
                    <a:pt x="1125" y="38596"/>
                  </a:cubicBezTo>
                  <a:lnTo>
                    <a:pt x="49458" y="66516"/>
                  </a:lnTo>
                  <a:lnTo>
                    <a:pt x="49463" y="66516"/>
                  </a:lnTo>
                  <a:lnTo>
                    <a:pt x="51942" y="67948"/>
                  </a:lnTo>
                  <a:cubicBezTo>
                    <a:pt x="52771" y="68409"/>
                    <a:pt x="53715" y="68635"/>
                    <a:pt x="54773" y="68635"/>
                  </a:cubicBezTo>
                  <a:cubicBezTo>
                    <a:pt x="55794" y="68635"/>
                    <a:pt x="56819" y="68404"/>
                    <a:pt x="57605" y="67955"/>
                  </a:cubicBezTo>
                  <a:lnTo>
                    <a:pt x="60083" y="66523"/>
                  </a:lnTo>
                  <a:lnTo>
                    <a:pt x="118338" y="32890"/>
                  </a:lnTo>
                  <a:cubicBezTo>
                    <a:pt x="119902" y="31988"/>
                    <a:pt x="119902" y="30516"/>
                    <a:pt x="118345" y="29607"/>
                  </a:cubicBezTo>
                  <a:lnTo>
                    <a:pt x="110597" y="25089"/>
                  </a:lnTo>
                  <a:lnTo>
                    <a:pt x="68712" y="687"/>
                  </a:lnTo>
                  <a:cubicBezTo>
                    <a:pt x="67925" y="229"/>
                    <a:pt x="66891" y="1"/>
                    <a:pt x="65859" y="1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964425" y="3136275"/>
              <a:ext cx="2900950" cy="1116475"/>
            </a:xfrm>
            <a:custGeom>
              <a:rect b="b" l="l" r="r" t="t"/>
              <a:pathLst>
                <a:path extrusionOk="0" h="44659" w="116038">
                  <a:moveTo>
                    <a:pt x="116038" y="0"/>
                  </a:moveTo>
                  <a:lnTo>
                    <a:pt x="53123" y="36438"/>
                  </a:lnTo>
                  <a:lnTo>
                    <a:pt x="0" y="5761"/>
                  </a:lnTo>
                  <a:lnTo>
                    <a:pt x="7" y="14486"/>
                  </a:lnTo>
                  <a:lnTo>
                    <a:pt x="51489" y="44221"/>
                  </a:lnTo>
                  <a:cubicBezTo>
                    <a:pt x="51994" y="44512"/>
                    <a:pt x="52558" y="44658"/>
                    <a:pt x="53123" y="44658"/>
                  </a:cubicBezTo>
                  <a:cubicBezTo>
                    <a:pt x="53687" y="44658"/>
                    <a:pt x="54252" y="44512"/>
                    <a:pt x="54758" y="44221"/>
                  </a:cubicBezTo>
                  <a:lnTo>
                    <a:pt x="115221" y="9310"/>
                  </a:lnTo>
                  <a:cubicBezTo>
                    <a:pt x="115727" y="9017"/>
                    <a:pt x="116038" y="8478"/>
                    <a:pt x="116038" y="7895"/>
                  </a:cubicBezTo>
                  <a:lnTo>
                    <a:pt x="116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292475" y="3136225"/>
              <a:ext cx="1572900" cy="1116525"/>
            </a:xfrm>
            <a:custGeom>
              <a:rect b="b" l="l" r="r" t="t"/>
              <a:pathLst>
                <a:path extrusionOk="0" h="44661" w="62916">
                  <a:moveTo>
                    <a:pt x="62916" y="0"/>
                  </a:moveTo>
                  <a:lnTo>
                    <a:pt x="1" y="36440"/>
                  </a:lnTo>
                  <a:lnTo>
                    <a:pt x="1" y="44661"/>
                  </a:lnTo>
                  <a:cubicBezTo>
                    <a:pt x="576" y="44661"/>
                    <a:pt x="1139" y="44508"/>
                    <a:pt x="1636" y="44223"/>
                  </a:cubicBezTo>
                  <a:lnTo>
                    <a:pt x="62099" y="9312"/>
                  </a:lnTo>
                  <a:cubicBezTo>
                    <a:pt x="62605" y="9019"/>
                    <a:pt x="62916" y="8480"/>
                    <a:pt x="62916" y="7895"/>
                  </a:cubicBezTo>
                  <a:lnTo>
                    <a:pt x="62916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47750" y="3292700"/>
              <a:ext cx="33325" cy="233625"/>
            </a:xfrm>
            <a:custGeom>
              <a:rect b="b" l="l" r="r" t="t"/>
              <a:pathLst>
                <a:path extrusionOk="0" h="9345" w="1333">
                  <a:moveTo>
                    <a:pt x="424" y="1"/>
                  </a:moveTo>
                  <a:cubicBezTo>
                    <a:pt x="176" y="1"/>
                    <a:pt x="1" y="255"/>
                    <a:pt x="2" y="670"/>
                  </a:cubicBezTo>
                  <a:lnTo>
                    <a:pt x="7" y="7910"/>
                  </a:lnTo>
                  <a:cubicBezTo>
                    <a:pt x="7" y="8451"/>
                    <a:pt x="304" y="9061"/>
                    <a:pt x="670" y="9273"/>
                  </a:cubicBezTo>
                  <a:cubicBezTo>
                    <a:pt x="755" y="9322"/>
                    <a:pt x="836" y="9345"/>
                    <a:pt x="911" y="9345"/>
                  </a:cubicBezTo>
                  <a:cubicBezTo>
                    <a:pt x="1157" y="9345"/>
                    <a:pt x="1332" y="9091"/>
                    <a:pt x="1332" y="8675"/>
                  </a:cubicBezTo>
                  <a:lnTo>
                    <a:pt x="1332" y="1439"/>
                  </a:lnTo>
                  <a:cubicBezTo>
                    <a:pt x="1332" y="897"/>
                    <a:pt x="1035" y="286"/>
                    <a:pt x="667" y="74"/>
                  </a:cubicBezTo>
                  <a:cubicBezTo>
                    <a:pt x="581" y="24"/>
                    <a:pt x="500" y="1"/>
                    <a:pt x="42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292475" y="3050525"/>
              <a:ext cx="1618475" cy="1012550"/>
            </a:xfrm>
            <a:custGeom>
              <a:rect b="b" l="l" r="r" t="t"/>
              <a:pathLst>
                <a:path extrusionOk="0" h="40502" w="64739">
                  <a:moveTo>
                    <a:pt x="64739" y="0"/>
                  </a:moveTo>
                  <a:cubicBezTo>
                    <a:pt x="64739" y="979"/>
                    <a:pt x="63740" y="1537"/>
                    <a:pt x="63324" y="1776"/>
                  </a:cubicBezTo>
                  <a:lnTo>
                    <a:pt x="37152" y="16885"/>
                  </a:lnTo>
                  <a:lnTo>
                    <a:pt x="5317" y="35272"/>
                  </a:lnTo>
                  <a:cubicBezTo>
                    <a:pt x="5311" y="35272"/>
                    <a:pt x="2838" y="36697"/>
                    <a:pt x="2838" y="36697"/>
                  </a:cubicBezTo>
                  <a:cubicBezTo>
                    <a:pt x="2047" y="37155"/>
                    <a:pt x="1027" y="37377"/>
                    <a:pt x="1" y="37377"/>
                  </a:cubicBezTo>
                  <a:lnTo>
                    <a:pt x="1" y="40502"/>
                  </a:lnTo>
                  <a:cubicBezTo>
                    <a:pt x="15" y="40502"/>
                    <a:pt x="30" y="40502"/>
                    <a:pt x="44" y="40502"/>
                  </a:cubicBezTo>
                  <a:cubicBezTo>
                    <a:pt x="990" y="40502"/>
                    <a:pt x="1933" y="40286"/>
                    <a:pt x="2662" y="39868"/>
                  </a:cubicBezTo>
                  <a:cubicBezTo>
                    <a:pt x="3028" y="39659"/>
                    <a:pt x="3374" y="39456"/>
                    <a:pt x="3695" y="39272"/>
                  </a:cubicBezTo>
                  <a:lnTo>
                    <a:pt x="4146" y="39011"/>
                  </a:lnTo>
                  <a:cubicBezTo>
                    <a:pt x="4644" y="38730"/>
                    <a:pt x="5016" y="38513"/>
                    <a:pt x="5199" y="38403"/>
                  </a:cubicBezTo>
                  <a:lnTo>
                    <a:pt x="5304" y="38343"/>
                  </a:lnTo>
                  <a:cubicBezTo>
                    <a:pt x="5316" y="38338"/>
                    <a:pt x="39812" y="18415"/>
                    <a:pt x="39812" y="18415"/>
                  </a:cubicBezTo>
                  <a:lnTo>
                    <a:pt x="63324" y="4842"/>
                  </a:lnTo>
                  <a:cubicBezTo>
                    <a:pt x="64106" y="4391"/>
                    <a:pt x="64739" y="3338"/>
                    <a:pt x="64739" y="2491"/>
                  </a:cubicBezTo>
                  <a:cubicBezTo>
                    <a:pt x="64739" y="2095"/>
                    <a:pt x="64739" y="0"/>
                    <a:pt x="64739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876500" y="2269200"/>
              <a:ext cx="3044225" cy="1715775"/>
            </a:xfrm>
            <a:custGeom>
              <a:rect b="b" l="l" r="r" t="t"/>
              <a:pathLst>
                <a:path extrusionOk="0" h="68631" w="121769">
                  <a:moveTo>
                    <a:pt x="95" y="37825"/>
                  </a:moveTo>
                  <a:lnTo>
                    <a:pt x="95" y="37825"/>
                  </a:lnTo>
                  <a:cubicBezTo>
                    <a:pt x="61" y="37839"/>
                    <a:pt x="29" y="37858"/>
                    <a:pt x="0" y="37879"/>
                  </a:cubicBezTo>
                  <a:lnTo>
                    <a:pt x="95" y="37825"/>
                  </a:lnTo>
                  <a:close/>
                  <a:moveTo>
                    <a:pt x="67720" y="0"/>
                  </a:moveTo>
                  <a:cubicBezTo>
                    <a:pt x="66705" y="0"/>
                    <a:pt x="65692" y="222"/>
                    <a:pt x="64917" y="669"/>
                  </a:cubicBezTo>
                  <a:lnTo>
                    <a:pt x="95" y="37825"/>
                  </a:lnTo>
                  <a:lnTo>
                    <a:pt x="95" y="37825"/>
                  </a:lnTo>
                  <a:cubicBezTo>
                    <a:pt x="111" y="37818"/>
                    <a:pt x="127" y="37812"/>
                    <a:pt x="144" y="37808"/>
                  </a:cubicBezTo>
                  <a:cubicBezTo>
                    <a:pt x="179" y="37784"/>
                    <a:pt x="219" y="37767"/>
                    <a:pt x="261" y="37761"/>
                  </a:cubicBezTo>
                  <a:cubicBezTo>
                    <a:pt x="299" y="37741"/>
                    <a:pt x="341" y="37729"/>
                    <a:pt x="384" y="37722"/>
                  </a:cubicBezTo>
                  <a:cubicBezTo>
                    <a:pt x="444" y="37702"/>
                    <a:pt x="506" y="37689"/>
                    <a:pt x="568" y="37682"/>
                  </a:cubicBezTo>
                  <a:cubicBezTo>
                    <a:pt x="633" y="37677"/>
                    <a:pt x="698" y="37671"/>
                    <a:pt x="764" y="37671"/>
                  </a:cubicBezTo>
                  <a:cubicBezTo>
                    <a:pt x="772" y="37670"/>
                    <a:pt x="781" y="37670"/>
                    <a:pt x="789" y="37670"/>
                  </a:cubicBezTo>
                  <a:cubicBezTo>
                    <a:pt x="884" y="37670"/>
                    <a:pt x="979" y="37679"/>
                    <a:pt x="1071" y="37696"/>
                  </a:cubicBezTo>
                  <a:cubicBezTo>
                    <a:pt x="1178" y="37711"/>
                    <a:pt x="1283" y="37736"/>
                    <a:pt x="1385" y="37767"/>
                  </a:cubicBezTo>
                  <a:cubicBezTo>
                    <a:pt x="1611" y="37843"/>
                    <a:pt x="1831" y="37940"/>
                    <a:pt x="2038" y="38056"/>
                  </a:cubicBezTo>
                  <a:lnTo>
                    <a:pt x="3692" y="39010"/>
                  </a:lnTo>
                  <a:lnTo>
                    <a:pt x="11518" y="43528"/>
                  </a:lnTo>
                  <a:lnTo>
                    <a:pt x="51325" y="66525"/>
                  </a:lnTo>
                  <a:lnTo>
                    <a:pt x="51330" y="66525"/>
                  </a:lnTo>
                  <a:lnTo>
                    <a:pt x="53803" y="67950"/>
                  </a:lnTo>
                  <a:cubicBezTo>
                    <a:pt x="54610" y="68377"/>
                    <a:pt x="55516" y="68631"/>
                    <a:pt x="56569" y="68631"/>
                  </a:cubicBezTo>
                  <a:cubicBezTo>
                    <a:pt x="56592" y="68631"/>
                    <a:pt x="56616" y="68630"/>
                    <a:pt x="56640" y="68630"/>
                  </a:cubicBezTo>
                  <a:cubicBezTo>
                    <a:pt x="57661" y="68630"/>
                    <a:pt x="58686" y="68408"/>
                    <a:pt x="59472" y="67957"/>
                  </a:cubicBezTo>
                  <a:lnTo>
                    <a:pt x="61950" y="66525"/>
                  </a:lnTo>
                  <a:lnTo>
                    <a:pt x="112464" y="37363"/>
                  </a:lnTo>
                  <a:lnTo>
                    <a:pt x="120205" y="32890"/>
                  </a:lnTo>
                  <a:cubicBezTo>
                    <a:pt x="121769" y="31981"/>
                    <a:pt x="121769" y="30518"/>
                    <a:pt x="120212" y="29609"/>
                  </a:cubicBezTo>
                  <a:lnTo>
                    <a:pt x="70579" y="689"/>
                  </a:lnTo>
                  <a:cubicBezTo>
                    <a:pt x="69791" y="231"/>
                    <a:pt x="68755" y="0"/>
                    <a:pt x="67720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050250" y="2280875"/>
              <a:ext cx="2769825" cy="1598550"/>
            </a:xfrm>
            <a:custGeom>
              <a:rect b="b" l="l" r="r" t="t"/>
              <a:pathLst>
                <a:path extrusionOk="0" h="63942" w="110793">
                  <a:moveTo>
                    <a:pt x="63163" y="0"/>
                  </a:moveTo>
                  <a:lnTo>
                    <a:pt x="939" y="35924"/>
                  </a:lnTo>
                  <a:cubicBezTo>
                    <a:pt x="1" y="36467"/>
                    <a:pt x="1" y="37344"/>
                    <a:pt x="939" y="37887"/>
                  </a:cubicBezTo>
                  <a:lnTo>
                    <a:pt x="45332" y="63535"/>
                  </a:lnTo>
                  <a:cubicBezTo>
                    <a:pt x="45801" y="63806"/>
                    <a:pt x="46417" y="63942"/>
                    <a:pt x="47032" y="63942"/>
                  </a:cubicBezTo>
                  <a:cubicBezTo>
                    <a:pt x="47647" y="63942"/>
                    <a:pt x="48261" y="63806"/>
                    <a:pt x="48729" y="63535"/>
                  </a:cubicBezTo>
                  <a:lnTo>
                    <a:pt x="110792" y="27702"/>
                  </a:lnTo>
                  <a:lnTo>
                    <a:pt x="63629" y="222"/>
                  </a:lnTo>
                  <a:cubicBezTo>
                    <a:pt x="63484" y="137"/>
                    <a:pt x="63323" y="69"/>
                    <a:pt x="6316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856700" y="3210950"/>
              <a:ext cx="1435850" cy="1158750"/>
            </a:xfrm>
            <a:custGeom>
              <a:rect b="b" l="l" r="r" t="t"/>
              <a:pathLst>
                <a:path extrusionOk="0" h="46350" w="57434">
                  <a:moveTo>
                    <a:pt x="1581" y="0"/>
                  </a:moveTo>
                  <a:cubicBezTo>
                    <a:pt x="1573" y="0"/>
                    <a:pt x="1564" y="0"/>
                    <a:pt x="1556" y="1"/>
                  </a:cubicBezTo>
                  <a:cubicBezTo>
                    <a:pt x="1490" y="1"/>
                    <a:pt x="1425" y="7"/>
                    <a:pt x="1360" y="12"/>
                  </a:cubicBezTo>
                  <a:cubicBezTo>
                    <a:pt x="1297" y="19"/>
                    <a:pt x="1236" y="32"/>
                    <a:pt x="1176" y="52"/>
                  </a:cubicBezTo>
                  <a:cubicBezTo>
                    <a:pt x="1133" y="59"/>
                    <a:pt x="1091" y="71"/>
                    <a:pt x="1053" y="91"/>
                  </a:cubicBezTo>
                  <a:cubicBezTo>
                    <a:pt x="1011" y="101"/>
                    <a:pt x="971" y="116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3"/>
                    <a:pt x="0" y="2020"/>
                  </a:cubicBezTo>
                  <a:lnTo>
                    <a:pt x="0" y="10814"/>
                  </a:lnTo>
                  <a:cubicBezTo>
                    <a:pt x="0" y="12618"/>
                    <a:pt x="1268" y="14815"/>
                    <a:pt x="2830" y="15718"/>
                  </a:cubicBezTo>
                  <a:lnTo>
                    <a:pt x="52117" y="44186"/>
                  </a:lnTo>
                  <a:cubicBezTo>
                    <a:pt x="52117" y="44186"/>
                    <a:pt x="52137" y="44199"/>
                    <a:pt x="52169" y="44219"/>
                  </a:cubicBezTo>
                  <a:cubicBezTo>
                    <a:pt x="52209" y="44238"/>
                    <a:pt x="52261" y="44265"/>
                    <a:pt x="52326" y="44303"/>
                  </a:cubicBezTo>
                  <a:cubicBezTo>
                    <a:pt x="52379" y="44336"/>
                    <a:pt x="52431" y="44368"/>
                    <a:pt x="52503" y="44408"/>
                  </a:cubicBezTo>
                  <a:cubicBezTo>
                    <a:pt x="52568" y="44447"/>
                    <a:pt x="52640" y="44487"/>
                    <a:pt x="52725" y="44539"/>
                  </a:cubicBezTo>
                  <a:cubicBezTo>
                    <a:pt x="52889" y="44629"/>
                    <a:pt x="53079" y="44741"/>
                    <a:pt x="53288" y="44859"/>
                  </a:cubicBezTo>
                  <a:lnTo>
                    <a:pt x="53739" y="45120"/>
                  </a:lnTo>
                  <a:cubicBezTo>
                    <a:pt x="54058" y="45304"/>
                    <a:pt x="54406" y="45508"/>
                    <a:pt x="54772" y="45717"/>
                  </a:cubicBezTo>
                  <a:cubicBezTo>
                    <a:pt x="55501" y="46134"/>
                    <a:pt x="56444" y="46350"/>
                    <a:pt x="57390" y="46350"/>
                  </a:cubicBezTo>
                  <a:cubicBezTo>
                    <a:pt x="57405" y="46350"/>
                    <a:pt x="57419" y="46350"/>
                    <a:pt x="57433" y="46350"/>
                  </a:cubicBezTo>
                  <a:lnTo>
                    <a:pt x="57433" y="43239"/>
                  </a:lnTo>
                  <a:cubicBezTo>
                    <a:pt x="56406" y="43239"/>
                    <a:pt x="55387" y="43010"/>
                    <a:pt x="54601" y="42559"/>
                  </a:cubicBezTo>
                  <a:lnTo>
                    <a:pt x="52117" y="41127"/>
                  </a:lnTo>
                  <a:lnTo>
                    <a:pt x="52117" y="41120"/>
                  </a:lnTo>
                  <a:lnTo>
                    <a:pt x="3784" y="13200"/>
                  </a:lnTo>
                  <a:cubicBezTo>
                    <a:pt x="3726" y="13161"/>
                    <a:pt x="3661" y="13114"/>
                    <a:pt x="3602" y="13069"/>
                  </a:cubicBezTo>
                  <a:cubicBezTo>
                    <a:pt x="3532" y="13023"/>
                    <a:pt x="3469" y="12967"/>
                    <a:pt x="3412" y="12906"/>
                  </a:cubicBezTo>
                  <a:lnTo>
                    <a:pt x="3302" y="12795"/>
                  </a:lnTo>
                  <a:cubicBezTo>
                    <a:pt x="3250" y="12737"/>
                    <a:pt x="3201" y="12675"/>
                    <a:pt x="3158" y="12612"/>
                  </a:cubicBezTo>
                  <a:cubicBezTo>
                    <a:pt x="3093" y="12531"/>
                    <a:pt x="3036" y="12446"/>
                    <a:pt x="2987" y="12358"/>
                  </a:cubicBezTo>
                  <a:cubicBezTo>
                    <a:pt x="2937" y="12267"/>
                    <a:pt x="2891" y="12177"/>
                    <a:pt x="2850" y="12082"/>
                  </a:cubicBezTo>
                  <a:cubicBezTo>
                    <a:pt x="2807" y="11992"/>
                    <a:pt x="2772" y="11898"/>
                    <a:pt x="2745" y="11801"/>
                  </a:cubicBezTo>
                  <a:cubicBezTo>
                    <a:pt x="2720" y="11719"/>
                    <a:pt x="2700" y="11638"/>
                    <a:pt x="2687" y="11552"/>
                  </a:cubicBezTo>
                  <a:cubicBezTo>
                    <a:pt x="2678" y="11532"/>
                    <a:pt x="2675" y="11509"/>
                    <a:pt x="2680" y="11487"/>
                  </a:cubicBezTo>
                  <a:cubicBezTo>
                    <a:pt x="2667" y="11454"/>
                    <a:pt x="2662" y="11419"/>
                    <a:pt x="2667" y="11384"/>
                  </a:cubicBezTo>
                  <a:cubicBezTo>
                    <a:pt x="2657" y="11335"/>
                    <a:pt x="2652" y="11287"/>
                    <a:pt x="2653" y="11240"/>
                  </a:cubicBezTo>
                  <a:lnTo>
                    <a:pt x="2653" y="4655"/>
                  </a:lnTo>
                  <a:cubicBezTo>
                    <a:pt x="2653" y="4144"/>
                    <a:pt x="2911" y="3848"/>
                    <a:pt x="3282" y="3848"/>
                  </a:cubicBezTo>
                  <a:cubicBezTo>
                    <a:pt x="3434" y="3848"/>
                    <a:pt x="3605" y="3897"/>
                    <a:pt x="3784" y="4002"/>
                  </a:cubicBezTo>
                  <a:lnTo>
                    <a:pt x="9651" y="7389"/>
                  </a:lnTo>
                  <a:lnTo>
                    <a:pt x="52117" y="31921"/>
                  </a:lnTo>
                  <a:cubicBezTo>
                    <a:pt x="52122" y="31921"/>
                    <a:pt x="52125" y="31924"/>
                    <a:pt x="52130" y="31928"/>
                  </a:cubicBezTo>
                  <a:lnTo>
                    <a:pt x="52234" y="31986"/>
                  </a:lnTo>
                  <a:cubicBezTo>
                    <a:pt x="52418" y="32096"/>
                    <a:pt x="52790" y="32313"/>
                    <a:pt x="53287" y="32594"/>
                  </a:cubicBezTo>
                  <a:lnTo>
                    <a:pt x="53738" y="32855"/>
                  </a:lnTo>
                  <a:cubicBezTo>
                    <a:pt x="54058" y="33039"/>
                    <a:pt x="54404" y="33242"/>
                    <a:pt x="54770" y="33451"/>
                  </a:cubicBezTo>
                  <a:cubicBezTo>
                    <a:pt x="55499" y="33869"/>
                    <a:pt x="56442" y="34085"/>
                    <a:pt x="57388" y="34085"/>
                  </a:cubicBezTo>
                  <a:cubicBezTo>
                    <a:pt x="57403" y="34085"/>
                    <a:pt x="57417" y="34085"/>
                    <a:pt x="57432" y="34085"/>
                  </a:cubicBezTo>
                  <a:lnTo>
                    <a:pt x="57432" y="30960"/>
                  </a:lnTo>
                  <a:cubicBezTo>
                    <a:pt x="56406" y="30960"/>
                    <a:pt x="55385" y="30738"/>
                    <a:pt x="54601" y="30287"/>
                  </a:cubicBezTo>
                  <a:lnTo>
                    <a:pt x="54595" y="30280"/>
                  </a:lnTo>
                  <a:lnTo>
                    <a:pt x="52122" y="28855"/>
                  </a:lnTo>
                  <a:lnTo>
                    <a:pt x="52117" y="28855"/>
                  </a:lnTo>
                  <a:lnTo>
                    <a:pt x="12310" y="5858"/>
                  </a:lnTo>
                  <a:lnTo>
                    <a:pt x="4484" y="1340"/>
                  </a:lnTo>
                  <a:lnTo>
                    <a:pt x="2830" y="386"/>
                  </a:lnTo>
                  <a:cubicBezTo>
                    <a:pt x="2622" y="270"/>
                    <a:pt x="2403" y="173"/>
                    <a:pt x="2175" y="97"/>
                  </a:cubicBezTo>
                  <a:cubicBezTo>
                    <a:pt x="2074" y="66"/>
                    <a:pt x="1968" y="41"/>
                    <a:pt x="1863" y="26"/>
                  </a:cubicBezTo>
                  <a:cubicBezTo>
                    <a:pt x="1770" y="9"/>
                    <a:pt x="1676" y="0"/>
                    <a:pt x="158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072550" y="2884350"/>
              <a:ext cx="266525" cy="190175"/>
            </a:xfrm>
            <a:custGeom>
              <a:rect b="b" l="l" r="r" t="t"/>
              <a:pathLst>
                <a:path extrusionOk="0" h="7607" w="10661">
                  <a:moveTo>
                    <a:pt x="2661" y="1"/>
                  </a:moveTo>
                  <a:lnTo>
                    <a:pt x="2" y="1534"/>
                  </a:lnTo>
                  <a:lnTo>
                    <a:pt x="1" y="7606"/>
                  </a:lnTo>
                  <a:lnTo>
                    <a:pt x="1" y="7606"/>
                  </a:lnTo>
                  <a:lnTo>
                    <a:pt x="10660" y="461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225950" y="2782050"/>
              <a:ext cx="1618475" cy="1012525"/>
            </a:xfrm>
            <a:custGeom>
              <a:rect b="b" l="l" r="r" t="t"/>
              <a:pathLst>
                <a:path extrusionOk="0" h="40501" w="64739">
                  <a:moveTo>
                    <a:pt x="64738" y="1"/>
                  </a:moveTo>
                  <a:cubicBezTo>
                    <a:pt x="64738" y="947"/>
                    <a:pt x="63766" y="1520"/>
                    <a:pt x="63323" y="1777"/>
                  </a:cubicBezTo>
                  <a:lnTo>
                    <a:pt x="5317" y="35269"/>
                  </a:lnTo>
                  <a:cubicBezTo>
                    <a:pt x="5317" y="35276"/>
                    <a:pt x="2831" y="36708"/>
                    <a:pt x="2831" y="36708"/>
                  </a:cubicBezTo>
                  <a:cubicBezTo>
                    <a:pt x="2045" y="37159"/>
                    <a:pt x="1026" y="37388"/>
                    <a:pt x="0" y="37388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0" y="39866"/>
                  </a:cubicBezTo>
                  <a:cubicBezTo>
                    <a:pt x="3026" y="39657"/>
                    <a:pt x="3374" y="39455"/>
                    <a:pt x="3694" y="39271"/>
                  </a:cubicBezTo>
                  <a:lnTo>
                    <a:pt x="4145" y="39009"/>
                  </a:lnTo>
                  <a:cubicBezTo>
                    <a:pt x="4354" y="38892"/>
                    <a:pt x="4543" y="38780"/>
                    <a:pt x="4707" y="38690"/>
                  </a:cubicBezTo>
                  <a:cubicBezTo>
                    <a:pt x="4792" y="38636"/>
                    <a:pt x="4864" y="38598"/>
                    <a:pt x="4929" y="38558"/>
                  </a:cubicBezTo>
                  <a:cubicBezTo>
                    <a:pt x="5001" y="38519"/>
                    <a:pt x="5054" y="38486"/>
                    <a:pt x="5106" y="38454"/>
                  </a:cubicBezTo>
                  <a:cubicBezTo>
                    <a:pt x="5171" y="38414"/>
                    <a:pt x="5223" y="38389"/>
                    <a:pt x="5263" y="38369"/>
                  </a:cubicBezTo>
                  <a:cubicBezTo>
                    <a:pt x="5295" y="38349"/>
                    <a:pt x="5315" y="38337"/>
                    <a:pt x="5315" y="38337"/>
                  </a:cubicBezTo>
                  <a:lnTo>
                    <a:pt x="63323" y="4843"/>
                  </a:lnTo>
                  <a:cubicBezTo>
                    <a:pt x="64105" y="4392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097775" y="2217075"/>
              <a:ext cx="2756425" cy="1499700"/>
            </a:xfrm>
            <a:custGeom>
              <a:rect b="b" l="l" r="r" t="t"/>
              <a:pathLst>
                <a:path extrusionOk="0" h="59988" w="110257">
                  <a:moveTo>
                    <a:pt x="65374" y="1"/>
                  </a:moveTo>
                  <a:cubicBezTo>
                    <a:pt x="64356" y="1"/>
                    <a:pt x="63341" y="223"/>
                    <a:pt x="62565" y="668"/>
                  </a:cubicBezTo>
                  <a:lnTo>
                    <a:pt x="9651" y="31310"/>
                  </a:lnTo>
                  <a:lnTo>
                    <a:pt x="6990" y="32838"/>
                  </a:lnTo>
                  <a:lnTo>
                    <a:pt x="6" y="33706"/>
                  </a:lnTo>
                  <a:lnTo>
                    <a:pt x="1" y="33712"/>
                  </a:lnTo>
                  <a:cubicBezTo>
                    <a:pt x="3" y="33746"/>
                    <a:pt x="9" y="33779"/>
                    <a:pt x="19" y="33811"/>
                  </a:cubicBezTo>
                  <a:cubicBezTo>
                    <a:pt x="14" y="33833"/>
                    <a:pt x="18" y="33856"/>
                    <a:pt x="26" y="33876"/>
                  </a:cubicBezTo>
                  <a:cubicBezTo>
                    <a:pt x="41" y="33960"/>
                    <a:pt x="59" y="34043"/>
                    <a:pt x="84" y="34125"/>
                  </a:cubicBezTo>
                  <a:cubicBezTo>
                    <a:pt x="111" y="34222"/>
                    <a:pt x="146" y="34315"/>
                    <a:pt x="190" y="34406"/>
                  </a:cubicBezTo>
                  <a:cubicBezTo>
                    <a:pt x="230" y="34499"/>
                    <a:pt x="277" y="34591"/>
                    <a:pt x="327" y="34680"/>
                  </a:cubicBezTo>
                  <a:cubicBezTo>
                    <a:pt x="375" y="34770"/>
                    <a:pt x="432" y="34855"/>
                    <a:pt x="497" y="34935"/>
                  </a:cubicBezTo>
                  <a:cubicBezTo>
                    <a:pt x="541" y="34999"/>
                    <a:pt x="589" y="35061"/>
                    <a:pt x="641" y="35119"/>
                  </a:cubicBezTo>
                  <a:lnTo>
                    <a:pt x="751" y="35229"/>
                  </a:lnTo>
                  <a:cubicBezTo>
                    <a:pt x="811" y="35288"/>
                    <a:pt x="875" y="35343"/>
                    <a:pt x="942" y="35393"/>
                  </a:cubicBezTo>
                  <a:cubicBezTo>
                    <a:pt x="1000" y="35438"/>
                    <a:pt x="1065" y="35485"/>
                    <a:pt x="1125" y="35523"/>
                  </a:cubicBezTo>
                  <a:lnTo>
                    <a:pt x="39811" y="57868"/>
                  </a:lnTo>
                  <a:lnTo>
                    <a:pt x="39817" y="57868"/>
                  </a:lnTo>
                  <a:lnTo>
                    <a:pt x="42297" y="59300"/>
                  </a:lnTo>
                  <a:cubicBezTo>
                    <a:pt x="43123" y="59760"/>
                    <a:pt x="44063" y="59987"/>
                    <a:pt x="45116" y="59987"/>
                  </a:cubicBezTo>
                  <a:cubicBezTo>
                    <a:pt x="45119" y="59987"/>
                    <a:pt x="45123" y="59987"/>
                    <a:pt x="45127" y="59987"/>
                  </a:cubicBezTo>
                  <a:cubicBezTo>
                    <a:pt x="46148" y="59987"/>
                    <a:pt x="47174" y="59758"/>
                    <a:pt x="47959" y="59307"/>
                  </a:cubicBezTo>
                  <a:lnTo>
                    <a:pt x="50437" y="57875"/>
                  </a:lnTo>
                  <a:lnTo>
                    <a:pt x="108692" y="24242"/>
                  </a:lnTo>
                  <a:cubicBezTo>
                    <a:pt x="110256" y="23340"/>
                    <a:pt x="110256" y="21870"/>
                    <a:pt x="108699" y="20961"/>
                  </a:cubicBezTo>
                  <a:lnTo>
                    <a:pt x="100952" y="19569"/>
                  </a:lnTo>
                  <a:lnTo>
                    <a:pt x="68228" y="688"/>
                  </a:lnTo>
                  <a:cubicBezTo>
                    <a:pt x="67441" y="230"/>
                    <a:pt x="66406" y="1"/>
                    <a:pt x="65374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138975" y="2639300"/>
              <a:ext cx="2659875" cy="1038300"/>
            </a:xfrm>
            <a:custGeom>
              <a:rect b="b" l="l" r="r" t="t"/>
              <a:pathLst>
                <a:path extrusionOk="0" h="41532" w="106395">
                  <a:moveTo>
                    <a:pt x="106394" y="0"/>
                  </a:moveTo>
                  <a:lnTo>
                    <a:pt x="43479" y="36438"/>
                  </a:lnTo>
                  <a:lnTo>
                    <a:pt x="0" y="11335"/>
                  </a:lnTo>
                  <a:lnTo>
                    <a:pt x="7" y="16934"/>
                  </a:lnTo>
                  <a:lnTo>
                    <a:pt x="41845" y="41093"/>
                  </a:lnTo>
                  <a:cubicBezTo>
                    <a:pt x="42351" y="41385"/>
                    <a:pt x="42915" y="41532"/>
                    <a:pt x="43479" y="41532"/>
                  </a:cubicBezTo>
                  <a:cubicBezTo>
                    <a:pt x="44044" y="41532"/>
                    <a:pt x="44609" y="41385"/>
                    <a:pt x="45115" y="41093"/>
                  </a:cubicBezTo>
                  <a:lnTo>
                    <a:pt x="105577" y="6182"/>
                  </a:lnTo>
                  <a:cubicBezTo>
                    <a:pt x="106082" y="5890"/>
                    <a:pt x="106394" y="5350"/>
                    <a:pt x="106394" y="4767"/>
                  </a:cubicBezTo>
                  <a:lnTo>
                    <a:pt x="10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225950" y="2639300"/>
              <a:ext cx="1572900" cy="1038275"/>
            </a:xfrm>
            <a:custGeom>
              <a:rect b="b" l="l" r="r" t="t"/>
              <a:pathLst>
                <a:path extrusionOk="0" h="41531" w="62916">
                  <a:moveTo>
                    <a:pt x="62915" y="0"/>
                  </a:moveTo>
                  <a:lnTo>
                    <a:pt x="0" y="36438"/>
                  </a:lnTo>
                  <a:lnTo>
                    <a:pt x="0" y="41531"/>
                  </a:lnTo>
                  <a:cubicBezTo>
                    <a:pt x="575" y="41531"/>
                    <a:pt x="1138" y="41380"/>
                    <a:pt x="1636" y="41093"/>
                  </a:cubicBezTo>
                  <a:lnTo>
                    <a:pt x="62098" y="6182"/>
                  </a:lnTo>
                  <a:cubicBezTo>
                    <a:pt x="62603" y="5890"/>
                    <a:pt x="62915" y="5350"/>
                    <a:pt x="62915" y="4767"/>
                  </a:cubicBezTo>
                  <a:lnTo>
                    <a:pt x="62915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122350" y="2935125"/>
              <a:ext cx="33275" cy="155425"/>
            </a:xfrm>
            <a:custGeom>
              <a:rect b="b" l="l" r="r" t="t"/>
              <a:pathLst>
                <a:path extrusionOk="0" h="6217" w="1331">
                  <a:moveTo>
                    <a:pt x="422" y="0"/>
                  </a:moveTo>
                  <a:cubicBezTo>
                    <a:pt x="174" y="0"/>
                    <a:pt x="0" y="254"/>
                    <a:pt x="0" y="670"/>
                  </a:cubicBezTo>
                  <a:lnTo>
                    <a:pt x="5" y="4781"/>
                  </a:lnTo>
                  <a:cubicBezTo>
                    <a:pt x="5" y="5323"/>
                    <a:pt x="303" y="5933"/>
                    <a:pt x="669" y="6145"/>
                  </a:cubicBezTo>
                  <a:cubicBezTo>
                    <a:pt x="753" y="6194"/>
                    <a:pt x="834" y="6217"/>
                    <a:pt x="909" y="6217"/>
                  </a:cubicBezTo>
                  <a:cubicBezTo>
                    <a:pt x="1156" y="6217"/>
                    <a:pt x="1330" y="5963"/>
                    <a:pt x="1330" y="5547"/>
                  </a:cubicBezTo>
                  <a:lnTo>
                    <a:pt x="1330" y="1438"/>
                  </a:lnTo>
                  <a:cubicBezTo>
                    <a:pt x="1330" y="897"/>
                    <a:pt x="1033" y="285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225950" y="2553575"/>
              <a:ext cx="1618475" cy="1012525"/>
            </a:xfrm>
            <a:custGeom>
              <a:rect b="b" l="l" r="r" t="t"/>
              <a:pathLst>
                <a:path extrusionOk="0" h="40501" w="64739">
                  <a:moveTo>
                    <a:pt x="64738" y="1"/>
                  </a:moveTo>
                  <a:cubicBezTo>
                    <a:pt x="64738" y="980"/>
                    <a:pt x="63739" y="1536"/>
                    <a:pt x="63323" y="1777"/>
                  </a:cubicBezTo>
                  <a:lnTo>
                    <a:pt x="37152" y="16886"/>
                  </a:lnTo>
                  <a:lnTo>
                    <a:pt x="5317" y="35271"/>
                  </a:lnTo>
                  <a:cubicBezTo>
                    <a:pt x="5310" y="35271"/>
                    <a:pt x="2839" y="36696"/>
                    <a:pt x="2839" y="36696"/>
                  </a:cubicBezTo>
                  <a:cubicBezTo>
                    <a:pt x="2047" y="37154"/>
                    <a:pt x="1028" y="37376"/>
                    <a:pt x="0" y="37376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2" y="39867"/>
                  </a:cubicBezTo>
                  <a:cubicBezTo>
                    <a:pt x="3028" y="39658"/>
                    <a:pt x="3374" y="39455"/>
                    <a:pt x="3694" y="39272"/>
                  </a:cubicBezTo>
                  <a:lnTo>
                    <a:pt x="4145" y="39010"/>
                  </a:lnTo>
                  <a:cubicBezTo>
                    <a:pt x="4642" y="38729"/>
                    <a:pt x="5014" y="38514"/>
                    <a:pt x="5198" y="38402"/>
                  </a:cubicBezTo>
                  <a:lnTo>
                    <a:pt x="5302" y="38344"/>
                  </a:lnTo>
                  <a:cubicBezTo>
                    <a:pt x="5315" y="38337"/>
                    <a:pt x="39812" y="18414"/>
                    <a:pt x="39812" y="18414"/>
                  </a:cubicBezTo>
                  <a:lnTo>
                    <a:pt x="63321" y="4843"/>
                  </a:lnTo>
                  <a:cubicBezTo>
                    <a:pt x="64103" y="4390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2051050" y="1910200"/>
              <a:ext cx="2803150" cy="1577800"/>
            </a:xfrm>
            <a:custGeom>
              <a:rect b="b" l="l" r="r" t="t"/>
              <a:pathLst>
                <a:path extrusionOk="0" h="63112" w="112126">
                  <a:moveTo>
                    <a:pt x="86" y="37884"/>
                  </a:moveTo>
                  <a:cubicBezTo>
                    <a:pt x="56" y="37898"/>
                    <a:pt x="27" y="37914"/>
                    <a:pt x="0" y="37934"/>
                  </a:cubicBezTo>
                  <a:lnTo>
                    <a:pt x="86" y="37884"/>
                  </a:lnTo>
                  <a:close/>
                  <a:moveTo>
                    <a:pt x="67240" y="1"/>
                  </a:moveTo>
                  <a:cubicBezTo>
                    <a:pt x="66223" y="1"/>
                    <a:pt x="65209" y="223"/>
                    <a:pt x="64434" y="671"/>
                  </a:cubicBezTo>
                  <a:lnTo>
                    <a:pt x="86" y="37884"/>
                  </a:lnTo>
                  <a:lnTo>
                    <a:pt x="86" y="37884"/>
                  </a:lnTo>
                  <a:cubicBezTo>
                    <a:pt x="105" y="37876"/>
                    <a:pt x="124" y="37869"/>
                    <a:pt x="144" y="37862"/>
                  </a:cubicBezTo>
                  <a:cubicBezTo>
                    <a:pt x="179" y="37839"/>
                    <a:pt x="219" y="37824"/>
                    <a:pt x="261" y="37817"/>
                  </a:cubicBezTo>
                  <a:cubicBezTo>
                    <a:pt x="299" y="37797"/>
                    <a:pt x="343" y="37784"/>
                    <a:pt x="386" y="37779"/>
                  </a:cubicBezTo>
                  <a:cubicBezTo>
                    <a:pt x="445" y="37759"/>
                    <a:pt x="507" y="37745"/>
                    <a:pt x="568" y="37739"/>
                  </a:cubicBezTo>
                  <a:cubicBezTo>
                    <a:pt x="633" y="37732"/>
                    <a:pt x="699" y="37725"/>
                    <a:pt x="765" y="37725"/>
                  </a:cubicBezTo>
                  <a:cubicBezTo>
                    <a:pt x="867" y="37725"/>
                    <a:pt x="971" y="37734"/>
                    <a:pt x="1071" y="37752"/>
                  </a:cubicBezTo>
                  <a:cubicBezTo>
                    <a:pt x="1178" y="37767"/>
                    <a:pt x="1283" y="37790"/>
                    <a:pt x="1385" y="37824"/>
                  </a:cubicBezTo>
                  <a:cubicBezTo>
                    <a:pt x="1613" y="37899"/>
                    <a:pt x="1831" y="37994"/>
                    <a:pt x="2039" y="38111"/>
                  </a:cubicBezTo>
                  <a:lnTo>
                    <a:pt x="3693" y="39065"/>
                  </a:lnTo>
                  <a:lnTo>
                    <a:pt x="11520" y="43585"/>
                  </a:lnTo>
                  <a:lnTo>
                    <a:pt x="41680" y="61006"/>
                  </a:lnTo>
                  <a:lnTo>
                    <a:pt x="41688" y="61006"/>
                  </a:lnTo>
                  <a:lnTo>
                    <a:pt x="44159" y="62431"/>
                  </a:lnTo>
                  <a:cubicBezTo>
                    <a:pt x="44964" y="62858"/>
                    <a:pt x="45867" y="63112"/>
                    <a:pt x="46915" y="63112"/>
                  </a:cubicBezTo>
                  <a:cubicBezTo>
                    <a:pt x="46942" y="63112"/>
                    <a:pt x="46969" y="63111"/>
                    <a:pt x="46996" y="63111"/>
                  </a:cubicBezTo>
                  <a:cubicBezTo>
                    <a:pt x="48017" y="63111"/>
                    <a:pt x="49043" y="62889"/>
                    <a:pt x="49828" y="62438"/>
                  </a:cubicBezTo>
                  <a:lnTo>
                    <a:pt x="52306" y="61006"/>
                  </a:lnTo>
                  <a:lnTo>
                    <a:pt x="102821" y="31844"/>
                  </a:lnTo>
                  <a:lnTo>
                    <a:pt x="110561" y="27373"/>
                  </a:lnTo>
                  <a:cubicBezTo>
                    <a:pt x="112125" y="26464"/>
                    <a:pt x="112125" y="24999"/>
                    <a:pt x="110568" y="24090"/>
                  </a:cubicBezTo>
                  <a:lnTo>
                    <a:pt x="70097" y="689"/>
                  </a:lnTo>
                  <a:cubicBezTo>
                    <a:pt x="69309" y="231"/>
                    <a:pt x="68273" y="1"/>
                    <a:pt x="6724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2248775" y="2068050"/>
              <a:ext cx="2352575" cy="1350700"/>
            </a:xfrm>
            <a:custGeom>
              <a:rect b="b" l="l" r="r" t="t"/>
              <a:pathLst>
                <a:path extrusionOk="0" h="54028" w="94103">
                  <a:moveTo>
                    <a:pt x="55033" y="0"/>
                  </a:moveTo>
                  <a:cubicBezTo>
                    <a:pt x="54416" y="0"/>
                    <a:pt x="53798" y="136"/>
                    <a:pt x="53327" y="408"/>
                  </a:cubicBezTo>
                  <a:lnTo>
                    <a:pt x="938" y="30646"/>
                  </a:lnTo>
                  <a:cubicBezTo>
                    <a:pt x="1" y="31189"/>
                    <a:pt x="1" y="32070"/>
                    <a:pt x="936" y="32613"/>
                  </a:cubicBezTo>
                  <a:lnTo>
                    <a:pt x="37164" y="53619"/>
                  </a:lnTo>
                  <a:cubicBezTo>
                    <a:pt x="37633" y="53891"/>
                    <a:pt x="38249" y="54027"/>
                    <a:pt x="38864" y="54027"/>
                  </a:cubicBezTo>
                  <a:cubicBezTo>
                    <a:pt x="39478" y="54027"/>
                    <a:pt x="40091" y="53892"/>
                    <a:pt x="40559" y="53621"/>
                  </a:cubicBezTo>
                  <a:lnTo>
                    <a:pt x="93164" y="23263"/>
                  </a:lnTo>
                  <a:cubicBezTo>
                    <a:pt x="94103" y="22720"/>
                    <a:pt x="94101" y="21843"/>
                    <a:pt x="93161" y="21305"/>
                  </a:cubicBezTo>
                  <a:lnTo>
                    <a:pt x="56726" y="403"/>
                  </a:lnTo>
                  <a:cubicBezTo>
                    <a:pt x="56258" y="134"/>
                    <a:pt x="55646" y="0"/>
                    <a:pt x="5503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2031250" y="2853325"/>
              <a:ext cx="1194725" cy="941250"/>
            </a:xfrm>
            <a:custGeom>
              <a:rect b="b" l="l" r="r" t="t"/>
              <a:pathLst>
                <a:path extrusionOk="0" h="37650" w="47789">
                  <a:moveTo>
                    <a:pt x="1556" y="0"/>
                  </a:moveTo>
                  <a:cubicBezTo>
                    <a:pt x="1491" y="0"/>
                    <a:pt x="1425" y="7"/>
                    <a:pt x="1360" y="14"/>
                  </a:cubicBezTo>
                  <a:cubicBezTo>
                    <a:pt x="1297" y="20"/>
                    <a:pt x="1237" y="34"/>
                    <a:pt x="1177" y="54"/>
                  </a:cubicBezTo>
                  <a:cubicBezTo>
                    <a:pt x="1133" y="59"/>
                    <a:pt x="1091" y="72"/>
                    <a:pt x="1053" y="92"/>
                  </a:cubicBezTo>
                  <a:cubicBezTo>
                    <a:pt x="1011" y="102"/>
                    <a:pt x="971" y="117"/>
                    <a:pt x="934" y="139"/>
                  </a:cubicBezTo>
                  <a:cubicBezTo>
                    <a:pt x="916" y="144"/>
                    <a:pt x="903" y="151"/>
                    <a:pt x="882" y="157"/>
                  </a:cubicBezTo>
                  <a:lnTo>
                    <a:pt x="791" y="211"/>
                  </a:lnTo>
                  <a:lnTo>
                    <a:pt x="784" y="211"/>
                  </a:lnTo>
                  <a:cubicBezTo>
                    <a:pt x="301" y="525"/>
                    <a:pt x="0" y="1145"/>
                    <a:pt x="0" y="2022"/>
                  </a:cubicBezTo>
                  <a:lnTo>
                    <a:pt x="0" y="7688"/>
                  </a:lnTo>
                  <a:cubicBezTo>
                    <a:pt x="0" y="9492"/>
                    <a:pt x="1268" y="11689"/>
                    <a:pt x="2831" y="12591"/>
                  </a:cubicBezTo>
                  <a:lnTo>
                    <a:pt x="42473" y="35484"/>
                  </a:lnTo>
                  <a:cubicBezTo>
                    <a:pt x="42473" y="35484"/>
                    <a:pt x="42492" y="35498"/>
                    <a:pt x="42525" y="35518"/>
                  </a:cubicBezTo>
                  <a:cubicBezTo>
                    <a:pt x="42564" y="35538"/>
                    <a:pt x="42617" y="35563"/>
                    <a:pt x="42682" y="35603"/>
                  </a:cubicBezTo>
                  <a:cubicBezTo>
                    <a:pt x="42734" y="35635"/>
                    <a:pt x="42788" y="35668"/>
                    <a:pt x="42859" y="35707"/>
                  </a:cubicBezTo>
                  <a:cubicBezTo>
                    <a:pt x="42925" y="35747"/>
                    <a:pt x="42996" y="35785"/>
                    <a:pt x="43082" y="35839"/>
                  </a:cubicBezTo>
                  <a:cubicBezTo>
                    <a:pt x="43244" y="35929"/>
                    <a:pt x="43434" y="36041"/>
                    <a:pt x="43643" y="36158"/>
                  </a:cubicBezTo>
                  <a:lnTo>
                    <a:pt x="44094" y="36420"/>
                  </a:lnTo>
                  <a:cubicBezTo>
                    <a:pt x="44415" y="36602"/>
                    <a:pt x="44761" y="36806"/>
                    <a:pt x="45127" y="37015"/>
                  </a:cubicBezTo>
                  <a:cubicBezTo>
                    <a:pt x="45858" y="37436"/>
                    <a:pt x="46806" y="37650"/>
                    <a:pt x="47755" y="37650"/>
                  </a:cubicBezTo>
                  <a:cubicBezTo>
                    <a:pt x="47766" y="37650"/>
                    <a:pt x="47777" y="37650"/>
                    <a:pt x="47788" y="37650"/>
                  </a:cubicBezTo>
                  <a:lnTo>
                    <a:pt x="47788" y="34537"/>
                  </a:lnTo>
                  <a:cubicBezTo>
                    <a:pt x="46762" y="34537"/>
                    <a:pt x="45741" y="34308"/>
                    <a:pt x="44958" y="33857"/>
                  </a:cubicBezTo>
                  <a:lnTo>
                    <a:pt x="42472" y="32425"/>
                  </a:lnTo>
                  <a:lnTo>
                    <a:pt x="42472" y="32418"/>
                  </a:lnTo>
                  <a:lnTo>
                    <a:pt x="3786" y="10073"/>
                  </a:lnTo>
                  <a:cubicBezTo>
                    <a:pt x="3726" y="10035"/>
                    <a:pt x="3661" y="9990"/>
                    <a:pt x="3603" y="9943"/>
                  </a:cubicBezTo>
                  <a:cubicBezTo>
                    <a:pt x="3532" y="9896"/>
                    <a:pt x="3469" y="9841"/>
                    <a:pt x="3412" y="9779"/>
                  </a:cubicBezTo>
                  <a:lnTo>
                    <a:pt x="3302" y="9669"/>
                  </a:lnTo>
                  <a:cubicBezTo>
                    <a:pt x="3250" y="9611"/>
                    <a:pt x="3202" y="9549"/>
                    <a:pt x="3158" y="9485"/>
                  </a:cubicBezTo>
                  <a:cubicBezTo>
                    <a:pt x="3093" y="9405"/>
                    <a:pt x="3036" y="9320"/>
                    <a:pt x="2988" y="9231"/>
                  </a:cubicBezTo>
                  <a:cubicBezTo>
                    <a:pt x="2938" y="9141"/>
                    <a:pt x="2891" y="9051"/>
                    <a:pt x="2851" y="8956"/>
                  </a:cubicBezTo>
                  <a:cubicBezTo>
                    <a:pt x="2807" y="8865"/>
                    <a:pt x="2772" y="8772"/>
                    <a:pt x="2745" y="8675"/>
                  </a:cubicBezTo>
                  <a:cubicBezTo>
                    <a:pt x="2720" y="8593"/>
                    <a:pt x="2702" y="8511"/>
                    <a:pt x="2687" y="8426"/>
                  </a:cubicBezTo>
                  <a:cubicBezTo>
                    <a:pt x="2679" y="8406"/>
                    <a:pt x="2675" y="8383"/>
                    <a:pt x="2680" y="8361"/>
                  </a:cubicBezTo>
                  <a:cubicBezTo>
                    <a:pt x="2667" y="8327"/>
                    <a:pt x="2662" y="8292"/>
                    <a:pt x="2667" y="8257"/>
                  </a:cubicBezTo>
                  <a:cubicBezTo>
                    <a:pt x="2657" y="8209"/>
                    <a:pt x="2654" y="8160"/>
                    <a:pt x="2655" y="8114"/>
                  </a:cubicBezTo>
                  <a:lnTo>
                    <a:pt x="2655" y="4657"/>
                  </a:lnTo>
                  <a:cubicBezTo>
                    <a:pt x="2655" y="4146"/>
                    <a:pt x="2913" y="3849"/>
                    <a:pt x="3285" y="3849"/>
                  </a:cubicBezTo>
                  <a:cubicBezTo>
                    <a:pt x="3436" y="3849"/>
                    <a:pt x="3607" y="3898"/>
                    <a:pt x="3786" y="4002"/>
                  </a:cubicBezTo>
                  <a:lnTo>
                    <a:pt x="9651" y="7390"/>
                  </a:lnTo>
                  <a:lnTo>
                    <a:pt x="42472" y="26347"/>
                  </a:lnTo>
                  <a:cubicBezTo>
                    <a:pt x="42477" y="26347"/>
                    <a:pt x="42482" y="26350"/>
                    <a:pt x="42485" y="26354"/>
                  </a:cubicBezTo>
                  <a:lnTo>
                    <a:pt x="42590" y="26412"/>
                  </a:lnTo>
                  <a:cubicBezTo>
                    <a:pt x="42772" y="26524"/>
                    <a:pt x="43145" y="26739"/>
                    <a:pt x="43643" y="27020"/>
                  </a:cubicBezTo>
                  <a:lnTo>
                    <a:pt x="44094" y="27282"/>
                  </a:lnTo>
                  <a:cubicBezTo>
                    <a:pt x="44413" y="27465"/>
                    <a:pt x="44761" y="27668"/>
                    <a:pt x="45127" y="27877"/>
                  </a:cubicBezTo>
                  <a:cubicBezTo>
                    <a:pt x="45856" y="28295"/>
                    <a:pt x="46799" y="28511"/>
                    <a:pt x="47745" y="28511"/>
                  </a:cubicBezTo>
                  <a:cubicBezTo>
                    <a:pt x="47759" y="28511"/>
                    <a:pt x="47774" y="28511"/>
                    <a:pt x="47788" y="28511"/>
                  </a:cubicBezTo>
                  <a:lnTo>
                    <a:pt x="47788" y="25386"/>
                  </a:lnTo>
                  <a:cubicBezTo>
                    <a:pt x="46761" y="25386"/>
                    <a:pt x="45741" y="25164"/>
                    <a:pt x="44956" y="24713"/>
                  </a:cubicBezTo>
                  <a:lnTo>
                    <a:pt x="44950" y="24706"/>
                  </a:lnTo>
                  <a:lnTo>
                    <a:pt x="42478" y="23281"/>
                  </a:lnTo>
                  <a:lnTo>
                    <a:pt x="42472" y="23281"/>
                  </a:lnTo>
                  <a:lnTo>
                    <a:pt x="12312" y="5860"/>
                  </a:lnTo>
                  <a:lnTo>
                    <a:pt x="4485" y="1342"/>
                  </a:lnTo>
                  <a:lnTo>
                    <a:pt x="2831" y="386"/>
                  </a:lnTo>
                  <a:cubicBezTo>
                    <a:pt x="2622" y="269"/>
                    <a:pt x="2403" y="174"/>
                    <a:pt x="2177" y="99"/>
                  </a:cubicBezTo>
                  <a:cubicBezTo>
                    <a:pt x="2074" y="67"/>
                    <a:pt x="1970" y="42"/>
                    <a:pt x="1863" y="27"/>
                  </a:cubicBezTo>
                  <a:cubicBezTo>
                    <a:pt x="1761" y="9"/>
                    <a:pt x="1659" y="0"/>
                    <a:pt x="15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266875" y="2420050"/>
              <a:ext cx="266475" cy="306725"/>
            </a:xfrm>
            <a:custGeom>
              <a:rect b="b" l="l" r="r" t="t"/>
              <a:pathLst>
                <a:path extrusionOk="0" h="12269" w="10659">
                  <a:moveTo>
                    <a:pt x="2658" y="0"/>
                  </a:moveTo>
                  <a:lnTo>
                    <a:pt x="0" y="1534"/>
                  </a:lnTo>
                  <a:lnTo>
                    <a:pt x="0" y="12269"/>
                  </a:lnTo>
                  <a:lnTo>
                    <a:pt x="10658" y="7686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225900" y="2469325"/>
              <a:ext cx="1363425" cy="865325"/>
            </a:xfrm>
            <a:custGeom>
              <a:rect b="b" l="l" r="r" t="t"/>
              <a:pathLst>
                <a:path extrusionOk="0" h="34613" w="54537">
                  <a:moveTo>
                    <a:pt x="54537" y="1"/>
                  </a:moveTo>
                  <a:cubicBezTo>
                    <a:pt x="54537" y="946"/>
                    <a:pt x="53564" y="1519"/>
                    <a:pt x="53120" y="1775"/>
                  </a:cubicBezTo>
                  <a:lnTo>
                    <a:pt x="5317" y="29383"/>
                  </a:lnTo>
                  <a:cubicBezTo>
                    <a:pt x="5317" y="29390"/>
                    <a:pt x="2831" y="30822"/>
                    <a:pt x="2831" y="30822"/>
                  </a:cubicBezTo>
                  <a:cubicBezTo>
                    <a:pt x="2047" y="31273"/>
                    <a:pt x="1026" y="31502"/>
                    <a:pt x="1" y="31502"/>
                  </a:cubicBezTo>
                  <a:lnTo>
                    <a:pt x="1" y="34613"/>
                  </a:lnTo>
                  <a:cubicBezTo>
                    <a:pt x="15" y="34613"/>
                    <a:pt x="29" y="34613"/>
                    <a:pt x="44" y="34613"/>
                  </a:cubicBezTo>
                  <a:cubicBezTo>
                    <a:pt x="990" y="34613"/>
                    <a:pt x="1933" y="34397"/>
                    <a:pt x="2660" y="33979"/>
                  </a:cubicBezTo>
                  <a:cubicBezTo>
                    <a:pt x="3028" y="33771"/>
                    <a:pt x="3374" y="33567"/>
                    <a:pt x="3695" y="33385"/>
                  </a:cubicBezTo>
                  <a:lnTo>
                    <a:pt x="4146" y="33122"/>
                  </a:lnTo>
                  <a:cubicBezTo>
                    <a:pt x="4355" y="33005"/>
                    <a:pt x="4543" y="32893"/>
                    <a:pt x="4707" y="32802"/>
                  </a:cubicBezTo>
                  <a:cubicBezTo>
                    <a:pt x="4792" y="32750"/>
                    <a:pt x="4864" y="32711"/>
                    <a:pt x="4929" y="32671"/>
                  </a:cubicBezTo>
                  <a:cubicBezTo>
                    <a:pt x="5001" y="32633"/>
                    <a:pt x="5055" y="32599"/>
                    <a:pt x="5106" y="32566"/>
                  </a:cubicBezTo>
                  <a:cubicBezTo>
                    <a:pt x="5172" y="32528"/>
                    <a:pt x="5223" y="32501"/>
                    <a:pt x="5264" y="32482"/>
                  </a:cubicBezTo>
                  <a:cubicBezTo>
                    <a:pt x="5295" y="32462"/>
                    <a:pt x="5315" y="32449"/>
                    <a:pt x="5315" y="32449"/>
                  </a:cubicBezTo>
                  <a:lnTo>
                    <a:pt x="53122" y="4843"/>
                  </a:lnTo>
                  <a:cubicBezTo>
                    <a:pt x="53904" y="4392"/>
                    <a:pt x="54537" y="3339"/>
                    <a:pt x="54537" y="2492"/>
                  </a:cubicBezTo>
                  <a:lnTo>
                    <a:pt x="54537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2292050" y="1899925"/>
              <a:ext cx="2307025" cy="1356950"/>
            </a:xfrm>
            <a:custGeom>
              <a:rect b="b" l="l" r="r" t="t"/>
              <a:pathLst>
                <a:path extrusionOk="0" h="54278" w="92281">
                  <a:moveTo>
                    <a:pt x="55173" y="1"/>
                  </a:moveTo>
                  <a:cubicBezTo>
                    <a:pt x="54155" y="1"/>
                    <a:pt x="53139" y="223"/>
                    <a:pt x="52363" y="669"/>
                  </a:cubicBezTo>
                  <a:lnTo>
                    <a:pt x="9651" y="25423"/>
                  </a:lnTo>
                  <a:lnTo>
                    <a:pt x="9651" y="28491"/>
                  </a:lnTo>
                  <a:lnTo>
                    <a:pt x="7" y="32482"/>
                  </a:lnTo>
                  <a:lnTo>
                    <a:pt x="1" y="32489"/>
                  </a:lnTo>
                  <a:cubicBezTo>
                    <a:pt x="4" y="32522"/>
                    <a:pt x="11" y="32556"/>
                    <a:pt x="21" y="32588"/>
                  </a:cubicBezTo>
                  <a:cubicBezTo>
                    <a:pt x="16" y="32609"/>
                    <a:pt x="17" y="32633"/>
                    <a:pt x="27" y="32653"/>
                  </a:cubicBezTo>
                  <a:cubicBezTo>
                    <a:pt x="41" y="32736"/>
                    <a:pt x="61" y="32820"/>
                    <a:pt x="86" y="32902"/>
                  </a:cubicBezTo>
                  <a:cubicBezTo>
                    <a:pt x="113" y="32999"/>
                    <a:pt x="148" y="33092"/>
                    <a:pt x="190" y="33182"/>
                  </a:cubicBezTo>
                  <a:cubicBezTo>
                    <a:pt x="231" y="33276"/>
                    <a:pt x="276" y="33368"/>
                    <a:pt x="328" y="33456"/>
                  </a:cubicBezTo>
                  <a:cubicBezTo>
                    <a:pt x="377" y="33547"/>
                    <a:pt x="433" y="33632"/>
                    <a:pt x="497" y="33712"/>
                  </a:cubicBezTo>
                  <a:cubicBezTo>
                    <a:pt x="542" y="33776"/>
                    <a:pt x="590" y="33837"/>
                    <a:pt x="641" y="33896"/>
                  </a:cubicBezTo>
                  <a:lnTo>
                    <a:pt x="753" y="34006"/>
                  </a:lnTo>
                  <a:cubicBezTo>
                    <a:pt x="813" y="34065"/>
                    <a:pt x="876" y="34120"/>
                    <a:pt x="941" y="34170"/>
                  </a:cubicBezTo>
                  <a:cubicBezTo>
                    <a:pt x="1002" y="34215"/>
                    <a:pt x="1067" y="34262"/>
                    <a:pt x="1125" y="34300"/>
                  </a:cubicBezTo>
                  <a:lnTo>
                    <a:pt x="32040" y="52159"/>
                  </a:lnTo>
                  <a:lnTo>
                    <a:pt x="32046" y="52159"/>
                  </a:lnTo>
                  <a:lnTo>
                    <a:pt x="34524" y="53591"/>
                  </a:lnTo>
                  <a:cubicBezTo>
                    <a:pt x="35351" y="54052"/>
                    <a:pt x="36297" y="54278"/>
                    <a:pt x="37355" y="54278"/>
                  </a:cubicBezTo>
                  <a:cubicBezTo>
                    <a:pt x="38374" y="54278"/>
                    <a:pt x="39401" y="54047"/>
                    <a:pt x="40185" y="53598"/>
                  </a:cubicBezTo>
                  <a:lnTo>
                    <a:pt x="42663" y="52166"/>
                  </a:lnTo>
                  <a:lnTo>
                    <a:pt x="90718" y="24419"/>
                  </a:lnTo>
                  <a:cubicBezTo>
                    <a:pt x="92280" y="23517"/>
                    <a:pt x="92280" y="22045"/>
                    <a:pt x="90725" y="21136"/>
                  </a:cubicBezTo>
                  <a:lnTo>
                    <a:pt x="84312" y="17377"/>
                  </a:lnTo>
                  <a:lnTo>
                    <a:pt x="58026" y="687"/>
                  </a:lnTo>
                  <a:cubicBezTo>
                    <a:pt x="57239" y="230"/>
                    <a:pt x="56205" y="1"/>
                    <a:pt x="55173" y="1"/>
                  </a:cubicBezTo>
                  <a:close/>
                </a:path>
              </a:pathLst>
            </a:custGeom>
            <a:solidFill>
              <a:srgbClr val="AF2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333250" y="2209975"/>
              <a:ext cx="2210475" cy="1007725"/>
            </a:xfrm>
            <a:custGeom>
              <a:rect b="b" l="l" r="r" t="t"/>
              <a:pathLst>
                <a:path extrusionOk="0" h="40309" w="88419">
                  <a:moveTo>
                    <a:pt x="88418" y="1"/>
                  </a:moveTo>
                  <a:lnTo>
                    <a:pt x="35705" y="30554"/>
                  </a:lnTo>
                  <a:lnTo>
                    <a:pt x="0" y="9937"/>
                  </a:lnTo>
                  <a:lnTo>
                    <a:pt x="8" y="20197"/>
                  </a:lnTo>
                  <a:lnTo>
                    <a:pt x="34071" y="39871"/>
                  </a:lnTo>
                  <a:cubicBezTo>
                    <a:pt x="34577" y="40162"/>
                    <a:pt x="35142" y="40308"/>
                    <a:pt x="35706" y="40308"/>
                  </a:cubicBezTo>
                  <a:cubicBezTo>
                    <a:pt x="36271" y="40308"/>
                    <a:pt x="36835" y="40162"/>
                    <a:pt x="37341" y="39871"/>
                  </a:cubicBezTo>
                  <a:lnTo>
                    <a:pt x="87601" y="10846"/>
                  </a:lnTo>
                  <a:cubicBezTo>
                    <a:pt x="88107" y="10554"/>
                    <a:pt x="88418" y="10014"/>
                    <a:pt x="88418" y="9431"/>
                  </a:cubicBezTo>
                  <a:lnTo>
                    <a:pt x="8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225900" y="2209975"/>
              <a:ext cx="1317850" cy="1007725"/>
            </a:xfrm>
            <a:custGeom>
              <a:rect b="b" l="l" r="r" t="t"/>
              <a:pathLst>
                <a:path extrusionOk="0" h="40309" w="52714">
                  <a:moveTo>
                    <a:pt x="52714" y="1"/>
                  </a:moveTo>
                  <a:lnTo>
                    <a:pt x="1" y="30554"/>
                  </a:lnTo>
                  <a:lnTo>
                    <a:pt x="1" y="40309"/>
                  </a:lnTo>
                  <a:cubicBezTo>
                    <a:pt x="574" y="40309"/>
                    <a:pt x="1138" y="40158"/>
                    <a:pt x="1635" y="39871"/>
                  </a:cubicBezTo>
                  <a:lnTo>
                    <a:pt x="51895" y="10846"/>
                  </a:lnTo>
                  <a:cubicBezTo>
                    <a:pt x="52401" y="10554"/>
                    <a:pt x="52714" y="10014"/>
                    <a:pt x="52714" y="9431"/>
                  </a:cubicBezTo>
                  <a:lnTo>
                    <a:pt x="52714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316625" y="2470850"/>
              <a:ext cx="33275" cy="271975"/>
            </a:xfrm>
            <a:custGeom>
              <a:rect b="b" l="l" r="r" t="t"/>
              <a:pathLst>
                <a:path extrusionOk="0" h="10879" w="1331">
                  <a:moveTo>
                    <a:pt x="422" y="0"/>
                  </a:moveTo>
                  <a:cubicBezTo>
                    <a:pt x="175" y="0"/>
                    <a:pt x="0" y="254"/>
                    <a:pt x="0" y="670"/>
                  </a:cubicBezTo>
                  <a:lnTo>
                    <a:pt x="5" y="9443"/>
                  </a:lnTo>
                  <a:cubicBezTo>
                    <a:pt x="5" y="9984"/>
                    <a:pt x="303" y="10596"/>
                    <a:pt x="668" y="10807"/>
                  </a:cubicBezTo>
                  <a:cubicBezTo>
                    <a:pt x="753" y="10855"/>
                    <a:pt x="834" y="10878"/>
                    <a:pt x="909" y="10878"/>
                  </a:cubicBezTo>
                  <a:cubicBezTo>
                    <a:pt x="1156" y="10878"/>
                    <a:pt x="1330" y="10624"/>
                    <a:pt x="1330" y="10208"/>
                  </a:cubicBezTo>
                  <a:lnTo>
                    <a:pt x="1330" y="1438"/>
                  </a:lnTo>
                  <a:cubicBezTo>
                    <a:pt x="1330" y="897"/>
                    <a:pt x="1033" y="286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3225900" y="2124275"/>
              <a:ext cx="1363425" cy="865400"/>
            </a:xfrm>
            <a:custGeom>
              <a:rect b="b" l="l" r="r" t="t"/>
              <a:pathLst>
                <a:path extrusionOk="0" h="34616" w="54537">
                  <a:moveTo>
                    <a:pt x="54537" y="0"/>
                  </a:moveTo>
                  <a:cubicBezTo>
                    <a:pt x="54537" y="979"/>
                    <a:pt x="53538" y="1538"/>
                    <a:pt x="53122" y="1776"/>
                  </a:cubicBezTo>
                  <a:lnTo>
                    <a:pt x="34504" y="12533"/>
                  </a:lnTo>
                  <a:lnTo>
                    <a:pt x="5317" y="29384"/>
                  </a:lnTo>
                  <a:cubicBezTo>
                    <a:pt x="5310" y="29384"/>
                    <a:pt x="2839" y="30810"/>
                    <a:pt x="2839" y="30810"/>
                  </a:cubicBezTo>
                  <a:cubicBezTo>
                    <a:pt x="2047" y="31267"/>
                    <a:pt x="1028" y="31490"/>
                    <a:pt x="1" y="31490"/>
                  </a:cubicBezTo>
                  <a:lnTo>
                    <a:pt x="1" y="34616"/>
                  </a:lnTo>
                  <a:cubicBezTo>
                    <a:pt x="15" y="34616"/>
                    <a:pt x="29" y="34616"/>
                    <a:pt x="44" y="34616"/>
                  </a:cubicBezTo>
                  <a:cubicBezTo>
                    <a:pt x="990" y="34616"/>
                    <a:pt x="1933" y="34400"/>
                    <a:pt x="2662" y="33981"/>
                  </a:cubicBezTo>
                  <a:cubicBezTo>
                    <a:pt x="3028" y="33772"/>
                    <a:pt x="3374" y="33570"/>
                    <a:pt x="3695" y="33386"/>
                  </a:cubicBezTo>
                  <a:lnTo>
                    <a:pt x="4146" y="33124"/>
                  </a:lnTo>
                  <a:cubicBezTo>
                    <a:pt x="4642" y="32843"/>
                    <a:pt x="5015" y="32627"/>
                    <a:pt x="5198" y="32517"/>
                  </a:cubicBezTo>
                  <a:lnTo>
                    <a:pt x="5302" y="32457"/>
                  </a:lnTo>
                  <a:cubicBezTo>
                    <a:pt x="5315" y="32450"/>
                    <a:pt x="37164" y="14063"/>
                    <a:pt x="37164" y="14063"/>
                  </a:cubicBezTo>
                  <a:lnTo>
                    <a:pt x="53120" y="4842"/>
                  </a:lnTo>
                  <a:cubicBezTo>
                    <a:pt x="53902" y="4391"/>
                    <a:pt x="54537" y="3339"/>
                    <a:pt x="54537" y="2492"/>
                  </a:cubicBezTo>
                  <a:lnTo>
                    <a:pt x="54537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245325" y="1593075"/>
              <a:ext cx="2353750" cy="1318475"/>
            </a:xfrm>
            <a:custGeom>
              <a:rect b="b" l="l" r="r" t="t"/>
              <a:pathLst>
                <a:path extrusionOk="0" h="52739" w="94150">
                  <a:moveTo>
                    <a:pt x="86" y="31999"/>
                  </a:moveTo>
                  <a:cubicBezTo>
                    <a:pt x="56" y="32012"/>
                    <a:pt x="27" y="32029"/>
                    <a:pt x="0" y="32048"/>
                  </a:cubicBezTo>
                  <a:lnTo>
                    <a:pt x="86" y="31999"/>
                  </a:lnTo>
                  <a:close/>
                  <a:moveTo>
                    <a:pt x="57035" y="0"/>
                  </a:moveTo>
                  <a:cubicBezTo>
                    <a:pt x="56019" y="0"/>
                    <a:pt x="55006" y="222"/>
                    <a:pt x="54232" y="669"/>
                  </a:cubicBezTo>
                  <a:lnTo>
                    <a:pt x="86" y="31999"/>
                  </a:lnTo>
                  <a:lnTo>
                    <a:pt x="86" y="31999"/>
                  </a:lnTo>
                  <a:cubicBezTo>
                    <a:pt x="105" y="31990"/>
                    <a:pt x="124" y="31983"/>
                    <a:pt x="144" y="31977"/>
                  </a:cubicBezTo>
                  <a:cubicBezTo>
                    <a:pt x="179" y="31953"/>
                    <a:pt x="219" y="31938"/>
                    <a:pt x="261" y="31931"/>
                  </a:cubicBezTo>
                  <a:cubicBezTo>
                    <a:pt x="301" y="31911"/>
                    <a:pt x="343" y="31898"/>
                    <a:pt x="386" y="31891"/>
                  </a:cubicBezTo>
                  <a:cubicBezTo>
                    <a:pt x="446" y="31871"/>
                    <a:pt x="506" y="31858"/>
                    <a:pt x="570" y="31853"/>
                  </a:cubicBezTo>
                  <a:cubicBezTo>
                    <a:pt x="635" y="31845"/>
                    <a:pt x="700" y="31841"/>
                    <a:pt x="765" y="31839"/>
                  </a:cubicBezTo>
                  <a:cubicBezTo>
                    <a:pt x="773" y="31839"/>
                    <a:pt x="780" y="31839"/>
                    <a:pt x="788" y="31839"/>
                  </a:cubicBezTo>
                  <a:cubicBezTo>
                    <a:pt x="884" y="31839"/>
                    <a:pt x="978" y="31849"/>
                    <a:pt x="1073" y="31865"/>
                  </a:cubicBezTo>
                  <a:cubicBezTo>
                    <a:pt x="1180" y="31881"/>
                    <a:pt x="1283" y="31905"/>
                    <a:pt x="1387" y="31938"/>
                  </a:cubicBezTo>
                  <a:cubicBezTo>
                    <a:pt x="1612" y="32012"/>
                    <a:pt x="1831" y="32108"/>
                    <a:pt x="2040" y="32225"/>
                  </a:cubicBezTo>
                  <a:lnTo>
                    <a:pt x="3694" y="33179"/>
                  </a:lnTo>
                  <a:lnTo>
                    <a:pt x="11520" y="37697"/>
                  </a:lnTo>
                  <a:lnTo>
                    <a:pt x="33907" y="50632"/>
                  </a:lnTo>
                  <a:lnTo>
                    <a:pt x="33914" y="50632"/>
                  </a:lnTo>
                  <a:lnTo>
                    <a:pt x="36385" y="52058"/>
                  </a:lnTo>
                  <a:cubicBezTo>
                    <a:pt x="37190" y="52484"/>
                    <a:pt x="38094" y="52738"/>
                    <a:pt x="39143" y="52738"/>
                  </a:cubicBezTo>
                  <a:cubicBezTo>
                    <a:pt x="39170" y="52738"/>
                    <a:pt x="39197" y="52738"/>
                    <a:pt x="39224" y="52738"/>
                  </a:cubicBezTo>
                  <a:cubicBezTo>
                    <a:pt x="40243" y="52738"/>
                    <a:pt x="41270" y="52515"/>
                    <a:pt x="42054" y="52064"/>
                  </a:cubicBezTo>
                  <a:lnTo>
                    <a:pt x="44532" y="50632"/>
                  </a:lnTo>
                  <a:lnTo>
                    <a:pt x="84844" y="27358"/>
                  </a:lnTo>
                  <a:lnTo>
                    <a:pt x="92587" y="22886"/>
                  </a:lnTo>
                  <a:cubicBezTo>
                    <a:pt x="94149" y="21977"/>
                    <a:pt x="94149" y="20513"/>
                    <a:pt x="92594" y="19603"/>
                  </a:cubicBezTo>
                  <a:lnTo>
                    <a:pt x="59895" y="689"/>
                  </a:lnTo>
                  <a:cubicBezTo>
                    <a:pt x="59106" y="231"/>
                    <a:pt x="58069" y="0"/>
                    <a:pt x="57035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555550" y="1877325"/>
              <a:ext cx="1579150" cy="849375"/>
            </a:xfrm>
            <a:custGeom>
              <a:rect b="b" l="l" r="r" t="t"/>
              <a:pathLst>
                <a:path extrusionOk="0" h="33975" w="63166">
                  <a:moveTo>
                    <a:pt x="31368" y="1"/>
                  </a:moveTo>
                  <a:cubicBezTo>
                    <a:pt x="28100" y="1"/>
                    <a:pt x="24831" y="313"/>
                    <a:pt x="21709" y="938"/>
                  </a:cubicBezTo>
                  <a:lnTo>
                    <a:pt x="3547" y="11446"/>
                  </a:lnTo>
                  <a:cubicBezTo>
                    <a:pt x="0" y="17395"/>
                    <a:pt x="2336" y="24254"/>
                    <a:pt x="10559" y="29002"/>
                  </a:cubicBezTo>
                  <a:cubicBezTo>
                    <a:pt x="16303" y="32318"/>
                    <a:pt x="23828" y="33975"/>
                    <a:pt x="31354" y="33975"/>
                  </a:cubicBezTo>
                  <a:cubicBezTo>
                    <a:pt x="35770" y="33975"/>
                    <a:pt x="40187" y="33404"/>
                    <a:pt x="44244" y="32264"/>
                  </a:cubicBezTo>
                  <a:lnTo>
                    <a:pt x="57824" y="24423"/>
                  </a:lnTo>
                  <a:cubicBezTo>
                    <a:pt x="63166" y="18089"/>
                    <a:pt x="61288" y="10238"/>
                    <a:pt x="52174" y="4976"/>
                  </a:cubicBezTo>
                  <a:cubicBezTo>
                    <a:pt x="46429" y="1659"/>
                    <a:pt x="38899" y="1"/>
                    <a:pt x="3136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225525" y="2389050"/>
              <a:ext cx="1000450" cy="945600"/>
            </a:xfrm>
            <a:custGeom>
              <a:rect b="b" l="l" r="r" t="t"/>
              <a:pathLst>
                <a:path extrusionOk="0" h="37824" w="40018">
                  <a:moveTo>
                    <a:pt x="1580" y="0"/>
                  </a:moveTo>
                  <a:cubicBezTo>
                    <a:pt x="1572" y="0"/>
                    <a:pt x="1565" y="0"/>
                    <a:pt x="1557" y="0"/>
                  </a:cubicBezTo>
                  <a:cubicBezTo>
                    <a:pt x="1490" y="0"/>
                    <a:pt x="1425" y="6"/>
                    <a:pt x="1360" y="14"/>
                  </a:cubicBezTo>
                  <a:cubicBezTo>
                    <a:pt x="1298" y="19"/>
                    <a:pt x="1237" y="32"/>
                    <a:pt x="1178" y="52"/>
                  </a:cubicBezTo>
                  <a:cubicBezTo>
                    <a:pt x="1133" y="59"/>
                    <a:pt x="1091" y="72"/>
                    <a:pt x="1053" y="91"/>
                  </a:cubicBezTo>
                  <a:cubicBezTo>
                    <a:pt x="1011" y="101"/>
                    <a:pt x="971" y="117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5"/>
                    <a:pt x="0" y="2020"/>
                  </a:cubicBezTo>
                  <a:lnTo>
                    <a:pt x="0" y="12349"/>
                  </a:lnTo>
                  <a:cubicBezTo>
                    <a:pt x="0" y="14154"/>
                    <a:pt x="1268" y="16351"/>
                    <a:pt x="2830" y="17253"/>
                  </a:cubicBezTo>
                  <a:lnTo>
                    <a:pt x="34701" y="35660"/>
                  </a:lnTo>
                  <a:cubicBezTo>
                    <a:pt x="34701" y="35660"/>
                    <a:pt x="34719" y="35673"/>
                    <a:pt x="34753" y="35693"/>
                  </a:cubicBezTo>
                  <a:cubicBezTo>
                    <a:pt x="34791" y="35714"/>
                    <a:pt x="34844" y="35739"/>
                    <a:pt x="34910" y="35779"/>
                  </a:cubicBezTo>
                  <a:cubicBezTo>
                    <a:pt x="34961" y="35810"/>
                    <a:pt x="35015" y="35844"/>
                    <a:pt x="35087" y="35882"/>
                  </a:cubicBezTo>
                  <a:cubicBezTo>
                    <a:pt x="35152" y="35922"/>
                    <a:pt x="35224" y="35961"/>
                    <a:pt x="35309" y="36014"/>
                  </a:cubicBezTo>
                  <a:cubicBezTo>
                    <a:pt x="35471" y="36104"/>
                    <a:pt x="35661" y="36216"/>
                    <a:pt x="35870" y="36335"/>
                  </a:cubicBezTo>
                  <a:lnTo>
                    <a:pt x="36321" y="36596"/>
                  </a:lnTo>
                  <a:cubicBezTo>
                    <a:pt x="36642" y="36778"/>
                    <a:pt x="36988" y="36982"/>
                    <a:pt x="37354" y="37190"/>
                  </a:cubicBezTo>
                  <a:cubicBezTo>
                    <a:pt x="38083" y="37608"/>
                    <a:pt x="39026" y="37824"/>
                    <a:pt x="39972" y="37824"/>
                  </a:cubicBezTo>
                  <a:cubicBezTo>
                    <a:pt x="39987" y="37824"/>
                    <a:pt x="40001" y="37824"/>
                    <a:pt x="40016" y="37824"/>
                  </a:cubicBezTo>
                  <a:lnTo>
                    <a:pt x="40016" y="34713"/>
                  </a:lnTo>
                  <a:cubicBezTo>
                    <a:pt x="38990" y="34713"/>
                    <a:pt x="37969" y="34484"/>
                    <a:pt x="37185" y="34033"/>
                  </a:cubicBezTo>
                  <a:lnTo>
                    <a:pt x="34699" y="32601"/>
                  </a:lnTo>
                  <a:lnTo>
                    <a:pt x="34699" y="32594"/>
                  </a:lnTo>
                  <a:lnTo>
                    <a:pt x="3786" y="14735"/>
                  </a:lnTo>
                  <a:cubicBezTo>
                    <a:pt x="3726" y="14697"/>
                    <a:pt x="3661" y="14650"/>
                    <a:pt x="3602" y="14605"/>
                  </a:cubicBezTo>
                  <a:cubicBezTo>
                    <a:pt x="3534" y="14558"/>
                    <a:pt x="3470" y="14503"/>
                    <a:pt x="3414" y="14441"/>
                  </a:cubicBezTo>
                  <a:lnTo>
                    <a:pt x="3302" y="14331"/>
                  </a:lnTo>
                  <a:cubicBezTo>
                    <a:pt x="3250" y="14272"/>
                    <a:pt x="3201" y="14211"/>
                    <a:pt x="3158" y="14147"/>
                  </a:cubicBezTo>
                  <a:cubicBezTo>
                    <a:pt x="3094" y="14067"/>
                    <a:pt x="3038" y="13982"/>
                    <a:pt x="2988" y="13891"/>
                  </a:cubicBezTo>
                  <a:cubicBezTo>
                    <a:pt x="2937" y="13803"/>
                    <a:pt x="2891" y="13711"/>
                    <a:pt x="2851" y="13617"/>
                  </a:cubicBezTo>
                  <a:cubicBezTo>
                    <a:pt x="2807" y="13527"/>
                    <a:pt x="2772" y="13434"/>
                    <a:pt x="2745" y="13337"/>
                  </a:cubicBezTo>
                  <a:cubicBezTo>
                    <a:pt x="2722" y="13255"/>
                    <a:pt x="2702" y="13171"/>
                    <a:pt x="2687" y="13088"/>
                  </a:cubicBezTo>
                  <a:cubicBezTo>
                    <a:pt x="2678" y="13068"/>
                    <a:pt x="2677" y="13044"/>
                    <a:pt x="2680" y="13023"/>
                  </a:cubicBezTo>
                  <a:cubicBezTo>
                    <a:pt x="2667" y="12989"/>
                    <a:pt x="2663" y="12954"/>
                    <a:pt x="2667" y="12917"/>
                  </a:cubicBezTo>
                  <a:cubicBezTo>
                    <a:pt x="2657" y="12871"/>
                    <a:pt x="2653" y="12822"/>
                    <a:pt x="2655" y="12774"/>
                  </a:cubicBezTo>
                  <a:lnTo>
                    <a:pt x="2655" y="4655"/>
                  </a:lnTo>
                  <a:cubicBezTo>
                    <a:pt x="2655" y="4145"/>
                    <a:pt x="2912" y="3849"/>
                    <a:pt x="3284" y="3849"/>
                  </a:cubicBezTo>
                  <a:cubicBezTo>
                    <a:pt x="3436" y="3849"/>
                    <a:pt x="3606" y="3898"/>
                    <a:pt x="3786" y="4002"/>
                  </a:cubicBezTo>
                  <a:lnTo>
                    <a:pt x="9651" y="7389"/>
                  </a:lnTo>
                  <a:lnTo>
                    <a:pt x="34701" y="21859"/>
                  </a:lnTo>
                  <a:cubicBezTo>
                    <a:pt x="34706" y="21861"/>
                    <a:pt x="34711" y="21863"/>
                    <a:pt x="34714" y="21866"/>
                  </a:cubicBezTo>
                  <a:lnTo>
                    <a:pt x="34819" y="21926"/>
                  </a:lnTo>
                  <a:cubicBezTo>
                    <a:pt x="35001" y="22036"/>
                    <a:pt x="35374" y="22252"/>
                    <a:pt x="35872" y="22533"/>
                  </a:cubicBezTo>
                  <a:lnTo>
                    <a:pt x="36323" y="22795"/>
                  </a:lnTo>
                  <a:cubicBezTo>
                    <a:pt x="36642" y="22979"/>
                    <a:pt x="36990" y="23181"/>
                    <a:pt x="37356" y="23390"/>
                  </a:cubicBezTo>
                  <a:cubicBezTo>
                    <a:pt x="38085" y="23809"/>
                    <a:pt x="39028" y="24025"/>
                    <a:pt x="39974" y="24025"/>
                  </a:cubicBezTo>
                  <a:cubicBezTo>
                    <a:pt x="39988" y="24025"/>
                    <a:pt x="40003" y="24025"/>
                    <a:pt x="40017" y="24025"/>
                  </a:cubicBezTo>
                  <a:lnTo>
                    <a:pt x="40017" y="20899"/>
                  </a:lnTo>
                  <a:cubicBezTo>
                    <a:pt x="38990" y="20899"/>
                    <a:pt x="37970" y="20676"/>
                    <a:pt x="37185" y="20225"/>
                  </a:cubicBezTo>
                  <a:lnTo>
                    <a:pt x="37179" y="20219"/>
                  </a:lnTo>
                  <a:lnTo>
                    <a:pt x="34707" y="18793"/>
                  </a:lnTo>
                  <a:lnTo>
                    <a:pt x="34701" y="18793"/>
                  </a:lnTo>
                  <a:lnTo>
                    <a:pt x="12312" y="5858"/>
                  </a:lnTo>
                  <a:lnTo>
                    <a:pt x="4485" y="1340"/>
                  </a:lnTo>
                  <a:lnTo>
                    <a:pt x="2830" y="386"/>
                  </a:lnTo>
                  <a:cubicBezTo>
                    <a:pt x="2623" y="269"/>
                    <a:pt x="2404" y="173"/>
                    <a:pt x="2177" y="97"/>
                  </a:cubicBezTo>
                  <a:cubicBezTo>
                    <a:pt x="2075" y="66"/>
                    <a:pt x="1970" y="42"/>
                    <a:pt x="1865" y="26"/>
                  </a:cubicBezTo>
                  <a:cubicBezTo>
                    <a:pt x="1770" y="10"/>
                    <a:pt x="1674" y="0"/>
                    <a:pt x="1580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728800" y="1459525"/>
              <a:ext cx="1222925" cy="1179425"/>
            </a:xfrm>
            <a:custGeom>
              <a:rect b="b" l="l" r="r" t="t"/>
              <a:pathLst>
                <a:path extrusionOk="0" h="47177" w="48917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728800" y="1459525"/>
              <a:ext cx="1222925" cy="1179425"/>
            </a:xfrm>
            <a:custGeom>
              <a:rect b="b" l="l" r="r" t="t"/>
              <a:pathLst>
                <a:path extrusionOk="0" h="47177" w="48917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333525" y="1230575"/>
              <a:ext cx="2013450" cy="1162475"/>
            </a:xfrm>
            <a:custGeom>
              <a:rect b="b" l="l" r="r" t="t"/>
              <a:pathLst>
                <a:path extrusionOk="0" h="46499" w="80538">
                  <a:moveTo>
                    <a:pt x="40270" y="0"/>
                  </a:moveTo>
                  <a:lnTo>
                    <a:pt x="1" y="23249"/>
                  </a:lnTo>
                  <a:lnTo>
                    <a:pt x="40270" y="46498"/>
                  </a:lnTo>
                  <a:lnTo>
                    <a:pt x="80538" y="23249"/>
                  </a:lnTo>
                  <a:lnTo>
                    <a:pt x="40270" y="0"/>
                  </a:ln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3319350" y="1816950"/>
              <a:ext cx="524725" cy="305725"/>
            </a:xfrm>
            <a:custGeom>
              <a:rect b="b" l="l" r="r" t="t"/>
              <a:pathLst>
                <a:path extrusionOk="0" h="12229" w="20989">
                  <a:moveTo>
                    <a:pt x="809" y="1"/>
                  </a:moveTo>
                  <a:cubicBezTo>
                    <a:pt x="563" y="1"/>
                    <a:pt x="323" y="129"/>
                    <a:pt x="192" y="359"/>
                  </a:cubicBezTo>
                  <a:cubicBezTo>
                    <a:pt x="0" y="696"/>
                    <a:pt x="115" y="1128"/>
                    <a:pt x="453" y="1321"/>
                  </a:cubicBezTo>
                  <a:lnTo>
                    <a:pt x="19568" y="12228"/>
                  </a:lnTo>
                  <a:lnTo>
                    <a:pt x="20989" y="11408"/>
                  </a:lnTo>
                  <a:lnTo>
                    <a:pt x="1155" y="92"/>
                  </a:lnTo>
                  <a:cubicBezTo>
                    <a:pt x="1045" y="30"/>
                    <a:pt x="926" y="1"/>
                    <a:pt x="809" y="1"/>
                  </a:cubicBez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333525" y="1811800"/>
              <a:ext cx="1006775" cy="622750"/>
            </a:xfrm>
            <a:custGeom>
              <a:rect b="b" l="l" r="r" t="t"/>
              <a:pathLst>
                <a:path extrusionOk="0" h="24910" w="40271">
                  <a:moveTo>
                    <a:pt x="1" y="0"/>
                  </a:moveTo>
                  <a:lnTo>
                    <a:pt x="1" y="1661"/>
                  </a:lnTo>
                  <a:lnTo>
                    <a:pt x="40270" y="24910"/>
                  </a:lnTo>
                  <a:lnTo>
                    <a:pt x="40270" y="23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3340275" y="1811800"/>
              <a:ext cx="1006700" cy="622750"/>
            </a:xfrm>
            <a:custGeom>
              <a:rect b="b" l="l" r="r" t="t"/>
              <a:pathLst>
                <a:path extrusionOk="0" h="24910" w="40268">
                  <a:moveTo>
                    <a:pt x="40268" y="0"/>
                  </a:moveTo>
                  <a:lnTo>
                    <a:pt x="0" y="23249"/>
                  </a:lnTo>
                  <a:lnTo>
                    <a:pt x="0" y="24910"/>
                  </a:lnTo>
                  <a:lnTo>
                    <a:pt x="40268" y="1661"/>
                  </a:lnTo>
                  <a:lnTo>
                    <a:pt x="40268" y="0"/>
                  </a:ln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729000" y="2081625"/>
              <a:ext cx="1220875" cy="415225"/>
            </a:xfrm>
            <a:custGeom>
              <a:rect b="b" l="l" r="r" t="t"/>
              <a:pathLst>
                <a:path extrusionOk="0" h="16609" w="48835">
                  <a:moveTo>
                    <a:pt x="1" y="1"/>
                  </a:moveTo>
                  <a:lnTo>
                    <a:pt x="24451" y="16608"/>
                  </a:lnTo>
                  <a:lnTo>
                    <a:pt x="48835" y="39"/>
                  </a:lnTo>
                  <a:lnTo>
                    <a:pt x="24451" y="14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807625" y="2618700"/>
              <a:ext cx="143850" cy="334800"/>
            </a:xfrm>
            <a:custGeom>
              <a:rect b="b" l="l" r="r" t="t"/>
              <a:pathLst>
                <a:path extrusionOk="0" h="13392" w="5754">
                  <a:moveTo>
                    <a:pt x="1812" y="0"/>
                  </a:moveTo>
                  <a:lnTo>
                    <a:pt x="1" y="11731"/>
                  </a:lnTo>
                  <a:cubicBezTo>
                    <a:pt x="1" y="12838"/>
                    <a:pt x="1439" y="13391"/>
                    <a:pt x="2877" y="13391"/>
                  </a:cubicBezTo>
                  <a:cubicBezTo>
                    <a:pt x="4315" y="13391"/>
                    <a:pt x="5753" y="12838"/>
                    <a:pt x="5753" y="11731"/>
                  </a:cubicBezTo>
                  <a:lnTo>
                    <a:pt x="4026" y="0"/>
                  </a:lnTo>
                  <a:cubicBezTo>
                    <a:pt x="3788" y="177"/>
                    <a:pt x="3358" y="271"/>
                    <a:pt x="2922" y="271"/>
                  </a:cubicBezTo>
                  <a:cubicBezTo>
                    <a:pt x="2502" y="271"/>
                    <a:pt x="2077" y="184"/>
                    <a:pt x="181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3910725" y="2786075"/>
              <a:ext cx="17850" cy="161000"/>
            </a:xfrm>
            <a:custGeom>
              <a:rect b="b" l="l" r="r" t="t"/>
              <a:pathLst>
                <a:path extrusionOk="0" h="6440" w="714">
                  <a:moveTo>
                    <a:pt x="0" y="0"/>
                  </a:moveTo>
                  <a:lnTo>
                    <a:pt x="361" y="6439"/>
                  </a:lnTo>
                  <a:cubicBezTo>
                    <a:pt x="481" y="6398"/>
                    <a:pt x="598" y="6348"/>
                    <a:pt x="714" y="62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3833525" y="2686775"/>
              <a:ext cx="28250" cy="261425"/>
            </a:xfrm>
            <a:custGeom>
              <a:rect b="b" l="l" r="r" t="t"/>
              <a:pathLst>
                <a:path extrusionOk="0" h="10457" w="1130">
                  <a:moveTo>
                    <a:pt x="1130" y="1"/>
                  </a:moveTo>
                  <a:lnTo>
                    <a:pt x="0" y="10316"/>
                  </a:lnTo>
                  <a:cubicBezTo>
                    <a:pt x="121" y="10370"/>
                    <a:pt x="243" y="10417"/>
                    <a:pt x="368" y="10457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875050" y="2745850"/>
              <a:ext cx="9050" cy="207625"/>
            </a:xfrm>
            <a:custGeom>
              <a:rect b="b" l="l" r="r" t="t"/>
              <a:pathLst>
                <a:path extrusionOk="0" h="8305" w="362">
                  <a:moveTo>
                    <a:pt x="177" y="0"/>
                  </a:moveTo>
                  <a:lnTo>
                    <a:pt x="0" y="8301"/>
                  </a:lnTo>
                  <a:cubicBezTo>
                    <a:pt x="60" y="8303"/>
                    <a:pt x="121" y="8305"/>
                    <a:pt x="181" y="8305"/>
                  </a:cubicBezTo>
                  <a:cubicBezTo>
                    <a:pt x="241" y="8305"/>
                    <a:pt x="301" y="8303"/>
                    <a:pt x="361" y="8301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3841675" y="2600825"/>
              <a:ext cx="78075" cy="42375"/>
            </a:xfrm>
            <a:custGeom>
              <a:rect b="b" l="l" r="r" t="t"/>
              <a:pathLst>
                <a:path extrusionOk="0" h="1695" w="3123">
                  <a:moveTo>
                    <a:pt x="2318" y="1"/>
                  </a:moveTo>
                  <a:cubicBezTo>
                    <a:pt x="2168" y="1"/>
                    <a:pt x="2016" y="49"/>
                    <a:pt x="1887" y="147"/>
                  </a:cubicBezTo>
                  <a:cubicBezTo>
                    <a:pt x="1780" y="227"/>
                    <a:pt x="1683" y="278"/>
                    <a:pt x="1571" y="278"/>
                  </a:cubicBezTo>
                  <a:cubicBezTo>
                    <a:pt x="1469" y="278"/>
                    <a:pt x="1354" y="235"/>
                    <a:pt x="1208" y="134"/>
                  </a:cubicBezTo>
                  <a:cubicBezTo>
                    <a:pt x="1085" y="48"/>
                    <a:pt x="944" y="7"/>
                    <a:pt x="804" y="7"/>
                  </a:cubicBezTo>
                  <a:cubicBezTo>
                    <a:pt x="580" y="7"/>
                    <a:pt x="360" y="114"/>
                    <a:pt x="223" y="313"/>
                  </a:cubicBezTo>
                  <a:cubicBezTo>
                    <a:pt x="0" y="634"/>
                    <a:pt x="80" y="1075"/>
                    <a:pt x="403" y="1299"/>
                  </a:cubicBezTo>
                  <a:cubicBezTo>
                    <a:pt x="784" y="1563"/>
                    <a:pt x="1180" y="1695"/>
                    <a:pt x="1573" y="1695"/>
                  </a:cubicBezTo>
                  <a:cubicBezTo>
                    <a:pt x="1970" y="1695"/>
                    <a:pt x="2364" y="1558"/>
                    <a:pt x="2734" y="1284"/>
                  </a:cubicBezTo>
                  <a:cubicBezTo>
                    <a:pt x="3055" y="1051"/>
                    <a:pt x="3123" y="602"/>
                    <a:pt x="2886" y="286"/>
                  </a:cubicBezTo>
                  <a:cubicBezTo>
                    <a:pt x="2747" y="99"/>
                    <a:pt x="2534" y="1"/>
                    <a:pt x="2318" y="1"/>
                  </a:cubicBezTo>
                  <a:close/>
                </a:path>
              </a:pathLst>
            </a:custGeom>
            <a:solidFill>
              <a:srgbClr val="FC9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319225" y="1797275"/>
              <a:ext cx="578075" cy="800275"/>
            </a:xfrm>
            <a:custGeom>
              <a:rect b="b" l="l" r="r" t="t"/>
              <a:pathLst>
                <a:path extrusionOk="0" h="32011" w="23123">
                  <a:moveTo>
                    <a:pt x="810" y="0"/>
                  </a:moveTo>
                  <a:cubicBezTo>
                    <a:pt x="564" y="0"/>
                    <a:pt x="325" y="129"/>
                    <a:pt x="194" y="357"/>
                  </a:cubicBezTo>
                  <a:cubicBezTo>
                    <a:pt x="0" y="698"/>
                    <a:pt x="119" y="1131"/>
                    <a:pt x="458" y="1323"/>
                  </a:cubicBezTo>
                  <a:lnTo>
                    <a:pt x="20638" y="12836"/>
                  </a:lnTo>
                  <a:cubicBezTo>
                    <a:pt x="21298" y="13214"/>
                    <a:pt x="21705" y="13917"/>
                    <a:pt x="21705" y="14678"/>
                  </a:cubicBezTo>
                  <a:lnTo>
                    <a:pt x="21705" y="31304"/>
                  </a:lnTo>
                  <a:cubicBezTo>
                    <a:pt x="21705" y="31695"/>
                    <a:pt x="22023" y="32010"/>
                    <a:pt x="22414" y="32010"/>
                  </a:cubicBezTo>
                  <a:cubicBezTo>
                    <a:pt x="22805" y="32010"/>
                    <a:pt x="23122" y="31695"/>
                    <a:pt x="23122" y="31304"/>
                  </a:cubicBezTo>
                  <a:lnTo>
                    <a:pt x="23122" y="14678"/>
                  </a:lnTo>
                  <a:cubicBezTo>
                    <a:pt x="23120" y="13408"/>
                    <a:pt x="22440" y="12237"/>
                    <a:pt x="21339" y="11607"/>
                  </a:cubicBezTo>
                  <a:lnTo>
                    <a:pt x="1160" y="93"/>
                  </a:lnTo>
                  <a:cubicBezTo>
                    <a:pt x="1049" y="30"/>
                    <a:pt x="929" y="0"/>
                    <a:pt x="810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840700" y="2540975"/>
              <a:ext cx="80825" cy="77750"/>
            </a:xfrm>
            <a:custGeom>
              <a:rect b="b" l="l" r="r" t="t"/>
              <a:pathLst>
                <a:path extrusionOk="0" h="3110" w="3233">
                  <a:moveTo>
                    <a:pt x="1554" y="1"/>
                  </a:moveTo>
                  <a:cubicBezTo>
                    <a:pt x="1354" y="1"/>
                    <a:pt x="1152" y="39"/>
                    <a:pt x="960" y="119"/>
                  </a:cubicBezTo>
                  <a:cubicBezTo>
                    <a:pt x="380" y="359"/>
                    <a:pt x="1" y="926"/>
                    <a:pt x="1" y="1556"/>
                  </a:cubicBezTo>
                  <a:cubicBezTo>
                    <a:pt x="1" y="2413"/>
                    <a:pt x="698" y="3109"/>
                    <a:pt x="1556" y="3109"/>
                  </a:cubicBezTo>
                  <a:cubicBezTo>
                    <a:pt x="2185" y="3109"/>
                    <a:pt x="2751" y="2730"/>
                    <a:pt x="2992" y="2150"/>
                  </a:cubicBezTo>
                  <a:cubicBezTo>
                    <a:pt x="3232" y="1569"/>
                    <a:pt x="3099" y="901"/>
                    <a:pt x="2654" y="456"/>
                  </a:cubicBezTo>
                  <a:cubicBezTo>
                    <a:pt x="2357" y="159"/>
                    <a:pt x="1959" y="1"/>
                    <a:pt x="155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838000" y="2541500"/>
              <a:ext cx="80225" cy="77225"/>
            </a:xfrm>
            <a:custGeom>
              <a:rect b="b" l="l" r="r" t="t"/>
              <a:pathLst>
                <a:path extrusionOk="0" h="3089" w="3209">
                  <a:moveTo>
                    <a:pt x="1449" y="1"/>
                  </a:moveTo>
                  <a:lnTo>
                    <a:pt x="1449" y="1"/>
                  </a:lnTo>
                  <a:cubicBezTo>
                    <a:pt x="854" y="83"/>
                    <a:pt x="359" y="500"/>
                    <a:pt x="181" y="1074"/>
                  </a:cubicBezTo>
                  <a:cubicBezTo>
                    <a:pt x="0" y="1647"/>
                    <a:pt x="167" y="2271"/>
                    <a:pt x="610" y="2679"/>
                  </a:cubicBezTo>
                  <a:cubicBezTo>
                    <a:pt x="902" y="2947"/>
                    <a:pt x="1278" y="3089"/>
                    <a:pt x="1661" y="3089"/>
                  </a:cubicBezTo>
                  <a:cubicBezTo>
                    <a:pt x="1857" y="3089"/>
                    <a:pt x="2055" y="3051"/>
                    <a:pt x="2244" y="2975"/>
                  </a:cubicBezTo>
                  <a:cubicBezTo>
                    <a:pt x="2801" y="2748"/>
                    <a:pt x="3176" y="2221"/>
                    <a:pt x="3208" y="1622"/>
                  </a:cubicBezTo>
                  <a:lnTo>
                    <a:pt x="3208" y="1622"/>
                  </a:lnTo>
                  <a:cubicBezTo>
                    <a:pt x="3142" y="1904"/>
                    <a:pt x="2687" y="2380"/>
                    <a:pt x="2088" y="2380"/>
                  </a:cubicBezTo>
                  <a:cubicBezTo>
                    <a:pt x="1897" y="2380"/>
                    <a:pt x="1691" y="2332"/>
                    <a:pt x="1479" y="2213"/>
                  </a:cubicBezTo>
                  <a:cubicBezTo>
                    <a:pt x="540" y="1687"/>
                    <a:pt x="720" y="487"/>
                    <a:pt x="14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38125" y="3510450"/>
              <a:ext cx="2191125" cy="1495000"/>
            </a:xfrm>
            <a:custGeom>
              <a:rect b="b" l="l" r="r" t="t"/>
              <a:pathLst>
                <a:path extrusionOk="0" h="59800" w="87645">
                  <a:moveTo>
                    <a:pt x="45151" y="0"/>
                  </a:moveTo>
                  <a:cubicBezTo>
                    <a:pt x="45151" y="0"/>
                    <a:pt x="37279" y="13779"/>
                    <a:pt x="23887" y="21475"/>
                  </a:cubicBezTo>
                  <a:cubicBezTo>
                    <a:pt x="10498" y="29169"/>
                    <a:pt x="0" y="35265"/>
                    <a:pt x="0" y="35265"/>
                  </a:cubicBezTo>
                  <a:lnTo>
                    <a:pt x="42495" y="59799"/>
                  </a:lnTo>
                  <a:lnTo>
                    <a:pt x="71709" y="42932"/>
                  </a:lnTo>
                  <a:cubicBezTo>
                    <a:pt x="76457" y="40191"/>
                    <a:pt x="84864" y="32378"/>
                    <a:pt x="87645" y="24534"/>
                  </a:cubicBezTo>
                  <a:lnTo>
                    <a:pt x="45151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77450" y="4685325"/>
              <a:ext cx="730375" cy="385925"/>
            </a:xfrm>
            <a:custGeom>
              <a:rect b="b" l="l" r="r" t="t"/>
              <a:pathLst>
                <a:path extrusionOk="0" h="15437" w="29215">
                  <a:moveTo>
                    <a:pt x="23903" y="1"/>
                  </a:moveTo>
                  <a:cubicBezTo>
                    <a:pt x="23903" y="1"/>
                    <a:pt x="13031" y="7170"/>
                    <a:pt x="0" y="7668"/>
                  </a:cubicBezTo>
                  <a:cubicBezTo>
                    <a:pt x="1966" y="8803"/>
                    <a:pt x="5758" y="9447"/>
                    <a:pt x="9474" y="9447"/>
                  </a:cubicBezTo>
                  <a:cubicBezTo>
                    <a:pt x="10780" y="9447"/>
                    <a:pt x="12076" y="9367"/>
                    <a:pt x="13280" y="9202"/>
                  </a:cubicBezTo>
                  <a:lnTo>
                    <a:pt x="13280" y="9202"/>
                  </a:lnTo>
                  <a:cubicBezTo>
                    <a:pt x="13280" y="9202"/>
                    <a:pt x="12631" y="11895"/>
                    <a:pt x="7968" y="15335"/>
                  </a:cubicBezTo>
                  <a:cubicBezTo>
                    <a:pt x="7968" y="15335"/>
                    <a:pt x="8344" y="15437"/>
                    <a:pt x="9079" y="15437"/>
                  </a:cubicBezTo>
                  <a:cubicBezTo>
                    <a:pt x="11648" y="15437"/>
                    <a:pt x="18601" y="14198"/>
                    <a:pt x="29214" y="3068"/>
                  </a:cubicBezTo>
                  <a:lnTo>
                    <a:pt x="23903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876900" y="3625275"/>
              <a:ext cx="689650" cy="362750"/>
            </a:xfrm>
            <a:custGeom>
              <a:rect b="b" l="l" r="r" t="t"/>
              <a:pathLst>
                <a:path extrusionOk="0" h="14510" w="27586">
                  <a:moveTo>
                    <a:pt x="13792" y="0"/>
                  </a:moveTo>
                  <a:cubicBezTo>
                    <a:pt x="10577" y="0"/>
                    <a:pt x="7362" y="708"/>
                    <a:pt x="4909" y="2125"/>
                  </a:cubicBezTo>
                  <a:cubicBezTo>
                    <a:pt x="0" y="4957"/>
                    <a:pt x="0" y="9550"/>
                    <a:pt x="4909" y="12384"/>
                  </a:cubicBezTo>
                  <a:cubicBezTo>
                    <a:pt x="7363" y="13801"/>
                    <a:pt x="10578" y="14509"/>
                    <a:pt x="13794" y="14509"/>
                  </a:cubicBezTo>
                  <a:cubicBezTo>
                    <a:pt x="17009" y="14509"/>
                    <a:pt x="20224" y="13801"/>
                    <a:pt x="22678" y="12384"/>
                  </a:cubicBezTo>
                  <a:cubicBezTo>
                    <a:pt x="27585" y="9550"/>
                    <a:pt x="27585" y="4957"/>
                    <a:pt x="22678" y="2125"/>
                  </a:cubicBezTo>
                  <a:cubicBezTo>
                    <a:pt x="20224" y="708"/>
                    <a:pt x="17008" y="0"/>
                    <a:pt x="13792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993375" y="2814600"/>
              <a:ext cx="206925" cy="300225"/>
            </a:xfrm>
            <a:custGeom>
              <a:rect b="b" l="l" r="r" t="t"/>
              <a:pathLst>
                <a:path extrusionOk="0" h="12009" w="8277">
                  <a:moveTo>
                    <a:pt x="5498" y="0"/>
                  </a:moveTo>
                  <a:cubicBezTo>
                    <a:pt x="4233" y="62"/>
                    <a:pt x="3339" y="360"/>
                    <a:pt x="2432" y="1272"/>
                  </a:cubicBezTo>
                  <a:cubicBezTo>
                    <a:pt x="1766" y="1942"/>
                    <a:pt x="277" y="6902"/>
                    <a:pt x="130" y="8963"/>
                  </a:cubicBezTo>
                  <a:cubicBezTo>
                    <a:pt x="1" y="10771"/>
                    <a:pt x="1541" y="12009"/>
                    <a:pt x="3313" y="12009"/>
                  </a:cubicBezTo>
                  <a:cubicBezTo>
                    <a:pt x="3560" y="12009"/>
                    <a:pt x="3811" y="11985"/>
                    <a:pt x="4063" y="11935"/>
                  </a:cubicBezTo>
                  <a:cubicBezTo>
                    <a:pt x="5964" y="11559"/>
                    <a:pt x="8277" y="7920"/>
                    <a:pt x="8228" y="6328"/>
                  </a:cubicBezTo>
                  <a:cubicBezTo>
                    <a:pt x="8178" y="4735"/>
                    <a:pt x="5498" y="0"/>
                    <a:pt x="5498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020925" y="2806900"/>
              <a:ext cx="157650" cy="104850"/>
            </a:xfrm>
            <a:custGeom>
              <a:rect b="b" l="l" r="r" t="t"/>
              <a:pathLst>
                <a:path extrusionOk="0" h="4194" w="6306">
                  <a:moveTo>
                    <a:pt x="4904" y="1"/>
                  </a:moveTo>
                  <a:cubicBezTo>
                    <a:pt x="4757" y="1"/>
                    <a:pt x="4587" y="10"/>
                    <a:pt x="4389" y="29"/>
                  </a:cubicBezTo>
                  <a:cubicBezTo>
                    <a:pt x="2313" y="238"/>
                    <a:pt x="1462" y="927"/>
                    <a:pt x="1125" y="1379"/>
                  </a:cubicBezTo>
                  <a:cubicBezTo>
                    <a:pt x="787" y="1832"/>
                    <a:pt x="263" y="3119"/>
                    <a:pt x="132" y="3653"/>
                  </a:cubicBezTo>
                  <a:cubicBezTo>
                    <a:pt x="0" y="4188"/>
                    <a:pt x="206" y="4193"/>
                    <a:pt x="206" y="4193"/>
                  </a:cubicBezTo>
                  <a:cubicBezTo>
                    <a:pt x="852" y="2288"/>
                    <a:pt x="1689" y="1279"/>
                    <a:pt x="1689" y="1279"/>
                  </a:cubicBezTo>
                  <a:cubicBezTo>
                    <a:pt x="1863" y="1225"/>
                    <a:pt x="2014" y="1204"/>
                    <a:pt x="2146" y="1204"/>
                  </a:cubicBezTo>
                  <a:cubicBezTo>
                    <a:pt x="2616" y="1204"/>
                    <a:pt x="2826" y="1476"/>
                    <a:pt x="2826" y="1476"/>
                  </a:cubicBezTo>
                  <a:lnTo>
                    <a:pt x="5584" y="815"/>
                  </a:lnTo>
                  <a:cubicBezTo>
                    <a:pt x="5584" y="815"/>
                    <a:pt x="6305" y="1"/>
                    <a:pt x="4904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191425" y="2814600"/>
              <a:ext cx="406850" cy="314000"/>
            </a:xfrm>
            <a:custGeom>
              <a:rect b="b" l="l" r="r" t="t"/>
              <a:pathLst>
                <a:path extrusionOk="0" h="12560" w="16274">
                  <a:moveTo>
                    <a:pt x="1198" y="0"/>
                  </a:moveTo>
                  <a:cubicBezTo>
                    <a:pt x="1148" y="0"/>
                    <a:pt x="1098" y="2"/>
                    <a:pt x="1048" y="5"/>
                  </a:cubicBezTo>
                  <a:cubicBezTo>
                    <a:pt x="331" y="56"/>
                    <a:pt x="0" y="462"/>
                    <a:pt x="669" y="1808"/>
                  </a:cubicBezTo>
                  <a:cubicBezTo>
                    <a:pt x="1335" y="3157"/>
                    <a:pt x="2709" y="5573"/>
                    <a:pt x="4057" y="7116"/>
                  </a:cubicBezTo>
                  <a:cubicBezTo>
                    <a:pt x="4712" y="7865"/>
                    <a:pt x="5786" y="8988"/>
                    <a:pt x="7551" y="10003"/>
                  </a:cubicBezTo>
                  <a:cubicBezTo>
                    <a:pt x="8782" y="10712"/>
                    <a:pt x="9871" y="11133"/>
                    <a:pt x="11231" y="11549"/>
                  </a:cubicBezTo>
                  <a:cubicBezTo>
                    <a:pt x="11601" y="11661"/>
                    <a:pt x="11848" y="11836"/>
                    <a:pt x="12530" y="12135"/>
                  </a:cubicBezTo>
                  <a:cubicBezTo>
                    <a:pt x="13109" y="12390"/>
                    <a:pt x="13817" y="12559"/>
                    <a:pt x="14396" y="12559"/>
                  </a:cubicBezTo>
                  <a:cubicBezTo>
                    <a:pt x="14498" y="12559"/>
                    <a:pt x="14596" y="12554"/>
                    <a:pt x="14688" y="12543"/>
                  </a:cubicBezTo>
                  <a:cubicBezTo>
                    <a:pt x="15307" y="12470"/>
                    <a:pt x="15519" y="12346"/>
                    <a:pt x="15557" y="12216"/>
                  </a:cubicBezTo>
                  <a:cubicBezTo>
                    <a:pt x="15607" y="12050"/>
                    <a:pt x="15477" y="11952"/>
                    <a:pt x="15191" y="11952"/>
                  </a:cubicBezTo>
                  <a:cubicBezTo>
                    <a:pt x="15092" y="11952"/>
                    <a:pt x="14971" y="11958"/>
                    <a:pt x="14830" y="11958"/>
                  </a:cubicBezTo>
                  <a:cubicBezTo>
                    <a:pt x="14563" y="11958"/>
                    <a:pt x="14228" y="11936"/>
                    <a:pt x="13845" y="11813"/>
                  </a:cubicBezTo>
                  <a:lnTo>
                    <a:pt x="13845" y="11813"/>
                  </a:lnTo>
                  <a:cubicBezTo>
                    <a:pt x="13845" y="11813"/>
                    <a:pt x="14246" y="11832"/>
                    <a:pt x="14598" y="11832"/>
                  </a:cubicBezTo>
                  <a:cubicBezTo>
                    <a:pt x="14687" y="11832"/>
                    <a:pt x="14772" y="11831"/>
                    <a:pt x="14847" y="11828"/>
                  </a:cubicBezTo>
                  <a:cubicBezTo>
                    <a:pt x="15223" y="11811"/>
                    <a:pt x="15586" y="11739"/>
                    <a:pt x="15833" y="11656"/>
                  </a:cubicBezTo>
                  <a:cubicBezTo>
                    <a:pt x="16140" y="11552"/>
                    <a:pt x="16274" y="11093"/>
                    <a:pt x="15987" y="11084"/>
                  </a:cubicBezTo>
                  <a:cubicBezTo>
                    <a:pt x="15974" y="11084"/>
                    <a:pt x="15962" y="11084"/>
                    <a:pt x="15949" y="11084"/>
                  </a:cubicBezTo>
                  <a:cubicBezTo>
                    <a:pt x="15677" y="11084"/>
                    <a:pt x="15448" y="11152"/>
                    <a:pt x="14916" y="11166"/>
                  </a:cubicBezTo>
                  <a:cubicBezTo>
                    <a:pt x="14875" y="11168"/>
                    <a:pt x="14834" y="11168"/>
                    <a:pt x="14794" y="11168"/>
                  </a:cubicBezTo>
                  <a:cubicBezTo>
                    <a:pt x="14539" y="11168"/>
                    <a:pt x="14284" y="11141"/>
                    <a:pt x="14033" y="11089"/>
                  </a:cubicBezTo>
                  <a:cubicBezTo>
                    <a:pt x="14033" y="11089"/>
                    <a:pt x="14638" y="11043"/>
                    <a:pt x="15134" y="10906"/>
                  </a:cubicBezTo>
                  <a:cubicBezTo>
                    <a:pt x="15632" y="10770"/>
                    <a:pt x="15809" y="10612"/>
                    <a:pt x="15921" y="10501"/>
                  </a:cubicBezTo>
                  <a:cubicBezTo>
                    <a:pt x="16025" y="10397"/>
                    <a:pt x="16025" y="10138"/>
                    <a:pt x="15732" y="10138"/>
                  </a:cubicBezTo>
                  <a:cubicBezTo>
                    <a:pt x="15712" y="10138"/>
                    <a:pt x="15690" y="10140"/>
                    <a:pt x="15667" y="10142"/>
                  </a:cubicBezTo>
                  <a:cubicBezTo>
                    <a:pt x="15367" y="10175"/>
                    <a:pt x="15005" y="10337"/>
                    <a:pt x="14449" y="10337"/>
                  </a:cubicBezTo>
                  <a:cubicBezTo>
                    <a:pt x="14409" y="10337"/>
                    <a:pt x="14368" y="10336"/>
                    <a:pt x="14326" y="10334"/>
                  </a:cubicBezTo>
                  <a:cubicBezTo>
                    <a:pt x="13871" y="10313"/>
                    <a:pt x="13554" y="10236"/>
                    <a:pt x="13616" y="10171"/>
                  </a:cubicBezTo>
                  <a:cubicBezTo>
                    <a:pt x="13679" y="10105"/>
                    <a:pt x="13946" y="10135"/>
                    <a:pt x="14306" y="9968"/>
                  </a:cubicBezTo>
                  <a:cubicBezTo>
                    <a:pt x="14650" y="9810"/>
                    <a:pt x="14892" y="9449"/>
                    <a:pt x="14789" y="9263"/>
                  </a:cubicBezTo>
                  <a:cubicBezTo>
                    <a:pt x="14750" y="9195"/>
                    <a:pt x="14723" y="9169"/>
                    <a:pt x="14686" y="9169"/>
                  </a:cubicBezTo>
                  <a:cubicBezTo>
                    <a:pt x="14621" y="9169"/>
                    <a:pt x="14525" y="9247"/>
                    <a:pt x="14286" y="9315"/>
                  </a:cubicBezTo>
                  <a:cubicBezTo>
                    <a:pt x="13906" y="9424"/>
                    <a:pt x="13537" y="9377"/>
                    <a:pt x="13014" y="9571"/>
                  </a:cubicBezTo>
                  <a:cubicBezTo>
                    <a:pt x="12555" y="9743"/>
                    <a:pt x="12251" y="9840"/>
                    <a:pt x="11795" y="9878"/>
                  </a:cubicBezTo>
                  <a:cubicBezTo>
                    <a:pt x="11778" y="9879"/>
                    <a:pt x="11761" y="9880"/>
                    <a:pt x="11743" y="9880"/>
                  </a:cubicBezTo>
                  <a:cubicBezTo>
                    <a:pt x="11244" y="9880"/>
                    <a:pt x="9959" y="9380"/>
                    <a:pt x="8834" y="8739"/>
                  </a:cubicBezTo>
                  <a:cubicBezTo>
                    <a:pt x="7457" y="7955"/>
                    <a:pt x="6029" y="6511"/>
                    <a:pt x="5496" y="5803"/>
                  </a:cubicBezTo>
                  <a:cubicBezTo>
                    <a:pt x="4346" y="4274"/>
                    <a:pt x="3115" y="1979"/>
                    <a:pt x="2739" y="1148"/>
                  </a:cubicBezTo>
                  <a:cubicBezTo>
                    <a:pt x="2325" y="235"/>
                    <a:pt x="1760" y="0"/>
                    <a:pt x="1198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123050" y="3683875"/>
              <a:ext cx="137700" cy="115050"/>
            </a:xfrm>
            <a:custGeom>
              <a:rect b="b" l="l" r="r" t="t"/>
              <a:pathLst>
                <a:path extrusionOk="0" h="4602" w="5508">
                  <a:moveTo>
                    <a:pt x="532" y="0"/>
                  </a:moveTo>
                  <a:cubicBezTo>
                    <a:pt x="532" y="0"/>
                    <a:pt x="426" y="388"/>
                    <a:pt x="291" y="699"/>
                  </a:cubicBezTo>
                  <a:cubicBezTo>
                    <a:pt x="154" y="1008"/>
                    <a:pt x="0" y="1532"/>
                    <a:pt x="19" y="1805"/>
                  </a:cubicBezTo>
                  <a:cubicBezTo>
                    <a:pt x="39" y="2075"/>
                    <a:pt x="602" y="2540"/>
                    <a:pt x="1008" y="2657"/>
                  </a:cubicBezTo>
                  <a:cubicBezTo>
                    <a:pt x="1415" y="2774"/>
                    <a:pt x="1992" y="3312"/>
                    <a:pt x="2182" y="3646"/>
                  </a:cubicBezTo>
                  <a:cubicBezTo>
                    <a:pt x="2455" y="4125"/>
                    <a:pt x="3307" y="4576"/>
                    <a:pt x="3897" y="4596"/>
                  </a:cubicBezTo>
                  <a:cubicBezTo>
                    <a:pt x="3985" y="4599"/>
                    <a:pt x="4074" y="4601"/>
                    <a:pt x="4164" y="4601"/>
                  </a:cubicBezTo>
                  <a:cubicBezTo>
                    <a:pt x="4676" y="4601"/>
                    <a:pt x="5186" y="4546"/>
                    <a:pt x="5333" y="4364"/>
                  </a:cubicBezTo>
                  <a:cubicBezTo>
                    <a:pt x="5507" y="4150"/>
                    <a:pt x="5354" y="3860"/>
                    <a:pt x="4268" y="2812"/>
                  </a:cubicBezTo>
                  <a:cubicBezTo>
                    <a:pt x="3180" y="1766"/>
                    <a:pt x="2445" y="1120"/>
                    <a:pt x="2182" y="259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081600" y="3764200"/>
              <a:ext cx="65875" cy="144975"/>
            </a:xfrm>
            <a:custGeom>
              <a:rect b="b" l="l" r="r" t="t"/>
              <a:pathLst>
                <a:path extrusionOk="0" h="5799" w="2635">
                  <a:moveTo>
                    <a:pt x="487" y="0"/>
                  </a:moveTo>
                  <a:cubicBezTo>
                    <a:pt x="358" y="331"/>
                    <a:pt x="115" y="516"/>
                    <a:pt x="183" y="1387"/>
                  </a:cubicBezTo>
                  <a:cubicBezTo>
                    <a:pt x="250" y="2256"/>
                    <a:pt x="173" y="2603"/>
                    <a:pt x="88" y="3313"/>
                  </a:cubicBezTo>
                  <a:cubicBezTo>
                    <a:pt x="1" y="4023"/>
                    <a:pt x="363" y="4999"/>
                    <a:pt x="704" y="5452"/>
                  </a:cubicBezTo>
                  <a:cubicBezTo>
                    <a:pt x="863" y="5664"/>
                    <a:pt x="1151" y="5798"/>
                    <a:pt x="1442" y="5798"/>
                  </a:cubicBezTo>
                  <a:cubicBezTo>
                    <a:pt x="1774" y="5798"/>
                    <a:pt x="2112" y="5624"/>
                    <a:pt x="2268" y="5195"/>
                  </a:cubicBezTo>
                  <a:cubicBezTo>
                    <a:pt x="2564" y="4388"/>
                    <a:pt x="2634" y="3706"/>
                    <a:pt x="2427" y="2894"/>
                  </a:cubicBezTo>
                  <a:cubicBezTo>
                    <a:pt x="2221" y="2082"/>
                    <a:pt x="2495" y="1462"/>
                    <a:pt x="2358" y="919"/>
                  </a:cubicBezTo>
                  <a:cubicBezTo>
                    <a:pt x="2282" y="602"/>
                    <a:pt x="2171" y="294"/>
                    <a:pt x="2031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051025" y="3150300"/>
              <a:ext cx="238925" cy="619525"/>
            </a:xfrm>
            <a:custGeom>
              <a:rect b="b" l="l" r="r" t="t"/>
              <a:pathLst>
                <a:path extrusionOk="0" h="24781" w="9557">
                  <a:moveTo>
                    <a:pt x="5082" y="4174"/>
                  </a:moveTo>
                  <a:lnTo>
                    <a:pt x="5329" y="4244"/>
                  </a:lnTo>
                  <a:lnTo>
                    <a:pt x="5902" y="11350"/>
                  </a:lnTo>
                  <a:cubicBezTo>
                    <a:pt x="5902" y="11350"/>
                    <a:pt x="5115" y="12608"/>
                    <a:pt x="4784" y="13891"/>
                  </a:cubicBezTo>
                  <a:cubicBezTo>
                    <a:pt x="4518" y="14925"/>
                    <a:pt x="3791" y="19129"/>
                    <a:pt x="3518" y="20725"/>
                  </a:cubicBezTo>
                  <a:lnTo>
                    <a:pt x="3518" y="20725"/>
                  </a:lnTo>
                  <a:cubicBezTo>
                    <a:pt x="3596" y="19718"/>
                    <a:pt x="3684" y="18715"/>
                    <a:pt x="3769" y="17998"/>
                  </a:cubicBezTo>
                  <a:cubicBezTo>
                    <a:pt x="4026" y="15830"/>
                    <a:pt x="4111" y="14249"/>
                    <a:pt x="4335" y="12981"/>
                  </a:cubicBezTo>
                  <a:cubicBezTo>
                    <a:pt x="4614" y="11402"/>
                    <a:pt x="5082" y="4174"/>
                    <a:pt x="5082" y="4174"/>
                  </a:cubicBezTo>
                  <a:close/>
                  <a:moveTo>
                    <a:pt x="8804" y="1"/>
                  </a:moveTo>
                  <a:lnTo>
                    <a:pt x="596" y="420"/>
                  </a:lnTo>
                  <a:cubicBezTo>
                    <a:pt x="1" y="2975"/>
                    <a:pt x="788" y="7020"/>
                    <a:pt x="915" y="9115"/>
                  </a:cubicBezTo>
                  <a:cubicBezTo>
                    <a:pt x="1042" y="11211"/>
                    <a:pt x="1227" y="13649"/>
                    <a:pt x="1227" y="13649"/>
                  </a:cubicBezTo>
                  <a:cubicBezTo>
                    <a:pt x="1227" y="13649"/>
                    <a:pt x="587" y="15861"/>
                    <a:pt x="619" y="17564"/>
                  </a:cubicBezTo>
                  <a:cubicBezTo>
                    <a:pt x="653" y="19373"/>
                    <a:pt x="1710" y="24556"/>
                    <a:pt x="1710" y="24556"/>
                  </a:cubicBezTo>
                  <a:cubicBezTo>
                    <a:pt x="1710" y="24556"/>
                    <a:pt x="2011" y="24780"/>
                    <a:pt x="2468" y="24780"/>
                  </a:cubicBezTo>
                  <a:cubicBezTo>
                    <a:pt x="2697" y="24780"/>
                    <a:pt x="2965" y="24724"/>
                    <a:pt x="3254" y="24556"/>
                  </a:cubicBezTo>
                  <a:cubicBezTo>
                    <a:pt x="3254" y="24556"/>
                    <a:pt x="3344" y="23061"/>
                    <a:pt x="3467" y="21397"/>
                  </a:cubicBezTo>
                  <a:lnTo>
                    <a:pt x="3467" y="21397"/>
                  </a:lnTo>
                  <a:cubicBezTo>
                    <a:pt x="3596" y="21518"/>
                    <a:pt x="3944" y="21798"/>
                    <a:pt x="4404" y="21798"/>
                  </a:cubicBezTo>
                  <a:cubicBezTo>
                    <a:pt x="4605" y="21798"/>
                    <a:pt x="4827" y="21745"/>
                    <a:pt x="5062" y="21602"/>
                  </a:cubicBezTo>
                  <a:cubicBezTo>
                    <a:pt x="5062" y="21602"/>
                    <a:pt x="8575" y="13263"/>
                    <a:pt x="9016" y="12500"/>
                  </a:cubicBezTo>
                  <a:cubicBezTo>
                    <a:pt x="9486" y="11686"/>
                    <a:pt x="9556" y="2231"/>
                    <a:pt x="8804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178100" y="3229700"/>
              <a:ext cx="61050" cy="184775"/>
            </a:xfrm>
            <a:custGeom>
              <a:rect b="b" l="l" r="r" t="t"/>
              <a:pathLst>
                <a:path extrusionOk="0" h="7391" w="2442">
                  <a:moveTo>
                    <a:pt x="2441" y="1"/>
                  </a:moveTo>
                  <a:lnTo>
                    <a:pt x="2441" y="1"/>
                  </a:lnTo>
                  <a:cubicBezTo>
                    <a:pt x="1705" y="487"/>
                    <a:pt x="0" y="998"/>
                    <a:pt x="0" y="998"/>
                  </a:cubicBezTo>
                  <a:lnTo>
                    <a:pt x="246" y="1068"/>
                  </a:lnTo>
                  <a:lnTo>
                    <a:pt x="757" y="7391"/>
                  </a:lnTo>
                  <a:cubicBezTo>
                    <a:pt x="757" y="7391"/>
                    <a:pt x="649" y="1331"/>
                    <a:pt x="1065" y="1048"/>
                  </a:cubicBezTo>
                  <a:cubicBezTo>
                    <a:pt x="1481" y="768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094525" y="2763600"/>
              <a:ext cx="148100" cy="155575"/>
            </a:xfrm>
            <a:custGeom>
              <a:rect b="b" l="l" r="r" t="t"/>
              <a:pathLst>
                <a:path extrusionOk="0" h="6223" w="5924">
                  <a:moveTo>
                    <a:pt x="1360" y="0"/>
                  </a:moveTo>
                  <a:cubicBezTo>
                    <a:pt x="1360" y="0"/>
                    <a:pt x="1494" y="2401"/>
                    <a:pt x="1450" y="2577"/>
                  </a:cubicBezTo>
                  <a:cubicBezTo>
                    <a:pt x="1405" y="2754"/>
                    <a:pt x="506" y="2921"/>
                    <a:pt x="254" y="3131"/>
                  </a:cubicBezTo>
                  <a:cubicBezTo>
                    <a:pt x="0" y="3340"/>
                    <a:pt x="1551" y="5780"/>
                    <a:pt x="2343" y="6142"/>
                  </a:cubicBezTo>
                  <a:cubicBezTo>
                    <a:pt x="2462" y="6197"/>
                    <a:pt x="2619" y="6223"/>
                    <a:pt x="2800" y="6223"/>
                  </a:cubicBezTo>
                  <a:cubicBezTo>
                    <a:pt x="3821" y="6223"/>
                    <a:pt x="5614" y="5409"/>
                    <a:pt x="5763" y="4373"/>
                  </a:cubicBezTo>
                  <a:cubicBezTo>
                    <a:pt x="5923" y="3250"/>
                    <a:pt x="5066" y="2375"/>
                    <a:pt x="4737" y="2069"/>
                  </a:cubicBezTo>
                  <a:cubicBezTo>
                    <a:pt x="4652" y="2050"/>
                    <a:pt x="4547" y="2045"/>
                    <a:pt x="4444" y="2045"/>
                  </a:cubicBezTo>
                  <a:cubicBezTo>
                    <a:pt x="4324" y="2045"/>
                    <a:pt x="4206" y="2052"/>
                    <a:pt x="4128" y="2052"/>
                  </a:cubicBezTo>
                  <a:cubicBezTo>
                    <a:pt x="4100" y="2052"/>
                    <a:pt x="4076" y="2051"/>
                    <a:pt x="4060" y="2049"/>
                  </a:cubicBezTo>
                  <a:lnTo>
                    <a:pt x="3992" y="884"/>
                  </a:lnTo>
                  <a:cubicBezTo>
                    <a:pt x="2919" y="538"/>
                    <a:pt x="1360" y="0"/>
                    <a:pt x="1360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071250" y="2814625"/>
              <a:ext cx="237875" cy="227200"/>
            </a:xfrm>
            <a:custGeom>
              <a:rect b="b" l="l" r="r" t="t"/>
              <a:pathLst>
                <a:path extrusionOk="0" h="9088" w="9515">
                  <a:moveTo>
                    <a:pt x="5472" y="0"/>
                  </a:moveTo>
                  <a:cubicBezTo>
                    <a:pt x="5359" y="0"/>
                    <a:pt x="5249" y="4"/>
                    <a:pt x="5168" y="9"/>
                  </a:cubicBezTo>
                  <a:cubicBezTo>
                    <a:pt x="5168" y="9"/>
                    <a:pt x="5840" y="606"/>
                    <a:pt x="6172" y="1368"/>
                  </a:cubicBezTo>
                  <a:cubicBezTo>
                    <a:pt x="6478" y="2066"/>
                    <a:pt x="6248" y="2796"/>
                    <a:pt x="5660" y="3055"/>
                  </a:cubicBezTo>
                  <a:cubicBezTo>
                    <a:pt x="5390" y="3174"/>
                    <a:pt x="5143" y="3233"/>
                    <a:pt x="4909" y="3233"/>
                  </a:cubicBezTo>
                  <a:cubicBezTo>
                    <a:pt x="4401" y="3233"/>
                    <a:pt x="3953" y="2958"/>
                    <a:pt x="3459" y="2424"/>
                  </a:cubicBezTo>
                  <a:cubicBezTo>
                    <a:pt x="2968" y="1894"/>
                    <a:pt x="2734" y="1209"/>
                    <a:pt x="1954" y="768"/>
                  </a:cubicBezTo>
                  <a:cubicBezTo>
                    <a:pt x="1279" y="870"/>
                    <a:pt x="331" y="1239"/>
                    <a:pt x="224" y="1607"/>
                  </a:cubicBezTo>
                  <a:cubicBezTo>
                    <a:pt x="99" y="2038"/>
                    <a:pt x="1" y="4058"/>
                    <a:pt x="580" y="5605"/>
                  </a:cubicBezTo>
                  <a:cubicBezTo>
                    <a:pt x="1158" y="7152"/>
                    <a:pt x="1838" y="8201"/>
                    <a:pt x="2173" y="8870"/>
                  </a:cubicBezTo>
                  <a:cubicBezTo>
                    <a:pt x="2173" y="8870"/>
                    <a:pt x="2872" y="9088"/>
                    <a:pt x="3877" y="9088"/>
                  </a:cubicBezTo>
                  <a:cubicBezTo>
                    <a:pt x="4792" y="9088"/>
                    <a:pt x="5961" y="8907"/>
                    <a:pt x="7085" y="8215"/>
                  </a:cubicBezTo>
                  <a:cubicBezTo>
                    <a:pt x="7085" y="8215"/>
                    <a:pt x="7324" y="6957"/>
                    <a:pt x="7337" y="6071"/>
                  </a:cubicBezTo>
                  <a:cubicBezTo>
                    <a:pt x="9514" y="4183"/>
                    <a:pt x="7666" y="1841"/>
                    <a:pt x="5830" y="19"/>
                  </a:cubicBezTo>
                  <a:cubicBezTo>
                    <a:pt x="5735" y="5"/>
                    <a:pt x="5602" y="0"/>
                    <a:pt x="547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096400" y="2828000"/>
              <a:ext cx="71525" cy="199700"/>
            </a:xfrm>
            <a:custGeom>
              <a:rect b="b" l="l" r="r" t="t"/>
              <a:pathLst>
                <a:path extrusionOk="0" h="7988" w="2861">
                  <a:moveTo>
                    <a:pt x="1375" y="1"/>
                  </a:moveTo>
                  <a:cubicBezTo>
                    <a:pt x="460" y="1"/>
                    <a:pt x="0" y="527"/>
                    <a:pt x="0" y="527"/>
                  </a:cubicBezTo>
                  <a:cubicBezTo>
                    <a:pt x="590" y="706"/>
                    <a:pt x="1247" y="1626"/>
                    <a:pt x="1285" y="3646"/>
                  </a:cubicBezTo>
                  <a:cubicBezTo>
                    <a:pt x="1315" y="5287"/>
                    <a:pt x="151" y="6544"/>
                    <a:pt x="151" y="6544"/>
                  </a:cubicBezTo>
                  <a:lnTo>
                    <a:pt x="802" y="7987"/>
                  </a:lnTo>
                  <a:cubicBezTo>
                    <a:pt x="802" y="7987"/>
                    <a:pt x="2625" y="6234"/>
                    <a:pt x="2745" y="3646"/>
                  </a:cubicBezTo>
                  <a:cubicBezTo>
                    <a:pt x="2861" y="1142"/>
                    <a:pt x="1375" y="1"/>
                    <a:pt x="137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1128525" y="2763600"/>
              <a:ext cx="67175" cy="57425"/>
            </a:xfrm>
            <a:custGeom>
              <a:rect b="b" l="l" r="r" t="t"/>
              <a:pathLst>
                <a:path extrusionOk="0" h="2297" w="2687">
                  <a:moveTo>
                    <a:pt x="0" y="0"/>
                  </a:moveTo>
                  <a:cubicBezTo>
                    <a:pt x="0" y="0"/>
                    <a:pt x="22" y="435"/>
                    <a:pt x="35" y="754"/>
                  </a:cubicBezTo>
                  <a:cubicBezTo>
                    <a:pt x="35" y="754"/>
                    <a:pt x="112" y="1574"/>
                    <a:pt x="1467" y="2216"/>
                  </a:cubicBezTo>
                  <a:cubicBezTo>
                    <a:pt x="1558" y="2258"/>
                    <a:pt x="1743" y="2297"/>
                    <a:pt x="1943" y="2297"/>
                  </a:cubicBezTo>
                  <a:cubicBezTo>
                    <a:pt x="2272" y="2297"/>
                    <a:pt x="2640" y="2192"/>
                    <a:pt x="2687" y="1827"/>
                  </a:cubicBezTo>
                  <a:lnTo>
                    <a:pt x="2632" y="884"/>
                  </a:lnTo>
                  <a:lnTo>
                    <a:pt x="1868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092725" y="2623850"/>
              <a:ext cx="156625" cy="183800"/>
            </a:xfrm>
            <a:custGeom>
              <a:rect b="b" l="l" r="r" t="t"/>
              <a:pathLst>
                <a:path extrusionOk="0" h="7352" w="6265">
                  <a:moveTo>
                    <a:pt x="3156" y="0"/>
                  </a:moveTo>
                  <a:cubicBezTo>
                    <a:pt x="3101" y="0"/>
                    <a:pt x="3044" y="2"/>
                    <a:pt x="2988" y="5"/>
                  </a:cubicBezTo>
                  <a:cubicBezTo>
                    <a:pt x="1295" y="99"/>
                    <a:pt x="0" y="1547"/>
                    <a:pt x="94" y="3240"/>
                  </a:cubicBezTo>
                  <a:cubicBezTo>
                    <a:pt x="149" y="4229"/>
                    <a:pt x="674" y="5069"/>
                    <a:pt x="1432" y="5590"/>
                  </a:cubicBezTo>
                  <a:cubicBezTo>
                    <a:pt x="1432" y="5590"/>
                    <a:pt x="1576" y="6147"/>
                    <a:pt x="1674" y="6264"/>
                  </a:cubicBezTo>
                  <a:cubicBezTo>
                    <a:pt x="2238" y="6922"/>
                    <a:pt x="3733" y="7343"/>
                    <a:pt x="4227" y="7351"/>
                  </a:cubicBezTo>
                  <a:cubicBezTo>
                    <a:pt x="4231" y="7351"/>
                    <a:pt x="4234" y="7352"/>
                    <a:pt x="4238" y="7352"/>
                  </a:cubicBezTo>
                  <a:cubicBezTo>
                    <a:pt x="4660" y="7352"/>
                    <a:pt x="5028" y="6955"/>
                    <a:pt x="5425" y="6299"/>
                  </a:cubicBezTo>
                  <a:cubicBezTo>
                    <a:pt x="6264" y="4920"/>
                    <a:pt x="6057" y="3390"/>
                    <a:pt x="5927" y="2628"/>
                  </a:cubicBezTo>
                  <a:cubicBezTo>
                    <a:pt x="5698" y="1139"/>
                    <a:pt x="4656" y="0"/>
                    <a:pt x="3156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092550" y="2623825"/>
              <a:ext cx="142600" cy="139800"/>
            </a:xfrm>
            <a:custGeom>
              <a:rect b="b" l="l" r="r" t="t"/>
              <a:pathLst>
                <a:path extrusionOk="0" h="5592" w="5704">
                  <a:moveTo>
                    <a:pt x="3166" y="1"/>
                  </a:moveTo>
                  <a:cubicBezTo>
                    <a:pt x="2956" y="1"/>
                    <a:pt x="2741" y="22"/>
                    <a:pt x="2524" y="68"/>
                  </a:cubicBezTo>
                  <a:cubicBezTo>
                    <a:pt x="1229" y="337"/>
                    <a:pt x="230" y="1460"/>
                    <a:pt x="109" y="2778"/>
                  </a:cubicBezTo>
                  <a:cubicBezTo>
                    <a:pt x="1" y="3964"/>
                    <a:pt x="567" y="4992"/>
                    <a:pt x="1439" y="5591"/>
                  </a:cubicBezTo>
                  <a:cubicBezTo>
                    <a:pt x="1406" y="5486"/>
                    <a:pt x="600" y="4288"/>
                    <a:pt x="1426" y="4023"/>
                  </a:cubicBezTo>
                  <a:lnTo>
                    <a:pt x="1426" y="4023"/>
                  </a:lnTo>
                  <a:cubicBezTo>
                    <a:pt x="1558" y="4175"/>
                    <a:pt x="1593" y="4409"/>
                    <a:pt x="1598" y="4651"/>
                  </a:cubicBezTo>
                  <a:cubicBezTo>
                    <a:pt x="1598" y="4651"/>
                    <a:pt x="2007" y="4612"/>
                    <a:pt x="1915" y="4133"/>
                  </a:cubicBezTo>
                  <a:cubicBezTo>
                    <a:pt x="1890" y="3999"/>
                    <a:pt x="1867" y="3876"/>
                    <a:pt x="1845" y="3765"/>
                  </a:cubicBezTo>
                  <a:cubicBezTo>
                    <a:pt x="1772" y="3393"/>
                    <a:pt x="1867" y="3017"/>
                    <a:pt x="2079" y="2701"/>
                  </a:cubicBezTo>
                  <a:cubicBezTo>
                    <a:pt x="2251" y="2447"/>
                    <a:pt x="2397" y="2094"/>
                    <a:pt x="2296" y="1698"/>
                  </a:cubicBezTo>
                  <a:lnTo>
                    <a:pt x="2296" y="1698"/>
                  </a:lnTo>
                  <a:cubicBezTo>
                    <a:pt x="2296" y="1699"/>
                    <a:pt x="2899" y="1968"/>
                    <a:pt x="3769" y="1968"/>
                  </a:cubicBezTo>
                  <a:cubicBezTo>
                    <a:pt x="4033" y="1968"/>
                    <a:pt x="4322" y="1943"/>
                    <a:pt x="4625" y="1879"/>
                  </a:cubicBezTo>
                  <a:cubicBezTo>
                    <a:pt x="5175" y="1764"/>
                    <a:pt x="5549" y="1556"/>
                    <a:pt x="5703" y="1384"/>
                  </a:cubicBezTo>
                  <a:cubicBezTo>
                    <a:pt x="5154" y="551"/>
                    <a:pt x="4223" y="1"/>
                    <a:pt x="3166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066525" y="2604550"/>
              <a:ext cx="75125" cy="70025"/>
            </a:xfrm>
            <a:custGeom>
              <a:rect b="b" l="l" r="r" t="t"/>
              <a:pathLst>
                <a:path extrusionOk="0" h="2801" w="3005">
                  <a:moveTo>
                    <a:pt x="1754" y="0"/>
                  </a:moveTo>
                  <a:cubicBezTo>
                    <a:pt x="1318" y="0"/>
                    <a:pt x="852" y="224"/>
                    <a:pt x="522" y="638"/>
                  </a:cubicBezTo>
                  <a:cubicBezTo>
                    <a:pt x="1" y="1295"/>
                    <a:pt x="21" y="2179"/>
                    <a:pt x="567" y="2613"/>
                  </a:cubicBezTo>
                  <a:cubicBezTo>
                    <a:pt x="729" y="2742"/>
                    <a:pt x="900" y="2800"/>
                    <a:pt x="1073" y="2800"/>
                  </a:cubicBezTo>
                  <a:cubicBezTo>
                    <a:pt x="1485" y="2800"/>
                    <a:pt x="1913" y="2475"/>
                    <a:pt x="2281" y="2013"/>
                  </a:cubicBezTo>
                  <a:cubicBezTo>
                    <a:pt x="2803" y="1357"/>
                    <a:pt x="3005" y="673"/>
                    <a:pt x="2457" y="237"/>
                  </a:cubicBezTo>
                  <a:cubicBezTo>
                    <a:pt x="2255" y="77"/>
                    <a:pt x="2010" y="0"/>
                    <a:pt x="1754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149950" y="2626300"/>
              <a:ext cx="110200" cy="89625"/>
            </a:xfrm>
            <a:custGeom>
              <a:rect b="b" l="l" r="r" t="t"/>
              <a:pathLst>
                <a:path extrusionOk="0" h="3585" w="4408">
                  <a:moveTo>
                    <a:pt x="1849" y="1"/>
                  </a:moveTo>
                  <a:cubicBezTo>
                    <a:pt x="1788" y="1"/>
                    <a:pt x="1725" y="3"/>
                    <a:pt x="1661" y="7"/>
                  </a:cubicBezTo>
                  <a:lnTo>
                    <a:pt x="0" y="1601"/>
                  </a:lnTo>
                  <a:cubicBezTo>
                    <a:pt x="0" y="1601"/>
                    <a:pt x="353" y="2587"/>
                    <a:pt x="213" y="3536"/>
                  </a:cubicBezTo>
                  <a:cubicBezTo>
                    <a:pt x="213" y="3536"/>
                    <a:pt x="513" y="3584"/>
                    <a:pt x="977" y="3584"/>
                  </a:cubicBezTo>
                  <a:cubicBezTo>
                    <a:pt x="1209" y="3584"/>
                    <a:pt x="1482" y="3572"/>
                    <a:pt x="1778" y="3536"/>
                  </a:cubicBezTo>
                  <a:cubicBezTo>
                    <a:pt x="1778" y="3536"/>
                    <a:pt x="1833" y="2610"/>
                    <a:pt x="1664" y="1601"/>
                  </a:cubicBezTo>
                  <a:lnTo>
                    <a:pt x="1664" y="1601"/>
                  </a:lnTo>
                  <a:cubicBezTo>
                    <a:pt x="1664" y="1601"/>
                    <a:pt x="2017" y="2382"/>
                    <a:pt x="2116" y="3454"/>
                  </a:cubicBezTo>
                  <a:cubicBezTo>
                    <a:pt x="2116" y="3454"/>
                    <a:pt x="2196" y="3464"/>
                    <a:pt x="2324" y="3464"/>
                  </a:cubicBezTo>
                  <a:cubicBezTo>
                    <a:pt x="2561" y="3464"/>
                    <a:pt x="2963" y="3429"/>
                    <a:pt x="3329" y="3229"/>
                  </a:cubicBezTo>
                  <a:cubicBezTo>
                    <a:pt x="3329" y="3229"/>
                    <a:pt x="3392" y="2523"/>
                    <a:pt x="3176" y="1959"/>
                  </a:cubicBezTo>
                  <a:lnTo>
                    <a:pt x="3176" y="1959"/>
                  </a:lnTo>
                  <a:cubicBezTo>
                    <a:pt x="3177" y="1959"/>
                    <a:pt x="3521" y="2425"/>
                    <a:pt x="3566" y="3172"/>
                  </a:cubicBezTo>
                  <a:cubicBezTo>
                    <a:pt x="3566" y="3172"/>
                    <a:pt x="3935" y="3130"/>
                    <a:pt x="4176" y="2861"/>
                  </a:cubicBezTo>
                  <a:cubicBezTo>
                    <a:pt x="4408" y="2599"/>
                    <a:pt x="3969" y="1"/>
                    <a:pt x="1849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089050" y="2717975"/>
              <a:ext cx="39500" cy="49825"/>
            </a:xfrm>
            <a:custGeom>
              <a:rect b="b" l="l" r="r" t="t"/>
              <a:pathLst>
                <a:path extrusionOk="0" h="1993" w="1580">
                  <a:moveTo>
                    <a:pt x="973" y="1"/>
                  </a:moveTo>
                  <a:cubicBezTo>
                    <a:pt x="773" y="1"/>
                    <a:pt x="572" y="78"/>
                    <a:pt x="445" y="278"/>
                  </a:cubicBezTo>
                  <a:cubicBezTo>
                    <a:pt x="1" y="973"/>
                    <a:pt x="632" y="1993"/>
                    <a:pt x="1185" y="1993"/>
                  </a:cubicBezTo>
                  <a:cubicBezTo>
                    <a:pt x="1192" y="1993"/>
                    <a:pt x="1200" y="1993"/>
                    <a:pt x="1207" y="1992"/>
                  </a:cubicBezTo>
                  <a:cubicBezTo>
                    <a:pt x="1506" y="1977"/>
                    <a:pt x="1579" y="1825"/>
                    <a:pt x="1579" y="1825"/>
                  </a:cubicBezTo>
                  <a:lnTo>
                    <a:pt x="1566" y="255"/>
                  </a:lnTo>
                  <a:cubicBezTo>
                    <a:pt x="1454" y="112"/>
                    <a:pt x="1214" y="1"/>
                    <a:pt x="973" y="1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065900" y="3010950"/>
              <a:ext cx="209425" cy="195225"/>
            </a:xfrm>
            <a:custGeom>
              <a:rect b="b" l="l" r="r" t="t"/>
              <a:pathLst>
                <a:path extrusionOk="0" h="7809" w="8377">
                  <a:moveTo>
                    <a:pt x="6338" y="1"/>
                  </a:moveTo>
                  <a:cubicBezTo>
                    <a:pt x="4866" y="1"/>
                    <a:pt x="2223" y="703"/>
                    <a:pt x="2223" y="703"/>
                  </a:cubicBezTo>
                  <a:cubicBezTo>
                    <a:pt x="2387" y="1015"/>
                    <a:pt x="2412" y="1356"/>
                    <a:pt x="1864" y="2151"/>
                  </a:cubicBezTo>
                  <a:cubicBezTo>
                    <a:pt x="1314" y="2946"/>
                    <a:pt x="205" y="4669"/>
                    <a:pt x="1" y="5994"/>
                  </a:cubicBezTo>
                  <a:cubicBezTo>
                    <a:pt x="438" y="6460"/>
                    <a:pt x="1062" y="7416"/>
                    <a:pt x="2961" y="7716"/>
                  </a:cubicBezTo>
                  <a:cubicBezTo>
                    <a:pt x="3362" y="7780"/>
                    <a:pt x="3748" y="7808"/>
                    <a:pt x="4116" y="7808"/>
                  </a:cubicBezTo>
                  <a:cubicBezTo>
                    <a:pt x="6262" y="7808"/>
                    <a:pt x="7827" y="6847"/>
                    <a:pt x="8376" y="6248"/>
                  </a:cubicBezTo>
                  <a:cubicBezTo>
                    <a:pt x="8376" y="6248"/>
                    <a:pt x="8341" y="5100"/>
                    <a:pt x="7863" y="3028"/>
                  </a:cubicBezTo>
                  <a:cubicBezTo>
                    <a:pt x="7574" y="1782"/>
                    <a:pt x="7414" y="1332"/>
                    <a:pt x="7299" y="360"/>
                  </a:cubicBezTo>
                  <a:cubicBezTo>
                    <a:pt x="7268" y="97"/>
                    <a:pt x="6883" y="1"/>
                    <a:pt x="633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196025" y="2812050"/>
              <a:ext cx="66675" cy="57300"/>
            </a:xfrm>
            <a:custGeom>
              <a:rect b="b" l="l" r="r" t="t"/>
              <a:pathLst>
                <a:path extrusionOk="0" h="2292" w="2667">
                  <a:moveTo>
                    <a:pt x="620" y="0"/>
                  </a:moveTo>
                  <a:cubicBezTo>
                    <a:pt x="447" y="0"/>
                    <a:pt x="238" y="28"/>
                    <a:pt x="0" y="111"/>
                  </a:cubicBezTo>
                  <a:cubicBezTo>
                    <a:pt x="0" y="111"/>
                    <a:pt x="1676" y="787"/>
                    <a:pt x="2667" y="2291"/>
                  </a:cubicBezTo>
                  <a:cubicBezTo>
                    <a:pt x="2667" y="2291"/>
                    <a:pt x="1928" y="645"/>
                    <a:pt x="1150" y="102"/>
                  </a:cubicBezTo>
                  <a:cubicBezTo>
                    <a:pt x="1150" y="102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067400" y="2849025"/>
              <a:ext cx="236875" cy="447500"/>
            </a:xfrm>
            <a:custGeom>
              <a:rect b="b" l="l" r="r" t="t"/>
              <a:pathLst>
                <a:path extrusionOk="0" h="17900" w="9475">
                  <a:moveTo>
                    <a:pt x="821" y="0"/>
                  </a:moveTo>
                  <a:cubicBezTo>
                    <a:pt x="410" y="0"/>
                    <a:pt x="125" y="392"/>
                    <a:pt x="73" y="1514"/>
                  </a:cubicBezTo>
                  <a:cubicBezTo>
                    <a:pt x="1" y="3016"/>
                    <a:pt x="31" y="5794"/>
                    <a:pt x="460" y="7799"/>
                  </a:cubicBezTo>
                  <a:cubicBezTo>
                    <a:pt x="669" y="8770"/>
                    <a:pt x="1062" y="10275"/>
                    <a:pt x="2113" y="12018"/>
                  </a:cubicBezTo>
                  <a:cubicBezTo>
                    <a:pt x="2846" y="13236"/>
                    <a:pt x="3593" y="14132"/>
                    <a:pt x="4580" y="15154"/>
                  </a:cubicBezTo>
                  <a:cubicBezTo>
                    <a:pt x="4851" y="15433"/>
                    <a:pt x="4981" y="15707"/>
                    <a:pt x="5433" y="16299"/>
                  </a:cubicBezTo>
                  <a:cubicBezTo>
                    <a:pt x="5882" y="16892"/>
                    <a:pt x="6545" y="17467"/>
                    <a:pt x="7122" y="17702"/>
                  </a:cubicBezTo>
                  <a:cubicBezTo>
                    <a:pt x="7467" y="17845"/>
                    <a:pt x="7694" y="17899"/>
                    <a:pt x="7841" y="17899"/>
                  </a:cubicBezTo>
                  <a:cubicBezTo>
                    <a:pt x="7939" y="17899"/>
                    <a:pt x="8001" y="17875"/>
                    <a:pt x="8041" y="17837"/>
                  </a:cubicBezTo>
                  <a:cubicBezTo>
                    <a:pt x="8164" y="17719"/>
                    <a:pt x="8097" y="17568"/>
                    <a:pt x="7847" y="17430"/>
                  </a:cubicBezTo>
                  <a:cubicBezTo>
                    <a:pt x="7596" y="17293"/>
                    <a:pt x="7159" y="17106"/>
                    <a:pt x="6737" y="16656"/>
                  </a:cubicBezTo>
                  <a:lnTo>
                    <a:pt x="6737" y="16656"/>
                  </a:lnTo>
                  <a:cubicBezTo>
                    <a:pt x="6738" y="16656"/>
                    <a:pt x="7270" y="16985"/>
                    <a:pt x="7606" y="17154"/>
                  </a:cubicBezTo>
                  <a:cubicBezTo>
                    <a:pt x="7944" y="17323"/>
                    <a:pt x="8296" y="17435"/>
                    <a:pt x="8552" y="17483"/>
                  </a:cubicBezTo>
                  <a:cubicBezTo>
                    <a:pt x="8576" y="17488"/>
                    <a:pt x="8601" y="17490"/>
                    <a:pt x="8625" y="17490"/>
                  </a:cubicBezTo>
                  <a:cubicBezTo>
                    <a:pt x="8920" y="17490"/>
                    <a:pt x="9193" y="17191"/>
                    <a:pt x="8963" y="17057"/>
                  </a:cubicBezTo>
                  <a:cubicBezTo>
                    <a:pt x="8714" y="16912"/>
                    <a:pt x="8482" y="16867"/>
                    <a:pt x="7987" y="16609"/>
                  </a:cubicBezTo>
                  <a:cubicBezTo>
                    <a:pt x="7723" y="16474"/>
                    <a:pt x="7478" y="16307"/>
                    <a:pt x="7254" y="16115"/>
                  </a:cubicBezTo>
                  <a:lnTo>
                    <a:pt x="7254" y="16115"/>
                  </a:lnTo>
                  <a:cubicBezTo>
                    <a:pt x="7254" y="16115"/>
                    <a:pt x="7805" y="16366"/>
                    <a:pt x="8306" y="16487"/>
                  </a:cubicBezTo>
                  <a:cubicBezTo>
                    <a:pt x="8539" y="16545"/>
                    <a:pt x="8713" y="16564"/>
                    <a:pt x="8848" y="16564"/>
                  </a:cubicBezTo>
                  <a:cubicBezTo>
                    <a:pt x="9004" y="16564"/>
                    <a:pt x="9109" y="16538"/>
                    <a:pt x="9190" y="16516"/>
                  </a:cubicBezTo>
                  <a:cubicBezTo>
                    <a:pt x="9341" y="16472"/>
                    <a:pt x="9474" y="16218"/>
                    <a:pt x="9142" y="16078"/>
                  </a:cubicBezTo>
                  <a:cubicBezTo>
                    <a:pt x="8843" y="15953"/>
                    <a:pt x="8410" y="15923"/>
                    <a:pt x="7877" y="15595"/>
                  </a:cubicBezTo>
                  <a:cubicBezTo>
                    <a:pt x="7489" y="15356"/>
                    <a:pt x="7249" y="15136"/>
                    <a:pt x="7336" y="15107"/>
                  </a:cubicBezTo>
                  <a:cubicBezTo>
                    <a:pt x="7342" y="15105"/>
                    <a:pt x="7350" y="15104"/>
                    <a:pt x="7358" y="15104"/>
                  </a:cubicBezTo>
                  <a:cubicBezTo>
                    <a:pt x="7457" y="15104"/>
                    <a:pt x="7671" y="15240"/>
                    <a:pt x="8036" y="15266"/>
                  </a:cubicBezTo>
                  <a:cubicBezTo>
                    <a:pt x="8060" y="15268"/>
                    <a:pt x="8084" y="15269"/>
                    <a:pt x="8109" y="15269"/>
                  </a:cubicBezTo>
                  <a:cubicBezTo>
                    <a:pt x="8462" y="15269"/>
                    <a:pt x="8801" y="15082"/>
                    <a:pt x="8801" y="14884"/>
                  </a:cubicBezTo>
                  <a:cubicBezTo>
                    <a:pt x="8799" y="14670"/>
                    <a:pt x="8719" y="14775"/>
                    <a:pt x="8335" y="14686"/>
                  </a:cubicBezTo>
                  <a:cubicBezTo>
                    <a:pt x="7950" y="14598"/>
                    <a:pt x="7651" y="14376"/>
                    <a:pt x="7100" y="14294"/>
                  </a:cubicBezTo>
                  <a:cubicBezTo>
                    <a:pt x="6614" y="14220"/>
                    <a:pt x="6300" y="14157"/>
                    <a:pt x="5884" y="13970"/>
                  </a:cubicBezTo>
                  <a:cubicBezTo>
                    <a:pt x="5468" y="13781"/>
                    <a:pt x="4545" y="12683"/>
                    <a:pt x="3849" y="11535"/>
                  </a:cubicBezTo>
                  <a:cubicBezTo>
                    <a:pt x="3025" y="10182"/>
                    <a:pt x="2475" y="8227"/>
                    <a:pt x="2353" y="7348"/>
                  </a:cubicBezTo>
                  <a:cubicBezTo>
                    <a:pt x="2089" y="5455"/>
                    <a:pt x="2128" y="2849"/>
                    <a:pt x="2203" y="1942"/>
                  </a:cubicBezTo>
                  <a:cubicBezTo>
                    <a:pt x="2293" y="852"/>
                    <a:pt x="1834" y="381"/>
                    <a:pt x="1279" y="122"/>
                  </a:cubicBezTo>
                  <a:cubicBezTo>
                    <a:pt x="1114" y="45"/>
                    <a:pt x="960" y="0"/>
                    <a:pt x="821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5772900" y="3235250"/>
              <a:ext cx="1610525" cy="962075"/>
            </a:xfrm>
            <a:custGeom>
              <a:rect b="b" l="l" r="r" t="t"/>
              <a:pathLst>
                <a:path extrusionOk="0" h="38483" w="64421">
                  <a:moveTo>
                    <a:pt x="57900" y="1"/>
                  </a:moveTo>
                  <a:cubicBezTo>
                    <a:pt x="57325" y="1"/>
                    <a:pt x="56804" y="130"/>
                    <a:pt x="56388" y="419"/>
                  </a:cubicBezTo>
                  <a:lnTo>
                    <a:pt x="51324" y="3378"/>
                  </a:lnTo>
                  <a:cubicBezTo>
                    <a:pt x="51317" y="3381"/>
                    <a:pt x="51317" y="3381"/>
                    <a:pt x="51315" y="3386"/>
                  </a:cubicBezTo>
                  <a:lnTo>
                    <a:pt x="48877" y="4769"/>
                  </a:lnTo>
                  <a:cubicBezTo>
                    <a:pt x="48847" y="4788"/>
                    <a:pt x="48819" y="4811"/>
                    <a:pt x="48794" y="4836"/>
                  </a:cubicBezTo>
                  <a:lnTo>
                    <a:pt x="45063" y="6991"/>
                  </a:lnTo>
                  <a:lnTo>
                    <a:pt x="44747" y="7172"/>
                  </a:lnTo>
                  <a:cubicBezTo>
                    <a:pt x="44746" y="7174"/>
                    <a:pt x="44744" y="7177"/>
                    <a:pt x="44741" y="7179"/>
                  </a:cubicBezTo>
                  <a:lnTo>
                    <a:pt x="9799" y="27342"/>
                  </a:lnTo>
                  <a:lnTo>
                    <a:pt x="9796" y="27335"/>
                  </a:lnTo>
                  <a:lnTo>
                    <a:pt x="2562" y="35569"/>
                  </a:lnTo>
                  <a:lnTo>
                    <a:pt x="0" y="38482"/>
                  </a:lnTo>
                  <a:lnTo>
                    <a:pt x="0" y="38482"/>
                  </a:lnTo>
                  <a:lnTo>
                    <a:pt x="14635" y="35579"/>
                  </a:lnTo>
                  <a:lnTo>
                    <a:pt x="63413" y="7389"/>
                  </a:lnTo>
                  <a:cubicBezTo>
                    <a:pt x="64230" y="6824"/>
                    <a:pt x="64421" y="5839"/>
                    <a:pt x="64202" y="4731"/>
                  </a:cubicBezTo>
                  <a:cubicBezTo>
                    <a:pt x="63745" y="2332"/>
                    <a:pt x="60339" y="1"/>
                    <a:pt x="57900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5772900" y="3843750"/>
              <a:ext cx="486950" cy="294300"/>
            </a:xfrm>
            <a:custGeom>
              <a:rect b="b" l="l" r="r" t="t"/>
              <a:pathLst>
                <a:path extrusionOk="0" h="11772" w="19478">
                  <a:moveTo>
                    <a:pt x="12051" y="1"/>
                  </a:moveTo>
                  <a:cubicBezTo>
                    <a:pt x="11314" y="1"/>
                    <a:pt x="10549" y="191"/>
                    <a:pt x="9796" y="624"/>
                  </a:cubicBezTo>
                  <a:lnTo>
                    <a:pt x="0" y="11772"/>
                  </a:lnTo>
                  <a:lnTo>
                    <a:pt x="0" y="11772"/>
                  </a:lnTo>
                  <a:lnTo>
                    <a:pt x="14633" y="8869"/>
                  </a:lnTo>
                  <a:cubicBezTo>
                    <a:pt x="19478" y="6080"/>
                    <a:pt x="16214" y="1"/>
                    <a:pt x="12051" y="1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5772900" y="3942075"/>
              <a:ext cx="437150" cy="195975"/>
            </a:xfrm>
            <a:custGeom>
              <a:rect b="b" l="l" r="r" t="t"/>
              <a:pathLst>
                <a:path extrusionOk="0" h="7839" w="17486">
                  <a:moveTo>
                    <a:pt x="15228" y="1"/>
                  </a:moveTo>
                  <a:lnTo>
                    <a:pt x="0" y="7839"/>
                  </a:lnTo>
                  <a:lnTo>
                    <a:pt x="14635" y="4935"/>
                  </a:lnTo>
                  <a:cubicBezTo>
                    <a:pt x="17475" y="3299"/>
                    <a:pt x="17485" y="2168"/>
                    <a:pt x="15228" y="1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5772900" y="4065175"/>
              <a:ext cx="101800" cy="72875"/>
            </a:xfrm>
            <a:custGeom>
              <a:rect b="b" l="l" r="r" t="t"/>
              <a:pathLst>
                <a:path extrusionOk="0" h="2915" w="4072">
                  <a:moveTo>
                    <a:pt x="2562" y="1"/>
                  </a:moveTo>
                  <a:lnTo>
                    <a:pt x="0" y="2915"/>
                  </a:lnTo>
                  <a:lnTo>
                    <a:pt x="4072" y="2106"/>
                  </a:lnTo>
                  <a:lnTo>
                    <a:pt x="2939" y="1942"/>
                  </a:lnTo>
                  <a:lnTo>
                    <a:pt x="3534" y="1371"/>
                  </a:lnTo>
                  <a:lnTo>
                    <a:pt x="3534" y="1371"/>
                  </a:lnTo>
                  <a:lnTo>
                    <a:pt x="2600" y="1399"/>
                  </a:lnTo>
                  <a:lnTo>
                    <a:pt x="3016" y="604"/>
                  </a:lnTo>
                  <a:lnTo>
                    <a:pt x="2291" y="846"/>
                  </a:lnTo>
                  <a:lnTo>
                    <a:pt x="256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017875" y="3260625"/>
              <a:ext cx="1164725" cy="804825"/>
            </a:xfrm>
            <a:custGeom>
              <a:rect b="b" l="l" r="r" t="t"/>
              <a:pathLst>
                <a:path extrusionOk="0" h="32193" w="46589">
                  <a:moveTo>
                    <a:pt x="46589" y="8095"/>
                  </a:moveTo>
                  <a:lnTo>
                    <a:pt x="46547" y="8119"/>
                  </a:lnTo>
                  <a:lnTo>
                    <a:pt x="46547" y="8119"/>
                  </a:lnTo>
                  <a:cubicBezTo>
                    <a:pt x="46561" y="8112"/>
                    <a:pt x="46575" y="8104"/>
                    <a:pt x="46589" y="8095"/>
                  </a:cubicBezTo>
                  <a:close/>
                  <a:moveTo>
                    <a:pt x="41516" y="0"/>
                  </a:moveTo>
                  <a:lnTo>
                    <a:pt x="38997" y="1450"/>
                  </a:lnTo>
                  <a:lnTo>
                    <a:pt x="0" y="23952"/>
                  </a:lnTo>
                  <a:cubicBezTo>
                    <a:pt x="144" y="23870"/>
                    <a:pt x="309" y="23831"/>
                    <a:pt x="490" y="23831"/>
                  </a:cubicBezTo>
                  <a:cubicBezTo>
                    <a:pt x="1701" y="23831"/>
                    <a:pt x="3638" y="25566"/>
                    <a:pt x="4720" y="27662"/>
                  </a:cubicBezTo>
                  <a:cubicBezTo>
                    <a:pt x="5420" y="29018"/>
                    <a:pt x="5990" y="31528"/>
                    <a:pt x="4836" y="32193"/>
                  </a:cubicBezTo>
                  <a:lnTo>
                    <a:pt x="44181" y="9488"/>
                  </a:lnTo>
                  <a:lnTo>
                    <a:pt x="45496" y="8723"/>
                  </a:lnTo>
                  <a:lnTo>
                    <a:pt x="46547" y="8119"/>
                  </a:lnTo>
                  <a:lnTo>
                    <a:pt x="46547" y="8119"/>
                  </a:lnTo>
                  <a:cubicBezTo>
                    <a:pt x="46464" y="8162"/>
                    <a:pt x="46372" y="8183"/>
                    <a:pt x="46273" y="8183"/>
                  </a:cubicBezTo>
                  <a:cubicBezTo>
                    <a:pt x="44419" y="8183"/>
                    <a:pt x="40028" y="969"/>
                    <a:pt x="415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135875" y="3418550"/>
              <a:ext cx="1019400" cy="646900"/>
            </a:xfrm>
            <a:custGeom>
              <a:rect b="b" l="l" r="r" t="t"/>
              <a:pathLst>
                <a:path extrusionOk="0" h="25876" w="40776">
                  <a:moveTo>
                    <a:pt x="37548" y="0"/>
                  </a:moveTo>
                  <a:lnTo>
                    <a:pt x="0" y="21345"/>
                  </a:lnTo>
                  <a:cubicBezTo>
                    <a:pt x="660" y="22563"/>
                    <a:pt x="1257" y="25219"/>
                    <a:pt x="116" y="25876"/>
                  </a:cubicBezTo>
                  <a:lnTo>
                    <a:pt x="39461" y="3171"/>
                  </a:lnTo>
                  <a:lnTo>
                    <a:pt x="40776" y="2406"/>
                  </a:lnTo>
                  <a:lnTo>
                    <a:pt x="37548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7033075" y="3155125"/>
              <a:ext cx="350350" cy="310100"/>
            </a:xfrm>
            <a:custGeom>
              <a:rect b="b" l="l" r="r" t="t"/>
              <a:pathLst>
                <a:path extrusionOk="0" h="12404" w="14014">
                  <a:moveTo>
                    <a:pt x="8665" y="0"/>
                  </a:moveTo>
                  <a:cubicBezTo>
                    <a:pt x="8273" y="0"/>
                    <a:pt x="7897" y="107"/>
                    <a:pt x="7553" y="346"/>
                  </a:cubicBezTo>
                  <a:lnTo>
                    <a:pt x="917" y="4210"/>
                  </a:lnTo>
                  <a:cubicBezTo>
                    <a:pt x="908" y="4213"/>
                    <a:pt x="908" y="4213"/>
                    <a:pt x="906" y="4220"/>
                  </a:cubicBezTo>
                  <a:cubicBezTo>
                    <a:pt x="1" y="4807"/>
                    <a:pt x="1277" y="7707"/>
                    <a:pt x="2826" y="9891"/>
                  </a:cubicBezTo>
                  <a:cubicBezTo>
                    <a:pt x="3823" y="11297"/>
                    <a:pt x="4938" y="12403"/>
                    <a:pt x="5664" y="12403"/>
                  </a:cubicBezTo>
                  <a:cubicBezTo>
                    <a:pt x="5780" y="12403"/>
                    <a:pt x="5886" y="12375"/>
                    <a:pt x="5981" y="12315"/>
                  </a:cubicBezTo>
                  <a:lnTo>
                    <a:pt x="13005" y="8223"/>
                  </a:lnTo>
                  <a:cubicBezTo>
                    <a:pt x="13823" y="7659"/>
                    <a:pt x="14014" y="6673"/>
                    <a:pt x="13795" y="5565"/>
                  </a:cubicBezTo>
                  <a:cubicBezTo>
                    <a:pt x="13318" y="3068"/>
                    <a:pt x="10764" y="0"/>
                    <a:pt x="8665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7042650" y="3155125"/>
              <a:ext cx="338775" cy="207900"/>
            </a:xfrm>
            <a:custGeom>
              <a:rect b="b" l="l" r="r" t="t"/>
              <a:pathLst>
                <a:path extrusionOk="0" h="8316" w="13551">
                  <a:moveTo>
                    <a:pt x="8283" y="0"/>
                  </a:moveTo>
                  <a:cubicBezTo>
                    <a:pt x="7890" y="0"/>
                    <a:pt x="7514" y="107"/>
                    <a:pt x="7170" y="346"/>
                  </a:cubicBezTo>
                  <a:lnTo>
                    <a:pt x="534" y="4210"/>
                  </a:lnTo>
                  <a:cubicBezTo>
                    <a:pt x="525" y="4213"/>
                    <a:pt x="525" y="4213"/>
                    <a:pt x="523" y="4220"/>
                  </a:cubicBezTo>
                  <a:cubicBezTo>
                    <a:pt x="1" y="4559"/>
                    <a:pt x="208" y="5674"/>
                    <a:pt x="774" y="6975"/>
                  </a:cubicBezTo>
                  <a:lnTo>
                    <a:pt x="5135" y="8315"/>
                  </a:lnTo>
                  <a:lnTo>
                    <a:pt x="12064" y="4153"/>
                  </a:lnTo>
                  <a:cubicBezTo>
                    <a:pt x="12064" y="4153"/>
                    <a:pt x="13372" y="4898"/>
                    <a:pt x="13277" y="7448"/>
                  </a:cubicBezTo>
                  <a:cubicBezTo>
                    <a:pt x="13522" y="6918"/>
                    <a:pt x="13551" y="6267"/>
                    <a:pt x="13412" y="5565"/>
                  </a:cubicBezTo>
                  <a:cubicBezTo>
                    <a:pt x="12936" y="3068"/>
                    <a:pt x="10381" y="0"/>
                    <a:pt x="8283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6991950" y="3259550"/>
              <a:ext cx="210200" cy="240350"/>
            </a:xfrm>
            <a:custGeom>
              <a:rect b="b" l="l" r="r" t="t"/>
              <a:pathLst>
                <a:path extrusionOk="0" h="9614" w="8408">
                  <a:moveTo>
                    <a:pt x="46" y="1470"/>
                  </a:moveTo>
                  <a:cubicBezTo>
                    <a:pt x="29" y="1477"/>
                    <a:pt x="14" y="1486"/>
                    <a:pt x="0" y="1497"/>
                  </a:cubicBezTo>
                  <a:lnTo>
                    <a:pt x="46" y="1470"/>
                  </a:lnTo>
                  <a:close/>
                  <a:moveTo>
                    <a:pt x="2831" y="1"/>
                  </a:moveTo>
                  <a:cubicBezTo>
                    <a:pt x="2678" y="1"/>
                    <a:pt x="2546" y="32"/>
                    <a:pt x="2441" y="97"/>
                  </a:cubicBezTo>
                  <a:lnTo>
                    <a:pt x="46" y="1470"/>
                  </a:lnTo>
                  <a:lnTo>
                    <a:pt x="46" y="1470"/>
                  </a:lnTo>
                  <a:cubicBezTo>
                    <a:pt x="54" y="1467"/>
                    <a:pt x="63" y="1465"/>
                    <a:pt x="72" y="1463"/>
                  </a:cubicBezTo>
                  <a:lnTo>
                    <a:pt x="80" y="1460"/>
                  </a:lnTo>
                  <a:cubicBezTo>
                    <a:pt x="152" y="1430"/>
                    <a:pt x="230" y="1416"/>
                    <a:pt x="313" y="1416"/>
                  </a:cubicBezTo>
                  <a:cubicBezTo>
                    <a:pt x="1045" y="1416"/>
                    <a:pt x="2170" y="2538"/>
                    <a:pt x="3168" y="3958"/>
                  </a:cubicBezTo>
                  <a:cubicBezTo>
                    <a:pt x="4710" y="6145"/>
                    <a:pt x="5962" y="9044"/>
                    <a:pt x="5043" y="9613"/>
                  </a:cubicBezTo>
                  <a:lnTo>
                    <a:pt x="5686" y="9244"/>
                  </a:lnTo>
                  <a:lnTo>
                    <a:pt x="7489" y="8215"/>
                  </a:lnTo>
                  <a:cubicBezTo>
                    <a:pt x="8408" y="7645"/>
                    <a:pt x="7718" y="4564"/>
                    <a:pt x="6175" y="2377"/>
                  </a:cubicBezTo>
                  <a:cubicBezTo>
                    <a:pt x="5193" y="976"/>
                    <a:pt x="3688" y="1"/>
                    <a:pt x="2831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6946250" y="3284675"/>
              <a:ext cx="236600" cy="241900"/>
            </a:xfrm>
            <a:custGeom>
              <a:rect b="b" l="l" r="r" t="t"/>
              <a:pathLst>
                <a:path extrusionOk="0" h="9676" w="9464">
                  <a:moveTo>
                    <a:pt x="31" y="1542"/>
                  </a:moveTo>
                  <a:cubicBezTo>
                    <a:pt x="20" y="1547"/>
                    <a:pt x="10" y="1553"/>
                    <a:pt x="0" y="1559"/>
                  </a:cubicBezTo>
                  <a:lnTo>
                    <a:pt x="31" y="1542"/>
                  </a:lnTo>
                  <a:close/>
                  <a:moveTo>
                    <a:pt x="2968" y="1"/>
                  </a:moveTo>
                  <a:cubicBezTo>
                    <a:pt x="2778" y="1"/>
                    <a:pt x="2601" y="47"/>
                    <a:pt x="2440" y="147"/>
                  </a:cubicBezTo>
                  <a:lnTo>
                    <a:pt x="31" y="1542"/>
                  </a:lnTo>
                  <a:lnTo>
                    <a:pt x="31" y="1542"/>
                  </a:lnTo>
                  <a:cubicBezTo>
                    <a:pt x="116" y="1496"/>
                    <a:pt x="211" y="1474"/>
                    <a:pt x="312" y="1474"/>
                  </a:cubicBezTo>
                  <a:cubicBezTo>
                    <a:pt x="2172" y="1474"/>
                    <a:pt x="6562" y="8733"/>
                    <a:pt x="5044" y="9676"/>
                  </a:cubicBezTo>
                  <a:lnTo>
                    <a:pt x="7484" y="8266"/>
                  </a:lnTo>
                  <a:cubicBezTo>
                    <a:pt x="9463" y="7036"/>
                    <a:pt x="5300" y="1"/>
                    <a:pt x="2968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6888175" y="3318950"/>
              <a:ext cx="235600" cy="240625"/>
            </a:xfrm>
            <a:custGeom>
              <a:rect b="b" l="l" r="r" t="t"/>
              <a:pathLst>
                <a:path extrusionOk="0" h="9625" w="9424">
                  <a:moveTo>
                    <a:pt x="76" y="1487"/>
                  </a:moveTo>
                  <a:cubicBezTo>
                    <a:pt x="50" y="1500"/>
                    <a:pt x="26" y="1514"/>
                    <a:pt x="1" y="1530"/>
                  </a:cubicBezTo>
                  <a:lnTo>
                    <a:pt x="76" y="1487"/>
                  </a:lnTo>
                  <a:close/>
                  <a:moveTo>
                    <a:pt x="2888" y="0"/>
                  </a:moveTo>
                  <a:cubicBezTo>
                    <a:pt x="2714" y="0"/>
                    <a:pt x="2553" y="44"/>
                    <a:pt x="2409" y="136"/>
                  </a:cubicBezTo>
                  <a:lnTo>
                    <a:pt x="76" y="1487"/>
                  </a:lnTo>
                  <a:lnTo>
                    <a:pt x="76" y="1487"/>
                  </a:lnTo>
                  <a:cubicBezTo>
                    <a:pt x="252" y="1393"/>
                    <a:pt x="443" y="1349"/>
                    <a:pt x="644" y="1349"/>
                  </a:cubicBezTo>
                  <a:cubicBezTo>
                    <a:pt x="3163" y="1349"/>
                    <a:pt x="7245" y="8265"/>
                    <a:pt x="5073" y="9625"/>
                  </a:cubicBezTo>
                  <a:lnTo>
                    <a:pt x="7509" y="8241"/>
                  </a:lnTo>
                  <a:cubicBezTo>
                    <a:pt x="7541" y="8223"/>
                    <a:pt x="7568" y="8200"/>
                    <a:pt x="7593" y="8175"/>
                  </a:cubicBezTo>
                  <a:cubicBezTo>
                    <a:pt x="9424" y="6993"/>
                    <a:pt x="5102" y="0"/>
                    <a:pt x="2888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6888175" y="3259550"/>
              <a:ext cx="282850" cy="195825"/>
            </a:xfrm>
            <a:custGeom>
              <a:rect b="b" l="l" r="r" t="t"/>
              <a:pathLst>
                <a:path extrusionOk="0" h="7833" w="11314">
                  <a:moveTo>
                    <a:pt x="4197" y="1470"/>
                  </a:moveTo>
                  <a:cubicBezTo>
                    <a:pt x="4180" y="1477"/>
                    <a:pt x="4165" y="1486"/>
                    <a:pt x="4151" y="1497"/>
                  </a:cubicBezTo>
                  <a:lnTo>
                    <a:pt x="4197" y="1470"/>
                  </a:lnTo>
                  <a:close/>
                  <a:moveTo>
                    <a:pt x="74" y="3863"/>
                  </a:moveTo>
                  <a:cubicBezTo>
                    <a:pt x="50" y="3877"/>
                    <a:pt x="25" y="3891"/>
                    <a:pt x="1" y="3906"/>
                  </a:cubicBezTo>
                  <a:lnTo>
                    <a:pt x="74" y="3863"/>
                  </a:lnTo>
                  <a:close/>
                  <a:moveTo>
                    <a:pt x="6982" y="1"/>
                  </a:moveTo>
                  <a:cubicBezTo>
                    <a:pt x="6829" y="1"/>
                    <a:pt x="6697" y="32"/>
                    <a:pt x="6592" y="97"/>
                  </a:cubicBezTo>
                  <a:lnTo>
                    <a:pt x="4197" y="1470"/>
                  </a:lnTo>
                  <a:lnTo>
                    <a:pt x="4197" y="1470"/>
                  </a:lnTo>
                  <a:cubicBezTo>
                    <a:pt x="4205" y="1467"/>
                    <a:pt x="4214" y="1465"/>
                    <a:pt x="4223" y="1463"/>
                  </a:cubicBezTo>
                  <a:lnTo>
                    <a:pt x="4231" y="1460"/>
                  </a:lnTo>
                  <a:lnTo>
                    <a:pt x="4233" y="1460"/>
                  </a:lnTo>
                  <a:lnTo>
                    <a:pt x="2430" y="2502"/>
                  </a:lnTo>
                  <a:cubicBezTo>
                    <a:pt x="2424" y="2507"/>
                    <a:pt x="2415" y="2509"/>
                    <a:pt x="2409" y="2512"/>
                  </a:cubicBezTo>
                  <a:lnTo>
                    <a:pt x="74" y="3863"/>
                  </a:lnTo>
                  <a:lnTo>
                    <a:pt x="74" y="3863"/>
                  </a:lnTo>
                  <a:cubicBezTo>
                    <a:pt x="251" y="3769"/>
                    <a:pt x="442" y="3725"/>
                    <a:pt x="643" y="3725"/>
                  </a:cubicBezTo>
                  <a:cubicBezTo>
                    <a:pt x="2008" y="3725"/>
                    <a:pt x="3829" y="5755"/>
                    <a:pt x="4868" y="7832"/>
                  </a:cubicBezTo>
                  <a:lnTo>
                    <a:pt x="11314" y="4140"/>
                  </a:lnTo>
                  <a:cubicBezTo>
                    <a:pt x="11043" y="3520"/>
                    <a:pt x="10712" y="2930"/>
                    <a:pt x="10326" y="2377"/>
                  </a:cubicBezTo>
                  <a:cubicBezTo>
                    <a:pt x="9344" y="976"/>
                    <a:pt x="7839" y="1"/>
                    <a:pt x="6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509600" y="4282650"/>
              <a:ext cx="1018225" cy="535600"/>
            </a:xfrm>
            <a:custGeom>
              <a:rect b="b" l="l" r="r" t="t"/>
              <a:pathLst>
                <a:path extrusionOk="0" h="21424" w="40729">
                  <a:moveTo>
                    <a:pt x="20367" y="0"/>
                  </a:moveTo>
                  <a:cubicBezTo>
                    <a:pt x="15619" y="0"/>
                    <a:pt x="10870" y="1046"/>
                    <a:pt x="7245" y="3138"/>
                  </a:cubicBezTo>
                  <a:cubicBezTo>
                    <a:pt x="1" y="7321"/>
                    <a:pt x="1" y="14103"/>
                    <a:pt x="7245" y="18287"/>
                  </a:cubicBezTo>
                  <a:cubicBezTo>
                    <a:pt x="10868" y="20378"/>
                    <a:pt x="15616" y="21424"/>
                    <a:pt x="20363" y="21424"/>
                  </a:cubicBezTo>
                  <a:cubicBezTo>
                    <a:pt x="25111" y="21424"/>
                    <a:pt x="29860" y="20378"/>
                    <a:pt x="33483" y="18287"/>
                  </a:cubicBezTo>
                  <a:cubicBezTo>
                    <a:pt x="40728" y="14103"/>
                    <a:pt x="40728" y="7321"/>
                    <a:pt x="33483" y="3138"/>
                  </a:cubicBezTo>
                  <a:cubicBezTo>
                    <a:pt x="29862" y="1046"/>
                    <a:pt x="25115" y="0"/>
                    <a:pt x="2036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536125" y="3783950"/>
              <a:ext cx="965075" cy="919850"/>
            </a:xfrm>
            <a:custGeom>
              <a:rect b="b" l="l" r="r" t="t"/>
              <a:pathLst>
                <a:path extrusionOk="0" h="36794" w="38603">
                  <a:moveTo>
                    <a:pt x="19305" y="1"/>
                  </a:moveTo>
                  <a:cubicBezTo>
                    <a:pt x="15773" y="1"/>
                    <a:pt x="12240" y="718"/>
                    <a:pt x="9412" y="2151"/>
                  </a:cubicBezTo>
                  <a:lnTo>
                    <a:pt x="9412" y="2139"/>
                  </a:lnTo>
                  <a:cubicBezTo>
                    <a:pt x="6729" y="3484"/>
                    <a:pt x="1461" y="6688"/>
                    <a:pt x="713" y="13793"/>
                  </a:cubicBezTo>
                  <a:cubicBezTo>
                    <a:pt x="1" y="20551"/>
                    <a:pt x="3504" y="29964"/>
                    <a:pt x="9351" y="34044"/>
                  </a:cubicBezTo>
                  <a:cubicBezTo>
                    <a:pt x="9377" y="34064"/>
                    <a:pt x="9406" y="34083"/>
                    <a:pt x="9432" y="34101"/>
                  </a:cubicBezTo>
                  <a:cubicBezTo>
                    <a:pt x="9703" y="34288"/>
                    <a:pt x="9979" y="34467"/>
                    <a:pt x="10259" y="34631"/>
                  </a:cubicBezTo>
                  <a:cubicBezTo>
                    <a:pt x="12757" y="36073"/>
                    <a:pt x="16031" y="36793"/>
                    <a:pt x="19305" y="36793"/>
                  </a:cubicBezTo>
                  <a:cubicBezTo>
                    <a:pt x="22578" y="36793"/>
                    <a:pt x="25852" y="36073"/>
                    <a:pt x="28351" y="34631"/>
                  </a:cubicBezTo>
                  <a:cubicBezTo>
                    <a:pt x="28398" y="34602"/>
                    <a:pt x="28436" y="34574"/>
                    <a:pt x="28481" y="34547"/>
                  </a:cubicBezTo>
                  <a:cubicBezTo>
                    <a:pt x="28697" y="34418"/>
                    <a:pt x="28910" y="34281"/>
                    <a:pt x="29119" y="34139"/>
                  </a:cubicBezTo>
                  <a:cubicBezTo>
                    <a:pt x="29178" y="34098"/>
                    <a:pt x="29238" y="34058"/>
                    <a:pt x="29295" y="34017"/>
                  </a:cubicBezTo>
                  <a:cubicBezTo>
                    <a:pt x="35116" y="29921"/>
                    <a:pt x="38603" y="20536"/>
                    <a:pt x="37891" y="13793"/>
                  </a:cubicBezTo>
                  <a:cubicBezTo>
                    <a:pt x="37142" y="6690"/>
                    <a:pt x="31874" y="3484"/>
                    <a:pt x="29193" y="2139"/>
                  </a:cubicBezTo>
                  <a:lnTo>
                    <a:pt x="29193" y="2149"/>
                  </a:lnTo>
                  <a:cubicBezTo>
                    <a:pt x="26366" y="717"/>
                    <a:pt x="22835" y="1"/>
                    <a:pt x="19305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914650" y="3945850"/>
              <a:ext cx="208200" cy="109550"/>
            </a:xfrm>
            <a:custGeom>
              <a:rect b="b" l="l" r="r" t="t"/>
              <a:pathLst>
                <a:path extrusionOk="0" h="4382" w="8328">
                  <a:moveTo>
                    <a:pt x="4163" y="0"/>
                  </a:moveTo>
                  <a:cubicBezTo>
                    <a:pt x="3193" y="0"/>
                    <a:pt x="2222" y="214"/>
                    <a:pt x="1481" y="642"/>
                  </a:cubicBezTo>
                  <a:cubicBezTo>
                    <a:pt x="1" y="1497"/>
                    <a:pt x="1" y="2884"/>
                    <a:pt x="1481" y="3739"/>
                  </a:cubicBezTo>
                  <a:cubicBezTo>
                    <a:pt x="2222" y="4167"/>
                    <a:pt x="3193" y="4381"/>
                    <a:pt x="4163" y="4381"/>
                  </a:cubicBezTo>
                  <a:cubicBezTo>
                    <a:pt x="5134" y="4381"/>
                    <a:pt x="6105" y="4167"/>
                    <a:pt x="6846" y="3739"/>
                  </a:cubicBezTo>
                  <a:cubicBezTo>
                    <a:pt x="8328" y="2882"/>
                    <a:pt x="8326" y="1497"/>
                    <a:pt x="6846" y="642"/>
                  </a:cubicBezTo>
                  <a:cubicBezTo>
                    <a:pt x="6105" y="214"/>
                    <a:pt x="5134" y="0"/>
                    <a:pt x="4163" y="0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771375" y="3690050"/>
              <a:ext cx="338750" cy="323725"/>
            </a:xfrm>
            <a:custGeom>
              <a:rect b="b" l="l" r="r" t="t"/>
              <a:pathLst>
                <a:path extrusionOk="0" h="12949" w="13550">
                  <a:moveTo>
                    <a:pt x="2445" y="0"/>
                  </a:moveTo>
                  <a:cubicBezTo>
                    <a:pt x="2445" y="1"/>
                    <a:pt x="1" y="5895"/>
                    <a:pt x="2609" y="9387"/>
                  </a:cubicBezTo>
                  <a:cubicBezTo>
                    <a:pt x="5215" y="12879"/>
                    <a:pt x="9895" y="12949"/>
                    <a:pt x="9895" y="12949"/>
                  </a:cubicBezTo>
                  <a:cubicBezTo>
                    <a:pt x="9895" y="12949"/>
                    <a:pt x="13549" y="9034"/>
                    <a:pt x="10931" y="4832"/>
                  </a:cubicBezTo>
                  <a:cubicBezTo>
                    <a:pt x="8260" y="547"/>
                    <a:pt x="2445" y="0"/>
                    <a:pt x="24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771425" y="3690050"/>
              <a:ext cx="247350" cy="323725"/>
            </a:xfrm>
            <a:custGeom>
              <a:rect b="b" l="l" r="r" t="t"/>
              <a:pathLst>
                <a:path extrusionOk="0" h="12949" w="9894">
                  <a:moveTo>
                    <a:pt x="2443" y="0"/>
                  </a:moveTo>
                  <a:cubicBezTo>
                    <a:pt x="2443" y="1"/>
                    <a:pt x="0" y="5895"/>
                    <a:pt x="2607" y="9387"/>
                  </a:cubicBezTo>
                  <a:cubicBezTo>
                    <a:pt x="5213" y="12879"/>
                    <a:pt x="9893" y="12949"/>
                    <a:pt x="9893" y="12949"/>
                  </a:cubicBezTo>
                  <a:cubicBezTo>
                    <a:pt x="9252" y="4960"/>
                    <a:pt x="2443" y="1"/>
                    <a:pt x="2443" y="0"/>
                  </a:cubicBez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015200" y="3691000"/>
              <a:ext cx="359975" cy="337850"/>
            </a:xfrm>
            <a:custGeom>
              <a:rect b="b" l="l" r="r" t="t"/>
              <a:pathLst>
                <a:path extrusionOk="0" h="13514" w="14399">
                  <a:moveTo>
                    <a:pt x="9651" y="1"/>
                  </a:moveTo>
                  <a:cubicBezTo>
                    <a:pt x="9651" y="1"/>
                    <a:pt x="7086" y="155"/>
                    <a:pt x="3544" y="3152"/>
                  </a:cubicBezTo>
                  <a:cubicBezTo>
                    <a:pt x="0" y="6149"/>
                    <a:pt x="142" y="12911"/>
                    <a:pt x="142" y="12911"/>
                  </a:cubicBezTo>
                  <a:cubicBezTo>
                    <a:pt x="142" y="12911"/>
                    <a:pt x="77" y="13421"/>
                    <a:pt x="737" y="13506"/>
                  </a:cubicBezTo>
                  <a:cubicBezTo>
                    <a:pt x="780" y="13511"/>
                    <a:pt x="820" y="13514"/>
                    <a:pt x="858" y="13514"/>
                  </a:cubicBezTo>
                  <a:cubicBezTo>
                    <a:pt x="1329" y="13514"/>
                    <a:pt x="1402" y="13120"/>
                    <a:pt x="1402" y="13120"/>
                  </a:cubicBezTo>
                  <a:cubicBezTo>
                    <a:pt x="1402" y="12380"/>
                    <a:pt x="2804" y="7356"/>
                    <a:pt x="5880" y="4864"/>
                  </a:cubicBezTo>
                  <a:cubicBezTo>
                    <a:pt x="8956" y="2373"/>
                    <a:pt x="13420" y="2176"/>
                    <a:pt x="13420" y="2176"/>
                  </a:cubicBezTo>
                  <a:cubicBezTo>
                    <a:pt x="14399" y="1917"/>
                    <a:pt x="11739" y="1"/>
                    <a:pt x="9651" y="1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5245300" y="3691000"/>
              <a:ext cx="129875" cy="54925"/>
            </a:xfrm>
            <a:custGeom>
              <a:rect b="b" l="l" r="r" t="t"/>
              <a:pathLst>
                <a:path extrusionOk="0" h="2197" w="5195">
                  <a:moveTo>
                    <a:pt x="447" y="1"/>
                  </a:moveTo>
                  <a:cubicBezTo>
                    <a:pt x="0" y="69"/>
                    <a:pt x="97" y="748"/>
                    <a:pt x="1327" y="1381"/>
                  </a:cubicBezTo>
                  <a:cubicBezTo>
                    <a:pt x="2466" y="1968"/>
                    <a:pt x="3080" y="2197"/>
                    <a:pt x="3796" y="2197"/>
                  </a:cubicBezTo>
                  <a:cubicBezTo>
                    <a:pt x="3869" y="2197"/>
                    <a:pt x="3943" y="2194"/>
                    <a:pt x="4019" y="2190"/>
                  </a:cubicBezTo>
                  <a:cubicBezTo>
                    <a:pt x="4147" y="2180"/>
                    <a:pt x="4216" y="2176"/>
                    <a:pt x="4216" y="2176"/>
                  </a:cubicBezTo>
                  <a:cubicBezTo>
                    <a:pt x="5195" y="1917"/>
                    <a:pt x="2535" y="1"/>
                    <a:pt x="447" y="1"/>
                  </a:cubicBezTo>
                  <a:close/>
                </a:path>
              </a:pathLst>
            </a:custGeom>
            <a:solidFill>
              <a:srgbClr val="822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255800" y="3695575"/>
              <a:ext cx="466800" cy="146375"/>
            </a:xfrm>
            <a:custGeom>
              <a:rect b="b" l="l" r="r" t="t"/>
              <a:pathLst>
                <a:path extrusionOk="0" h="5855" w="18672">
                  <a:moveTo>
                    <a:pt x="2627" y="0"/>
                  </a:moveTo>
                  <a:cubicBezTo>
                    <a:pt x="2596" y="0"/>
                    <a:pt x="2557" y="15"/>
                    <a:pt x="2497" y="40"/>
                  </a:cubicBezTo>
                  <a:cubicBezTo>
                    <a:pt x="2299" y="119"/>
                    <a:pt x="2263" y="553"/>
                    <a:pt x="2431" y="892"/>
                  </a:cubicBezTo>
                  <a:cubicBezTo>
                    <a:pt x="2609" y="1246"/>
                    <a:pt x="2836" y="1390"/>
                    <a:pt x="2844" y="1480"/>
                  </a:cubicBezTo>
                  <a:cubicBezTo>
                    <a:pt x="2846" y="1499"/>
                    <a:pt x="2835" y="1508"/>
                    <a:pt x="2812" y="1508"/>
                  </a:cubicBezTo>
                  <a:cubicBezTo>
                    <a:pt x="2727" y="1508"/>
                    <a:pt x="2480" y="1377"/>
                    <a:pt x="2189" y="1164"/>
                  </a:cubicBezTo>
                  <a:cubicBezTo>
                    <a:pt x="1683" y="795"/>
                    <a:pt x="1491" y="408"/>
                    <a:pt x="1262" y="177"/>
                  </a:cubicBezTo>
                  <a:cubicBezTo>
                    <a:pt x="1178" y="93"/>
                    <a:pt x="1101" y="61"/>
                    <a:pt x="1037" y="61"/>
                  </a:cubicBezTo>
                  <a:cubicBezTo>
                    <a:pt x="906" y="61"/>
                    <a:pt x="827" y="195"/>
                    <a:pt x="839" y="299"/>
                  </a:cubicBezTo>
                  <a:cubicBezTo>
                    <a:pt x="856" y="454"/>
                    <a:pt x="896" y="688"/>
                    <a:pt x="1200" y="1106"/>
                  </a:cubicBezTo>
                  <a:cubicBezTo>
                    <a:pt x="1502" y="1522"/>
                    <a:pt x="1944" y="1936"/>
                    <a:pt x="1944" y="1936"/>
                  </a:cubicBezTo>
                  <a:cubicBezTo>
                    <a:pt x="1680" y="1804"/>
                    <a:pt x="1434" y="1639"/>
                    <a:pt x="1208" y="1447"/>
                  </a:cubicBezTo>
                  <a:cubicBezTo>
                    <a:pt x="782" y="1088"/>
                    <a:pt x="652" y="889"/>
                    <a:pt x="423" y="713"/>
                  </a:cubicBezTo>
                  <a:cubicBezTo>
                    <a:pt x="387" y="686"/>
                    <a:pt x="353" y="674"/>
                    <a:pt x="320" y="674"/>
                  </a:cubicBezTo>
                  <a:cubicBezTo>
                    <a:pt x="146" y="674"/>
                    <a:pt x="38" y="1026"/>
                    <a:pt x="186" y="1255"/>
                  </a:cubicBezTo>
                  <a:cubicBezTo>
                    <a:pt x="326" y="1475"/>
                    <a:pt x="565" y="1758"/>
                    <a:pt x="848" y="2005"/>
                  </a:cubicBezTo>
                  <a:cubicBezTo>
                    <a:pt x="1132" y="2252"/>
                    <a:pt x="1640" y="2620"/>
                    <a:pt x="1640" y="2620"/>
                  </a:cubicBezTo>
                  <a:cubicBezTo>
                    <a:pt x="1063" y="2401"/>
                    <a:pt x="724" y="2067"/>
                    <a:pt x="502" y="1888"/>
                  </a:cubicBezTo>
                  <a:cubicBezTo>
                    <a:pt x="385" y="1794"/>
                    <a:pt x="286" y="1748"/>
                    <a:pt x="208" y="1748"/>
                  </a:cubicBezTo>
                  <a:cubicBezTo>
                    <a:pt x="136" y="1748"/>
                    <a:pt x="82" y="1787"/>
                    <a:pt x="51" y="1865"/>
                  </a:cubicBezTo>
                  <a:cubicBezTo>
                    <a:pt x="0" y="1992"/>
                    <a:pt x="87" y="2220"/>
                    <a:pt x="525" y="2663"/>
                  </a:cubicBezTo>
                  <a:cubicBezTo>
                    <a:pt x="963" y="3106"/>
                    <a:pt x="1746" y="3502"/>
                    <a:pt x="2465" y="3694"/>
                  </a:cubicBezTo>
                  <a:cubicBezTo>
                    <a:pt x="3183" y="3886"/>
                    <a:pt x="3527" y="4083"/>
                    <a:pt x="3888" y="4227"/>
                  </a:cubicBezTo>
                  <a:cubicBezTo>
                    <a:pt x="5208" y="4752"/>
                    <a:pt x="5923" y="5193"/>
                    <a:pt x="7303" y="5532"/>
                  </a:cubicBezTo>
                  <a:cubicBezTo>
                    <a:pt x="8270" y="5769"/>
                    <a:pt x="9095" y="5854"/>
                    <a:pt x="9805" y="5854"/>
                  </a:cubicBezTo>
                  <a:cubicBezTo>
                    <a:pt x="10388" y="5854"/>
                    <a:pt x="10893" y="5796"/>
                    <a:pt x="11333" y="5717"/>
                  </a:cubicBezTo>
                  <a:cubicBezTo>
                    <a:pt x="13352" y="5355"/>
                    <a:pt x="15871" y="4486"/>
                    <a:pt x="17235" y="3851"/>
                  </a:cubicBezTo>
                  <a:cubicBezTo>
                    <a:pt x="18596" y="3216"/>
                    <a:pt x="18672" y="2416"/>
                    <a:pt x="18142" y="1930"/>
                  </a:cubicBezTo>
                  <a:cubicBezTo>
                    <a:pt x="17831" y="1645"/>
                    <a:pt x="17517" y="1430"/>
                    <a:pt x="17025" y="1430"/>
                  </a:cubicBezTo>
                  <a:cubicBezTo>
                    <a:pt x="16805" y="1430"/>
                    <a:pt x="16549" y="1473"/>
                    <a:pt x="16242" y="1572"/>
                  </a:cubicBezTo>
                  <a:cubicBezTo>
                    <a:pt x="15250" y="1895"/>
                    <a:pt x="12874" y="2922"/>
                    <a:pt x="11131" y="3375"/>
                  </a:cubicBezTo>
                  <a:cubicBezTo>
                    <a:pt x="10619" y="3508"/>
                    <a:pt x="9902" y="3600"/>
                    <a:pt x="9075" y="3600"/>
                  </a:cubicBezTo>
                  <a:cubicBezTo>
                    <a:pt x="8515" y="3600"/>
                    <a:pt x="7905" y="3558"/>
                    <a:pt x="7273" y="3458"/>
                  </a:cubicBezTo>
                  <a:cubicBezTo>
                    <a:pt x="5947" y="3248"/>
                    <a:pt x="4827" y="2476"/>
                    <a:pt x="4431" y="2180"/>
                  </a:cubicBezTo>
                  <a:cubicBezTo>
                    <a:pt x="4065" y="1906"/>
                    <a:pt x="3954" y="1738"/>
                    <a:pt x="3703" y="1315"/>
                  </a:cubicBezTo>
                  <a:cubicBezTo>
                    <a:pt x="3417" y="837"/>
                    <a:pt x="3115" y="623"/>
                    <a:pt x="2888" y="301"/>
                  </a:cubicBezTo>
                  <a:cubicBezTo>
                    <a:pt x="2729" y="78"/>
                    <a:pt x="2697" y="0"/>
                    <a:pt x="262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567400" y="3726900"/>
              <a:ext cx="157450" cy="105850"/>
            </a:xfrm>
            <a:custGeom>
              <a:rect b="b" l="l" r="r" t="t"/>
              <a:pathLst>
                <a:path extrusionOk="0" h="4234" w="6298">
                  <a:moveTo>
                    <a:pt x="4998" y="1"/>
                  </a:moveTo>
                  <a:cubicBezTo>
                    <a:pt x="4763" y="1"/>
                    <a:pt x="4483" y="35"/>
                    <a:pt x="4154" y="99"/>
                  </a:cubicBezTo>
                  <a:cubicBezTo>
                    <a:pt x="2986" y="324"/>
                    <a:pt x="821" y="1211"/>
                    <a:pt x="256" y="1430"/>
                  </a:cubicBezTo>
                  <a:cubicBezTo>
                    <a:pt x="256" y="1430"/>
                    <a:pt x="1" y="1816"/>
                    <a:pt x="318" y="2854"/>
                  </a:cubicBezTo>
                  <a:cubicBezTo>
                    <a:pt x="637" y="3890"/>
                    <a:pt x="978" y="4234"/>
                    <a:pt x="978" y="4234"/>
                  </a:cubicBezTo>
                  <a:cubicBezTo>
                    <a:pt x="978" y="4234"/>
                    <a:pt x="3628" y="3375"/>
                    <a:pt x="4604" y="2927"/>
                  </a:cubicBezTo>
                  <a:cubicBezTo>
                    <a:pt x="5579" y="2479"/>
                    <a:pt x="6298" y="1938"/>
                    <a:pt x="6030" y="754"/>
                  </a:cubicBezTo>
                  <a:cubicBezTo>
                    <a:pt x="5912" y="223"/>
                    <a:pt x="5597" y="1"/>
                    <a:pt x="499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564725" y="3758975"/>
              <a:ext cx="38675" cy="75375"/>
            </a:xfrm>
            <a:custGeom>
              <a:rect b="b" l="l" r="r" t="t"/>
              <a:pathLst>
                <a:path extrusionOk="0" h="3015" w="1547">
                  <a:moveTo>
                    <a:pt x="737" y="0"/>
                  </a:moveTo>
                  <a:lnTo>
                    <a:pt x="211" y="182"/>
                  </a:lnTo>
                  <a:cubicBezTo>
                    <a:pt x="211" y="182"/>
                    <a:pt x="1" y="542"/>
                    <a:pt x="280" y="1592"/>
                  </a:cubicBezTo>
                  <a:cubicBezTo>
                    <a:pt x="559" y="2643"/>
                    <a:pt x="958" y="3014"/>
                    <a:pt x="958" y="3014"/>
                  </a:cubicBezTo>
                  <a:lnTo>
                    <a:pt x="1546" y="2799"/>
                  </a:lnTo>
                  <a:cubicBezTo>
                    <a:pt x="1546" y="2799"/>
                    <a:pt x="1090" y="2229"/>
                    <a:pt x="878" y="1399"/>
                  </a:cubicBezTo>
                  <a:cubicBezTo>
                    <a:pt x="762" y="941"/>
                    <a:pt x="716" y="470"/>
                    <a:pt x="73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38125" y="2858700"/>
              <a:ext cx="2257500" cy="2070100"/>
            </a:xfrm>
            <a:custGeom>
              <a:rect b="b" l="l" r="r" t="t"/>
              <a:pathLst>
                <a:path extrusionOk="0" h="82804" w="90300">
                  <a:moveTo>
                    <a:pt x="47806" y="1"/>
                  </a:moveTo>
                  <a:cubicBezTo>
                    <a:pt x="47806" y="27602"/>
                    <a:pt x="23902" y="44469"/>
                    <a:pt x="15936" y="49068"/>
                  </a:cubicBezTo>
                  <a:lnTo>
                    <a:pt x="0" y="58269"/>
                  </a:lnTo>
                  <a:lnTo>
                    <a:pt x="42493" y="82803"/>
                  </a:lnTo>
                  <a:cubicBezTo>
                    <a:pt x="42493" y="82803"/>
                    <a:pt x="50491" y="78319"/>
                    <a:pt x="58429" y="73604"/>
                  </a:cubicBezTo>
                  <a:cubicBezTo>
                    <a:pt x="66397" y="68871"/>
                    <a:pt x="90299" y="52136"/>
                    <a:pt x="90299" y="24536"/>
                  </a:cubicBezTo>
                  <a:lnTo>
                    <a:pt x="47806" y="1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702875" y="4622100"/>
              <a:ext cx="730425" cy="385900"/>
            </a:xfrm>
            <a:custGeom>
              <a:rect b="b" l="l" r="r" t="t"/>
              <a:pathLst>
                <a:path extrusionOk="0" h="15436" w="29217">
                  <a:moveTo>
                    <a:pt x="23903" y="0"/>
                  </a:moveTo>
                  <a:cubicBezTo>
                    <a:pt x="23903" y="0"/>
                    <a:pt x="13033" y="7168"/>
                    <a:pt x="1" y="7668"/>
                  </a:cubicBezTo>
                  <a:cubicBezTo>
                    <a:pt x="1967" y="8803"/>
                    <a:pt x="5761" y="9446"/>
                    <a:pt x="9477" y="9446"/>
                  </a:cubicBezTo>
                  <a:cubicBezTo>
                    <a:pt x="10782" y="9446"/>
                    <a:pt x="12077" y="9366"/>
                    <a:pt x="13280" y="9201"/>
                  </a:cubicBezTo>
                  <a:lnTo>
                    <a:pt x="13280" y="9201"/>
                  </a:lnTo>
                  <a:cubicBezTo>
                    <a:pt x="13280" y="9201"/>
                    <a:pt x="12634" y="11893"/>
                    <a:pt x="7969" y="15335"/>
                  </a:cubicBezTo>
                  <a:cubicBezTo>
                    <a:pt x="7969" y="15335"/>
                    <a:pt x="8344" y="15436"/>
                    <a:pt x="9079" y="15436"/>
                  </a:cubicBezTo>
                  <a:cubicBezTo>
                    <a:pt x="11646" y="15436"/>
                    <a:pt x="18600" y="14198"/>
                    <a:pt x="29216" y="3066"/>
                  </a:cubicBezTo>
                  <a:lnTo>
                    <a:pt x="23903" y="0"/>
                  </a:lnTo>
                  <a:close/>
                </a:path>
              </a:pathLst>
            </a:custGeom>
            <a:solidFill>
              <a:srgbClr val="CC32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1221700" y="4531550"/>
              <a:ext cx="290325" cy="230125"/>
            </a:xfrm>
            <a:custGeom>
              <a:rect b="b" l="l" r="r" t="t"/>
              <a:pathLst>
                <a:path extrusionOk="0" h="9205" w="11613">
                  <a:moveTo>
                    <a:pt x="5807" y="0"/>
                  </a:moveTo>
                  <a:cubicBezTo>
                    <a:pt x="2600" y="0"/>
                    <a:pt x="1" y="2060"/>
                    <a:pt x="1" y="4601"/>
                  </a:cubicBezTo>
                  <a:cubicBezTo>
                    <a:pt x="1" y="7144"/>
                    <a:pt x="2600" y="9204"/>
                    <a:pt x="5807" y="9204"/>
                  </a:cubicBezTo>
                  <a:cubicBezTo>
                    <a:pt x="9013" y="9204"/>
                    <a:pt x="11613" y="7144"/>
                    <a:pt x="11613" y="4601"/>
                  </a:cubicBezTo>
                  <a:cubicBezTo>
                    <a:pt x="11613" y="2060"/>
                    <a:pt x="9013" y="0"/>
                    <a:pt x="580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254400" y="4564250"/>
              <a:ext cx="224925" cy="164725"/>
            </a:xfrm>
            <a:custGeom>
              <a:rect b="b" l="l" r="r" t="t"/>
              <a:pathLst>
                <a:path extrusionOk="0" h="6589" w="8997">
                  <a:moveTo>
                    <a:pt x="4499" y="0"/>
                  </a:moveTo>
                  <a:cubicBezTo>
                    <a:pt x="2014" y="0"/>
                    <a:pt x="1" y="1474"/>
                    <a:pt x="1" y="3293"/>
                  </a:cubicBezTo>
                  <a:cubicBezTo>
                    <a:pt x="1" y="5113"/>
                    <a:pt x="2014" y="6588"/>
                    <a:pt x="4499" y="6588"/>
                  </a:cubicBezTo>
                  <a:cubicBezTo>
                    <a:pt x="6983" y="6588"/>
                    <a:pt x="8996" y="5113"/>
                    <a:pt x="8996" y="3293"/>
                  </a:cubicBezTo>
                  <a:cubicBezTo>
                    <a:pt x="8996" y="1474"/>
                    <a:pt x="6983" y="0"/>
                    <a:pt x="4499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1499400" y="3065825"/>
              <a:ext cx="863450" cy="544250"/>
            </a:xfrm>
            <a:custGeom>
              <a:rect b="b" l="l" r="r" t="t"/>
              <a:pathLst>
                <a:path extrusionOk="0" h="21770" w="34538">
                  <a:moveTo>
                    <a:pt x="751" y="0"/>
                  </a:moveTo>
                  <a:cubicBezTo>
                    <a:pt x="304" y="0"/>
                    <a:pt x="0" y="333"/>
                    <a:pt x="0" y="917"/>
                  </a:cubicBezTo>
                  <a:cubicBezTo>
                    <a:pt x="0" y="1761"/>
                    <a:pt x="635" y="2810"/>
                    <a:pt x="1417" y="3261"/>
                  </a:cubicBezTo>
                  <a:lnTo>
                    <a:pt x="33122" y="21564"/>
                  </a:lnTo>
                  <a:cubicBezTo>
                    <a:pt x="33362" y="21703"/>
                    <a:pt x="33588" y="21769"/>
                    <a:pt x="33787" y="21769"/>
                  </a:cubicBezTo>
                  <a:cubicBezTo>
                    <a:pt x="34233" y="21769"/>
                    <a:pt x="34537" y="21434"/>
                    <a:pt x="34537" y="20848"/>
                  </a:cubicBezTo>
                  <a:cubicBezTo>
                    <a:pt x="34537" y="20000"/>
                    <a:pt x="33904" y="18948"/>
                    <a:pt x="33122" y="18497"/>
                  </a:cubicBezTo>
                  <a:lnTo>
                    <a:pt x="1417" y="205"/>
                  </a:lnTo>
                  <a:cubicBezTo>
                    <a:pt x="1176" y="66"/>
                    <a:pt x="949" y="0"/>
                    <a:pt x="75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1454275" y="3257925"/>
              <a:ext cx="869550" cy="538825"/>
            </a:xfrm>
            <a:custGeom>
              <a:rect b="b" l="l" r="r" t="t"/>
              <a:pathLst>
                <a:path extrusionOk="0" h="21553" w="34782">
                  <a:moveTo>
                    <a:pt x="1020" y="1"/>
                  </a:moveTo>
                  <a:cubicBezTo>
                    <a:pt x="560" y="1"/>
                    <a:pt x="206" y="290"/>
                    <a:pt x="124" y="806"/>
                  </a:cubicBezTo>
                  <a:cubicBezTo>
                    <a:pt x="1" y="1580"/>
                    <a:pt x="537" y="2572"/>
                    <a:pt x="1317" y="3024"/>
                  </a:cubicBezTo>
                  <a:lnTo>
                    <a:pt x="33022" y="21332"/>
                  </a:lnTo>
                  <a:cubicBezTo>
                    <a:pt x="33281" y="21481"/>
                    <a:pt x="33534" y="21552"/>
                    <a:pt x="33762" y="21552"/>
                  </a:cubicBezTo>
                  <a:cubicBezTo>
                    <a:pt x="34222" y="21552"/>
                    <a:pt x="34576" y="21263"/>
                    <a:pt x="34658" y="20744"/>
                  </a:cubicBezTo>
                  <a:cubicBezTo>
                    <a:pt x="34782" y="19967"/>
                    <a:pt x="34245" y="18971"/>
                    <a:pt x="33463" y="18520"/>
                  </a:cubicBezTo>
                  <a:lnTo>
                    <a:pt x="1760" y="222"/>
                  </a:lnTo>
                  <a:cubicBezTo>
                    <a:pt x="1501" y="72"/>
                    <a:pt x="1247" y="1"/>
                    <a:pt x="102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393375" y="3427725"/>
              <a:ext cx="875650" cy="533575"/>
            </a:xfrm>
            <a:custGeom>
              <a:rect b="b" l="l" r="r" t="t"/>
              <a:pathLst>
                <a:path extrusionOk="0" h="21343" w="35026">
                  <a:moveTo>
                    <a:pt x="1272" y="0"/>
                  </a:moveTo>
                  <a:cubicBezTo>
                    <a:pt x="801" y="0"/>
                    <a:pt x="403" y="247"/>
                    <a:pt x="246" y="698"/>
                  </a:cubicBezTo>
                  <a:cubicBezTo>
                    <a:pt x="1" y="1401"/>
                    <a:pt x="437" y="2337"/>
                    <a:pt x="1219" y="2789"/>
                  </a:cubicBezTo>
                  <a:lnTo>
                    <a:pt x="32922" y="21103"/>
                  </a:lnTo>
                  <a:cubicBezTo>
                    <a:pt x="33203" y="21265"/>
                    <a:pt x="33490" y="21342"/>
                    <a:pt x="33755" y="21342"/>
                  </a:cubicBezTo>
                  <a:cubicBezTo>
                    <a:pt x="34227" y="21342"/>
                    <a:pt x="34625" y="21095"/>
                    <a:pt x="34781" y="20642"/>
                  </a:cubicBezTo>
                  <a:cubicBezTo>
                    <a:pt x="35025" y="19935"/>
                    <a:pt x="34589" y="18998"/>
                    <a:pt x="33807" y="18547"/>
                  </a:cubicBezTo>
                  <a:lnTo>
                    <a:pt x="2104" y="240"/>
                  </a:lnTo>
                  <a:cubicBezTo>
                    <a:pt x="1823" y="78"/>
                    <a:pt x="1536" y="0"/>
                    <a:pt x="127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304525" y="3584050"/>
              <a:ext cx="881700" cy="528425"/>
            </a:xfrm>
            <a:custGeom>
              <a:rect b="b" l="l" r="r" t="t"/>
              <a:pathLst>
                <a:path extrusionOk="0" h="21137" w="35268">
                  <a:moveTo>
                    <a:pt x="1504" y="0"/>
                  </a:moveTo>
                  <a:cubicBezTo>
                    <a:pt x="1023" y="0"/>
                    <a:pt x="591" y="206"/>
                    <a:pt x="368" y="591"/>
                  </a:cubicBezTo>
                  <a:cubicBezTo>
                    <a:pt x="1" y="1225"/>
                    <a:pt x="338" y="2105"/>
                    <a:pt x="1119" y="2556"/>
                  </a:cubicBezTo>
                  <a:lnTo>
                    <a:pt x="32822" y="20876"/>
                  </a:lnTo>
                  <a:cubicBezTo>
                    <a:pt x="33127" y="21052"/>
                    <a:pt x="33454" y="21137"/>
                    <a:pt x="33762" y="21137"/>
                  </a:cubicBezTo>
                  <a:cubicBezTo>
                    <a:pt x="34244" y="21137"/>
                    <a:pt x="34678" y="20930"/>
                    <a:pt x="34902" y="20542"/>
                  </a:cubicBezTo>
                  <a:cubicBezTo>
                    <a:pt x="35268" y="19906"/>
                    <a:pt x="34932" y="19025"/>
                    <a:pt x="34150" y="18574"/>
                  </a:cubicBezTo>
                  <a:lnTo>
                    <a:pt x="2447" y="262"/>
                  </a:lnTo>
                  <a:cubicBezTo>
                    <a:pt x="2141" y="85"/>
                    <a:pt x="1812" y="0"/>
                    <a:pt x="1504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198400" y="3727175"/>
              <a:ext cx="887800" cy="523525"/>
            </a:xfrm>
            <a:custGeom>
              <a:rect b="b" l="l" r="r" t="t"/>
              <a:pathLst>
                <a:path extrusionOk="0" h="20941" w="35512">
                  <a:moveTo>
                    <a:pt x="1711" y="0"/>
                  </a:moveTo>
                  <a:cubicBezTo>
                    <a:pt x="1225" y="0"/>
                    <a:pt x="768" y="168"/>
                    <a:pt x="488" y="490"/>
                  </a:cubicBezTo>
                  <a:cubicBezTo>
                    <a:pt x="0" y="1053"/>
                    <a:pt x="238" y="1877"/>
                    <a:pt x="1018" y="2328"/>
                  </a:cubicBezTo>
                  <a:lnTo>
                    <a:pt x="32721" y="20653"/>
                  </a:lnTo>
                  <a:cubicBezTo>
                    <a:pt x="33056" y="20846"/>
                    <a:pt x="33436" y="20940"/>
                    <a:pt x="33799" y="20940"/>
                  </a:cubicBezTo>
                  <a:cubicBezTo>
                    <a:pt x="34286" y="20940"/>
                    <a:pt x="34743" y="20772"/>
                    <a:pt x="35022" y="20448"/>
                  </a:cubicBezTo>
                  <a:cubicBezTo>
                    <a:pt x="35511" y="19881"/>
                    <a:pt x="35272" y="19059"/>
                    <a:pt x="34491" y="18608"/>
                  </a:cubicBezTo>
                  <a:lnTo>
                    <a:pt x="2789" y="288"/>
                  </a:lnTo>
                  <a:cubicBezTo>
                    <a:pt x="2454" y="94"/>
                    <a:pt x="2074" y="0"/>
                    <a:pt x="171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1062600" y="3872100"/>
              <a:ext cx="893900" cy="518825"/>
            </a:xfrm>
            <a:custGeom>
              <a:rect b="b" l="l" r="r" t="t"/>
              <a:pathLst>
                <a:path extrusionOk="0" h="20753" w="35756">
                  <a:moveTo>
                    <a:pt x="1891" y="0"/>
                  </a:moveTo>
                  <a:cubicBezTo>
                    <a:pt x="1405" y="0"/>
                    <a:pt x="936" y="133"/>
                    <a:pt x="612" y="394"/>
                  </a:cubicBezTo>
                  <a:cubicBezTo>
                    <a:pt x="1" y="887"/>
                    <a:pt x="139" y="1654"/>
                    <a:pt x="921" y="2105"/>
                  </a:cubicBezTo>
                  <a:lnTo>
                    <a:pt x="32623" y="20435"/>
                  </a:lnTo>
                  <a:cubicBezTo>
                    <a:pt x="32991" y="20647"/>
                    <a:pt x="33436" y="20752"/>
                    <a:pt x="33868" y="20752"/>
                  </a:cubicBezTo>
                  <a:cubicBezTo>
                    <a:pt x="34353" y="20752"/>
                    <a:pt x="34821" y="20620"/>
                    <a:pt x="35144" y="20358"/>
                  </a:cubicBezTo>
                  <a:cubicBezTo>
                    <a:pt x="35756" y="19864"/>
                    <a:pt x="35617" y="19097"/>
                    <a:pt x="34835" y="18646"/>
                  </a:cubicBezTo>
                  <a:lnTo>
                    <a:pt x="3135" y="317"/>
                  </a:lnTo>
                  <a:cubicBezTo>
                    <a:pt x="2767" y="105"/>
                    <a:pt x="2323" y="0"/>
                    <a:pt x="189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916950" y="3981975"/>
              <a:ext cx="899950" cy="514450"/>
            </a:xfrm>
            <a:custGeom>
              <a:rect b="b" l="l" r="r" t="t"/>
              <a:pathLst>
                <a:path extrusionOk="0" h="20578" w="35998">
                  <a:moveTo>
                    <a:pt x="2025" y="1"/>
                  </a:moveTo>
                  <a:cubicBezTo>
                    <a:pt x="1550" y="1"/>
                    <a:pt x="1085" y="101"/>
                    <a:pt x="734" y="305"/>
                  </a:cubicBezTo>
                  <a:cubicBezTo>
                    <a:pt x="1" y="727"/>
                    <a:pt x="39" y="1437"/>
                    <a:pt x="821" y="1888"/>
                  </a:cubicBezTo>
                  <a:lnTo>
                    <a:pt x="32523" y="20224"/>
                  </a:lnTo>
                  <a:cubicBezTo>
                    <a:pt x="32930" y="20459"/>
                    <a:pt x="33458" y="20578"/>
                    <a:pt x="33975" y="20578"/>
                  </a:cubicBezTo>
                  <a:cubicBezTo>
                    <a:pt x="34449" y="20578"/>
                    <a:pt x="34914" y="20477"/>
                    <a:pt x="35264" y="20274"/>
                  </a:cubicBezTo>
                  <a:cubicBezTo>
                    <a:pt x="35998" y="19851"/>
                    <a:pt x="35958" y="19141"/>
                    <a:pt x="35176" y="18690"/>
                  </a:cubicBezTo>
                  <a:lnTo>
                    <a:pt x="3478" y="355"/>
                  </a:lnTo>
                  <a:cubicBezTo>
                    <a:pt x="3070" y="120"/>
                    <a:pt x="2542" y="1"/>
                    <a:pt x="2025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264700" y="4467675"/>
              <a:ext cx="628225" cy="362750"/>
            </a:xfrm>
            <a:custGeom>
              <a:rect b="b" l="l" r="r" t="t"/>
              <a:pathLst>
                <a:path extrusionOk="0" h="14510" w="25129">
                  <a:moveTo>
                    <a:pt x="12565" y="0"/>
                  </a:moveTo>
                  <a:cubicBezTo>
                    <a:pt x="9233" y="0"/>
                    <a:pt x="6037" y="764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78"/>
                    <a:pt x="1324" y="11024"/>
                    <a:pt x="3681" y="12384"/>
                  </a:cubicBezTo>
                  <a:cubicBezTo>
                    <a:pt x="6037" y="13744"/>
                    <a:pt x="9233" y="14509"/>
                    <a:pt x="12565" y="14509"/>
                  </a:cubicBezTo>
                  <a:cubicBezTo>
                    <a:pt x="15898" y="14509"/>
                    <a:pt x="19092" y="13744"/>
                    <a:pt x="21450" y="12384"/>
                  </a:cubicBezTo>
                  <a:cubicBezTo>
                    <a:pt x="23806" y="11024"/>
                    <a:pt x="25129" y="9178"/>
                    <a:pt x="25129" y="7255"/>
                  </a:cubicBezTo>
                  <a:cubicBezTo>
                    <a:pt x="25129" y="5330"/>
                    <a:pt x="23806" y="3486"/>
                    <a:pt x="21450" y="2126"/>
                  </a:cubicBezTo>
                  <a:cubicBezTo>
                    <a:pt x="19092" y="764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525000" y="3539225"/>
              <a:ext cx="154375" cy="89650"/>
            </a:xfrm>
            <a:custGeom>
              <a:rect b="b" l="l" r="r" t="t"/>
              <a:pathLst>
                <a:path extrusionOk="0" h="3586" w="6175">
                  <a:moveTo>
                    <a:pt x="2920" y="1"/>
                  </a:moveTo>
                  <a:cubicBezTo>
                    <a:pt x="1757" y="1"/>
                    <a:pt x="977" y="674"/>
                    <a:pt x="542" y="1564"/>
                  </a:cubicBezTo>
                  <a:cubicBezTo>
                    <a:pt x="1" y="2667"/>
                    <a:pt x="848" y="3586"/>
                    <a:pt x="848" y="3586"/>
                  </a:cubicBezTo>
                  <a:lnTo>
                    <a:pt x="6134" y="1960"/>
                  </a:lnTo>
                  <a:cubicBezTo>
                    <a:pt x="6174" y="917"/>
                    <a:pt x="5108" y="458"/>
                    <a:pt x="3825" y="124"/>
                  </a:cubicBezTo>
                  <a:cubicBezTo>
                    <a:pt x="3501" y="40"/>
                    <a:pt x="3199" y="1"/>
                    <a:pt x="2920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404425" y="4594025"/>
              <a:ext cx="124575" cy="116675"/>
            </a:xfrm>
            <a:custGeom>
              <a:rect b="b" l="l" r="r" t="t"/>
              <a:pathLst>
                <a:path extrusionOk="0" h="4667" w="4983">
                  <a:moveTo>
                    <a:pt x="696" y="1"/>
                  </a:moveTo>
                  <a:cubicBezTo>
                    <a:pt x="631" y="1"/>
                    <a:pt x="572" y="13"/>
                    <a:pt x="521" y="41"/>
                  </a:cubicBezTo>
                  <a:cubicBezTo>
                    <a:pt x="112" y="259"/>
                    <a:pt x="0" y="792"/>
                    <a:pt x="237" y="1444"/>
                  </a:cubicBezTo>
                  <a:cubicBezTo>
                    <a:pt x="500" y="2163"/>
                    <a:pt x="1191" y="2620"/>
                    <a:pt x="1753" y="3031"/>
                  </a:cubicBezTo>
                  <a:cubicBezTo>
                    <a:pt x="2339" y="3457"/>
                    <a:pt x="2792" y="3935"/>
                    <a:pt x="3213" y="4395"/>
                  </a:cubicBezTo>
                  <a:cubicBezTo>
                    <a:pt x="3392" y="4589"/>
                    <a:pt x="3628" y="4667"/>
                    <a:pt x="3877" y="4667"/>
                  </a:cubicBezTo>
                  <a:cubicBezTo>
                    <a:pt x="4098" y="4667"/>
                    <a:pt x="4328" y="4606"/>
                    <a:pt x="4538" y="4513"/>
                  </a:cubicBezTo>
                  <a:cubicBezTo>
                    <a:pt x="4982" y="4318"/>
                    <a:pt x="4936" y="3655"/>
                    <a:pt x="4922" y="3232"/>
                  </a:cubicBezTo>
                  <a:cubicBezTo>
                    <a:pt x="4909" y="2837"/>
                    <a:pt x="4929" y="2395"/>
                    <a:pt x="4929" y="2395"/>
                  </a:cubicBezTo>
                  <a:cubicBezTo>
                    <a:pt x="4929" y="2395"/>
                    <a:pt x="3798" y="1111"/>
                    <a:pt x="3295" y="1111"/>
                  </a:cubicBezTo>
                  <a:cubicBezTo>
                    <a:pt x="3253" y="1111"/>
                    <a:pt x="3216" y="1120"/>
                    <a:pt x="3185" y="1138"/>
                  </a:cubicBezTo>
                  <a:cubicBezTo>
                    <a:pt x="3155" y="1156"/>
                    <a:pt x="3120" y="1164"/>
                    <a:pt x="3079" y="1164"/>
                  </a:cubicBezTo>
                  <a:cubicBezTo>
                    <a:pt x="2588" y="1164"/>
                    <a:pt x="1330" y="1"/>
                    <a:pt x="69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485950" y="4109250"/>
              <a:ext cx="227125" cy="545225"/>
            </a:xfrm>
            <a:custGeom>
              <a:rect b="b" l="l" r="r" t="t"/>
              <a:pathLst>
                <a:path extrusionOk="0" h="21809" w="9085">
                  <a:moveTo>
                    <a:pt x="9085" y="0"/>
                  </a:moveTo>
                  <a:lnTo>
                    <a:pt x="3000" y="1673"/>
                  </a:lnTo>
                  <a:lnTo>
                    <a:pt x="1429" y="11530"/>
                  </a:lnTo>
                  <a:lnTo>
                    <a:pt x="1" y="20506"/>
                  </a:lnTo>
                  <a:cubicBezTo>
                    <a:pt x="387" y="21651"/>
                    <a:pt x="1087" y="21809"/>
                    <a:pt x="1445" y="21809"/>
                  </a:cubicBezTo>
                  <a:cubicBezTo>
                    <a:pt x="1581" y="21809"/>
                    <a:pt x="1668" y="21786"/>
                    <a:pt x="1668" y="21786"/>
                  </a:cubicBezTo>
                  <a:lnTo>
                    <a:pt x="4286" y="14083"/>
                  </a:lnTo>
                  <a:lnTo>
                    <a:pt x="9085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485950" y="4397500"/>
              <a:ext cx="107175" cy="256975"/>
            </a:xfrm>
            <a:custGeom>
              <a:rect b="b" l="l" r="r" t="t"/>
              <a:pathLst>
                <a:path extrusionOk="0" h="10279" w="4287">
                  <a:moveTo>
                    <a:pt x="1429" y="0"/>
                  </a:moveTo>
                  <a:lnTo>
                    <a:pt x="1" y="8976"/>
                  </a:lnTo>
                  <a:cubicBezTo>
                    <a:pt x="387" y="10121"/>
                    <a:pt x="1087" y="10279"/>
                    <a:pt x="1445" y="10279"/>
                  </a:cubicBezTo>
                  <a:cubicBezTo>
                    <a:pt x="1581" y="10279"/>
                    <a:pt x="1668" y="10256"/>
                    <a:pt x="1668" y="10256"/>
                  </a:cubicBezTo>
                  <a:lnTo>
                    <a:pt x="4286" y="255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578600" y="4628150"/>
              <a:ext cx="134475" cy="133525"/>
            </a:xfrm>
            <a:custGeom>
              <a:rect b="b" l="l" r="r" t="t"/>
              <a:pathLst>
                <a:path extrusionOk="0" h="5341" w="5379">
                  <a:moveTo>
                    <a:pt x="3671" y="1"/>
                  </a:moveTo>
                  <a:lnTo>
                    <a:pt x="2132" y="669"/>
                  </a:lnTo>
                  <a:cubicBezTo>
                    <a:pt x="2296" y="1374"/>
                    <a:pt x="1791" y="3636"/>
                    <a:pt x="1177" y="3706"/>
                  </a:cubicBezTo>
                  <a:cubicBezTo>
                    <a:pt x="1102" y="3696"/>
                    <a:pt x="1031" y="3692"/>
                    <a:pt x="965" y="3692"/>
                  </a:cubicBezTo>
                  <a:cubicBezTo>
                    <a:pt x="244" y="3692"/>
                    <a:pt x="1" y="4241"/>
                    <a:pt x="167" y="4478"/>
                  </a:cubicBezTo>
                  <a:cubicBezTo>
                    <a:pt x="167" y="4478"/>
                    <a:pt x="734" y="4936"/>
                    <a:pt x="1177" y="5127"/>
                  </a:cubicBezTo>
                  <a:cubicBezTo>
                    <a:pt x="1508" y="5270"/>
                    <a:pt x="1779" y="5340"/>
                    <a:pt x="2041" y="5340"/>
                  </a:cubicBezTo>
                  <a:cubicBezTo>
                    <a:pt x="2127" y="5340"/>
                    <a:pt x="2213" y="5332"/>
                    <a:pt x="2299" y="5317"/>
                  </a:cubicBezTo>
                  <a:cubicBezTo>
                    <a:pt x="3140" y="5165"/>
                    <a:pt x="3325" y="4341"/>
                    <a:pt x="3601" y="3808"/>
                  </a:cubicBezTo>
                  <a:cubicBezTo>
                    <a:pt x="3791" y="3439"/>
                    <a:pt x="4196" y="2959"/>
                    <a:pt x="4471" y="2647"/>
                  </a:cubicBezTo>
                  <a:cubicBezTo>
                    <a:pt x="4630" y="2470"/>
                    <a:pt x="4802" y="2308"/>
                    <a:pt x="4946" y="2114"/>
                  </a:cubicBezTo>
                  <a:cubicBezTo>
                    <a:pt x="5213" y="1753"/>
                    <a:pt x="5379" y="1265"/>
                    <a:pt x="5011" y="899"/>
                  </a:cubicBezTo>
                  <a:cubicBezTo>
                    <a:pt x="4924" y="811"/>
                    <a:pt x="4817" y="747"/>
                    <a:pt x="4710" y="687"/>
                  </a:cubicBezTo>
                  <a:cubicBezTo>
                    <a:pt x="4406" y="518"/>
                    <a:pt x="4002" y="418"/>
                    <a:pt x="367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488800" y="4043325"/>
              <a:ext cx="236650" cy="605725"/>
            </a:xfrm>
            <a:custGeom>
              <a:rect b="b" l="l" r="r" t="t"/>
              <a:pathLst>
                <a:path extrusionOk="0" h="24229" w="9466">
                  <a:moveTo>
                    <a:pt x="9135" y="0"/>
                  </a:moveTo>
                  <a:cubicBezTo>
                    <a:pt x="9134" y="0"/>
                    <a:pt x="9134" y="4"/>
                    <a:pt x="9136" y="13"/>
                  </a:cubicBezTo>
                  <a:lnTo>
                    <a:pt x="846" y="2612"/>
                  </a:lnTo>
                  <a:cubicBezTo>
                    <a:pt x="582" y="5720"/>
                    <a:pt x="0" y="8981"/>
                    <a:pt x="57" y="13681"/>
                  </a:cubicBezTo>
                  <a:cubicBezTo>
                    <a:pt x="72" y="14968"/>
                    <a:pt x="1669" y="17260"/>
                    <a:pt x="2937" y="19245"/>
                  </a:cubicBezTo>
                  <a:cubicBezTo>
                    <a:pt x="4205" y="21230"/>
                    <a:pt x="5731" y="24189"/>
                    <a:pt x="5731" y="24189"/>
                  </a:cubicBezTo>
                  <a:cubicBezTo>
                    <a:pt x="5870" y="24217"/>
                    <a:pt x="5997" y="24229"/>
                    <a:pt x="6115" y="24229"/>
                  </a:cubicBezTo>
                  <a:cubicBezTo>
                    <a:pt x="7035" y="24229"/>
                    <a:pt x="7332" y="23474"/>
                    <a:pt x="7332" y="23474"/>
                  </a:cubicBezTo>
                  <a:cubicBezTo>
                    <a:pt x="7332" y="23474"/>
                    <a:pt x="6053" y="19440"/>
                    <a:pt x="5652" y="18014"/>
                  </a:cubicBezTo>
                  <a:cubicBezTo>
                    <a:pt x="4775" y="14894"/>
                    <a:pt x="3479" y="13944"/>
                    <a:pt x="3479" y="13944"/>
                  </a:cubicBezTo>
                  <a:cubicBezTo>
                    <a:pt x="3479" y="13944"/>
                    <a:pt x="3794" y="12674"/>
                    <a:pt x="4132" y="11102"/>
                  </a:cubicBezTo>
                  <a:cubicBezTo>
                    <a:pt x="4528" y="9255"/>
                    <a:pt x="5365" y="5698"/>
                    <a:pt x="5365" y="5698"/>
                  </a:cubicBezTo>
                  <a:cubicBezTo>
                    <a:pt x="5365" y="5698"/>
                    <a:pt x="8444" y="4504"/>
                    <a:pt x="8971" y="2637"/>
                  </a:cubicBezTo>
                  <a:cubicBezTo>
                    <a:pt x="9465" y="889"/>
                    <a:pt x="9152" y="0"/>
                    <a:pt x="913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584400" y="4148675"/>
              <a:ext cx="103400" cy="206825"/>
            </a:xfrm>
            <a:custGeom>
              <a:rect b="b" l="l" r="r" t="t"/>
              <a:pathLst>
                <a:path extrusionOk="0" h="8273" w="4136">
                  <a:moveTo>
                    <a:pt x="4136" y="1"/>
                  </a:moveTo>
                  <a:cubicBezTo>
                    <a:pt x="3265" y="741"/>
                    <a:pt x="1544" y="1321"/>
                    <a:pt x="1544" y="1321"/>
                  </a:cubicBezTo>
                  <a:lnTo>
                    <a:pt x="1" y="8273"/>
                  </a:lnTo>
                  <a:cubicBezTo>
                    <a:pt x="1" y="8273"/>
                    <a:pt x="1636" y="2178"/>
                    <a:pt x="2259" y="1670"/>
                  </a:cubicBezTo>
                  <a:cubicBezTo>
                    <a:pt x="2995" y="1070"/>
                    <a:pt x="3825" y="607"/>
                    <a:pt x="4136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537750" y="3557025"/>
              <a:ext cx="159625" cy="180225"/>
            </a:xfrm>
            <a:custGeom>
              <a:rect b="b" l="l" r="r" t="t"/>
              <a:pathLst>
                <a:path extrusionOk="0" h="7209" w="6385">
                  <a:moveTo>
                    <a:pt x="3166" y="0"/>
                  </a:moveTo>
                  <a:cubicBezTo>
                    <a:pt x="1739" y="0"/>
                    <a:pt x="703" y="1065"/>
                    <a:pt x="411" y="2494"/>
                  </a:cubicBezTo>
                  <a:cubicBezTo>
                    <a:pt x="244" y="3250"/>
                    <a:pt x="0" y="4859"/>
                    <a:pt x="470" y="6095"/>
                  </a:cubicBezTo>
                  <a:cubicBezTo>
                    <a:pt x="735" y="6795"/>
                    <a:pt x="1061" y="7072"/>
                    <a:pt x="1684" y="7193"/>
                  </a:cubicBezTo>
                  <a:cubicBezTo>
                    <a:pt x="1740" y="7203"/>
                    <a:pt x="1811" y="7209"/>
                    <a:pt x="1894" y="7209"/>
                  </a:cubicBezTo>
                  <a:cubicBezTo>
                    <a:pt x="2545" y="7209"/>
                    <a:pt x="3956" y="6890"/>
                    <a:pt x="4483" y="6332"/>
                  </a:cubicBezTo>
                  <a:cubicBezTo>
                    <a:pt x="4588" y="6220"/>
                    <a:pt x="4762" y="5671"/>
                    <a:pt x="4762" y="5671"/>
                  </a:cubicBezTo>
                  <a:cubicBezTo>
                    <a:pt x="5546" y="5188"/>
                    <a:pt x="6107" y="4374"/>
                    <a:pt x="6209" y="3387"/>
                  </a:cubicBezTo>
                  <a:cubicBezTo>
                    <a:pt x="6384" y="1701"/>
                    <a:pt x="5161" y="192"/>
                    <a:pt x="3476" y="17"/>
                  </a:cubicBezTo>
                  <a:cubicBezTo>
                    <a:pt x="3371" y="6"/>
                    <a:pt x="3267" y="0"/>
                    <a:pt x="316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567925" y="3708175"/>
              <a:ext cx="129600" cy="94975"/>
            </a:xfrm>
            <a:custGeom>
              <a:rect b="b" l="l" r="r" t="t"/>
              <a:pathLst>
                <a:path extrusionOk="0" h="3799" w="5184">
                  <a:moveTo>
                    <a:pt x="3421" y="1"/>
                  </a:moveTo>
                  <a:lnTo>
                    <a:pt x="994" y="1145"/>
                  </a:lnTo>
                  <a:cubicBezTo>
                    <a:pt x="994" y="1145"/>
                    <a:pt x="1077" y="1613"/>
                    <a:pt x="1136" y="1914"/>
                  </a:cubicBezTo>
                  <a:cubicBezTo>
                    <a:pt x="1194" y="2214"/>
                    <a:pt x="1171" y="2373"/>
                    <a:pt x="573" y="2741"/>
                  </a:cubicBezTo>
                  <a:cubicBezTo>
                    <a:pt x="1" y="3093"/>
                    <a:pt x="1342" y="3798"/>
                    <a:pt x="2320" y="3798"/>
                  </a:cubicBezTo>
                  <a:cubicBezTo>
                    <a:pt x="2368" y="3798"/>
                    <a:pt x="2415" y="3797"/>
                    <a:pt x="2461" y="3793"/>
                  </a:cubicBezTo>
                  <a:cubicBezTo>
                    <a:pt x="3441" y="3718"/>
                    <a:pt x="4547" y="3127"/>
                    <a:pt x="4850" y="2490"/>
                  </a:cubicBezTo>
                  <a:cubicBezTo>
                    <a:pt x="5183" y="1790"/>
                    <a:pt x="5160" y="968"/>
                    <a:pt x="4745" y="968"/>
                  </a:cubicBezTo>
                  <a:cubicBezTo>
                    <a:pt x="4740" y="968"/>
                    <a:pt x="4735" y="968"/>
                    <a:pt x="4730" y="968"/>
                  </a:cubicBezTo>
                  <a:cubicBezTo>
                    <a:pt x="4326" y="987"/>
                    <a:pt x="3989" y="1062"/>
                    <a:pt x="3780" y="1062"/>
                  </a:cubicBezTo>
                  <a:cubicBezTo>
                    <a:pt x="3667" y="1062"/>
                    <a:pt x="3591" y="1040"/>
                    <a:pt x="3563" y="975"/>
                  </a:cubicBezTo>
                  <a:cubicBezTo>
                    <a:pt x="3502" y="833"/>
                    <a:pt x="3421" y="1"/>
                    <a:pt x="342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561175" y="3556975"/>
              <a:ext cx="141125" cy="175150"/>
            </a:xfrm>
            <a:custGeom>
              <a:rect b="b" l="l" r="r" t="t"/>
              <a:pathLst>
                <a:path extrusionOk="0" h="7006" w="5645">
                  <a:moveTo>
                    <a:pt x="2231" y="1"/>
                  </a:moveTo>
                  <a:cubicBezTo>
                    <a:pt x="1278" y="1"/>
                    <a:pt x="499" y="476"/>
                    <a:pt x="1" y="1217"/>
                  </a:cubicBezTo>
                  <a:cubicBezTo>
                    <a:pt x="1" y="1217"/>
                    <a:pt x="114" y="1444"/>
                    <a:pt x="288" y="1614"/>
                  </a:cubicBezTo>
                  <a:cubicBezTo>
                    <a:pt x="288" y="1614"/>
                    <a:pt x="149" y="2005"/>
                    <a:pt x="397" y="2283"/>
                  </a:cubicBezTo>
                  <a:cubicBezTo>
                    <a:pt x="575" y="2483"/>
                    <a:pt x="627" y="2765"/>
                    <a:pt x="587" y="3029"/>
                  </a:cubicBezTo>
                  <a:cubicBezTo>
                    <a:pt x="544" y="3317"/>
                    <a:pt x="510" y="3673"/>
                    <a:pt x="542" y="3987"/>
                  </a:cubicBezTo>
                  <a:cubicBezTo>
                    <a:pt x="585" y="4431"/>
                    <a:pt x="1003" y="4635"/>
                    <a:pt x="1003" y="4635"/>
                  </a:cubicBezTo>
                  <a:cubicBezTo>
                    <a:pt x="1003" y="4635"/>
                    <a:pt x="1063" y="3957"/>
                    <a:pt x="1232" y="3587"/>
                  </a:cubicBezTo>
                  <a:cubicBezTo>
                    <a:pt x="1318" y="3399"/>
                    <a:pt x="1530" y="3282"/>
                    <a:pt x="1747" y="3282"/>
                  </a:cubicBezTo>
                  <a:cubicBezTo>
                    <a:pt x="1953" y="3282"/>
                    <a:pt x="2164" y="3388"/>
                    <a:pt x="2276" y="3639"/>
                  </a:cubicBezTo>
                  <a:cubicBezTo>
                    <a:pt x="2508" y="4154"/>
                    <a:pt x="2433" y="4503"/>
                    <a:pt x="2216" y="4891"/>
                  </a:cubicBezTo>
                  <a:cubicBezTo>
                    <a:pt x="2028" y="5225"/>
                    <a:pt x="1843" y="5300"/>
                    <a:pt x="1714" y="5300"/>
                  </a:cubicBezTo>
                  <a:cubicBezTo>
                    <a:pt x="1611" y="5300"/>
                    <a:pt x="1544" y="5252"/>
                    <a:pt x="1544" y="5252"/>
                  </a:cubicBezTo>
                  <a:lnTo>
                    <a:pt x="1544" y="5252"/>
                  </a:lnTo>
                  <a:cubicBezTo>
                    <a:pt x="1414" y="5352"/>
                    <a:pt x="1793" y="6632"/>
                    <a:pt x="2112" y="6851"/>
                  </a:cubicBezTo>
                  <a:cubicBezTo>
                    <a:pt x="2276" y="6963"/>
                    <a:pt x="2452" y="7006"/>
                    <a:pt x="2629" y="7006"/>
                  </a:cubicBezTo>
                  <a:cubicBezTo>
                    <a:pt x="3070" y="7006"/>
                    <a:pt x="3513" y="6738"/>
                    <a:pt x="3757" y="6613"/>
                  </a:cubicBezTo>
                  <a:cubicBezTo>
                    <a:pt x="3962" y="6510"/>
                    <a:pt x="4413" y="5764"/>
                    <a:pt x="4413" y="5764"/>
                  </a:cubicBezTo>
                  <a:cubicBezTo>
                    <a:pt x="4965" y="4772"/>
                    <a:pt x="5208" y="4567"/>
                    <a:pt x="5422" y="3599"/>
                  </a:cubicBezTo>
                  <a:cubicBezTo>
                    <a:pt x="5645" y="2597"/>
                    <a:pt x="5556" y="1395"/>
                    <a:pt x="4689" y="1248"/>
                  </a:cubicBezTo>
                  <a:cubicBezTo>
                    <a:pt x="4178" y="553"/>
                    <a:pt x="3397" y="106"/>
                    <a:pt x="2539" y="17"/>
                  </a:cubicBezTo>
                  <a:cubicBezTo>
                    <a:pt x="2434" y="6"/>
                    <a:pt x="2332" y="1"/>
                    <a:pt x="223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507975" y="3728250"/>
              <a:ext cx="235725" cy="405175"/>
            </a:xfrm>
            <a:custGeom>
              <a:rect b="b" l="l" r="r" t="t"/>
              <a:pathLst>
                <a:path extrusionOk="0" h="16207" w="9429">
                  <a:moveTo>
                    <a:pt x="7513" y="1"/>
                  </a:moveTo>
                  <a:cubicBezTo>
                    <a:pt x="7502" y="1"/>
                    <a:pt x="7490" y="1"/>
                    <a:pt x="7478" y="1"/>
                  </a:cubicBezTo>
                  <a:cubicBezTo>
                    <a:pt x="6783" y="20"/>
                    <a:pt x="6060" y="247"/>
                    <a:pt x="6060" y="247"/>
                  </a:cubicBezTo>
                  <a:cubicBezTo>
                    <a:pt x="6234" y="678"/>
                    <a:pt x="6022" y="1017"/>
                    <a:pt x="4849" y="1385"/>
                  </a:cubicBezTo>
                  <a:cubicBezTo>
                    <a:pt x="4377" y="1533"/>
                    <a:pt x="4068" y="1578"/>
                    <a:pt x="3867" y="1578"/>
                  </a:cubicBezTo>
                  <a:cubicBezTo>
                    <a:pt x="3569" y="1578"/>
                    <a:pt x="3509" y="1480"/>
                    <a:pt x="3509" y="1480"/>
                  </a:cubicBezTo>
                  <a:cubicBezTo>
                    <a:pt x="3509" y="1480"/>
                    <a:pt x="1791" y="2263"/>
                    <a:pt x="1231" y="2654"/>
                  </a:cubicBezTo>
                  <a:cubicBezTo>
                    <a:pt x="526" y="3146"/>
                    <a:pt x="216" y="4569"/>
                    <a:pt x="120" y="6972"/>
                  </a:cubicBezTo>
                  <a:cubicBezTo>
                    <a:pt x="10" y="9752"/>
                    <a:pt x="0" y="14666"/>
                    <a:pt x="94" y="15377"/>
                  </a:cubicBezTo>
                  <a:cubicBezTo>
                    <a:pt x="94" y="15377"/>
                    <a:pt x="1188" y="16206"/>
                    <a:pt x="2701" y="16206"/>
                  </a:cubicBezTo>
                  <a:cubicBezTo>
                    <a:pt x="2810" y="16206"/>
                    <a:pt x="2921" y="16202"/>
                    <a:pt x="3034" y="16193"/>
                  </a:cubicBezTo>
                  <a:cubicBezTo>
                    <a:pt x="4717" y="16054"/>
                    <a:pt x="7794" y="14484"/>
                    <a:pt x="8483" y="13334"/>
                  </a:cubicBezTo>
                  <a:cubicBezTo>
                    <a:pt x="8549" y="11078"/>
                    <a:pt x="8558" y="9381"/>
                    <a:pt x="8611" y="8464"/>
                  </a:cubicBezTo>
                  <a:cubicBezTo>
                    <a:pt x="8812" y="5129"/>
                    <a:pt x="9428" y="4357"/>
                    <a:pt x="8989" y="2222"/>
                  </a:cubicBezTo>
                  <a:cubicBezTo>
                    <a:pt x="8634" y="490"/>
                    <a:pt x="8190" y="1"/>
                    <a:pt x="7513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205100" y="3795050"/>
              <a:ext cx="381825" cy="345600"/>
            </a:xfrm>
            <a:custGeom>
              <a:rect b="b" l="l" r="r" t="t"/>
              <a:pathLst>
                <a:path extrusionOk="0" h="13824" w="15273">
                  <a:moveTo>
                    <a:pt x="14092" y="0"/>
                  </a:moveTo>
                  <a:cubicBezTo>
                    <a:pt x="14080" y="0"/>
                    <a:pt x="14069" y="0"/>
                    <a:pt x="14058" y="1"/>
                  </a:cubicBezTo>
                  <a:cubicBezTo>
                    <a:pt x="13447" y="19"/>
                    <a:pt x="12934" y="149"/>
                    <a:pt x="12449" y="1073"/>
                  </a:cubicBezTo>
                  <a:cubicBezTo>
                    <a:pt x="11965" y="1997"/>
                    <a:pt x="10984" y="4393"/>
                    <a:pt x="10053" y="5934"/>
                  </a:cubicBezTo>
                  <a:cubicBezTo>
                    <a:pt x="9595" y="6692"/>
                    <a:pt x="8302" y="8285"/>
                    <a:pt x="7011" y="9200"/>
                  </a:cubicBezTo>
                  <a:cubicBezTo>
                    <a:pt x="5915" y="9977"/>
                    <a:pt x="4668" y="10682"/>
                    <a:pt x="4177" y="10747"/>
                  </a:cubicBezTo>
                  <a:cubicBezTo>
                    <a:pt x="4041" y="10765"/>
                    <a:pt x="3929" y="10774"/>
                    <a:pt x="3824" y="10774"/>
                  </a:cubicBezTo>
                  <a:cubicBezTo>
                    <a:pt x="3581" y="10774"/>
                    <a:pt x="3385" y="10726"/>
                    <a:pt x="3053" y="10639"/>
                  </a:cubicBezTo>
                  <a:cubicBezTo>
                    <a:pt x="2515" y="10497"/>
                    <a:pt x="2147" y="10553"/>
                    <a:pt x="1759" y="10483"/>
                  </a:cubicBezTo>
                  <a:cubicBezTo>
                    <a:pt x="1583" y="10451"/>
                    <a:pt x="1489" y="10426"/>
                    <a:pt x="1431" y="10426"/>
                  </a:cubicBezTo>
                  <a:cubicBezTo>
                    <a:pt x="1362" y="10426"/>
                    <a:pt x="1344" y="10462"/>
                    <a:pt x="1297" y="10568"/>
                  </a:cubicBezTo>
                  <a:cubicBezTo>
                    <a:pt x="1211" y="10764"/>
                    <a:pt x="1489" y="11098"/>
                    <a:pt x="1846" y="11223"/>
                  </a:cubicBezTo>
                  <a:cubicBezTo>
                    <a:pt x="2222" y="11354"/>
                    <a:pt x="2485" y="11297"/>
                    <a:pt x="2553" y="11355"/>
                  </a:cubicBezTo>
                  <a:cubicBezTo>
                    <a:pt x="2622" y="11416"/>
                    <a:pt x="2312" y="11522"/>
                    <a:pt x="1863" y="11588"/>
                  </a:cubicBezTo>
                  <a:cubicBezTo>
                    <a:pt x="1716" y="11609"/>
                    <a:pt x="1581" y="11617"/>
                    <a:pt x="1456" y="11617"/>
                  </a:cubicBezTo>
                  <a:cubicBezTo>
                    <a:pt x="1054" y="11617"/>
                    <a:pt x="757" y="11533"/>
                    <a:pt x="510" y="11531"/>
                  </a:cubicBezTo>
                  <a:cubicBezTo>
                    <a:pt x="507" y="11531"/>
                    <a:pt x="504" y="11531"/>
                    <a:pt x="500" y="11531"/>
                  </a:cubicBezTo>
                  <a:cubicBezTo>
                    <a:pt x="149" y="11531"/>
                    <a:pt x="172" y="11814"/>
                    <a:pt x="293" y="11912"/>
                  </a:cubicBezTo>
                  <a:cubicBezTo>
                    <a:pt x="414" y="12012"/>
                    <a:pt x="607" y="12151"/>
                    <a:pt x="1115" y="12238"/>
                  </a:cubicBezTo>
                  <a:cubicBezTo>
                    <a:pt x="1515" y="12306"/>
                    <a:pt x="1975" y="12313"/>
                    <a:pt x="2152" y="12313"/>
                  </a:cubicBezTo>
                  <a:cubicBezTo>
                    <a:pt x="2200" y="12313"/>
                    <a:pt x="2227" y="12313"/>
                    <a:pt x="2227" y="12313"/>
                  </a:cubicBezTo>
                  <a:lnTo>
                    <a:pt x="2227" y="12313"/>
                  </a:lnTo>
                  <a:cubicBezTo>
                    <a:pt x="1947" y="12401"/>
                    <a:pt x="1654" y="12455"/>
                    <a:pt x="1360" y="12475"/>
                  </a:cubicBezTo>
                  <a:cubicBezTo>
                    <a:pt x="1179" y="12488"/>
                    <a:pt x="1033" y="12492"/>
                    <a:pt x="907" y="12492"/>
                  </a:cubicBezTo>
                  <a:cubicBezTo>
                    <a:pt x="758" y="12492"/>
                    <a:pt x="639" y="12487"/>
                    <a:pt x="529" y="12487"/>
                  </a:cubicBezTo>
                  <a:cubicBezTo>
                    <a:pt x="446" y="12487"/>
                    <a:pt x="368" y="12490"/>
                    <a:pt x="286" y="12500"/>
                  </a:cubicBezTo>
                  <a:cubicBezTo>
                    <a:pt x="0" y="12535"/>
                    <a:pt x="179" y="12979"/>
                    <a:pt x="495" y="13053"/>
                  </a:cubicBezTo>
                  <a:cubicBezTo>
                    <a:pt x="698" y="13100"/>
                    <a:pt x="975" y="13133"/>
                    <a:pt x="1271" y="13133"/>
                  </a:cubicBezTo>
                  <a:cubicBezTo>
                    <a:pt x="1344" y="13133"/>
                    <a:pt x="1418" y="13131"/>
                    <a:pt x="1492" y="13126"/>
                  </a:cubicBezTo>
                  <a:cubicBezTo>
                    <a:pt x="1868" y="13105"/>
                    <a:pt x="2488" y="13013"/>
                    <a:pt x="2488" y="13013"/>
                  </a:cubicBezTo>
                  <a:lnTo>
                    <a:pt x="2488" y="13013"/>
                  </a:lnTo>
                  <a:cubicBezTo>
                    <a:pt x="1923" y="13260"/>
                    <a:pt x="1447" y="13258"/>
                    <a:pt x="1163" y="13285"/>
                  </a:cubicBezTo>
                  <a:cubicBezTo>
                    <a:pt x="877" y="13312"/>
                    <a:pt x="757" y="13424"/>
                    <a:pt x="824" y="13583"/>
                  </a:cubicBezTo>
                  <a:cubicBezTo>
                    <a:pt x="877" y="13710"/>
                    <a:pt x="1099" y="13811"/>
                    <a:pt x="1721" y="13823"/>
                  </a:cubicBezTo>
                  <a:cubicBezTo>
                    <a:pt x="1732" y="13823"/>
                    <a:pt x="1744" y="13823"/>
                    <a:pt x="1756" y="13823"/>
                  </a:cubicBezTo>
                  <a:cubicBezTo>
                    <a:pt x="2375" y="13823"/>
                    <a:pt x="3192" y="13562"/>
                    <a:pt x="3830" y="13205"/>
                  </a:cubicBezTo>
                  <a:cubicBezTo>
                    <a:pt x="4478" y="12841"/>
                    <a:pt x="4707" y="12640"/>
                    <a:pt x="5064" y="12492"/>
                  </a:cubicBezTo>
                  <a:cubicBezTo>
                    <a:pt x="6376" y="11945"/>
                    <a:pt x="7413" y="11502"/>
                    <a:pt x="8570" y="10675"/>
                  </a:cubicBezTo>
                  <a:cubicBezTo>
                    <a:pt x="10225" y="9491"/>
                    <a:pt x="11258" y="8278"/>
                    <a:pt x="11834" y="7469"/>
                  </a:cubicBezTo>
                  <a:cubicBezTo>
                    <a:pt x="13026" y="5798"/>
                    <a:pt x="14220" y="3416"/>
                    <a:pt x="14752" y="2009"/>
                  </a:cubicBezTo>
                  <a:cubicBezTo>
                    <a:pt x="15273" y="624"/>
                    <a:pt x="14792" y="0"/>
                    <a:pt x="140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472750" y="3790300"/>
              <a:ext cx="116600" cy="150525"/>
            </a:xfrm>
            <a:custGeom>
              <a:rect b="b" l="l" r="r" t="t"/>
              <a:pathLst>
                <a:path extrusionOk="0" h="6021" w="4664">
                  <a:moveTo>
                    <a:pt x="3177" y="1"/>
                  </a:moveTo>
                  <a:cubicBezTo>
                    <a:pt x="2733" y="1"/>
                    <a:pt x="2282" y="230"/>
                    <a:pt x="1858" y="842"/>
                  </a:cubicBezTo>
                  <a:cubicBezTo>
                    <a:pt x="1182" y="1820"/>
                    <a:pt x="251" y="3968"/>
                    <a:pt x="1" y="4518"/>
                  </a:cubicBezTo>
                  <a:cubicBezTo>
                    <a:pt x="1" y="4518"/>
                    <a:pt x="87" y="4974"/>
                    <a:pt x="1040" y="5492"/>
                  </a:cubicBezTo>
                  <a:cubicBezTo>
                    <a:pt x="1992" y="6012"/>
                    <a:pt x="2477" y="6020"/>
                    <a:pt x="2477" y="6020"/>
                  </a:cubicBezTo>
                  <a:cubicBezTo>
                    <a:pt x="2477" y="6020"/>
                    <a:pt x="3773" y="3554"/>
                    <a:pt x="4157" y="2552"/>
                  </a:cubicBezTo>
                  <a:cubicBezTo>
                    <a:pt x="4542" y="1549"/>
                    <a:pt x="4664" y="578"/>
                    <a:pt x="3952" y="211"/>
                  </a:cubicBezTo>
                  <a:cubicBezTo>
                    <a:pt x="3701" y="82"/>
                    <a:pt x="3440" y="1"/>
                    <a:pt x="3177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470625" y="3894100"/>
              <a:ext cx="69650" cy="50100"/>
            </a:xfrm>
            <a:custGeom>
              <a:rect b="b" l="l" r="r" t="t"/>
              <a:pathLst>
                <a:path extrusionOk="0" h="2004" w="2786">
                  <a:moveTo>
                    <a:pt x="249" y="0"/>
                  </a:moveTo>
                  <a:lnTo>
                    <a:pt x="0" y="500"/>
                  </a:lnTo>
                  <a:cubicBezTo>
                    <a:pt x="0" y="500"/>
                    <a:pt x="101" y="904"/>
                    <a:pt x="1035" y="1460"/>
                  </a:cubicBezTo>
                  <a:cubicBezTo>
                    <a:pt x="1926" y="1991"/>
                    <a:pt x="2462" y="2003"/>
                    <a:pt x="2510" y="2003"/>
                  </a:cubicBezTo>
                  <a:cubicBezTo>
                    <a:pt x="2512" y="2003"/>
                    <a:pt x="2513" y="2003"/>
                    <a:pt x="2513" y="2003"/>
                  </a:cubicBezTo>
                  <a:lnTo>
                    <a:pt x="2786" y="1437"/>
                  </a:lnTo>
                  <a:cubicBezTo>
                    <a:pt x="2786" y="1437"/>
                    <a:pt x="2060" y="1349"/>
                    <a:pt x="1329" y="902"/>
                  </a:cubicBezTo>
                  <a:cubicBezTo>
                    <a:pt x="928" y="657"/>
                    <a:pt x="563" y="353"/>
                    <a:pt x="24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563900" y="3768725"/>
              <a:ext cx="53400" cy="26200"/>
            </a:xfrm>
            <a:custGeom>
              <a:rect b="b" l="l" r="r" t="t"/>
              <a:pathLst>
                <a:path extrusionOk="0" h="1048" w="2136">
                  <a:moveTo>
                    <a:pt x="1050" y="1"/>
                  </a:moveTo>
                  <a:cubicBezTo>
                    <a:pt x="962" y="1"/>
                    <a:pt x="880" y="16"/>
                    <a:pt x="812" y="51"/>
                  </a:cubicBezTo>
                  <a:lnTo>
                    <a:pt x="0" y="471"/>
                  </a:lnTo>
                  <a:cubicBezTo>
                    <a:pt x="0" y="471"/>
                    <a:pt x="939" y="559"/>
                    <a:pt x="1140" y="1047"/>
                  </a:cubicBezTo>
                  <a:cubicBezTo>
                    <a:pt x="1140" y="1047"/>
                    <a:pt x="1977" y="970"/>
                    <a:pt x="2135" y="390"/>
                  </a:cubicBezTo>
                  <a:cubicBezTo>
                    <a:pt x="2135" y="390"/>
                    <a:pt x="1502" y="1"/>
                    <a:pt x="1050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659450" y="3728950"/>
              <a:ext cx="44400" cy="32300"/>
            </a:xfrm>
            <a:custGeom>
              <a:rect b="b" l="l" r="r" t="t"/>
              <a:pathLst>
                <a:path extrusionOk="0" h="1292" w="1776">
                  <a:moveTo>
                    <a:pt x="681" y="0"/>
                  </a:moveTo>
                  <a:cubicBezTo>
                    <a:pt x="280" y="0"/>
                    <a:pt x="1" y="219"/>
                    <a:pt x="1" y="219"/>
                  </a:cubicBezTo>
                  <a:cubicBezTo>
                    <a:pt x="1" y="219"/>
                    <a:pt x="539" y="879"/>
                    <a:pt x="607" y="1291"/>
                  </a:cubicBezTo>
                  <a:lnTo>
                    <a:pt x="1775" y="1273"/>
                  </a:lnTo>
                  <a:cubicBezTo>
                    <a:pt x="1775" y="1273"/>
                    <a:pt x="1398" y="119"/>
                    <a:pt x="888" y="20"/>
                  </a:cubicBezTo>
                  <a:cubicBezTo>
                    <a:pt x="816" y="6"/>
                    <a:pt x="747" y="0"/>
                    <a:pt x="68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556575" y="3755525"/>
              <a:ext cx="227300" cy="291775"/>
            </a:xfrm>
            <a:custGeom>
              <a:rect b="b" l="l" r="r" t="t"/>
              <a:pathLst>
                <a:path extrusionOk="0" h="11671" w="9092">
                  <a:moveTo>
                    <a:pt x="5278" y="0"/>
                  </a:moveTo>
                  <a:cubicBezTo>
                    <a:pt x="5116" y="0"/>
                    <a:pt x="4947" y="23"/>
                    <a:pt x="4771" y="71"/>
                  </a:cubicBezTo>
                  <a:cubicBezTo>
                    <a:pt x="3294" y="479"/>
                    <a:pt x="1500" y="1116"/>
                    <a:pt x="1112" y="2066"/>
                  </a:cubicBezTo>
                  <a:cubicBezTo>
                    <a:pt x="726" y="3017"/>
                    <a:pt x="1" y="9030"/>
                    <a:pt x="893" y="10208"/>
                  </a:cubicBezTo>
                  <a:cubicBezTo>
                    <a:pt x="1745" y="11333"/>
                    <a:pt x="2766" y="11671"/>
                    <a:pt x="3695" y="11671"/>
                  </a:cubicBezTo>
                  <a:cubicBezTo>
                    <a:pt x="3740" y="11671"/>
                    <a:pt x="3785" y="11670"/>
                    <a:pt x="3830" y="11668"/>
                  </a:cubicBezTo>
                  <a:cubicBezTo>
                    <a:pt x="4794" y="11637"/>
                    <a:pt x="7625" y="10439"/>
                    <a:pt x="8376" y="9064"/>
                  </a:cubicBezTo>
                  <a:cubicBezTo>
                    <a:pt x="9091" y="7759"/>
                    <a:pt x="8265" y="0"/>
                    <a:pt x="5278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662850" y="3902850"/>
              <a:ext cx="100650" cy="111350"/>
            </a:xfrm>
            <a:custGeom>
              <a:rect b="b" l="l" r="r" t="t"/>
              <a:pathLst>
                <a:path extrusionOk="0" h="4454" w="4026">
                  <a:moveTo>
                    <a:pt x="3508" y="0"/>
                  </a:moveTo>
                  <a:cubicBezTo>
                    <a:pt x="2883" y="0"/>
                    <a:pt x="297" y="1260"/>
                    <a:pt x="0" y="1824"/>
                  </a:cubicBezTo>
                  <a:cubicBezTo>
                    <a:pt x="0" y="1824"/>
                    <a:pt x="191" y="3864"/>
                    <a:pt x="234" y="4345"/>
                  </a:cubicBezTo>
                  <a:cubicBezTo>
                    <a:pt x="241" y="4420"/>
                    <a:pt x="315" y="4454"/>
                    <a:pt x="437" y="4454"/>
                  </a:cubicBezTo>
                  <a:cubicBezTo>
                    <a:pt x="1098" y="4454"/>
                    <a:pt x="3169" y="3465"/>
                    <a:pt x="3654" y="2731"/>
                  </a:cubicBezTo>
                  <a:cubicBezTo>
                    <a:pt x="4025" y="2170"/>
                    <a:pt x="3746" y="429"/>
                    <a:pt x="3641" y="58"/>
                  </a:cubicBezTo>
                  <a:cubicBezTo>
                    <a:pt x="3630" y="18"/>
                    <a:pt x="3583" y="0"/>
                    <a:pt x="3508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556575" y="3801025"/>
              <a:ext cx="93650" cy="243025"/>
            </a:xfrm>
            <a:custGeom>
              <a:rect b="b" l="l" r="r" t="t"/>
              <a:pathLst>
                <a:path extrusionOk="0" h="9721" w="3746">
                  <a:moveTo>
                    <a:pt x="1488" y="1"/>
                  </a:moveTo>
                  <a:cubicBezTo>
                    <a:pt x="1392" y="1"/>
                    <a:pt x="1300" y="20"/>
                    <a:pt x="1214" y="54"/>
                  </a:cubicBezTo>
                  <a:cubicBezTo>
                    <a:pt x="1174" y="116"/>
                    <a:pt x="1140" y="179"/>
                    <a:pt x="1112" y="246"/>
                  </a:cubicBezTo>
                  <a:cubicBezTo>
                    <a:pt x="726" y="1195"/>
                    <a:pt x="1" y="7210"/>
                    <a:pt x="893" y="8388"/>
                  </a:cubicBezTo>
                  <a:cubicBezTo>
                    <a:pt x="1449" y="9121"/>
                    <a:pt x="2076" y="9519"/>
                    <a:pt x="2704" y="9708"/>
                  </a:cubicBezTo>
                  <a:cubicBezTo>
                    <a:pt x="2760" y="9717"/>
                    <a:pt x="2814" y="9721"/>
                    <a:pt x="2865" y="9721"/>
                  </a:cubicBezTo>
                  <a:cubicBezTo>
                    <a:pt x="3454" y="9721"/>
                    <a:pt x="3746" y="9170"/>
                    <a:pt x="3715" y="8388"/>
                  </a:cubicBezTo>
                  <a:cubicBezTo>
                    <a:pt x="3682" y="7499"/>
                    <a:pt x="3304" y="4194"/>
                    <a:pt x="2905" y="2199"/>
                  </a:cubicBezTo>
                  <a:cubicBezTo>
                    <a:pt x="2570" y="525"/>
                    <a:pt x="1985" y="1"/>
                    <a:pt x="148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629175" y="3841375"/>
              <a:ext cx="121650" cy="48250"/>
            </a:xfrm>
            <a:custGeom>
              <a:rect b="b" l="l" r="r" t="t"/>
              <a:pathLst>
                <a:path extrusionOk="0" h="1930" w="4866">
                  <a:moveTo>
                    <a:pt x="4866" y="1"/>
                  </a:moveTo>
                  <a:lnTo>
                    <a:pt x="4866" y="1"/>
                  </a:lnTo>
                  <a:cubicBezTo>
                    <a:pt x="4490" y="507"/>
                    <a:pt x="3204" y="1103"/>
                    <a:pt x="1800" y="1406"/>
                  </a:cubicBezTo>
                  <a:cubicBezTo>
                    <a:pt x="1561" y="1457"/>
                    <a:pt x="1352" y="1480"/>
                    <a:pt x="1171" y="1480"/>
                  </a:cubicBezTo>
                  <a:cubicBezTo>
                    <a:pt x="286" y="1480"/>
                    <a:pt x="39" y="943"/>
                    <a:pt x="1" y="585"/>
                  </a:cubicBezTo>
                  <a:lnTo>
                    <a:pt x="1" y="585"/>
                  </a:lnTo>
                  <a:cubicBezTo>
                    <a:pt x="69" y="1534"/>
                    <a:pt x="526" y="1929"/>
                    <a:pt x="1275" y="1929"/>
                  </a:cubicBezTo>
                  <a:cubicBezTo>
                    <a:pt x="1726" y="1929"/>
                    <a:pt x="2284" y="1785"/>
                    <a:pt x="2928" y="1533"/>
                  </a:cubicBezTo>
                  <a:cubicBezTo>
                    <a:pt x="4639" y="861"/>
                    <a:pt x="4866" y="1"/>
                    <a:pt x="48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3593475" y="4200975"/>
              <a:ext cx="628275" cy="362750"/>
            </a:xfrm>
            <a:custGeom>
              <a:rect b="b" l="l" r="r" t="t"/>
              <a:pathLst>
                <a:path extrusionOk="0" h="14510" w="25131">
                  <a:moveTo>
                    <a:pt x="12565" y="0"/>
                  </a:moveTo>
                  <a:cubicBezTo>
                    <a:pt x="9233" y="0"/>
                    <a:pt x="6037" y="766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80"/>
                    <a:pt x="1324" y="11024"/>
                    <a:pt x="3681" y="12384"/>
                  </a:cubicBezTo>
                  <a:cubicBezTo>
                    <a:pt x="6037" y="13744"/>
                    <a:pt x="9233" y="14510"/>
                    <a:pt x="12565" y="14510"/>
                  </a:cubicBezTo>
                  <a:cubicBezTo>
                    <a:pt x="15898" y="14510"/>
                    <a:pt x="19094" y="13744"/>
                    <a:pt x="21450" y="12384"/>
                  </a:cubicBezTo>
                  <a:cubicBezTo>
                    <a:pt x="23806" y="11024"/>
                    <a:pt x="25131" y="9180"/>
                    <a:pt x="25131" y="7255"/>
                  </a:cubicBezTo>
                  <a:cubicBezTo>
                    <a:pt x="25131" y="5330"/>
                    <a:pt x="23806" y="3486"/>
                    <a:pt x="21450" y="2126"/>
                  </a:cubicBezTo>
                  <a:cubicBezTo>
                    <a:pt x="19094" y="766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3850475" y="3803125"/>
              <a:ext cx="372150" cy="307475"/>
            </a:xfrm>
            <a:custGeom>
              <a:rect b="b" l="l" r="r" t="t"/>
              <a:pathLst>
                <a:path extrusionOk="0" h="12299" w="14886">
                  <a:moveTo>
                    <a:pt x="1298" y="0"/>
                  </a:moveTo>
                  <a:cubicBezTo>
                    <a:pt x="1262" y="0"/>
                    <a:pt x="1226" y="1"/>
                    <a:pt x="1189" y="2"/>
                  </a:cubicBezTo>
                  <a:cubicBezTo>
                    <a:pt x="470" y="20"/>
                    <a:pt x="1" y="670"/>
                    <a:pt x="611" y="2047"/>
                  </a:cubicBezTo>
                  <a:cubicBezTo>
                    <a:pt x="1221" y="3422"/>
                    <a:pt x="2383" y="5522"/>
                    <a:pt x="3667" y="7123"/>
                  </a:cubicBezTo>
                  <a:cubicBezTo>
                    <a:pt x="4288" y="7898"/>
                    <a:pt x="6316" y="9928"/>
                    <a:pt x="9665" y="11153"/>
                  </a:cubicBezTo>
                  <a:cubicBezTo>
                    <a:pt x="10029" y="11286"/>
                    <a:pt x="10435" y="11467"/>
                    <a:pt x="11102" y="11794"/>
                  </a:cubicBezTo>
                  <a:cubicBezTo>
                    <a:pt x="11709" y="12092"/>
                    <a:pt x="12467" y="12299"/>
                    <a:pt x="13067" y="12299"/>
                  </a:cubicBezTo>
                  <a:cubicBezTo>
                    <a:pt x="13127" y="12299"/>
                    <a:pt x="13185" y="12296"/>
                    <a:pt x="13242" y="12292"/>
                  </a:cubicBezTo>
                  <a:cubicBezTo>
                    <a:pt x="13862" y="12245"/>
                    <a:pt x="14079" y="12132"/>
                    <a:pt x="14124" y="12001"/>
                  </a:cubicBezTo>
                  <a:cubicBezTo>
                    <a:pt x="14181" y="11839"/>
                    <a:pt x="14056" y="11736"/>
                    <a:pt x="13768" y="11724"/>
                  </a:cubicBezTo>
                  <a:cubicBezTo>
                    <a:pt x="13482" y="11712"/>
                    <a:pt x="13008" y="11741"/>
                    <a:pt x="12430" y="11529"/>
                  </a:cubicBezTo>
                  <a:lnTo>
                    <a:pt x="12430" y="11529"/>
                  </a:lnTo>
                  <a:cubicBezTo>
                    <a:pt x="12430" y="11529"/>
                    <a:pt x="13053" y="11584"/>
                    <a:pt x="13431" y="11584"/>
                  </a:cubicBezTo>
                  <a:cubicBezTo>
                    <a:pt x="13436" y="11584"/>
                    <a:pt x="13441" y="11584"/>
                    <a:pt x="13447" y="11584"/>
                  </a:cubicBezTo>
                  <a:cubicBezTo>
                    <a:pt x="13817" y="11584"/>
                    <a:pt x="14176" y="11528"/>
                    <a:pt x="14423" y="11455"/>
                  </a:cubicBezTo>
                  <a:cubicBezTo>
                    <a:pt x="14734" y="11365"/>
                    <a:pt x="14886" y="10909"/>
                    <a:pt x="14599" y="10890"/>
                  </a:cubicBezTo>
                  <a:cubicBezTo>
                    <a:pt x="14562" y="10888"/>
                    <a:pt x="14526" y="10887"/>
                    <a:pt x="14491" y="10887"/>
                  </a:cubicBezTo>
                  <a:cubicBezTo>
                    <a:pt x="14265" y="10887"/>
                    <a:pt x="14045" y="10928"/>
                    <a:pt x="13626" y="10928"/>
                  </a:cubicBezTo>
                  <a:cubicBezTo>
                    <a:pt x="13594" y="10928"/>
                    <a:pt x="13561" y="10928"/>
                    <a:pt x="13526" y="10927"/>
                  </a:cubicBezTo>
                  <a:cubicBezTo>
                    <a:pt x="13230" y="10924"/>
                    <a:pt x="12934" y="10885"/>
                    <a:pt x="12649" y="10814"/>
                  </a:cubicBezTo>
                  <a:cubicBezTo>
                    <a:pt x="12649" y="10814"/>
                    <a:pt x="13254" y="10790"/>
                    <a:pt x="13756" y="10677"/>
                  </a:cubicBezTo>
                  <a:cubicBezTo>
                    <a:pt x="14258" y="10561"/>
                    <a:pt x="14443" y="10411"/>
                    <a:pt x="14558" y="10304"/>
                  </a:cubicBezTo>
                  <a:cubicBezTo>
                    <a:pt x="14669" y="10203"/>
                    <a:pt x="14680" y="9935"/>
                    <a:pt x="14363" y="9935"/>
                  </a:cubicBezTo>
                  <a:cubicBezTo>
                    <a:pt x="14349" y="9935"/>
                    <a:pt x="14334" y="9935"/>
                    <a:pt x="14319" y="9936"/>
                  </a:cubicBezTo>
                  <a:cubicBezTo>
                    <a:pt x="14040" y="9954"/>
                    <a:pt x="13704" y="10081"/>
                    <a:pt x="13216" y="10081"/>
                  </a:cubicBezTo>
                  <a:cubicBezTo>
                    <a:pt x="13139" y="10081"/>
                    <a:pt x="13058" y="10077"/>
                    <a:pt x="12973" y="10070"/>
                  </a:cubicBezTo>
                  <a:cubicBezTo>
                    <a:pt x="12518" y="10030"/>
                    <a:pt x="12204" y="9940"/>
                    <a:pt x="12269" y="9878"/>
                  </a:cubicBezTo>
                  <a:cubicBezTo>
                    <a:pt x="12336" y="9814"/>
                    <a:pt x="12600" y="9856"/>
                    <a:pt x="12968" y="9704"/>
                  </a:cubicBezTo>
                  <a:cubicBezTo>
                    <a:pt x="13319" y="9560"/>
                    <a:pt x="13576" y="9210"/>
                    <a:pt x="13479" y="9019"/>
                  </a:cubicBezTo>
                  <a:cubicBezTo>
                    <a:pt x="13429" y="8920"/>
                    <a:pt x="13409" y="8883"/>
                    <a:pt x="13348" y="8883"/>
                  </a:cubicBezTo>
                  <a:cubicBezTo>
                    <a:pt x="13291" y="8883"/>
                    <a:pt x="13199" y="8915"/>
                    <a:pt x="13015" y="8959"/>
                  </a:cubicBezTo>
                  <a:cubicBezTo>
                    <a:pt x="12632" y="9051"/>
                    <a:pt x="12263" y="9014"/>
                    <a:pt x="11733" y="9188"/>
                  </a:cubicBezTo>
                  <a:cubicBezTo>
                    <a:pt x="11469" y="9274"/>
                    <a:pt x="11207" y="9319"/>
                    <a:pt x="10950" y="9319"/>
                  </a:cubicBezTo>
                  <a:cubicBezTo>
                    <a:pt x="10754" y="9319"/>
                    <a:pt x="10560" y="9293"/>
                    <a:pt x="10370" y="9238"/>
                  </a:cubicBezTo>
                  <a:cubicBezTo>
                    <a:pt x="7499" y="8403"/>
                    <a:pt x="6022" y="6431"/>
                    <a:pt x="5523" y="5699"/>
                  </a:cubicBezTo>
                  <a:cubicBezTo>
                    <a:pt x="4507" y="4212"/>
                    <a:pt x="3393" y="1877"/>
                    <a:pt x="2856" y="981"/>
                  </a:cubicBezTo>
                  <a:cubicBezTo>
                    <a:pt x="2352" y="141"/>
                    <a:pt x="1863" y="0"/>
                    <a:pt x="1298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3851200" y="3797875"/>
              <a:ext cx="147675" cy="184950"/>
            </a:xfrm>
            <a:custGeom>
              <a:rect b="b" l="l" r="r" t="t"/>
              <a:pathLst>
                <a:path extrusionOk="0" h="7398" w="5907">
                  <a:moveTo>
                    <a:pt x="1586" y="1"/>
                  </a:moveTo>
                  <a:cubicBezTo>
                    <a:pt x="1446" y="1"/>
                    <a:pt x="1308" y="31"/>
                    <a:pt x="1175" y="93"/>
                  </a:cubicBezTo>
                  <a:cubicBezTo>
                    <a:pt x="0" y="641"/>
                    <a:pt x="483" y="1801"/>
                    <a:pt x="1345" y="3589"/>
                  </a:cubicBezTo>
                  <a:cubicBezTo>
                    <a:pt x="2209" y="5376"/>
                    <a:pt x="3623" y="7398"/>
                    <a:pt x="3623" y="7398"/>
                  </a:cubicBezTo>
                  <a:cubicBezTo>
                    <a:pt x="4993" y="7329"/>
                    <a:pt x="5906" y="6041"/>
                    <a:pt x="5906" y="6041"/>
                  </a:cubicBezTo>
                  <a:cubicBezTo>
                    <a:pt x="5906" y="6041"/>
                    <a:pt x="5663" y="5458"/>
                    <a:pt x="5195" y="4785"/>
                  </a:cubicBezTo>
                  <a:cubicBezTo>
                    <a:pt x="4725" y="4111"/>
                    <a:pt x="3731" y="2080"/>
                    <a:pt x="3155" y="1171"/>
                  </a:cubicBezTo>
                  <a:cubicBezTo>
                    <a:pt x="2695" y="450"/>
                    <a:pt x="2127" y="1"/>
                    <a:pt x="158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932675" y="3934475"/>
              <a:ext cx="83875" cy="73325"/>
            </a:xfrm>
            <a:custGeom>
              <a:rect b="b" l="l" r="r" t="t"/>
              <a:pathLst>
                <a:path extrusionOk="0" h="2933" w="3355">
                  <a:moveTo>
                    <a:pt x="2366" y="0"/>
                  </a:moveTo>
                  <a:cubicBezTo>
                    <a:pt x="2362" y="0"/>
                    <a:pt x="2360" y="1"/>
                    <a:pt x="2360" y="1"/>
                  </a:cubicBezTo>
                  <a:lnTo>
                    <a:pt x="2485" y="235"/>
                  </a:lnTo>
                  <a:cubicBezTo>
                    <a:pt x="2485" y="235"/>
                    <a:pt x="2200" y="826"/>
                    <a:pt x="1553" y="1222"/>
                  </a:cubicBezTo>
                  <a:cubicBezTo>
                    <a:pt x="758" y="1708"/>
                    <a:pt x="237" y="1742"/>
                    <a:pt x="237" y="1742"/>
                  </a:cubicBezTo>
                  <a:lnTo>
                    <a:pt x="66" y="1495"/>
                  </a:lnTo>
                  <a:lnTo>
                    <a:pt x="66" y="1495"/>
                  </a:lnTo>
                  <a:cubicBezTo>
                    <a:pt x="1" y="1909"/>
                    <a:pt x="726" y="2606"/>
                    <a:pt x="1018" y="2848"/>
                  </a:cubicBezTo>
                  <a:cubicBezTo>
                    <a:pt x="1089" y="2906"/>
                    <a:pt x="1191" y="2933"/>
                    <a:pt x="1313" y="2933"/>
                  </a:cubicBezTo>
                  <a:cubicBezTo>
                    <a:pt x="1913" y="2933"/>
                    <a:pt x="3008" y="2290"/>
                    <a:pt x="3296" y="1536"/>
                  </a:cubicBezTo>
                  <a:cubicBezTo>
                    <a:pt x="3354" y="1383"/>
                    <a:pt x="3211" y="1010"/>
                    <a:pt x="2853" y="489"/>
                  </a:cubicBezTo>
                  <a:cubicBezTo>
                    <a:pt x="2536" y="28"/>
                    <a:pt x="2395" y="0"/>
                    <a:pt x="2366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3652275" y="4110575"/>
              <a:ext cx="517950" cy="269325"/>
            </a:xfrm>
            <a:custGeom>
              <a:rect b="b" l="l" r="r" t="t"/>
              <a:pathLst>
                <a:path extrusionOk="0" h="10773" w="20718">
                  <a:moveTo>
                    <a:pt x="11829" y="0"/>
                  </a:moveTo>
                  <a:cubicBezTo>
                    <a:pt x="11493" y="0"/>
                    <a:pt x="11295" y="4"/>
                    <a:pt x="11295" y="4"/>
                  </a:cubicBezTo>
                  <a:lnTo>
                    <a:pt x="2631" y="2903"/>
                  </a:lnTo>
                  <a:cubicBezTo>
                    <a:pt x="2631" y="2903"/>
                    <a:pt x="1827" y="4821"/>
                    <a:pt x="1104" y="6686"/>
                  </a:cubicBezTo>
                  <a:cubicBezTo>
                    <a:pt x="445" y="8383"/>
                    <a:pt x="1" y="9765"/>
                    <a:pt x="509" y="10772"/>
                  </a:cubicBezTo>
                  <a:lnTo>
                    <a:pt x="5530" y="9623"/>
                  </a:lnTo>
                  <a:lnTo>
                    <a:pt x="8955" y="5287"/>
                  </a:lnTo>
                  <a:lnTo>
                    <a:pt x="9468" y="5040"/>
                  </a:lnTo>
                  <a:lnTo>
                    <a:pt x="14360" y="4776"/>
                  </a:lnTo>
                  <a:cubicBezTo>
                    <a:pt x="15157" y="4697"/>
                    <a:pt x="20717" y="2759"/>
                    <a:pt x="20089" y="1468"/>
                  </a:cubicBezTo>
                  <a:cubicBezTo>
                    <a:pt x="19426" y="107"/>
                    <a:pt x="13632" y="0"/>
                    <a:pt x="1182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3855825" y="4366350"/>
              <a:ext cx="77425" cy="168100"/>
            </a:xfrm>
            <a:custGeom>
              <a:rect b="b" l="l" r="r" t="t"/>
              <a:pathLst>
                <a:path extrusionOk="0" h="6724" w="3097">
                  <a:moveTo>
                    <a:pt x="1620" y="0"/>
                  </a:moveTo>
                  <a:cubicBezTo>
                    <a:pt x="1521" y="119"/>
                    <a:pt x="1354" y="266"/>
                    <a:pt x="1209" y="409"/>
                  </a:cubicBezTo>
                  <a:cubicBezTo>
                    <a:pt x="1063" y="555"/>
                    <a:pt x="895" y="683"/>
                    <a:pt x="736" y="815"/>
                  </a:cubicBezTo>
                  <a:cubicBezTo>
                    <a:pt x="420" y="1078"/>
                    <a:pt x="116" y="1372"/>
                    <a:pt x="51" y="1796"/>
                  </a:cubicBezTo>
                  <a:cubicBezTo>
                    <a:pt x="1" y="2115"/>
                    <a:pt x="148" y="2426"/>
                    <a:pt x="221" y="2740"/>
                  </a:cubicBezTo>
                  <a:cubicBezTo>
                    <a:pt x="360" y="3338"/>
                    <a:pt x="226" y="3961"/>
                    <a:pt x="200" y="4573"/>
                  </a:cubicBezTo>
                  <a:cubicBezTo>
                    <a:pt x="174" y="5118"/>
                    <a:pt x="467" y="5602"/>
                    <a:pt x="844" y="5988"/>
                  </a:cubicBezTo>
                  <a:cubicBezTo>
                    <a:pt x="1043" y="6192"/>
                    <a:pt x="1270" y="6362"/>
                    <a:pt x="1499" y="6531"/>
                  </a:cubicBezTo>
                  <a:cubicBezTo>
                    <a:pt x="1636" y="6634"/>
                    <a:pt x="1849" y="6723"/>
                    <a:pt x="2044" y="6723"/>
                  </a:cubicBezTo>
                  <a:cubicBezTo>
                    <a:pt x="2192" y="6723"/>
                    <a:pt x="2330" y="6672"/>
                    <a:pt x="2418" y="6538"/>
                  </a:cubicBezTo>
                  <a:cubicBezTo>
                    <a:pt x="2483" y="6438"/>
                    <a:pt x="2485" y="6311"/>
                    <a:pt x="2485" y="6192"/>
                  </a:cubicBezTo>
                  <a:cubicBezTo>
                    <a:pt x="2482" y="5405"/>
                    <a:pt x="2433" y="4616"/>
                    <a:pt x="2480" y="3830"/>
                  </a:cubicBezTo>
                  <a:cubicBezTo>
                    <a:pt x="2534" y="2944"/>
                    <a:pt x="2565" y="2094"/>
                    <a:pt x="3097" y="1104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3895050" y="4140250"/>
              <a:ext cx="277825" cy="257200"/>
            </a:xfrm>
            <a:custGeom>
              <a:rect b="b" l="l" r="r" t="t"/>
              <a:pathLst>
                <a:path extrusionOk="0" h="10288" w="11113">
                  <a:moveTo>
                    <a:pt x="9247" y="1"/>
                  </a:moveTo>
                  <a:cubicBezTo>
                    <a:pt x="7721" y="1"/>
                    <a:pt x="5983" y="972"/>
                    <a:pt x="5401" y="1592"/>
                  </a:cubicBezTo>
                  <a:cubicBezTo>
                    <a:pt x="5401" y="1592"/>
                    <a:pt x="4336" y="2670"/>
                    <a:pt x="3686" y="3581"/>
                  </a:cubicBezTo>
                  <a:cubicBezTo>
                    <a:pt x="2258" y="5581"/>
                    <a:pt x="1" y="9189"/>
                    <a:pt x="1" y="9189"/>
                  </a:cubicBezTo>
                  <a:cubicBezTo>
                    <a:pt x="1" y="9189"/>
                    <a:pt x="338" y="10287"/>
                    <a:pt x="1363" y="10287"/>
                  </a:cubicBezTo>
                  <a:cubicBezTo>
                    <a:pt x="1385" y="10287"/>
                    <a:pt x="1408" y="10287"/>
                    <a:pt x="1431" y="10285"/>
                  </a:cubicBezTo>
                  <a:cubicBezTo>
                    <a:pt x="1431" y="10285"/>
                    <a:pt x="8852" y="3355"/>
                    <a:pt x="9457" y="2715"/>
                  </a:cubicBezTo>
                  <a:cubicBezTo>
                    <a:pt x="10378" y="1744"/>
                    <a:pt x="11113" y="144"/>
                    <a:pt x="9526" y="12"/>
                  </a:cubicBezTo>
                  <a:cubicBezTo>
                    <a:pt x="9434" y="4"/>
                    <a:pt x="9341" y="1"/>
                    <a:pt x="9247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967850" y="4162450"/>
              <a:ext cx="85775" cy="69700"/>
            </a:xfrm>
            <a:custGeom>
              <a:rect b="b" l="l" r="r" t="t"/>
              <a:pathLst>
                <a:path extrusionOk="0" h="2788" w="3431">
                  <a:moveTo>
                    <a:pt x="3431" y="1"/>
                  </a:moveTo>
                  <a:cubicBezTo>
                    <a:pt x="3431" y="1"/>
                    <a:pt x="2066" y="272"/>
                    <a:pt x="1" y="2788"/>
                  </a:cubicBezTo>
                  <a:lnTo>
                    <a:pt x="736" y="2748"/>
                  </a:lnTo>
                  <a:cubicBezTo>
                    <a:pt x="736" y="2748"/>
                    <a:pt x="2057" y="808"/>
                    <a:pt x="3431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899975" y="4347675"/>
              <a:ext cx="83975" cy="49800"/>
            </a:xfrm>
            <a:custGeom>
              <a:rect b="b" l="l" r="r" t="t"/>
              <a:pathLst>
                <a:path extrusionOk="0" h="1992" w="3359">
                  <a:moveTo>
                    <a:pt x="3359" y="0"/>
                  </a:moveTo>
                  <a:lnTo>
                    <a:pt x="1" y="1288"/>
                  </a:lnTo>
                  <a:cubicBezTo>
                    <a:pt x="1" y="1288"/>
                    <a:pt x="16" y="1482"/>
                    <a:pt x="425" y="1758"/>
                  </a:cubicBezTo>
                  <a:cubicBezTo>
                    <a:pt x="734" y="1966"/>
                    <a:pt x="1036" y="1991"/>
                    <a:pt x="1167" y="1991"/>
                  </a:cubicBezTo>
                  <a:cubicBezTo>
                    <a:pt x="1209" y="1991"/>
                    <a:pt x="1234" y="1988"/>
                    <a:pt x="1234" y="1988"/>
                  </a:cubicBezTo>
                  <a:lnTo>
                    <a:pt x="3359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737375" y="3783475"/>
              <a:ext cx="145125" cy="134675"/>
            </a:xfrm>
            <a:custGeom>
              <a:rect b="b" l="l" r="r" t="t"/>
              <a:pathLst>
                <a:path extrusionOk="0" h="5387" w="5805">
                  <a:moveTo>
                    <a:pt x="1360" y="1"/>
                  </a:moveTo>
                  <a:cubicBezTo>
                    <a:pt x="1360" y="1"/>
                    <a:pt x="1462" y="1989"/>
                    <a:pt x="1419" y="2165"/>
                  </a:cubicBezTo>
                  <a:cubicBezTo>
                    <a:pt x="1375" y="2340"/>
                    <a:pt x="507" y="2923"/>
                    <a:pt x="254" y="3132"/>
                  </a:cubicBezTo>
                  <a:cubicBezTo>
                    <a:pt x="0" y="3341"/>
                    <a:pt x="1628" y="4946"/>
                    <a:pt x="2420" y="5309"/>
                  </a:cubicBezTo>
                  <a:cubicBezTo>
                    <a:pt x="2535" y="5362"/>
                    <a:pt x="2687" y="5387"/>
                    <a:pt x="2862" y="5387"/>
                  </a:cubicBezTo>
                  <a:cubicBezTo>
                    <a:pt x="3888" y="5387"/>
                    <a:pt x="5723" y="4535"/>
                    <a:pt x="5761" y="3485"/>
                  </a:cubicBezTo>
                  <a:cubicBezTo>
                    <a:pt x="5805" y="2253"/>
                    <a:pt x="5332" y="1219"/>
                    <a:pt x="4948" y="1165"/>
                  </a:cubicBezTo>
                  <a:cubicBezTo>
                    <a:pt x="4562" y="1112"/>
                    <a:pt x="1361" y="1"/>
                    <a:pt x="1360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771375" y="3783475"/>
              <a:ext cx="88200" cy="63675"/>
            </a:xfrm>
            <a:custGeom>
              <a:rect b="b" l="l" r="r" t="t"/>
              <a:pathLst>
                <a:path extrusionOk="0" h="2547" w="3528">
                  <a:moveTo>
                    <a:pt x="0" y="1"/>
                  </a:moveTo>
                  <a:cubicBezTo>
                    <a:pt x="0" y="1"/>
                    <a:pt x="22" y="459"/>
                    <a:pt x="37" y="778"/>
                  </a:cubicBezTo>
                  <a:cubicBezTo>
                    <a:pt x="37" y="1150"/>
                    <a:pt x="271" y="1531"/>
                    <a:pt x="568" y="1757"/>
                  </a:cubicBezTo>
                  <a:cubicBezTo>
                    <a:pt x="791" y="1927"/>
                    <a:pt x="1085" y="2131"/>
                    <a:pt x="1454" y="2273"/>
                  </a:cubicBezTo>
                  <a:cubicBezTo>
                    <a:pt x="1659" y="2353"/>
                    <a:pt x="2081" y="2546"/>
                    <a:pt x="2517" y="2546"/>
                  </a:cubicBezTo>
                  <a:cubicBezTo>
                    <a:pt x="2776" y="2546"/>
                    <a:pt x="3040" y="2478"/>
                    <a:pt x="3265" y="2275"/>
                  </a:cubicBezTo>
                  <a:cubicBezTo>
                    <a:pt x="3527" y="2039"/>
                    <a:pt x="3225" y="1518"/>
                    <a:pt x="3045" y="1155"/>
                  </a:cubicBezTo>
                  <a:cubicBezTo>
                    <a:pt x="2224" y="9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703875" y="3801175"/>
              <a:ext cx="236700" cy="426100"/>
            </a:xfrm>
            <a:custGeom>
              <a:rect b="b" l="l" r="r" t="t"/>
              <a:pathLst>
                <a:path extrusionOk="0" h="17044" w="9468">
                  <a:moveTo>
                    <a:pt x="6952" y="0"/>
                  </a:moveTo>
                  <a:cubicBezTo>
                    <a:pt x="6416" y="0"/>
                    <a:pt x="5745" y="541"/>
                    <a:pt x="5745" y="541"/>
                  </a:cubicBezTo>
                  <a:cubicBezTo>
                    <a:pt x="6506" y="1325"/>
                    <a:pt x="6338" y="2379"/>
                    <a:pt x="5524" y="2713"/>
                  </a:cubicBezTo>
                  <a:cubicBezTo>
                    <a:pt x="5273" y="2816"/>
                    <a:pt x="5021" y="2859"/>
                    <a:pt x="4777" y="2859"/>
                  </a:cubicBezTo>
                  <a:cubicBezTo>
                    <a:pt x="3538" y="2859"/>
                    <a:pt x="2475" y="1752"/>
                    <a:pt x="2475" y="1752"/>
                  </a:cubicBezTo>
                  <a:cubicBezTo>
                    <a:pt x="2475" y="1752"/>
                    <a:pt x="2065" y="1949"/>
                    <a:pt x="1053" y="2670"/>
                  </a:cubicBezTo>
                  <a:cubicBezTo>
                    <a:pt x="299" y="3206"/>
                    <a:pt x="0" y="3176"/>
                    <a:pt x="102" y="4678"/>
                  </a:cubicBezTo>
                  <a:cubicBezTo>
                    <a:pt x="204" y="6180"/>
                    <a:pt x="400" y="7739"/>
                    <a:pt x="550" y="9608"/>
                  </a:cubicBezTo>
                  <a:cubicBezTo>
                    <a:pt x="692" y="11374"/>
                    <a:pt x="639" y="13595"/>
                    <a:pt x="436" y="15279"/>
                  </a:cubicBezTo>
                  <a:cubicBezTo>
                    <a:pt x="655" y="15757"/>
                    <a:pt x="1479" y="16679"/>
                    <a:pt x="2497" y="16916"/>
                  </a:cubicBezTo>
                  <a:cubicBezTo>
                    <a:pt x="2857" y="17000"/>
                    <a:pt x="3243" y="17043"/>
                    <a:pt x="3650" y="17043"/>
                  </a:cubicBezTo>
                  <a:cubicBezTo>
                    <a:pt x="4639" y="17043"/>
                    <a:pt x="5751" y="16791"/>
                    <a:pt x="6914" y="16258"/>
                  </a:cubicBezTo>
                  <a:cubicBezTo>
                    <a:pt x="9467" y="15089"/>
                    <a:pt x="9123" y="13546"/>
                    <a:pt x="9123" y="13546"/>
                  </a:cubicBezTo>
                  <a:cubicBezTo>
                    <a:pt x="9123" y="13546"/>
                    <a:pt x="9023" y="8310"/>
                    <a:pt x="9056" y="6202"/>
                  </a:cubicBezTo>
                  <a:cubicBezTo>
                    <a:pt x="9089" y="4093"/>
                    <a:pt x="8717" y="2736"/>
                    <a:pt x="8346" y="1602"/>
                  </a:cubicBezTo>
                  <a:cubicBezTo>
                    <a:pt x="7973" y="468"/>
                    <a:pt x="7103" y="16"/>
                    <a:pt x="7103" y="16"/>
                  </a:cubicBezTo>
                  <a:cubicBezTo>
                    <a:pt x="7054" y="5"/>
                    <a:pt x="7004" y="0"/>
                    <a:pt x="695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846775" y="3799350"/>
              <a:ext cx="90825" cy="394800"/>
            </a:xfrm>
            <a:custGeom>
              <a:rect b="b" l="l" r="r" t="t"/>
              <a:pathLst>
                <a:path extrusionOk="0" h="15792" w="3633">
                  <a:moveTo>
                    <a:pt x="1223" y="1"/>
                  </a:moveTo>
                  <a:lnTo>
                    <a:pt x="0" y="619"/>
                  </a:lnTo>
                  <a:cubicBezTo>
                    <a:pt x="0" y="619"/>
                    <a:pt x="1141" y="1857"/>
                    <a:pt x="1709" y="3600"/>
                  </a:cubicBezTo>
                  <a:cubicBezTo>
                    <a:pt x="2277" y="5341"/>
                    <a:pt x="2439" y="7986"/>
                    <a:pt x="2495" y="9775"/>
                  </a:cubicBezTo>
                  <a:cubicBezTo>
                    <a:pt x="2548" y="11564"/>
                    <a:pt x="2737" y="15791"/>
                    <a:pt x="2737" y="15791"/>
                  </a:cubicBezTo>
                  <a:cubicBezTo>
                    <a:pt x="2737" y="15791"/>
                    <a:pt x="3632" y="15180"/>
                    <a:pt x="3617" y="13601"/>
                  </a:cubicBezTo>
                  <a:cubicBezTo>
                    <a:pt x="3617" y="13601"/>
                    <a:pt x="3474" y="10806"/>
                    <a:pt x="3394" y="8345"/>
                  </a:cubicBezTo>
                  <a:cubicBezTo>
                    <a:pt x="3313" y="5884"/>
                    <a:pt x="3465" y="3812"/>
                    <a:pt x="2864" y="2063"/>
                  </a:cubicBezTo>
                  <a:cubicBezTo>
                    <a:pt x="2262" y="313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837200" y="3799350"/>
              <a:ext cx="79850" cy="180300"/>
            </a:xfrm>
            <a:custGeom>
              <a:rect b="b" l="l" r="r" t="t"/>
              <a:pathLst>
                <a:path extrusionOk="0" h="7212" w="3194">
                  <a:moveTo>
                    <a:pt x="1" y="1"/>
                  </a:moveTo>
                  <a:cubicBezTo>
                    <a:pt x="1" y="1"/>
                    <a:pt x="579" y="679"/>
                    <a:pt x="1224" y="2063"/>
                  </a:cubicBezTo>
                  <a:cubicBezTo>
                    <a:pt x="1868" y="3446"/>
                    <a:pt x="2468" y="4891"/>
                    <a:pt x="2731" y="7212"/>
                  </a:cubicBezTo>
                  <a:cubicBezTo>
                    <a:pt x="2731" y="7212"/>
                    <a:pt x="3193" y="4773"/>
                    <a:pt x="3073" y="4009"/>
                  </a:cubicBezTo>
                  <a:cubicBezTo>
                    <a:pt x="2953" y="3246"/>
                    <a:pt x="2290" y="2945"/>
                    <a:pt x="2290" y="2945"/>
                  </a:cubicBezTo>
                  <a:cubicBezTo>
                    <a:pt x="2290" y="2945"/>
                    <a:pt x="1807" y="997"/>
                    <a:pt x="1606" y="534"/>
                  </a:cubicBezTo>
                  <a:cubicBezTo>
                    <a:pt x="1406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692100" y="3837700"/>
              <a:ext cx="132250" cy="412075"/>
            </a:xfrm>
            <a:custGeom>
              <a:rect b="b" l="l" r="r" t="t"/>
              <a:pathLst>
                <a:path extrusionOk="0" h="16483" w="5290">
                  <a:moveTo>
                    <a:pt x="3235" y="1"/>
                  </a:moveTo>
                  <a:cubicBezTo>
                    <a:pt x="3235" y="1"/>
                    <a:pt x="1572" y="856"/>
                    <a:pt x="785" y="1523"/>
                  </a:cubicBezTo>
                  <a:cubicBezTo>
                    <a:pt x="0" y="2188"/>
                    <a:pt x="456" y="3954"/>
                    <a:pt x="699" y="5925"/>
                  </a:cubicBezTo>
                  <a:cubicBezTo>
                    <a:pt x="941" y="7898"/>
                    <a:pt x="1178" y="10622"/>
                    <a:pt x="785" y="12525"/>
                  </a:cubicBezTo>
                  <a:cubicBezTo>
                    <a:pt x="393" y="14430"/>
                    <a:pt x="242" y="15541"/>
                    <a:pt x="242" y="15541"/>
                  </a:cubicBezTo>
                  <a:cubicBezTo>
                    <a:pt x="266" y="15542"/>
                    <a:pt x="290" y="15542"/>
                    <a:pt x="313" y="15542"/>
                  </a:cubicBezTo>
                  <a:cubicBezTo>
                    <a:pt x="1463" y="15542"/>
                    <a:pt x="1723" y="14259"/>
                    <a:pt x="1723" y="14259"/>
                  </a:cubicBezTo>
                  <a:cubicBezTo>
                    <a:pt x="1845" y="16175"/>
                    <a:pt x="4640" y="16483"/>
                    <a:pt x="4640" y="16483"/>
                  </a:cubicBezTo>
                  <a:cubicBezTo>
                    <a:pt x="4640" y="16483"/>
                    <a:pt x="5290" y="8112"/>
                    <a:pt x="5086" y="4620"/>
                  </a:cubicBezTo>
                  <a:cubicBezTo>
                    <a:pt x="4884" y="1128"/>
                    <a:pt x="3240" y="637"/>
                    <a:pt x="323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748975" y="3822100"/>
              <a:ext cx="78800" cy="192225"/>
            </a:xfrm>
            <a:custGeom>
              <a:rect b="b" l="l" r="r" t="t"/>
              <a:pathLst>
                <a:path extrusionOk="0" h="7689" w="3152">
                  <a:moveTo>
                    <a:pt x="909" y="0"/>
                  </a:moveTo>
                  <a:cubicBezTo>
                    <a:pt x="834" y="0"/>
                    <a:pt x="696" y="30"/>
                    <a:pt x="602" y="220"/>
                  </a:cubicBezTo>
                  <a:cubicBezTo>
                    <a:pt x="509" y="412"/>
                    <a:pt x="1" y="1153"/>
                    <a:pt x="1" y="1153"/>
                  </a:cubicBezTo>
                  <a:cubicBezTo>
                    <a:pt x="1" y="1153"/>
                    <a:pt x="241" y="1866"/>
                    <a:pt x="965" y="2548"/>
                  </a:cubicBezTo>
                  <a:cubicBezTo>
                    <a:pt x="1688" y="3229"/>
                    <a:pt x="2166" y="4040"/>
                    <a:pt x="2166" y="4040"/>
                  </a:cubicBezTo>
                  <a:cubicBezTo>
                    <a:pt x="2166" y="4040"/>
                    <a:pt x="1707" y="5567"/>
                    <a:pt x="1652" y="5898"/>
                  </a:cubicBezTo>
                  <a:cubicBezTo>
                    <a:pt x="1595" y="6228"/>
                    <a:pt x="2851" y="7689"/>
                    <a:pt x="2851" y="7689"/>
                  </a:cubicBezTo>
                  <a:cubicBezTo>
                    <a:pt x="2851" y="7689"/>
                    <a:pt x="3152" y="4995"/>
                    <a:pt x="2586" y="3356"/>
                  </a:cubicBezTo>
                  <a:cubicBezTo>
                    <a:pt x="2019" y="1719"/>
                    <a:pt x="1025" y="773"/>
                    <a:pt x="970" y="499"/>
                  </a:cubicBezTo>
                  <a:cubicBezTo>
                    <a:pt x="968" y="322"/>
                    <a:pt x="967" y="155"/>
                    <a:pt x="962" y="6"/>
                  </a:cubicBezTo>
                  <a:cubicBezTo>
                    <a:pt x="962" y="6"/>
                    <a:pt x="941" y="0"/>
                    <a:pt x="90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735625" y="3643700"/>
              <a:ext cx="155650" cy="181725"/>
            </a:xfrm>
            <a:custGeom>
              <a:rect b="b" l="l" r="r" t="t"/>
              <a:pathLst>
                <a:path extrusionOk="0" h="7269" w="6226">
                  <a:moveTo>
                    <a:pt x="3155" y="0"/>
                  </a:moveTo>
                  <a:cubicBezTo>
                    <a:pt x="3100" y="0"/>
                    <a:pt x="3045" y="2"/>
                    <a:pt x="2989" y="5"/>
                  </a:cubicBezTo>
                  <a:cubicBezTo>
                    <a:pt x="1297" y="100"/>
                    <a:pt x="0" y="1549"/>
                    <a:pt x="94" y="3241"/>
                  </a:cubicBezTo>
                  <a:cubicBezTo>
                    <a:pt x="149" y="4230"/>
                    <a:pt x="670" y="5071"/>
                    <a:pt x="1430" y="5590"/>
                  </a:cubicBezTo>
                  <a:cubicBezTo>
                    <a:pt x="1430" y="5590"/>
                    <a:pt x="1577" y="6148"/>
                    <a:pt x="1678" y="6265"/>
                  </a:cubicBezTo>
                  <a:cubicBezTo>
                    <a:pt x="2199" y="6874"/>
                    <a:pt x="3694" y="7269"/>
                    <a:pt x="4302" y="7269"/>
                  </a:cubicBezTo>
                  <a:cubicBezTo>
                    <a:pt x="4351" y="7269"/>
                    <a:pt x="4395" y="7266"/>
                    <a:pt x="4431" y="7261"/>
                  </a:cubicBezTo>
                  <a:cubicBezTo>
                    <a:pt x="5058" y="7171"/>
                    <a:pt x="5398" y="6909"/>
                    <a:pt x="5698" y="6224"/>
                  </a:cubicBezTo>
                  <a:cubicBezTo>
                    <a:pt x="6226" y="5012"/>
                    <a:pt x="6058" y="3392"/>
                    <a:pt x="5928" y="2630"/>
                  </a:cubicBezTo>
                  <a:cubicBezTo>
                    <a:pt x="5699" y="1140"/>
                    <a:pt x="4657" y="0"/>
                    <a:pt x="3155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733600" y="3643725"/>
              <a:ext cx="144475" cy="139775"/>
            </a:xfrm>
            <a:custGeom>
              <a:rect b="b" l="l" r="r" t="t"/>
              <a:pathLst>
                <a:path extrusionOk="0" h="5591" w="5779">
                  <a:moveTo>
                    <a:pt x="3241" y="0"/>
                  </a:moveTo>
                  <a:cubicBezTo>
                    <a:pt x="3031" y="0"/>
                    <a:pt x="2817" y="22"/>
                    <a:pt x="2599" y="67"/>
                  </a:cubicBezTo>
                  <a:cubicBezTo>
                    <a:pt x="1304" y="336"/>
                    <a:pt x="230" y="1426"/>
                    <a:pt x="110" y="2744"/>
                  </a:cubicBezTo>
                  <a:cubicBezTo>
                    <a:pt x="1" y="3929"/>
                    <a:pt x="639" y="4991"/>
                    <a:pt x="1511" y="5591"/>
                  </a:cubicBezTo>
                  <a:cubicBezTo>
                    <a:pt x="1478" y="5486"/>
                    <a:pt x="676" y="4286"/>
                    <a:pt x="1501" y="4022"/>
                  </a:cubicBezTo>
                  <a:lnTo>
                    <a:pt x="1501" y="4022"/>
                  </a:lnTo>
                  <a:cubicBezTo>
                    <a:pt x="1633" y="4174"/>
                    <a:pt x="1667" y="4408"/>
                    <a:pt x="1673" y="4650"/>
                  </a:cubicBezTo>
                  <a:cubicBezTo>
                    <a:pt x="1673" y="4650"/>
                    <a:pt x="2083" y="4612"/>
                    <a:pt x="1991" y="4132"/>
                  </a:cubicBezTo>
                  <a:cubicBezTo>
                    <a:pt x="1966" y="3999"/>
                    <a:pt x="1941" y="3875"/>
                    <a:pt x="1919" y="3765"/>
                  </a:cubicBezTo>
                  <a:cubicBezTo>
                    <a:pt x="1846" y="3392"/>
                    <a:pt x="1942" y="3016"/>
                    <a:pt x="2155" y="2700"/>
                  </a:cubicBezTo>
                  <a:cubicBezTo>
                    <a:pt x="2327" y="2447"/>
                    <a:pt x="2472" y="2094"/>
                    <a:pt x="2372" y="1698"/>
                  </a:cubicBezTo>
                  <a:lnTo>
                    <a:pt x="2372" y="1698"/>
                  </a:lnTo>
                  <a:cubicBezTo>
                    <a:pt x="2372" y="1698"/>
                    <a:pt x="2973" y="1968"/>
                    <a:pt x="3844" y="1968"/>
                  </a:cubicBezTo>
                  <a:cubicBezTo>
                    <a:pt x="4107" y="1968"/>
                    <a:pt x="4395" y="1943"/>
                    <a:pt x="4699" y="1878"/>
                  </a:cubicBezTo>
                  <a:cubicBezTo>
                    <a:pt x="5251" y="1763"/>
                    <a:pt x="5625" y="1556"/>
                    <a:pt x="5779" y="1384"/>
                  </a:cubicBezTo>
                  <a:cubicBezTo>
                    <a:pt x="5229" y="550"/>
                    <a:pt x="4298" y="0"/>
                    <a:pt x="3241" y="0"/>
                  </a:cubicBezTo>
                  <a:close/>
                </a:path>
              </a:pathLst>
            </a:custGeom>
            <a:solidFill>
              <a:srgbClr val="9264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745275" y="3636400"/>
              <a:ext cx="166125" cy="66300"/>
            </a:xfrm>
            <a:custGeom>
              <a:rect b="b" l="l" r="r" t="t"/>
              <a:pathLst>
                <a:path extrusionOk="0" h="2652" w="6645">
                  <a:moveTo>
                    <a:pt x="2308" y="1"/>
                  </a:moveTo>
                  <a:cubicBezTo>
                    <a:pt x="1738" y="1"/>
                    <a:pt x="1219" y="142"/>
                    <a:pt x="782" y="472"/>
                  </a:cubicBezTo>
                  <a:cubicBezTo>
                    <a:pt x="0" y="1064"/>
                    <a:pt x="152" y="1669"/>
                    <a:pt x="152" y="1669"/>
                  </a:cubicBezTo>
                  <a:cubicBezTo>
                    <a:pt x="259" y="1644"/>
                    <a:pt x="372" y="1634"/>
                    <a:pt x="486" y="1634"/>
                  </a:cubicBezTo>
                  <a:cubicBezTo>
                    <a:pt x="1125" y="1634"/>
                    <a:pt x="1815" y="1955"/>
                    <a:pt x="1890" y="1979"/>
                  </a:cubicBezTo>
                  <a:cubicBezTo>
                    <a:pt x="2424" y="2422"/>
                    <a:pt x="3256" y="2651"/>
                    <a:pt x="4062" y="2651"/>
                  </a:cubicBezTo>
                  <a:cubicBezTo>
                    <a:pt x="5133" y="2651"/>
                    <a:pt x="6159" y="2247"/>
                    <a:pt x="6381" y="1403"/>
                  </a:cubicBezTo>
                  <a:cubicBezTo>
                    <a:pt x="6645" y="392"/>
                    <a:pt x="5278" y="821"/>
                    <a:pt x="4398" y="472"/>
                  </a:cubicBezTo>
                  <a:cubicBezTo>
                    <a:pt x="3666" y="181"/>
                    <a:pt x="2954" y="1"/>
                    <a:pt x="2308" y="1"/>
                  </a:cubicBezTo>
                  <a:close/>
                </a:path>
              </a:pathLst>
            </a:custGeom>
            <a:solidFill>
              <a:srgbClr val="662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613775" y="3878425"/>
              <a:ext cx="140825" cy="447375"/>
            </a:xfrm>
            <a:custGeom>
              <a:rect b="b" l="l" r="r" t="t"/>
              <a:pathLst>
                <a:path extrusionOk="0" h="17895" w="5633">
                  <a:moveTo>
                    <a:pt x="4369" y="1"/>
                  </a:moveTo>
                  <a:cubicBezTo>
                    <a:pt x="3970" y="1"/>
                    <a:pt x="3498" y="313"/>
                    <a:pt x="3043" y="1095"/>
                  </a:cubicBezTo>
                  <a:cubicBezTo>
                    <a:pt x="2286" y="2397"/>
                    <a:pt x="1265" y="4570"/>
                    <a:pt x="721" y="6547"/>
                  </a:cubicBezTo>
                  <a:cubicBezTo>
                    <a:pt x="457" y="7504"/>
                    <a:pt x="0" y="10339"/>
                    <a:pt x="971" y="13768"/>
                  </a:cubicBezTo>
                  <a:cubicBezTo>
                    <a:pt x="1076" y="14140"/>
                    <a:pt x="1168" y="14575"/>
                    <a:pt x="1295" y="15308"/>
                  </a:cubicBezTo>
                  <a:cubicBezTo>
                    <a:pt x="1421" y="16042"/>
                    <a:pt x="1743" y="16859"/>
                    <a:pt x="2146" y="17335"/>
                  </a:cubicBezTo>
                  <a:cubicBezTo>
                    <a:pt x="2497" y="17752"/>
                    <a:pt x="2710" y="17887"/>
                    <a:pt x="2845" y="17887"/>
                  </a:cubicBezTo>
                  <a:cubicBezTo>
                    <a:pt x="2864" y="17887"/>
                    <a:pt x="2882" y="17885"/>
                    <a:pt x="2898" y="17880"/>
                  </a:cubicBezTo>
                  <a:cubicBezTo>
                    <a:pt x="3063" y="17830"/>
                    <a:pt x="3073" y="17668"/>
                    <a:pt x="2914" y="17429"/>
                  </a:cubicBezTo>
                  <a:cubicBezTo>
                    <a:pt x="2756" y="17191"/>
                    <a:pt x="2453" y="16822"/>
                    <a:pt x="2288" y="16229"/>
                  </a:cubicBezTo>
                  <a:lnTo>
                    <a:pt x="2288" y="16229"/>
                  </a:lnTo>
                  <a:cubicBezTo>
                    <a:pt x="2288" y="16229"/>
                    <a:pt x="2609" y="16767"/>
                    <a:pt x="2829" y="17073"/>
                  </a:cubicBezTo>
                  <a:cubicBezTo>
                    <a:pt x="3050" y="17378"/>
                    <a:pt x="3309" y="17641"/>
                    <a:pt x="3516" y="17801"/>
                  </a:cubicBezTo>
                  <a:cubicBezTo>
                    <a:pt x="3600" y="17866"/>
                    <a:pt x="3706" y="17895"/>
                    <a:pt x="3804" y="17895"/>
                  </a:cubicBezTo>
                  <a:cubicBezTo>
                    <a:pt x="4006" y="17895"/>
                    <a:pt x="4179" y="17776"/>
                    <a:pt x="4076" y="17612"/>
                  </a:cubicBezTo>
                  <a:cubicBezTo>
                    <a:pt x="3922" y="17368"/>
                    <a:pt x="3736" y="17221"/>
                    <a:pt x="3417" y="16764"/>
                  </a:cubicBezTo>
                  <a:cubicBezTo>
                    <a:pt x="3247" y="16523"/>
                    <a:pt x="3105" y="16262"/>
                    <a:pt x="2996" y="15987"/>
                  </a:cubicBezTo>
                  <a:lnTo>
                    <a:pt x="2996" y="15987"/>
                  </a:lnTo>
                  <a:cubicBezTo>
                    <a:pt x="2996" y="15987"/>
                    <a:pt x="3369" y="16465"/>
                    <a:pt x="3756" y="16804"/>
                  </a:cubicBezTo>
                  <a:cubicBezTo>
                    <a:pt x="4144" y="17145"/>
                    <a:pt x="4375" y="17205"/>
                    <a:pt x="4527" y="17236"/>
                  </a:cubicBezTo>
                  <a:cubicBezTo>
                    <a:pt x="4539" y="17239"/>
                    <a:pt x="4553" y="17240"/>
                    <a:pt x="4566" y="17240"/>
                  </a:cubicBezTo>
                  <a:cubicBezTo>
                    <a:pt x="4716" y="17240"/>
                    <a:pt x="4899" y="17082"/>
                    <a:pt x="4687" y="16827"/>
                  </a:cubicBezTo>
                  <a:cubicBezTo>
                    <a:pt x="4478" y="16578"/>
                    <a:pt x="4109" y="16351"/>
                    <a:pt x="3788" y="15815"/>
                  </a:cubicBezTo>
                  <a:cubicBezTo>
                    <a:pt x="3560" y="15434"/>
                    <a:pt x="3450" y="15132"/>
                    <a:pt x="3526" y="15132"/>
                  </a:cubicBezTo>
                  <a:cubicBezTo>
                    <a:pt x="3528" y="15132"/>
                    <a:pt x="3530" y="15132"/>
                    <a:pt x="3533" y="15133"/>
                  </a:cubicBezTo>
                  <a:cubicBezTo>
                    <a:pt x="3623" y="15148"/>
                    <a:pt x="3745" y="15387"/>
                    <a:pt x="4082" y="15596"/>
                  </a:cubicBezTo>
                  <a:cubicBezTo>
                    <a:pt x="4246" y="15698"/>
                    <a:pt x="4440" y="15749"/>
                    <a:pt x="4603" y="15749"/>
                  </a:cubicBezTo>
                  <a:cubicBezTo>
                    <a:pt x="4760" y="15749"/>
                    <a:pt x="4889" y="15702"/>
                    <a:pt x="4936" y="15609"/>
                  </a:cubicBezTo>
                  <a:cubicBezTo>
                    <a:pt x="5035" y="15420"/>
                    <a:pt x="5013" y="15452"/>
                    <a:pt x="4714" y="15196"/>
                  </a:cubicBezTo>
                  <a:cubicBezTo>
                    <a:pt x="4413" y="14939"/>
                    <a:pt x="4228" y="14618"/>
                    <a:pt x="3776" y="14293"/>
                  </a:cubicBezTo>
                  <a:cubicBezTo>
                    <a:pt x="3380" y="14003"/>
                    <a:pt x="3090" y="13648"/>
                    <a:pt x="2936" y="13217"/>
                  </a:cubicBezTo>
                  <a:cubicBezTo>
                    <a:pt x="1932" y="10401"/>
                    <a:pt x="2662" y="8050"/>
                    <a:pt x="2963" y="7215"/>
                  </a:cubicBezTo>
                  <a:cubicBezTo>
                    <a:pt x="3571" y="5521"/>
                    <a:pt x="4811" y="3249"/>
                    <a:pt x="5222" y="2290"/>
                  </a:cubicBezTo>
                  <a:cubicBezTo>
                    <a:pt x="5633" y="1331"/>
                    <a:pt x="5409" y="849"/>
                    <a:pt x="5038" y="365"/>
                  </a:cubicBezTo>
                  <a:cubicBezTo>
                    <a:pt x="4864" y="137"/>
                    <a:pt x="4633" y="1"/>
                    <a:pt x="4369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732000" y="3737900"/>
              <a:ext cx="39400" cy="49800"/>
            </a:xfrm>
            <a:custGeom>
              <a:rect b="b" l="l" r="r" t="t"/>
              <a:pathLst>
                <a:path extrusionOk="0" h="1992" w="1576">
                  <a:moveTo>
                    <a:pt x="973" y="1"/>
                  </a:moveTo>
                  <a:cubicBezTo>
                    <a:pt x="773" y="1"/>
                    <a:pt x="572" y="78"/>
                    <a:pt x="444" y="278"/>
                  </a:cubicBezTo>
                  <a:cubicBezTo>
                    <a:pt x="1" y="972"/>
                    <a:pt x="631" y="1992"/>
                    <a:pt x="1184" y="1992"/>
                  </a:cubicBezTo>
                  <a:cubicBezTo>
                    <a:pt x="1191" y="1992"/>
                    <a:pt x="1199" y="1991"/>
                    <a:pt x="1206" y="1991"/>
                  </a:cubicBezTo>
                  <a:cubicBezTo>
                    <a:pt x="1505" y="1976"/>
                    <a:pt x="1575" y="1812"/>
                    <a:pt x="1575" y="1812"/>
                  </a:cubicBezTo>
                  <a:lnTo>
                    <a:pt x="1565" y="255"/>
                  </a:lnTo>
                  <a:cubicBezTo>
                    <a:pt x="1453" y="112"/>
                    <a:pt x="1213" y="1"/>
                    <a:pt x="973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991950" y="4273875"/>
              <a:ext cx="155575" cy="98650"/>
            </a:xfrm>
            <a:custGeom>
              <a:rect b="b" l="l" r="r" t="t"/>
              <a:pathLst>
                <a:path extrusionOk="0" h="3946" w="6223">
                  <a:moveTo>
                    <a:pt x="2012" y="0"/>
                  </a:moveTo>
                  <a:cubicBezTo>
                    <a:pt x="1680" y="0"/>
                    <a:pt x="1371" y="149"/>
                    <a:pt x="1080" y="312"/>
                  </a:cubicBezTo>
                  <a:cubicBezTo>
                    <a:pt x="898" y="414"/>
                    <a:pt x="719" y="525"/>
                    <a:pt x="532" y="610"/>
                  </a:cubicBezTo>
                  <a:cubicBezTo>
                    <a:pt x="345" y="693"/>
                    <a:pt x="148" y="795"/>
                    <a:pt x="1" y="845"/>
                  </a:cubicBezTo>
                  <a:lnTo>
                    <a:pt x="502" y="2621"/>
                  </a:lnTo>
                  <a:cubicBezTo>
                    <a:pt x="711" y="2595"/>
                    <a:pt x="908" y="2583"/>
                    <a:pt x="1097" y="2583"/>
                  </a:cubicBezTo>
                  <a:cubicBezTo>
                    <a:pt x="1920" y="2583"/>
                    <a:pt x="2582" y="2805"/>
                    <a:pt x="3269" y="3024"/>
                  </a:cubicBezTo>
                  <a:cubicBezTo>
                    <a:pt x="4019" y="3261"/>
                    <a:pt x="4737" y="3589"/>
                    <a:pt x="5471" y="3874"/>
                  </a:cubicBezTo>
                  <a:cubicBezTo>
                    <a:pt x="5561" y="3909"/>
                    <a:pt x="5655" y="3945"/>
                    <a:pt x="5749" y="3945"/>
                  </a:cubicBezTo>
                  <a:cubicBezTo>
                    <a:pt x="5772" y="3945"/>
                    <a:pt x="5795" y="3943"/>
                    <a:pt x="5818" y="3938"/>
                  </a:cubicBezTo>
                  <a:cubicBezTo>
                    <a:pt x="6184" y="3858"/>
                    <a:pt x="6223" y="3367"/>
                    <a:pt x="6143" y="3078"/>
                  </a:cubicBezTo>
                  <a:cubicBezTo>
                    <a:pt x="6066" y="2804"/>
                    <a:pt x="5989" y="2530"/>
                    <a:pt x="5870" y="2271"/>
                  </a:cubicBezTo>
                  <a:cubicBezTo>
                    <a:pt x="5646" y="1781"/>
                    <a:pt x="5299" y="1333"/>
                    <a:pt x="4781" y="1161"/>
                  </a:cubicBezTo>
                  <a:cubicBezTo>
                    <a:pt x="4199" y="967"/>
                    <a:pt x="3571" y="867"/>
                    <a:pt x="3062" y="523"/>
                  </a:cubicBezTo>
                  <a:cubicBezTo>
                    <a:pt x="2794" y="342"/>
                    <a:pt x="2557" y="94"/>
                    <a:pt x="2243" y="25"/>
                  </a:cubicBezTo>
                  <a:cubicBezTo>
                    <a:pt x="2165" y="8"/>
                    <a:pt x="2088" y="0"/>
                    <a:pt x="201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642550" y="4294750"/>
              <a:ext cx="371275" cy="121275"/>
            </a:xfrm>
            <a:custGeom>
              <a:rect b="b" l="l" r="r" t="t"/>
              <a:pathLst>
                <a:path extrusionOk="0" h="4851" w="14851">
                  <a:moveTo>
                    <a:pt x="14127" y="0"/>
                  </a:moveTo>
                  <a:cubicBezTo>
                    <a:pt x="14127" y="0"/>
                    <a:pt x="9913" y="697"/>
                    <a:pt x="6781" y="859"/>
                  </a:cubicBezTo>
                  <a:cubicBezTo>
                    <a:pt x="3676" y="1018"/>
                    <a:pt x="2824" y="1695"/>
                    <a:pt x="2169" y="1895"/>
                  </a:cubicBezTo>
                  <a:cubicBezTo>
                    <a:pt x="1" y="2562"/>
                    <a:pt x="749" y="3830"/>
                    <a:pt x="2126" y="4376"/>
                  </a:cubicBezTo>
                  <a:cubicBezTo>
                    <a:pt x="2879" y="4674"/>
                    <a:pt x="3480" y="4850"/>
                    <a:pt x="4333" y="4850"/>
                  </a:cubicBezTo>
                  <a:cubicBezTo>
                    <a:pt x="5042" y="4850"/>
                    <a:pt x="5925" y="4728"/>
                    <a:pt x="7212" y="4451"/>
                  </a:cubicBezTo>
                  <a:cubicBezTo>
                    <a:pt x="8983" y="4072"/>
                    <a:pt x="14610" y="1786"/>
                    <a:pt x="14610" y="1786"/>
                  </a:cubicBezTo>
                  <a:cubicBezTo>
                    <a:pt x="14610" y="1786"/>
                    <a:pt x="14851" y="695"/>
                    <a:pt x="1412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628675" y="3874200"/>
              <a:ext cx="128050" cy="187875"/>
            </a:xfrm>
            <a:custGeom>
              <a:rect b="b" l="l" r="r" t="t"/>
              <a:pathLst>
                <a:path extrusionOk="0" h="7515" w="5122">
                  <a:moveTo>
                    <a:pt x="3815" y="0"/>
                  </a:moveTo>
                  <a:cubicBezTo>
                    <a:pt x="3028" y="0"/>
                    <a:pt x="2463" y="974"/>
                    <a:pt x="1717" y="2388"/>
                  </a:cubicBezTo>
                  <a:cubicBezTo>
                    <a:pt x="790" y="4144"/>
                    <a:pt x="1" y="6482"/>
                    <a:pt x="1" y="6482"/>
                  </a:cubicBezTo>
                  <a:cubicBezTo>
                    <a:pt x="826" y="7489"/>
                    <a:pt x="2292" y="7514"/>
                    <a:pt x="2438" y="7514"/>
                  </a:cubicBezTo>
                  <a:cubicBezTo>
                    <a:pt x="2446" y="7514"/>
                    <a:pt x="2450" y="7514"/>
                    <a:pt x="2450" y="7514"/>
                  </a:cubicBezTo>
                  <a:cubicBezTo>
                    <a:pt x="2450" y="7514"/>
                    <a:pt x="2776" y="6973"/>
                    <a:pt x="3038" y="6196"/>
                  </a:cubicBezTo>
                  <a:cubicBezTo>
                    <a:pt x="3301" y="5419"/>
                    <a:pt x="4345" y="3414"/>
                    <a:pt x="4734" y="2410"/>
                  </a:cubicBezTo>
                  <a:cubicBezTo>
                    <a:pt x="5122" y="1406"/>
                    <a:pt x="5058" y="521"/>
                    <a:pt x="4427" y="176"/>
                  </a:cubicBezTo>
                  <a:cubicBezTo>
                    <a:pt x="4206" y="57"/>
                    <a:pt x="4005" y="0"/>
                    <a:pt x="381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619375" y="4023750"/>
              <a:ext cx="80550" cy="66925"/>
            </a:xfrm>
            <a:custGeom>
              <a:rect b="b" l="l" r="r" t="t"/>
              <a:pathLst>
                <a:path extrusionOk="0" h="2677" w="3222">
                  <a:moveTo>
                    <a:pt x="548" y="0"/>
                  </a:moveTo>
                  <a:lnTo>
                    <a:pt x="548" y="0"/>
                  </a:lnTo>
                  <a:cubicBezTo>
                    <a:pt x="177" y="196"/>
                    <a:pt x="47" y="1192"/>
                    <a:pt x="25" y="1571"/>
                  </a:cubicBezTo>
                  <a:cubicBezTo>
                    <a:pt x="1" y="2034"/>
                    <a:pt x="1116" y="2677"/>
                    <a:pt x="2023" y="2677"/>
                  </a:cubicBezTo>
                  <a:cubicBezTo>
                    <a:pt x="2167" y="2677"/>
                    <a:pt x="2305" y="2661"/>
                    <a:pt x="2433" y="2625"/>
                  </a:cubicBezTo>
                  <a:cubicBezTo>
                    <a:pt x="2590" y="2580"/>
                    <a:pt x="2806" y="2246"/>
                    <a:pt x="3014" y="1648"/>
                  </a:cubicBezTo>
                  <a:cubicBezTo>
                    <a:pt x="3222" y="1048"/>
                    <a:pt x="3115" y="961"/>
                    <a:pt x="3115" y="961"/>
                  </a:cubicBezTo>
                  <a:lnTo>
                    <a:pt x="3115" y="961"/>
                  </a:lnTo>
                  <a:lnTo>
                    <a:pt x="2999" y="1200"/>
                  </a:lnTo>
                  <a:cubicBezTo>
                    <a:pt x="2999" y="1200"/>
                    <a:pt x="2862" y="1226"/>
                    <a:pt x="2646" y="1226"/>
                  </a:cubicBezTo>
                  <a:cubicBezTo>
                    <a:pt x="2392" y="1226"/>
                    <a:pt x="2030" y="1190"/>
                    <a:pt x="1653" y="1036"/>
                  </a:cubicBezTo>
                  <a:cubicBezTo>
                    <a:pt x="789" y="684"/>
                    <a:pt x="453" y="286"/>
                    <a:pt x="453" y="286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746350" y="4130925"/>
              <a:ext cx="377125" cy="216550"/>
            </a:xfrm>
            <a:custGeom>
              <a:rect b="b" l="l" r="r" t="t"/>
              <a:pathLst>
                <a:path extrusionOk="0" h="8662" w="15085">
                  <a:moveTo>
                    <a:pt x="9565" y="1"/>
                  </a:moveTo>
                  <a:cubicBezTo>
                    <a:pt x="9512" y="1"/>
                    <a:pt x="9458" y="15"/>
                    <a:pt x="9410" y="42"/>
                  </a:cubicBezTo>
                  <a:lnTo>
                    <a:pt x="1" y="5476"/>
                  </a:lnTo>
                  <a:lnTo>
                    <a:pt x="5519" y="8662"/>
                  </a:lnTo>
                  <a:lnTo>
                    <a:pt x="15084" y="3138"/>
                  </a:lnTo>
                  <a:lnTo>
                    <a:pt x="9720" y="42"/>
                  </a:lnTo>
                  <a:cubicBezTo>
                    <a:pt x="9672" y="15"/>
                    <a:pt x="9618" y="1"/>
                    <a:pt x="9565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3810750" y="4172225"/>
              <a:ext cx="284275" cy="163850"/>
            </a:xfrm>
            <a:custGeom>
              <a:rect b="b" l="l" r="r" t="t"/>
              <a:pathLst>
                <a:path extrusionOk="0" h="6554" w="11371">
                  <a:moveTo>
                    <a:pt x="8462" y="1"/>
                  </a:moveTo>
                  <a:lnTo>
                    <a:pt x="1" y="4885"/>
                  </a:lnTo>
                  <a:lnTo>
                    <a:pt x="2893" y="6554"/>
                  </a:lnTo>
                  <a:lnTo>
                    <a:pt x="11371" y="1660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847525" y="4182850"/>
              <a:ext cx="101175" cy="58425"/>
            </a:xfrm>
            <a:custGeom>
              <a:rect b="b" l="l" r="r" t="t"/>
              <a:pathLst>
                <a:path extrusionOk="0" h="2337" w="4047">
                  <a:moveTo>
                    <a:pt x="2575" y="0"/>
                  </a:moveTo>
                  <a:lnTo>
                    <a:pt x="0" y="1487"/>
                  </a:lnTo>
                  <a:lnTo>
                    <a:pt x="54" y="1517"/>
                  </a:lnTo>
                  <a:lnTo>
                    <a:pt x="1472" y="2336"/>
                  </a:lnTo>
                  <a:lnTo>
                    <a:pt x="3995" y="879"/>
                  </a:lnTo>
                  <a:lnTo>
                    <a:pt x="4047" y="851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848850" y="4184350"/>
              <a:ext cx="98575" cy="56925"/>
            </a:xfrm>
            <a:custGeom>
              <a:rect b="b" l="l" r="r" t="t"/>
              <a:pathLst>
                <a:path extrusionOk="0" h="2277" w="3943">
                  <a:moveTo>
                    <a:pt x="2522" y="0"/>
                  </a:moveTo>
                  <a:lnTo>
                    <a:pt x="1" y="1457"/>
                  </a:lnTo>
                  <a:lnTo>
                    <a:pt x="1419" y="2276"/>
                  </a:lnTo>
                  <a:lnTo>
                    <a:pt x="3942" y="819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746350" y="4209400"/>
              <a:ext cx="377125" cy="146650"/>
            </a:xfrm>
            <a:custGeom>
              <a:rect b="b" l="l" r="r" t="t"/>
              <a:pathLst>
                <a:path extrusionOk="0" h="5866" w="15085">
                  <a:moveTo>
                    <a:pt x="15084" y="1"/>
                  </a:moveTo>
                  <a:lnTo>
                    <a:pt x="5519" y="5523"/>
                  </a:lnTo>
                  <a:lnTo>
                    <a:pt x="1" y="2337"/>
                  </a:lnTo>
                  <a:lnTo>
                    <a:pt x="1" y="2462"/>
                  </a:lnTo>
                  <a:cubicBezTo>
                    <a:pt x="1" y="2646"/>
                    <a:pt x="99" y="2818"/>
                    <a:pt x="260" y="2910"/>
                  </a:cubicBezTo>
                  <a:lnTo>
                    <a:pt x="5260" y="5797"/>
                  </a:lnTo>
                  <a:cubicBezTo>
                    <a:pt x="5340" y="5843"/>
                    <a:pt x="5429" y="5866"/>
                    <a:pt x="5518" y="5866"/>
                  </a:cubicBezTo>
                  <a:cubicBezTo>
                    <a:pt x="5607" y="5866"/>
                    <a:pt x="5696" y="5843"/>
                    <a:pt x="5776" y="5797"/>
                  </a:cubicBezTo>
                  <a:lnTo>
                    <a:pt x="14825" y="574"/>
                  </a:lnTo>
                  <a:cubicBezTo>
                    <a:pt x="14986" y="482"/>
                    <a:pt x="15084" y="310"/>
                    <a:pt x="15084" y="126"/>
                  </a:cubicBezTo>
                  <a:lnTo>
                    <a:pt x="1508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884325" y="4209400"/>
              <a:ext cx="239150" cy="146700"/>
            </a:xfrm>
            <a:custGeom>
              <a:rect b="b" l="l" r="r" t="t"/>
              <a:pathLst>
                <a:path extrusionOk="0" h="5868" w="9566">
                  <a:moveTo>
                    <a:pt x="9565" y="1"/>
                  </a:moveTo>
                  <a:lnTo>
                    <a:pt x="0" y="5523"/>
                  </a:lnTo>
                  <a:lnTo>
                    <a:pt x="0" y="5867"/>
                  </a:lnTo>
                  <a:cubicBezTo>
                    <a:pt x="90" y="5867"/>
                    <a:pt x="179" y="5844"/>
                    <a:pt x="257" y="5797"/>
                  </a:cubicBezTo>
                  <a:lnTo>
                    <a:pt x="9306" y="574"/>
                  </a:lnTo>
                  <a:cubicBezTo>
                    <a:pt x="9467" y="482"/>
                    <a:pt x="9565" y="310"/>
                    <a:pt x="9565" y="126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887950" y="4047175"/>
              <a:ext cx="270725" cy="303225"/>
            </a:xfrm>
            <a:custGeom>
              <a:rect b="b" l="l" r="r" t="t"/>
              <a:pathLst>
                <a:path extrusionOk="0" h="12129" w="10829">
                  <a:moveTo>
                    <a:pt x="10648" y="1"/>
                  </a:moveTo>
                  <a:lnTo>
                    <a:pt x="1287" y="5406"/>
                  </a:lnTo>
                  <a:cubicBezTo>
                    <a:pt x="1170" y="5474"/>
                    <a:pt x="1090" y="5589"/>
                    <a:pt x="1066" y="5723"/>
                  </a:cubicBezTo>
                  <a:lnTo>
                    <a:pt x="1" y="12087"/>
                  </a:lnTo>
                  <a:cubicBezTo>
                    <a:pt x="72" y="12115"/>
                    <a:pt x="147" y="12128"/>
                    <a:pt x="222" y="12128"/>
                  </a:cubicBezTo>
                  <a:cubicBezTo>
                    <a:pt x="328" y="12128"/>
                    <a:pt x="434" y="12100"/>
                    <a:pt x="529" y="12045"/>
                  </a:cubicBezTo>
                  <a:lnTo>
                    <a:pt x="9537" y="6846"/>
                  </a:lnTo>
                  <a:cubicBezTo>
                    <a:pt x="9696" y="6754"/>
                    <a:pt x="9805" y="6597"/>
                    <a:pt x="9835" y="6418"/>
                  </a:cubicBezTo>
                  <a:lnTo>
                    <a:pt x="10821" y="537"/>
                  </a:lnTo>
                  <a:cubicBezTo>
                    <a:pt x="10827" y="504"/>
                    <a:pt x="10829" y="470"/>
                    <a:pt x="10829" y="435"/>
                  </a:cubicBezTo>
                  <a:cubicBezTo>
                    <a:pt x="10829" y="271"/>
                    <a:pt x="10764" y="116"/>
                    <a:pt x="10648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884325" y="4044800"/>
              <a:ext cx="269850" cy="304600"/>
            </a:xfrm>
            <a:custGeom>
              <a:rect b="b" l="l" r="r" t="t"/>
              <a:pathLst>
                <a:path extrusionOk="0" h="12184" w="10794">
                  <a:moveTo>
                    <a:pt x="10668" y="0"/>
                  </a:moveTo>
                  <a:lnTo>
                    <a:pt x="1288" y="5415"/>
                  </a:lnTo>
                  <a:cubicBezTo>
                    <a:pt x="1171" y="5484"/>
                    <a:pt x="1090" y="5599"/>
                    <a:pt x="1068" y="5733"/>
                  </a:cubicBezTo>
                  <a:lnTo>
                    <a:pt x="0" y="12107"/>
                  </a:lnTo>
                  <a:lnTo>
                    <a:pt x="62" y="12142"/>
                  </a:lnTo>
                  <a:cubicBezTo>
                    <a:pt x="89" y="12157"/>
                    <a:pt x="117" y="12172"/>
                    <a:pt x="146" y="12184"/>
                  </a:cubicBezTo>
                  <a:lnTo>
                    <a:pt x="1210" y="5820"/>
                  </a:lnTo>
                  <a:cubicBezTo>
                    <a:pt x="1233" y="5686"/>
                    <a:pt x="1313" y="5571"/>
                    <a:pt x="1430" y="5502"/>
                  </a:cubicBezTo>
                  <a:lnTo>
                    <a:pt x="10793" y="96"/>
                  </a:lnTo>
                  <a:cubicBezTo>
                    <a:pt x="10755" y="57"/>
                    <a:pt x="10713" y="25"/>
                    <a:pt x="1066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013725" y="4181100"/>
              <a:ext cx="41575" cy="42325"/>
            </a:xfrm>
            <a:custGeom>
              <a:rect b="b" l="l" r="r" t="t"/>
              <a:pathLst>
                <a:path extrusionOk="0" h="1693" w="1663">
                  <a:moveTo>
                    <a:pt x="1356" y="1"/>
                  </a:moveTo>
                  <a:cubicBezTo>
                    <a:pt x="1246" y="1"/>
                    <a:pt x="1107" y="44"/>
                    <a:pt x="951" y="134"/>
                  </a:cubicBezTo>
                  <a:cubicBezTo>
                    <a:pt x="517" y="384"/>
                    <a:pt x="109" y="907"/>
                    <a:pt x="44" y="1302"/>
                  </a:cubicBezTo>
                  <a:cubicBezTo>
                    <a:pt x="1" y="1555"/>
                    <a:pt x="108" y="1693"/>
                    <a:pt x="306" y="1693"/>
                  </a:cubicBezTo>
                  <a:cubicBezTo>
                    <a:pt x="417" y="1693"/>
                    <a:pt x="556" y="1649"/>
                    <a:pt x="712" y="1559"/>
                  </a:cubicBezTo>
                  <a:cubicBezTo>
                    <a:pt x="1148" y="1308"/>
                    <a:pt x="1552" y="785"/>
                    <a:pt x="1619" y="391"/>
                  </a:cubicBezTo>
                  <a:cubicBezTo>
                    <a:pt x="1662" y="139"/>
                    <a:pt x="1554" y="1"/>
                    <a:pt x="1356" y="1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1"/>
          <p:cNvSpPr txBox="1"/>
          <p:nvPr/>
        </p:nvSpPr>
        <p:spPr>
          <a:xfrm>
            <a:off x="873025" y="3445750"/>
            <a:ext cx="312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Ijaj Mahmud Badhan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Reg. No.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2016331005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year, </a:t>
            </a: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 Semester </a:t>
            </a:r>
            <a:endParaRPr b="0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9"/>
          <p:cNvSpPr/>
          <p:nvPr/>
        </p:nvSpPr>
        <p:spPr>
          <a:xfrm>
            <a:off x="6012925" y="827850"/>
            <a:ext cx="3803700" cy="380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9"/>
          <p:cNvSpPr txBox="1"/>
          <p:nvPr>
            <p:ph idx="6" type="title"/>
          </p:nvPr>
        </p:nvSpPr>
        <p:spPr>
          <a:xfrm>
            <a:off x="347425" y="183275"/>
            <a:ext cx="5084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>
                <a:solidFill>
                  <a:srgbClr val="00A99D"/>
                </a:solidFill>
              </a:rPr>
              <a:t>Summary...</a:t>
            </a:r>
            <a:endParaRPr sz="3000">
              <a:solidFill>
                <a:srgbClr val="00A99D"/>
              </a:solidFill>
            </a:endParaRPr>
          </a:p>
        </p:txBody>
      </p:sp>
      <p:sp>
        <p:nvSpPr>
          <p:cNvPr id="1246" name="Google Shape;1246;p39"/>
          <p:cNvSpPr txBox="1"/>
          <p:nvPr>
            <p:ph idx="4294967295" type="body"/>
          </p:nvPr>
        </p:nvSpPr>
        <p:spPr>
          <a:xfrm>
            <a:off x="347425" y="773525"/>
            <a:ext cx="45249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➢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objective of the image classification project was to enable the beginners to start working with Keras to solve real-time deep learning problems.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658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➢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this keras deep learning Project, we talked about the image classification paradigm for digital image analysis. We discuss supervised and unsupervised image classifications.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658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➢"/>
            </a:pPr>
            <a:r>
              <a:rPr lang="en-GB" sz="25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Then it explains the CIFAR-10 dataset and its classes. Finally, we saw how to build a convolution neural network for image classification on the CIFAR-10 dataset.</a:t>
            </a:r>
            <a:endParaRPr sz="25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247" name="Google Shape;1247;p39"/>
          <p:cNvGrpSpPr/>
          <p:nvPr/>
        </p:nvGrpSpPr>
        <p:grpSpPr>
          <a:xfrm>
            <a:off x="5007791" y="1050886"/>
            <a:ext cx="4667200" cy="3272552"/>
            <a:chOff x="232575" y="344850"/>
            <a:chExt cx="7164875" cy="5023875"/>
          </a:xfrm>
        </p:grpSpPr>
        <p:sp>
          <p:nvSpPr>
            <p:cNvPr id="1248" name="Google Shape;1248;p39"/>
            <p:cNvSpPr/>
            <p:nvPr/>
          </p:nvSpPr>
          <p:spPr>
            <a:xfrm>
              <a:off x="316625" y="3546750"/>
              <a:ext cx="2930225" cy="1821975"/>
            </a:xfrm>
            <a:custGeom>
              <a:rect b="b" l="l" r="r" t="t"/>
              <a:pathLst>
                <a:path extrusionOk="0" h="72879" w="117209">
                  <a:moveTo>
                    <a:pt x="0" y="0"/>
                  </a:moveTo>
                  <a:lnTo>
                    <a:pt x="0" y="5207"/>
                  </a:lnTo>
                  <a:lnTo>
                    <a:pt x="117209" y="72878"/>
                  </a:lnTo>
                  <a:lnTo>
                    <a:pt x="117209" y="67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246825" y="2896125"/>
              <a:ext cx="4057250" cy="2472600"/>
            </a:xfrm>
            <a:custGeom>
              <a:rect b="b" l="l" r="r" t="t"/>
              <a:pathLst>
                <a:path extrusionOk="0" h="98904" w="162290">
                  <a:moveTo>
                    <a:pt x="162290" y="0"/>
                  </a:moveTo>
                  <a:lnTo>
                    <a:pt x="1" y="93697"/>
                  </a:lnTo>
                  <a:lnTo>
                    <a:pt x="1" y="98903"/>
                  </a:lnTo>
                  <a:lnTo>
                    <a:pt x="162290" y="5217"/>
                  </a:lnTo>
                  <a:lnTo>
                    <a:pt x="162290" y="0"/>
                  </a:lnTo>
                  <a:close/>
                </a:path>
              </a:pathLst>
            </a:custGeom>
            <a:solidFill>
              <a:srgbClr val="C3D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232575" y="2812775"/>
              <a:ext cx="7164875" cy="2439475"/>
            </a:xfrm>
            <a:custGeom>
              <a:rect b="b" l="l" r="r" t="t"/>
              <a:pathLst>
                <a:path extrusionOk="0" h="97579" w="286595">
                  <a:moveTo>
                    <a:pt x="282866" y="1"/>
                  </a:moveTo>
                  <a:lnTo>
                    <a:pt x="272101" y="1000"/>
                  </a:lnTo>
                  <a:lnTo>
                    <a:pt x="23749" y="24106"/>
                  </a:lnTo>
                  <a:lnTo>
                    <a:pt x="21773" y="24306"/>
                  </a:lnTo>
                  <a:lnTo>
                    <a:pt x="11142" y="25281"/>
                  </a:lnTo>
                  <a:lnTo>
                    <a:pt x="3639" y="25992"/>
                  </a:lnTo>
                  <a:lnTo>
                    <a:pt x="3351" y="26013"/>
                  </a:lnTo>
                  <a:cubicBezTo>
                    <a:pt x="3351" y="26013"/>
                    <a:pt x="2774" y="26370"/>
                    <a:pt x="1953" y="26879"/>
                  </a:cubicBezTo>
                  <a:cubicBezTo>
                    <a:pt x="1708" y="27036"/>
                    <a:pt x="1466" y="27190"/>
                    <a:pt x="1199" y="27368"/>
                  </a:cubicBezTo>
                  <a:cubicBezTo>
                    <a:pt x="1" y="28101"/>
                    <a:pt x="755" y="29720"/>
                    <a:pt x="2885" y="30942"/>
                  </a:cubicBezTo>
                  <a:lnTo>
                    <a:pt x="4571" y="31918"/>
                  </a:lnTo>
                  <a:lnTo>
                    <a:pt x="8901" y="34405"/>
                  </a:lnTo>
                  <a:lnTo>
                    <a:pt x="17669" y="39465"/>
                  </a:lnTo>
                  <a:lnTo>
                    <a:pt x="20332" y="41018"/>
                  </a:lnTo>
                  <a:lnTo>
                    <a:pt x="116730" y="96663"/>
                  </a:lnTo>
                  <a:cubicBezTo>
                    <a:pt x="117795" y="97273"/>
                    <a:pt x="119187" y="97578"/>
                    <a:pt x="120577" y="97578"/>
                  </a:cubicBezTo>
                  <a:cubicBezTo>
                    <a:pt x="121967" y="97578"/>
                    <a:pt x="123354" y="97273"/>
                    <a:pt x="124409" y="96663"/>
                  </a:cubicBezTo>
                  <a:lnTo>
                    <a:pt x="283820" y="4640"/>
                  </a:lnTo>
                  <a:cubicBezTo>
                    <a:pt x="285951" y="3418"/>
                    <a:pt x="286595" y="1865"/>
                    <a:pt x="285263" y="1199"/>
                  </a:cubicBezTo>
                  <a:lnTo>
                    <a:pt x="282866" y="1"/>
                  </a:lnTo>
                  <a:close/>
                </a:path>
              </a:pathLst>
            </a:custGeom>
            <a:solidFill>
              <a:srgbClr val="97EF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316625" y="990425"/>
              <a:ext cx="6987450" cy="4034250"/>
            </a:xfrm>
            <a:custGeom>
              <a:rect b="b" l="l" r="r" t="t"/>
              <a:pathLst>
                <a:path extrusionOk="0" h="161370" w="279498">
                  <a:moveTo>
                    <a:pt x="162289" y="0"/>
                  </a:moveTo>
                  <a:lnTo>
                    <a:pt x="0" y="93699"/>
                  </a:lnTo>
                  <a:lnTo>
                    <a:pt x="117209" y="161370"/>
                  </a:lnTo>
                  <a:lnTo>
                    <a:pt x="279498" y="67671"/>
                  </a:lnTo>
                  <a:lnTo>
                    <a:pt x="162289" y="0"/>
                  </a:ln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4251150" y="1186275"/>
              <a:ext cx="245300" cy="128900"/>
            </a:xfrm>
            <a:custGeom>
              <a:rect b="b" l="l" r="r" t="t"/>
              <a:pathLst>
                <a:path extrusionOk="0" h="5156" w="9812">
                  <a:moveTo>
                    <a:pt x="4902" y="1"/>
                  </a:moveTo>
                  <a:cubicBezTo>
                    <a:pt x="4688" y="1"/>
                    <a:pt x="4474" y="10"/>
                    <a:pt x="4262" y="27"/>
                  </a:cubicBezTo>
                  <a:cubicBezTo>
                    <a:pt x="3529" y="70"/>
                    <a:pt x="2818" y="248"/>
                    <a:pt x="2219" y="536"/>
                  </a:cubicBezTo>
                  <a:cubicBezTo>
                    <a:pt x="2060" y="601"/>
                    <a:pt x="1906" y="676"/>
                    <a:pt x="1753" y="760"/>
                  </a:cubicBezTo>
                  <a:cubicBezTo>
                    <a:pt x="0" y="1758"/>
                    <a:pt x="22" y="3399"/>
                    <a:pt x="1753" y="4398"/>
                  </a:cubicBezTo>
                  <a:cubicBezTo>
                    <a:pt x="2648" y="4909"/>
                    <a:pt x="3809" y="5155"/>
                    <a:pt x="4961" y="5155"/>
                  </a:cubicBezTo>
                  <a:cubicBezTo>
                    <a:pt x="5009" y="5155"/>
                    <a:pt x="5058" y="5155"/>
                    <a:pt x="5106" y="5154"/>
                  </a:cubicBezTo>
                  <a:cubicBezTo>
                    <a:pt x="5776" y="5135"/>
                    <a:pt x="6442" y="5023"/>
                    <a:pt x="7080" y="4821"/>
                  </a:cubicBezTo>
                  <a:cubicBezTo>
                    <a:pt x="7436" y="4709"/>
                    <a:pt x="7769" y="4576"/>
                    <a:pt x="8057" y="4398"/>
                  </a:cubicBezTo>
                  <a:cubicBezTo>
                    <a:pt x="9812" y="3399"/>
                    <a:pt x="9812" y="1758"/>
                    <a:pt x="8057" y="760"/>
                  </a:cubicBezTo>
                  <a:cubicBezTo>
                    <a:pt x="7197" y="254"/>
                    <a:pt x="6052" y="1"/>
                    <a:pt x="490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3736200" y="1483700"/>
              <a:ext cx="244725" cy="129425"/>
            </a:xfrm>
            <a:custGeom>
              <a:rect b="b" l="l" r="r" t="t"/>
              <a:pathLst>
                <a:path extrusionOk="0" h="5177" w="9789">
                  <a:moveTo>
                    <a:pt x="4880" y="1"/>
                  </a:moveTo>
                  <a:cubicBezTo>
                    <a:pt x="4666" y="1"/>
                    <a:pt x="4453" y="9"/>
                    <a:pt x="4241" y="27"/>
                  </a:cubicBezTo>
                  <a:cubicBezTo>
                    <a:pt x="3530" y="70"/>
                    <a:pt x="2821" y="248"/>
                    <a:pt x="2222" y="536"/>
                  </a:cubicBezTo>
                  <a:cubicBezTo>
                    <a:pt x="2061" y="603"/>
                    <a:pt x="1906" y="676"/>
                    <a:pt x="1756" y="759"/>
                  </a:cubicBezTo>
                  <a:cubicBezTo>
                    <a:pt x="1" y="1758"/>
                    <a:pt x="1" y="3399"/>
                    <a:pt x="1756" y="4398"/>
                  </a:cubicBezTo>
                  <a:cubicBezTo>
                    <a:pt x="2653" y="4911"/>
                    <a:pt x="3797" y="5176"/>
                    <a:pt x="4950" y="5176"/>
                  </a:cubicBezTo>
                  <a:cubicBezTo>
                    <a:pt x="4995" y="5176"/>
                    <a:pt x="5040" y="5176"/>
                    <a:pt x="5085" y="5175"/>
                  </a:cubicBezTo>
                  <a:cubicBezTo>
                    <a:pt x="5772" y="5154"/>
                    <a:pt x="6438" y="5042"/>
                    <a:pt x="7037" y="4842"/>
                  </a:cubicBezTo>
                  <a:cubicBezTo>
                    <a:pt x="7394" y="4735"/>
                    <a:pt x="7735" y="4587"/>
                    <a:pt x="8057" y="4398"/>
                  </a:cubicBezTo>
                  <a:cubicBezTo>
                    <a:pt x="9789" y="3399"/>
                    <a:pt x="9789" y="1758"/>
                    <a:pt x="8057" y="759"/>
                  </a:cubicBezTo>
                  <a:cubicBezTo>
                    <a:pt x="7179" y="254"/>
                    <a:pt x="6030" y="1"/>
                    <a:pt x="488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3221275" y="1780875"/>
              <a:ext cx="244700" cy="129675"/>
            </a:xfrm>
            <a:custGeom>
              <a:rect b="b" l="l" r="r" t="t"/>
              <a:pathLst>
                <a:path extrusionOk="0" h="5187" w="9788">
                  <a:moveTo>
                    <a:pt x="4921" y="1"/>
                  </a:moveTo>
                  <a:cubicBezTo>
                    <a:pt x="4678" y="1"/>
                    <a:pt x="4435" y="13"/>
                    <a:pt x="4195" y="37"/>
                  </a:cubicBezTo>
                  <a:cubicBezTo>
                    <a:pt x="3484" y="103"/>
                    <a:pt x="2818" y="258"/>
                    <a:pt x="2219" y="546"/>
                  </a:cubicBezTo>
                  <a:cubicBezTo>
                    <a:pt x="2041" y="591"/>
                    <a:pt x="1886" y="679"/>
                    <a:pt x="1731" y="769"/>
                  </a:cubicBezTo>
                  <a:cubicBezTo>
                    <a:pt x="0" y="1768"/>
                    <a:pt x="0" y="3411"/>
                    <a:pt x="1731" y="4410"/>
                  </a:cubicBezTo>
                  <a:cubicBezTo>
                    <a:pt x="2603" y="4921"/>
                    <a:pt x="3763" y="5186"/>
                    <a:pt x="4893" y="5186"/>
                  </a:cubicBezTo>
                  <a:cubicBezTo>
                    <a:pt x="4941" y="5186"/>
                    <a:pt x="4989" y="5186"/>
                    <a:pt x="5037" y="5185"/>
                  </a:cubicBezTo>
                  <a:cubicBezTo>
                    <a:pt x="5726" y="5164"/>
                    <a:pt x="6414" y="5052"/>
                    <a:pt x="7013" y="4852"/>
                  </a:cubicBezTo>
                  <a:cubicBezTo>
                    <a:pt x="7376" y="4745"/>
                    <a:pt x="7728" y="4597"/>
                    <a:pt x="8057" y="4410"/>
                  </a:cubicBezTo>
                  <a:cubicBezTo>
                    <a:pt x="9788" y="3411"/>
                    <a:pt x="9788" y="1768"/>
                    <a:pt x="8033" y="769"/>
                  </a:cubicBezTo>
                  <a:cubicBezTo>
                    <a:pt x="7176" y="258"/>
                    <a:pt x="6047" y="1"/>
                    <a:pt x="4921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2705750" y="2078900"/>
              <a:ext cx="244750" cy="129100"/>
            </a:xfrm>
            <a:custGeom>
              <a:rect b="b" l="l" r="r" t="t"/>
              <a:pathLst>
                <a:path extrusionOk="0" h="5164" w="9790">
                  <a:moveTo>
                    <a:pt x="4948" y="0"/>
                  </a:moveTo>
                  <a:cubicBezTo>
                    <a:pt x="4704" y="0"/>
                    <a:pt x="4460" y="12"/>
                    <a:pt x="4218" y="36"/>
                  </a:cubicBezTo>
                  <a:cubicBezTo>
                    <a:pt x="3508" y="79"/>
                    <a:pt x="2818" y="236"/>
                    <a:pt x="2219" y="524"/>
                  </a:cubicBezTo>
                  <a:cubicBezTo>
                    <a:pt x="2060" y="588"/>
                    <a:pt x="1905" y="663"/>
                    <a:pt x="1753" y="747"/>
                  </a:cubicBezTo>
                  <a:cubicBezTo>
                    <a:pt x="0" y="1746"/>
                    <a:pt x="0" y="3387"/>
                    <a:pt x="1753" y="4385"/>
                  </a:cubicBezTo>
                  <a:cubicBezTo>
                    <a:pt x="2663" y="4918"/>
                    <a:pt x="3840" y="5163"/>
                    <a:pt x="5017" y="5163"/>
                  </a:cubicBezTo>
                  <a:cubicBezTo>
                    <a:pt x="5030" y="5163"/>
                    <a:pt x="5042" y="5163"/>
                    <a:pt x="5054" y="5163"/>
                  </a:cubicBezTo>
                  <a:cubicBezTo>
                    <a:pt x="5714" y="5163"/>
                    <a:pt x="6369" y="5049"/>
                    <a:pt x="6993" y="4830"/>
                  </a:cubicBezTo>
                  <a:cubicBezTo>
                    <a:pt x="7369" y="4742"/>
                    <a:pt x="7730" y="4592"/>
                    <a:pt x="8059" y="4385"/>
                  </a:cubicBezTo>
                  <a:cubicBezTo>
                    <a:pt x="9790" y="3387"/>
                    <a:pt x="9790" y="1744"/>
                    <a:pt x="8057" y="747"/>
                  </a:cubicBezTo>
                  <a:cubicBezTo>
                    <a:pt x="7201" y="255"/>
                    <a:pt x="6073" y="0"/>
                    <a:pt x="494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2190800" y="2376275"/>
              <a:ext cx="244775" cy="129125"/>
            </a:xfrm>
            <a:custGeom>
              <a:rect b="b" l="l" r="r" t="t"/>
              <a:pathLst>
                <a:path extrusionOk="0" h="5165" w="9791">
                  <a:moveTo>
                    <a:pt x="4920" y="0"/>
                  </a:moveTo>
                  <a:cubicBezTo>
                    <a:pt x="4677" y="0"/>
                    <a:pt x="4435" y="12"/>
                    <a:pt x="4195" y="36"/>
                  </a:cubicBezTo>
                  <a:cubicBezTo>
                    <a:pt x="3486" y="81"/>
                    <a:pt x="2797" y="235"/>
                    <a:pt x="2198" y="525"/>
                  </a:cubicBezTo>
                  <a:cubicBezTo>
                    <a:pt x="2039" y="590"/>
                    <a:pt x="1882" y="663"/>
                    <a:pt x="1732" y="747"/>
                  </a:cubicBezTo>
                  <a:cubicBezTo>
                    <a:pt x="1" y="1745"/>
                    <a:pt x="1" y="3388"/>
                    <a:pt x="1732" y="4387"/>
                  </a:cubicBezTo>
                  <a:cubicBezTo>
                    <a:pt x="2621" y="4898"/>
                    <a:pt x="3796" y="5165"/>
                    <a:pt x="4973" y="5165"/>
                  </a:cubicBezTo>
                  <a:cubicBezTo>
                    <a:pt x="5643" y="5163"/>
                    <a:pt x="6309" y="5059"/>
                    <a:pt x="6949" y="4853"/>
                  </a:cubicBezTo>
                  <a:cubicBezTo>
                    <a:pt x="7337" y="4748"/>
                    <a:pt x="7711" y="4591"/>
                    <a:pt x="8057" y="4387"/>
                  </a:cubicBezTo>
                  <a:cubicBezTo>
                    <a:pt x="9790" y="3388"/>
                    <a:pt x="9790" y="1745"/>
                    <a:pt x="8036" y="747"/>
                  </a:cubicBezTo>
                  <a:cubicBezTo>
                    <a:pt x="7177" y="254"/>
                    <a:pt x="6047" y="0"/>
                    <a:pt x="492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1675275" y="2673725"/>
              <a:ext cx="244775" cy="129100"/>
            </a:xfrm>
            <a:custGeom>
              <a:rect b="b" l="l" r="r" t="t"/>
              <a:pathLst>
                <a:path extrusionOk="0" h="5164" w="9791">
                  <a:moveTo>
                    <a:pt x="4930" y="0"/>
                  </a:moveTo>
                  <a:cubicBezTo>
                    <a:pt x="4684" y="0"/>
                    <a:pt x="4439" y="12"/>
                    <a:pt x="4197" y="37"/>
                  </a:cubicBezTo>
                  <a:cubicBezTo>
                    <a:pt x="3465" y="80"/>
                    <a:pt x="2775" y="258"/>
                    <a:pt x="2176" y="546"/>
                  </a:cubicBezTo>
                  <a:cubicBezTo>
                    <a:pt x="2026" y="591"/>
                    <a:pt x="1884" y="657"/>
                    <a:pt x="1755" y="745"/>
                  </a:cubicBezTo>
                  <a:cubicBezTo>
                    <a:pt x="0" y="1744"/>
                    <a:pt x="0" y="3387"/>
                    <a:pt x="1755" y="4386"/>
                  </a:cubicBezTo>
                  <a:cubicBezTo>
                    <a:pt x="2642" y="4897"/>
                    <a:pt x="3798" y="5163"/>
                    <a:pt x="4951" y="5163"/>
                  </a:cubicBezTo>
                  <a:cubicBezTo>
                    <a:pt x="5621" y="5163"/>
                    <a:pt x="6289" y="5058"/>
                    <a:pt x="6927" y="4852"/>
                  </a:cubicBezTo>
                  <a:cubicBezTo>
                    <a:pt x="7324" y="4751"/>
                    <a:pt x="7705" y="4594"/>
                    <a:pt x="8059" y="4386"/>
                  </a:cubicBezTo>
                  <a:cubicBezTo>
                    <a:pt x="9790" y="3387"/>
                    <a:pt x="9790" y="1744"/>
                    <a:pt x="8059" y="748"/>
                  </a:cubicBezTo>
                  <a:cubicBezTo>
                    <a:pt x="7184" y="254"/>
                    <a:pt x="6055" y="0"/>
                    <a:pt x="493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1160375" y="2971150"/>
              <a:ext cx="244725" cy="129100"/>
            </a:xfrm>
            <a:custGeom>
              <a:rect b="b" l="l" r="r" t="t"/>
              <a:pathLst>
                <a:path extrusionOk="0" h="5164" w="9789">
                  <a:moveTo>
                    <a:pt x="4912" y="0"/>
                  </a:moveTo>
                  <a:cubicBezTo>
                    <a:pt x="4665" y="0"/>
                    <a:pt x="4417" y="12"/>
                    <a:pt x="4172" y="36"/>
                  </a:cubicBezTo>
                  <a:cubicBezTo>
                    <a:pt x="3480" y="77"/>
                    <a:pt x="2802" y="249"/>
                    <a:pt x="2175" y="545"/>
                  </a:cubicBezTo>
                  <a:cubicBezTo>
                    <a:pt x="2018" y="591"/>
                    <a:pt x="1867" y="657"/>
                    <a:pt x="1732" y="745"/>
                  </a:cubicBezTo>
                  <a:cubicBezTo>
                    <a:pt x="1" y="1744"/>
                    <a:pt x="1" y="3387"/>
                    <a:pt x="1754" y="4386"/>
                  </a:cubicBezTo>
                  <a:cubicBezTo>
                    <a:pt x="2619" y="4897"/>
                    <a:pt x="3751" y="5163"/>
                    <a:pt x="4904" y="5163"/>
                  </a:cubicBezTo>
                  <a:lnTo>
                    <a:pt x="4928" y="5163"/>
                  </a:lnTo>
                  <a:cubicBezTo>
                    <a:pt x="5594" y="5163"/>
                    <a:pt x="6281" y="5073"/>
                    <a:pt x="6880" y="4873"/>
                  </a:cubicBezTo>
                  <a:cubicBezTo>
                    <a:pt x="7291" y="4762"/>
                    <a:pt x="7686" y="4598"/>
                    <a:pt x="8057" y="4386"/>
                  </a:cubicBezTo>
                  <a:cubicBezTo>
                    <a:pt x="9789" y="3387"/>
                    <a:pt x="9789" y="1746"/>
                    <a:pt x="8036" y="747"/>
                  </a:cubicBezTo>
                  <a:cubicBezTo>
                    <a:pt x="7178" y="255"/>
                    <a:pt x="6050" y="0"/>
                    <a:pt x="491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44850" y="3268575"/>
              <a:ext cx="244725" cy="129100"/>
            </a:xfrm>
            <a:custGeom>
              <a:rect b="b" l="l" r="r" t="t"/>
              <a:pathLst>
                <a:path extrusionOk="0" h="5164" w="9789">
                  <a:moveTo>
                    <a:pt x="4887" y="1"/>
                  </a:moveTo>
                  <a:cubicBezTo>
                    <a:pt x="4641" y="1"/>
                    <a:pt x="4394" y="13"/>
                    <a:pt x="4150" y="36"/>
                  </a:cubicBezTo>
                  <a:cubicBezTo>
                    <a:pt x="3442" y="103"/>
                    <a:pt x="2752" y="257"/>
                    <a:pt x="2176" y="547"/>
                  </a:cubicBezTo>
                  <a:cubicBezTo>
                    <a:pt x="2026" y="590"/>
                    <a:pt x="1882" y="657"/>
                    <a:pt x="1753" y="747"/>
                  </a:cubicBezTo>
                  <a:cubicBezTo>
                    <a:pt x="1" y="1746"/>
                    <a:pt x="1" y="3387"/>
                    <a:pt x="1753" y="4385"/>
                  </a:cubicBezTo>
                  <a:cubicBezTo>
                    <a:pt x="2619" y="4897"/>
                    <a:pt x="3774" y="5163"/>
                    <a:pt x="4885" y="5163"/>
                  </a:cubicBezTo>
                  <a:cubicBezTo>
                    <a:pt x="4900" y="5163"/>
                    <a:pt x="4915" y="5163"/>
                    <a:pt x="4930" y="5163"/>
                  </a:cubicBezTo>
                  <a:cubicBezTo>
                    <a:pt x="5581" y="5163"/>
                    <a:pt x="6231" y="5073"/>
                    <a:pt x="6859" y="4897"/>
                  </a:cubicBezTo>
                  <a:cubicBezTo>
                    <a:pt x="7278" y="4789"/>
                    <a:pt x="7681" y="4624"/>
                    <a:pt x="8057" y="4409"/>
                  </a:cubicBezTo>
                  <a:cubicBezTo>
                    <a:pt x="9788" y="3387"/>
                    <a:pt x="9788" y="1767"/>
                    <a:pt x="8057" y="747"/>
                  </a:cubicBezTo>
                  <a:cubicBezTo>
                    <a:pt x="7181" y="254"/>
                    <a:pt x="6033" y="1"/>
                    <a:pt x="488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316350" y="3332725"/>
              <a:ext cx="2930450" cy="1822275"/>
            </a:xfrm>
            <a:custGeom>
              <a:rect b="b" l="l" r="r" t="t"/>
              <a:pathLst>
                <a:path extrusionOk="0" h="72891" w="117218">
                  <a:moveTo>
                    <a:pt x="0" y="0"/>
                  </a:moveTo>
                  <a:lnTo>
                    <a:pt x="0" y="5215"/>
                  </a:lnTo>
                  <a:lnTo>
                    <a:pt x="378" y="5439"/>
                  </a:lnTo>
                  <a:lnTo>
                    <a:pt x="19021" y="16203"/>
                  </a:lnTo>
                  <a:lnTo>
                    <a:pt x="20665" y="17157"/>
                  </a:lnTo>
                  <a:lnTo>
                    <a:pt x="117218" y="72891"/>
                  </a:lnTo>
                  <a:lnTo>
                    <a:pt x="117218" y="67676"/>
                  </a:lnTo>
                  <a:lnTo>
                    <a:pt x="21996" y="12696"/>
                  </a:lnTo>
                  <a:lnTo>
                    <a:pt x="20155" y="11631"/>
                  </a:lnTo>
                  <a:lnTo>
                    <a:pt x="7791" y="4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3246825" y="2682200"/>
              <a:ext cx="4057250" cy="2472600"/>
            </a:xfrm>
            <a:custGeom>
              <a:rect b="b" l="l" r="r" t="t"/>
              <a:pathLst>
                <a:path extrusionOk="0" h="98904" w="162290">
                  <a:moveTo>
                    <a:pt x="162290" y="0"/>
                  </a:moveTo>
                  <a:lnTo>
                    <a:pt x="1" y="93699"/>
                  </a:lnTo>
                  <a:lnTo>
                    <a:pt x="1" y="98903"/>
                  </a:lnTo>
                  <a:lnTo>
                    <a:pt x="162290" y="5220"/>
                  </a:lnTo>
                  <a:lnTo>
                    <a:pt x="162290" y="0"/>
                  </a:lnTo>
                  <a:close/>
                </a:path>
              </a:pathLst>
            </a:custGeom>
            <a:solidFill>
              <a:srgbClr val="C3D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38175" y="3048750"/>
              <a:ext cx="578200" cy="436050"/>
            </a:xfrm>
            <a:custGeom>
              <a:rect b="b" l="l" r="r" t="t"/>
              <a:pathLst>
                <a:path extrusionOk="0" h="17442" w="23128">
                  <a:moveTo>
                    <a:pt x="7390" y="0"/>
                  </a:moveTo>
                  <a:cubicBezTo>
                    <a:pt x="6118" y="0"/>
                    <a:pt x="4935" y="301"/>
                    <a:pt x="3883" y="906"/>
                  </a:cubicBezTo>
                  <a:cubicBezTo>
                    <a:pt x="1398" y="2347"/>
                    <a:pt x="0" y="5322"/>
                    <a:pt x="0" y="9250"/>
                  </a:cubicBezTo>
                  <a:cubicBezTo>
                    <a:pt x="0" y="11870"/>
                    <a:pt x="621" y="14712"/>
                    <a:pt x="1731" y="17442"/>
                  </a:cubicBezTo>
                  <a:cubicBezTo>
                    <a:pt x="2552" y="16931"/>
                    <a:pt x="3130" y="16576"/>
                    <a:pt x="3130" y="16576"/>
                  </a:cubicBezTo>
                  <a:lnTo>
                    <a:pt x="3130" y="15775"/>
                  </a:lnTo>
                  <a:cubicBezTo>
                    <a:pt x="2331" y="13578"/>
                    <a:pt x="1907" y="11336"/>
                    <a:pt x="1907" y="9250"/>
                  </a:cubicBezTo>
                  <a:cubicBezTo>
                    <a:pt x="1907" y="6033"/>
                    <a:pt x="2951" y="3657"/>
                    <a:pt x="4837" y="2547"/>
                  </a:cubicBezTo>
                  <a:cubicBezTo>
                    <a:pt x="5593" y="2126"/>
                    <a:pt x="6459" y="1902"/>
                    <a:pt x="7412" y="1902"/>
                  </a:cubicBezTo>
                  <a:cubicBezTo>
                    <a:pt x="8832" y="1902"/>
                    <a:pt x="10430" y="2390"/>
                    <a:pt x="12118" y="3367"/>
                  </a:cubicBezTo>
                  <a:cubicBezTo>
                    <a:pt x="12887" y="3823"/>
                    <a:pt x="13622" y="4334"/>
                    <a:pt x="14315" y="4899"/>
                  </a:cubicBezTo>
                  <a:cubicBezTo>
                    <a:pt x="15804" y="6121"/>
                    <a:pt x="17202" y="7628"/>
                    <a:pt x="18443" y="9338"/>
                  </a:cubicBezTo>
                  <a:cubicBezTo>
                    <a:pt x="19487" y="10760"/>
                    <a:pt x="20419" y="12313"/>
                    <a:pt x="21152" y="13956"/>
                  </a:cubicBezTo>
                  <a:cubicBezTo>
                    <a:pt x="21167" y="13956"/>
                    <a:pt x="21182" y="13956"/>
                    <a:pt x="21197" y="13956"/>
                  </a:cubicBezTo>
                  <a:cubicBezTo>
                    <a:pt x="21850" y="13956"/>
                    <a:pt x="22498" y="13866"/>
                    <a:pt x="23128" y="13690"/>
                  </a:cubicBezTo>
                  <a:cubicBezTo>
                    <a:pt x="22378" y="11989"/>
                    <a:pt x="21472" y="10361"/>
                    <a:pt x="20417" y="8829"/>
                  </a:cubicBezTo>
                  <a:cubicBezTo>
                    <a:pt x="19154" y="6941"/>
                    <a:pt x="17666" y="5277"/>
                    <a:pt x="16068" y="3902"/>
                  </a:cubicBezTo>
                  <a:cubicBezTo>
                    <a:pt x="15114" y="3036"/>
                    <a:pt x="14094" y="2326"/>
                    <a:pt x="13072" y="1726"/>
                  </a:cubicBezTo>
                  <a:cubicBezTo>
                    <a:pt x="11087" y="578"/>
                    <a:pt x="9154" y="0"/>
                    <a:pt x="7390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755250" y="2753250"/>
              <a:ext cx="577150" cy="347000"/>
            </a:xfrm>
            <a:custGeom>
              <a:rect b="b" l="l" r="r" t="t"/>
              <a:pathLst>
                <a:path extrusionOk="0" h="13880" w="23086">
                  <a:moveTo>
                    <a:pt x="7394" y="1"/>
                  </a:moveTo>
                  <a:cubicBezTo>
                    <a:pt x="6122" y="1"/>
                    <a:pt x="4938" y="303"/>
                    <a:pt x="3886" y="917"/>
                  </a:cubicBezTo>
                  <a:cubicBezTo>
                    <a:pt x="1377" y="2358"/>
                    <a:pt x="1" y="5333"/>
                    <a:pt x="1" y="9261"/>
                  </a:cubicBezTo>
                  <a:cubicBezTo>
                    <a:pt x="1" y="10417"/>
                    <a:pt x="136" y="11615"/>
                    <a:pt x="379" y="12835"/>
                  </a:cubicBezTo>
                  <a:lnTo>
                    <a:pt x="2110" y="11837"/>
                  </a:lnTo>
                  <a:cubicBezTo>
                    <a:pt x="1979" y="10984"/>
                    <a:pt x="1912" y="10125"/>
                    <a:pt x="1910" y="9261"/>
                  </a:cubicBezTo>
                  <a:cubicBezTo>
                    <a:pt x="1910" y="6044"/>
                    <a:pt x="2954" y="3647"/>
                    <a:pt x="4840" y="2558"/>
                  </a:cubicBezTo>
                  <a:cubicBezTo>
                    <a:pt x="5596" y="2137"/>
                    <a:pt x="6461" y="1914"/>
                    <a:pt x="7393" y="1914"/>
                  </a:cubicBezTo>
                  <a:cubicBezTo>
                    <a:pt x="8835" y="1914"/>
                    <a:pt x="10435" y="2403"/>
                    <a:pt x="12121" y="3379"/>
                  </a:cubicBezTo>
                  <a:cubicBezTo>
                    <a:pt x="12857" y="3817"/>
                    <a:pt x="13562" y="4306"/>
                    <a:pt x="14230" y="4845"/>
                  </a:cubicBezTo>
                  <a:cubicBezTo>
                    <a:pt x="15716" y="6044"/>
                    <a:pt x="17136" y="7552"/>
                    <a:pt x="18380" y="9261"/>
                  </a:cubicBezTo>
                  <a:cubicBezTo>
                    <a:pt x="19445" y="10681"/>
                    <a:pt x="20377" y="12236"/>
                    <a:pt x="21109" y="13879"/>
                  </a:cubicBezTo>
                  <a:lnTo>
                    <a:pt x="21133" y="13879"/>
                  </a:lnTo>
                  <a:cubicBezTo>
                    <a:pt x="21799" y="13879"/>
                    <a:pt x="22486" y="13791"/>
                    <a:pt x="23085" y="13591"/>
                  </a:cubicBezTo>
                  <a:cubicBezTo>
                    <a:pt x="22338" y="11897"/>
                    <a:pt x="21432" y="10275"/>
                    <a:pt x="20377" y="8752"/>
                  </a:cubicBezTo>
                  <a:cubicBezTo>
                    <a:pt x="19088" y="6864"/>
                    <a:pt x="17581" y="5178"/>
                    <a:pt x="15983" y="3825"/>
                  </a:cubicBezTo>
                  <a:cubicBezTo>
                    <a:pt x="15050" y="3003"/>
                    <a:pt x="14073" y="2292"/>
                    <a:pt x="13074" y="1716"/>
                  </a:cubicBezTo>
                  <a:cubicBezTo>
                    <a:pt x="11090" y="581"/>
                    <a:pt x="9157" y="1"/>
                    <a:pt x="7394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1272450" y="2457775"/>
              <a:ext cx="576025" cy="345100"/>
            </a:xfrm>
            <a:custGeom>
              <a:rect b="b" l="l" r="r" t="t"/>
              <a:pathLst>
                <a:path extrusionOk="0" h="13804" w="23041">
                  <a:moveTo>
                    <a:pt x="7391" y="0"/>
                  </a:moveTo>
                  <a:cubicBezTo>
                    <a:pt x="6119" y="0"/>
                    <a:pt x="4935" y="301"/>
                    <a:pt x="3884" y="906"/>
                  </a:cubicBezTo>
                  <a:cubicBezTo>
                    <a:pt x="1375" y="2371"/>
                    <a:pt x="0" y="5322"/>
                    <a:pt x="0" y="9274"/>
                  </a:cubicBezTo>
                  <a:cubicBezTo>
                    <a:pt x="0" y="10436"/>
                    <a:pt x="119" y="11598"/>
                    <a:pt x="355" y="12736"/>
                  </a:cubicBezTo>
                  <a:lnTo>
                    <a:pt x="2110" y="11716"/>
                  </a:lnTo>
                  <a:cubicBezTo>
                    <a:pt x="1976" y="10908"/>
                    <a:pt x="1910" y="10092"/>
                    <a:pt x="1908" y="9274"/>
                  </a:cubicBezTo>
                  <a:cubicBezTo>
                    <a:pt x="1908" y="6035"/>
                    <a:pt x="2952" y="3659"/>
                    <a:pt x="4839" y="2571"/>
                  </a:cubicBezTo>
                  <a:cubicBezTo>
                    <a:pt x="5593" y="2128"/>
                    <a:pt x="6459" y="1926"/>
                    <a:pt x="7391" y="1926"/>
                  </a:cubicBezTo>
                  <a:cubicBezTo>
                    <a:pt x="8811" y="1926"/>
                    <a:pt x="10432" y="2416"/>
                    <a:pt x="12118" y="3393"/>
                  </a:cubicBezTo>
                  <a:cubicBezTo>
                    <a:pt x="12823" y="3793"/>
                    <a:pt x="13491" y="4252"/>
                    <a:pt x="14116" y="4768"/>
                  </a:cubicBezTo>
                  <a:cubicBezTo>
                    <a:pt x="15626" y="5945"/>
                    <a:pt x="17046" y="7453"/>
                    <a:pt x="18289" y="9186"/>
                  </a:cubicBezTo>
                  <a:cubicBezTo>
                    <a:pt x="19367" y="10627"/>
                    <a:pt x="20297" y="12176"/>
                    <a:pt x="21064" y="13804"/>
                  </a:cubicBezTo>
                  <a:cubicBezTo>
                    <a:pt x="21734" y="13804"/>
                    <a:pt x="22400" y="13698"/>
                    <a:pt x="23040" y="13492"/>
                  </a:cubicBezTo>
                  <a:cubicBezTo>
                    <a:pt x="22263" y="11780"/>
                    <a:pt x="21352" y="10161"/>
                    <a:pt x="20310" y="8675"/>
                  </a:cubicBezTo>
                  <a:cubicBezTo>
                    <a:pt x="19021" y="6787"/>
                    <a:pt x="17514" y="5101"/>
                    <a:pt x="15892" y="3745"/>
                  </a:cubicBezTo>
                  <a:cubicBezTo>
                    <a:pt x="14984" y="2970"/>
                    <a:pt x="14049" y="2281"/>
                    <a:pt x="13074" y="1726"/>
                  </a:cubicBezTo>
                  <a:cubicBezTo>
                    <a:pt x="11088" y="578"/>
                    <a:pt x="9154" y="0"/>
                    <a:pt x="7391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1789600" y="2162550"/>
              <a:ext cx="574925" cy="342800"/>
            </a:xfrm>
            <a:custGeom>
              <a:rect b="b" l="l" r="r" t="t"/>
              <a:pathLst>
                <a:path extrusionOk="0" h="13712" w="22997">
                  <a:moveTo>
                    <a:pt x="7389" y="0"/>
                  </a:moveTo>
                  <a:cubicBezTo>
                    <a:pt x="6119" y="0"/>
                    <a:pt x="4936" y="300"/>
                    <a:pt x="3885" y="904"/>
                  </a:cubicBezTo>
                  <a:cubicBezTo>
                    <a:pt x="1375" y="2347"/>
                    <a:pt x="0" y="5322"/>
                    <a:pt x="0" y="9272"/>
                  </a:cubicBezTo>
                  <a:cubicBezTo>
                    <a:pt x="0" y="10361"/>
                    <a:pt x="112" y="11469"/>
                    <a:pt x="311" y="12601"/>
                  </a:cubicBezTo>
                  <a:lnTo>
                    <a:pt x="2088" y="11581"/>
                  </a:lnTo>
                  <a:cubicBezTo>
                    <a:pt x="1976" y="10806"/>
                    <a:pt x="1909" y="10028"/>
                    <a:pt x="1909" y="9272"/>
                  </a:cubicBezTo>
                  <a:cubicBezTo>
                    <a:pt x="1909" y="6033"/>
                    <a:pt x="2953" y="3658"/>
                    <a:pt x="4839" y="2569"/>
                  </a:cubicBezTo>
                  <a:cubicBezTo>
                    <a:pt x="5593" y="2126"/>
                    <a:pt x="6437" y="1903"/>
                    <a:pt x="7393" y="1903"/>
                  </a:cubicBezTo>
                  <a:cubicBezTo>
                    <a:pt x="8813" y="1903"/>
                    <a:pt x="10411" y="2414"/>
                    <a:pt x="12099" y="3368"/>
                  </a:cubicBezTo>
                  <a:cubicBezTo>
                    <a:pt x="12773" y="3756"/>
                    <a:pt x="13420" y="4195"/>
                    <a:pt x="14030" y="4678"/>
                  </a:cubicBezTo>
                  <a:cubicBezTo>
                    <a:pt x="15537" y="5876"/>
                    <a:pt x="16983" y="7363"/>
                    <a:pt x="18246" y="9072"/>
                  </a:cubicBezTo>
                  <a:cubicBezTo>
                    <a:pt x="19315" y="10528"/>
                    <a:pt x="20245" y="12081"/>
                    <a:pt x="21021" y="13712"/>
                  </a:cubicBezTo>
                  <a:cubicBezTo>
                    <a:pt x="21691" y="13712"/>
                    <a:pt x="22357" y="13606"/>
                    <a:pt x="22997" y="13402"/>
                  </a:cubicBezTo>
                  <a:cubicBezTo>
                    <a:pt x="22245" y="11705"/>
                    <a:pt x="21324" y="10092"/>
                    <a:pt x="20243" y="8585"/>
                  </a:cubicBezTo>
                  <a:cubicBezTo>
                    <a:pt x="18933" y="6697"/>
                    <a:pt x="17425" y="5011"/>
                    <a:pt x="15804" y="3658"/>
                  </a:cubicBezTo>
                  <a:cubicBezTo>
                    <a:pt x="14917" y="2925"/>
                    <a:pt x="13984" y="2259"/>
                    <a:pt x="13052" y="1727"/>
                  </a:cubicBezTo>
                  <a:cubicBezTo>
                    <a:pt x="11079" y="578"/>
                    <a:pt x="9150" y="0"/>
                    <a:pt x="7389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2306725" y="1867350"/>
              <a:ext cx="573875" cy="340625"/>
            </a:xfrm>
            <a:custGeom>
              <a:rect b="b" l="l" r="r" t="t"/>
              <a:pathLst>
                <a:path extrusionOk="0" h="13625" w="22955">
                  <a:moveTo>
                    <a:pt x="7383" y="1"/>
                  </a:moveTo>
                  <a:cubicBezTo>
                    <a:pt x="6116" y="1"/>
                    <a:pt x="4937" y="301"/>
                    <a:pt x="3886" y="906"/>
                  </a:cubicBezTo>
                  <a:cubicBezTo>
                    <a:pt x="1377" y="2349"/>
                    <a:pt x="3" y="5324"/>
                    <a:pt x="3" y="9273"/>
                  </a:cubicBezTo>
                  <a:cubicBezTo>
                    <a:pt x="1" y="10345"/>
                    <a:pt x="97" y="11415"/>
                    <a:pt x="291" y="12469"/>
                  </a:cubicBezTo>
                  <a:lnTo>
                    <a:pt x="2067" y="11449"/>
                  </a:lnTo>
                  <a:cubicBezTo>
                    <a:pt x="1962" y="10728"/>
                    <a:pt x="1908" y="10002"/>
                    <a:pt x="1912" y="9273"/>
                  </a:cubicBezTo>
                  <a:cubicBezTo>
                    <a:pt x="1912" y="6032"/>
                    <a:pt x="2932" y="3657"/>
                    <a:pt x="4842" y="2570"/>
                  </a:cubicBezTo>
                  <a:cubicBezTo>
                    <a:pt x="5574" y="2126"/>
                    <a:pt x="6440" y="1904"/>
                    <a:pt x="7393" y="1904"/>
                  </a:cubicBezTo>
                  <a:cubicBezTo>
                    <a:pt x="8813" y="1904"/>
                    <a:pt x="10411" y="2392"/>
                    <a:pt x="12099" y="3369"/>
                  </a:cubicBezTo>
                  <a:cubicBezTo>
                    <a:pt x="12739" y="3732"/>
                    <a:pt x="13347" y="4149"/>
                    <a:pt x="13919" y="4613"/>
                  </a:cubicBezTo>
                  <a:cubicBezTo>
                    <a:pt x="15428" y="5766"/>
                    <a:pt x="16893" y="7276"/>
                    <a:pt x="18180" y="8986"/>
                  </a:cubicBezTo>
                  <a:cubicBezTo>
                    <a:pt x="19267" y="10433"/>
                    <a:pt x="20203" y="11988"/>
                    <a:pt x="20978" y="13625"/>
                  </a:cubicBezTo>
                  <a:cubicBezTo>
                    <a:pt x="20985" y="13625"/>
                    <a:pt x="20991" y="13625"/>
                    <a:pt x="20997" y="13625"/>
                  </a:cubicBezTo>
                  <a:cubicBezTo>
                    <a:pt x="21663" y="13625"/>
                    <a:pt x="22325" y="13513"/>
                    <a:pt x="22954" y="13292"/>
                  </a:cubicBezTo>
                  <a:cubicBezTo>
                    <a:pt x="22181" y="11608"/>
                    <a:pt x="21253" y="10004"/>
                    <a:pt x="20179" y="8496"/>
                  </a:cubicBezTo>
                  <a:cubicBezTo>
                    <a:pt x="18848" y="6610"/>
                    <a:pt x="17338" y="4946"/>
                    <a:pt x="15695" y="3590"/>
                  </a:cubicBezTo>
                  <a:cubicBezTo>
                    <a:pt x="14870" y="2897"/>
                    <a:pt x="13985" y="2272"/>
                    <a:pt x="13053" y="1726"/>
                  </a:cubicBezTo>
                  <a:cubicBezTo>
                    <a:pt x="11067" y="579"/>
                    <a:pt x="9141" y="1"/>
                    <a:pt x="7383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823325" y="1572150"/>
              <a:ext cx="573275" cy="338375"/>
            </a:xfrm>
            <a:custGeom>
              <a:rect b="b" l="l" r="r" t="t"/>
              <a:pathLst>
                <a:path extrusionOk="0" h="13535" w="22931">
                  <a:moveTo>
                    <a:pt x="7391" y="1"/>
                  </a:moveTo>
                  <a:cubicBezTo>
                    <a:pt x="6120" y="1"/>
                    <a:pt x="4937" y="301"/>
                    <a:pt x="3886" y="905"/>
                  </a:cubicBezTo>
                  <a:cubicBezTo>
                    <a:pt x="1378" y="2348"/>
                    <a:pt x="3" y="5323"/>
                    <a:pt x="3" y="9251"/>
                  </a:cubicBezTo>
                  <a:cubicBezTo>
                    <a:pt x="1" y="10293"/>
                    <a:pt x="98" y="11335"/>
                    <a:pt x="291" y="12359"/>
                  </a:cubicBezTo>
                  <a:lnTo>
                    <a:pt x="2067" y="11339"/>
                  </a:lnTo>
                  <a:cubicBezTo>
                    <a:pt x="1960" y="10647"/>
                    <a:pt x="1908" y="9949"/>
                    <a:pt x="1912" y="9251"/>
                  </a:cubicBezTo>
                  <a:cubicBezTo>
                    <a:pt x="1912" y="6034"/>
                    <a:pt x="2954" y="3637"/>
                    <a:pt x="4842" y="2548"/>
                  </a:cubicBezTo>
                  <a:cubicBezTo>
                    <a:pt x="5596" y="2127"/>
                    <a:pt x="6461" y="1904"/>
                    <a:pt x="7394" y="1904"/>
                  </a:cubicBezTo>
                  <a:cubicBezTo>
                    <a:pt x="8837" y="1904"/>
                    <a:pt x="10435" y="2393"/>
                    <a:pt x="12121" y="3368"/>
                  </a:cubicBezTo>
                  <a:cubicBezTo>
                    <a:pt x="12699" y="3701"/>
                    <a:pt x="13277" y="4101"/>
                    <a:pt x="13852" y="4524"/>
                  </a:cubicBezTo>
                  <a:cubicBezTo>
                    <a:pt x="15384" y="5699"/>
                    <a:pt x="16827" y="7187"/>
                    <a:pt x="18137" y="8897"/>
                  </a:cubicBezTo>
                  <a:cubicBezTo>
                    <a:pt x="19222" y="10351"/>
                    <a:pt x="20165" y="11904"/>
                    <a:pt x="20955" y="13534"/>
                  </a:cubicBezTo>
                  <a:cubicBezTo>
                    <a:pt x="21644" y="13513"/>
                    <a:pt x="22332" y="13401"/>
                    <a:pt x="22931" y="13201"/>
                  </a:cubicBezTo>
                  <a:cubicBezTo>
                    <a:pt x="22158" y="11504"/>
                    <a:pt x="21213" y="9891"/>
                    <a:pt x="20111" y="8386"/>
                  </a:cubicBezTo>
                  <a:cubicBezTo>
                    <a:pt x="18779" y="6500"/>
                    <a:pt x="17271" y="4857"/>
                    <a:pt x="15628" y="3525"/>
                  </a:cubicBezTo>
                  <a:cubicBezTo>
                    <a:pt x="14827" y="2857"/>
                    <a:pt x="13975" y="2256"/>
                    <a:pt x="13075" y="1727"/>
                  </a:cubicBezTo>
                  <a:cubicBezTo>
                    <a:pt x="11089" y="579"/>
                    <a:pt x="9155" y="1"/>
                    <a:pt x="7391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40575" y="1276700"/>
              <a:ext cx="571500" cy="336400"/>
            </a:xfrm>
            <a:custGeom>
              <a:rect b="b" l="l" r="r" t="t"/>
              <a:pathLst>
                <a:path extrusionOk="0" h="13456" w="22860">
                  <a:moveTo>
                    <a:pt x="7391" y="1"/>
                  </a:moveTo>
                  <a:cubicBezTo>
                    <a:pt x="6119" y="1"/>
                    <a:pt x="4935" y="303"/>
                    <a:pt x="3884" y="916"/>
                  </a:cubicBezTo>
                  <a:cubicBezTo>
                    <a:pt x="1375" y="2360"/>
                    <a:pt x="1" y="5311"/>
                    <a:pt x="1" y="9263"/>
                  </a:cubicBezTo>
                  <a:cubicBezTo>
                    <a:pt x="3" y="10274"/>
                    <a:pt x="91" y="11284"/>
                    <a:pt x="265" y="12280"/>
                  </a:cubicBezTo>
                  <a:lnTo>
                    <a:pt x="2041" y="11237"/>
                  </a:lnTo>
                  <a:cubicBezTo>
                    <a:pt x="1953" y="10582"/>
                    <a:pt x="1908" y="9922"/>
                    <a:pt x="1908" y="9263"/>
                  </a:cubicBezTo>
                  <a:cubicBezTo>
                    <a:pt x="1908" y="6022"/>
                    <a:pt x="2950" y="3646"/>
                    <a:pt x="4838" y="2559"/>
                  </a:cubicBezTo>
                  <a:cubicBezTo>
                    <a:pt x="5592" y="2115"/>
                    <a:pt x="6457" y="1915"/>
                    <a:pt x="7389" y="1915"/>
                  </a:cubicBezTo>
                  <a:cubicBezTo>
                    <a:pt x="8811" y="1915"/>
                    <a:pt x="10431" y="2403"/>
                    <a:pt x="12119" y="3380"/>
                  </a:cubicBezTo>
                  <a:cubicBezTo>
                    <a:pt x="12673" y="3689"/>
                    <a:pt x="13227" y="4067"/>
                    <a:pt x="13760" y="4467"/>
                  </a:cubicBezTo>
                  <a:cubicBezTo>
                    <a:pt x="15291" y="5622"/>
                    <a:pt x="16756" y="7108"/>
                    <a:pt x="18045" y="8816"/>
                  </a:cubicBezTo>
                  <a:cubicBezTo>
                    <a:pt x="19151" y="10264"/>
                    <a:pt x="20109" y="11819"/>
                    <a:pt x="20908" y="13455"/>
                  </a:cubicBezTo>
                  <a:cubicBezTo>
                    <a:pt x="21595" y="13434"/>
                    <a:pt x="22261" y="13322"/>
                    <a:pt x="22860" y="13122"/>
                  </a:cubicBezTo>
                  <a:cubicBezTo>
                    <a:pt x="22108" y="11413"/>
                    <a:pt x="21152" y="9793"/>
                    <a:pt x="20064" y="8307"/>
                  </a:cubicBezTo>
                  <a:cubicBezTo>
                    <a:pt x="18734" y="6443"/>
                    <a:pt x="17179" y="4776"/>
                    <a:pt x="15538" y="3446"/>
                  </a:cubicBezTo>
                  <a:cubicBezTo>
                    <a:pt x="14767" y="2800"/>
                    <a:pt x="13942" y="2222"/>
                    <a:pt x="13072" y="1715"/>
                  </a:cubicBezTo>
                  <a:cubicBezTo>
                    <a:pt x="11087" y="581"/>
                    <a:pt x="9154" y="1"/>
                    <a:pt x="7391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857725" y="981200"/>
              <a:ext cx="570425" cy="333950"/>
            </a:xfrm>
            <a:custGeom>
              <a:rect b="b" l="l" r="r" t="t"/>
              <a:pathLst>
                <a:path extrusionOk="0" h="13358" w="22817">
                  <a:moveTo>
                    <a:pt x="7390" y="0"/>
                  </a:moveTo>
                  <a:cubicBezTo>
                    <a:pt x="6120" y="0"/>
                    <a:pt x="4936" y="301"/>
                    <a:pt x="3884" y="906"/>
                  </a:cubicBezTo>
                  <a:cubicBezTo>
                    <a:pt x="1377" y="2371"/>
                    <a:pt x="0" y="5322"/>
                    <a:pt x="0" y="9274"/>
                  </a:cubicBezTo>
                  <a:cubicBezTo>
                    <a:pt x="0" y="10206"/>
                    <a:pt x="88" y="11183"/>
                    <a:pt x="245" y="12159"/>
                  </a:cubicBezTo>
                  <a:lnTo>
                    <a:pt x="2041" y="11117"/>
                  </a:lnTo>
                  <a:cubicBezTo>
                    <a:pt x="1955" y="10507"/>
                    <a:pt x="1910" y="9890"/>
                    <a:pt x="1910" y="9274"/>
                  </a:cubicBezTo>
                  <a:cubicBezTo>
                    <a:pt x="1910" y="6033"/>
                    <a:pt x="2952" y="3658"/>
                    <a:pt x="4839" y="2571"/>
                  </a:cubicBezTo>
                  <a:cubicBezTo>
                    <a:pt x="5593" y="2126"/>
                    <a:pt x="6459" y="1926"/>
                    <a:pt x="7391" y="1926"/>
                  </a:cubicBezTo>
                  <a:cubicBezTo>
                    <a:pt x="8813" y="1926"/>
                    <a:pt x="10432" y="2414"/>
                    <a:pt x="12097" y="3391"/>
                  </a:cubicBezTo>
                  <a:cubicBezTo>
                    <a:pt x="12634" y="3703"/>
                    <a:pt x="13152" y="4044"/>
                    <a:pt x="13652" y="4411"/>
                  </a:cubicBezTo>
                  <a:cubicBezTo>
                    <a:pt x="15205" y="5543"/>
                    <a:pt x="16670" y="7030"/>
                    <a:pt x="17956" y="8739"/>
                  </a:cubicBezTo>
                  <a:cubicBezTo>
                    <a:pt x="19067" y="10137"/>
                    <a:pt x="20044" y="11714"/>
                    <a:pt x="20843" y="13357"/>
                  </a:cubicBezTo>
                  <a:cubicBezTo>
                    <a:pt x="21513" y="13340"/>
                    <a:pt x="22179" y="13226"/>
                    <a:pt x="22817" y="13024"/>
                  </a:cubicBezTo>
                  <a:cubicBezTo>
                    <a:pt x="22050" y="11332"/>
                    <a:pt x="21105" y="9723"/>
                    <a:pt x="19999" y="8228"/>
                  </a:cubicBezTo>
                  <a:cubicBezTo>
                    <a:pt x="18646" y="6342"/>
                    <a:pt x="17091" y="4699"/>
                    <a:pt x="15448" y="3370"/>
                  </a:cubicBezTo>
                  <a:cubicBezTo>
                    <a:pt x="14672" y="2749"/>
                    <a:pt x="13873" y="2193"/>
                    <a:pt x="13053" y="1727"/>
                  </a:cubicBezTo>
                  <a:cubicBezTo>
                    <a:pt x="11079" y="579"/>
                    <a:pt x="9151" y="0"/>
                    <a:pt x="7390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1057350" y="1678425"/>
              <a:ext cx="5280650" cy="3049425"/>
            </a:xfrm>
            <a:custGeom>
              <a:rect b="b" l="l" r="r" t="t"/>
              <a:pathLst>
                <a:path extrusionOk="0" fill="none" h="121977" w="211226">
                  <a:moveTo>
                    <a:pt x="117879" y="1839"/>
                  </a:moveTo>
                  <a:lnTo>
                    <a:pt x="3185" y="68056"/>
                  </a:lnTo>
                  <a:cubicBezTo>
                    <a:pt x="0" y="69894"/>
                    <a:pt x="0" y="72878"/>
                    <a:pt x="3185" y="74718"/>
                  </a:cubicBezTo>
                  <a:lnTo>
                    <a:pt x="81768" y="120136"/>
                  </a:lnTo>
                  <a:cubicBezTo>
                    <a:pt x="84951" y="121977"/>
                    <a:pt x="90114" y="121977"/>
                    <a:pt x="93299" y="120138"/>
                  </a:cubicBezTo>
                  <a:lnTo>
                    <a:pt x="208040" y="53893"/>
                  </a:lnTo>
                  <a:cubicBezTo>
                    <a:pt x="211225" y="52055"/>
                    <a:pt x="211225" y="49073"/>
                    <a:pt x="208040" y="47235"/>
                  </a:cubicBezTo>
                  <a:lnTo>
                    <a:pt x="129413" y="1839"/>
                  </a:lnTo>
                  <a:cubicBezTo>
                    <a:pt x="126228" y="0"/>
                    <a:pt x="121064" y="0"/>
                    <a:pt x="117879" y="183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923125" y="1771250"/>
              <a:ext cx="2254050" cy="1301400"/>
            </a:xfrm>
            <a:custGeom>
              <a:rect b="b" l="l" r="r" t="t"/>
              <a:pathLst>
                <a:path extrusionOk="0" fill="none" h="52056" w="90162">
                  <a:moveTo>
                    <a:pt x="0" y="1"/>
                  </a:moveTo>
                  <a:lnTo>
                    <a:pt x="90162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97700" y="1901425"/>
              <a:ext cx="2254000" cy="1301375"/>
            </a:xfrm>
            <a:custGeom>
              <a:rect b="b" l="l" r="r" t="t"/>
              <a:pathLst>
                <a:path extrusionOk="0" fill="none" h="52055" w="90160">
                  <a:moveTo>
                    <a:pt x="1" y="0"/>
                  </a:moveTo>
                  <a:lnTo>
                    <a:pt x="90160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472250" y="2031575"/>
              <a:ext cx="2254050" cy="1301375"/>
            </a:xfrm>
            <a:custGeom>
              <a:rect b="b" l="l" r="r" t="t"/>
              <a:pathLst>
                <a:path extrusionOk="0" fill="none" h="52055" w="90162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246775" y="2161775"/>
              <a:ext cx="2254050" cy="1301350"/>
            </a:xfrm>
            <a:custGeom>
              <a:rect b="b" l="l" r="r" t="t"/>
              <a:pathLst>
                <a:path extrusionOk="0" fill="none" h="52054" w="90162">
                  <a:moveTo>
                    <a:pt x="1" y="1"/>
                  </a:moveTo>
                  <a:lnTo>
                    <a:pt x="90162" y="52053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021375" y="2291950"/>
              <a:ext cx="2253975" cy="1301375"/>
            </a:xfrm>
            <a:custGeom>
              <a:rect b="b" l="l" r="r" t="t"/>
              <a:pathLst>
                <a:path extrusionOk="0" fill="none" h="52055" w="90159">
                  <a:moveTo>
                    <a:pt x="0" y="0"/>
                  </a:moveTo>
                  <a:lnTo>
                    <a:pt x="90159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795900" y="2422100"/>
              <a:ext cx="2254050" cy="1301375"/>
            </a:xfrm>
            <a:custGeom>
              <a:rect b="b" l="l" r="r" t="t"/>
              <a:pathLst>
                <a:path extrusionOk="0" fill="none" h="52055" w="90162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0425" y="2552250"/>
              <a:ext cx="2254050" cy="1301400"/>
            </a:xfrm>
            <a:custGeom>
              <a:rect b="b" l="l" r="r" t="t"/>
              <a:pathLst>
                <a:path extrusionOk="0" fill="none" h="52056" w="90162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345025" y="2682425"/>
              <a:ext cx="2254050" cy="1301375"/>
            </a:xfrm>
            <a:custGeom>
              <a:rect b="b" l="l" r="r" t="t"/>
              <a:pathLst>
                <a:path extrusionOk="0" fill="none" h="52055" w="90162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119550" y="2812575"/>
              <a:ext cx="2254050" cy="1301375"/>
            </a:xfrm>
            <a:custGeom>
              <a:rect b="b" l="l" r="r" t="t"/>
              <a:pathLst>
                <a:path extrusionOk="0" fill="none" h="52055" w="90162">
                  <a:moveTo>
                    <a:pt x="0" y="0"/>
                  </a:moveTo>
                  <a:lnTo>
                    <a:pt x="90162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1894075" y="2942725"/>
              <a:ext cx="2254050" cy="1301400"/>
            </a:xfrm>
            <a:custGeom>
              <a:rect b="b" l="l" r="r" t="t"/>
              <a:pathLst>
                <a:path extrusionOk="0" fill="none" h="52056" w="90162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668675" y="3072950"/>
              <a:ext cx="2254000" cy="1301325"/>
            </a:xfrm>
            <a:custGeom>
              <a:rect b="b" l="l" r="r" t="t"/>
              <a:pathLst>
                <a:path extrusionOk="0" fill="none" h="52053" w="90160">
                  <a:moveTo>
                    <a:pt x="0" y="0"/>
                  </a:moveTo>
                  <a:lnTo>
                    <a:pt x="90159" y="52052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443200" y="3203100"/>
              <a:ext cx="2254050" cy="1301325"/>
            </a:xfrm>
            <a:custGeom>
              <a:rect b="b" l="l" r="r" t="t"/>
              <a:pathLst>
                <a:path extrusionOk="0" fill="none" h="52053" w="90162">
                  <a:moveTo>
                    <a:pt x="0" y="0"/>
                  </a:moveTo>
                  <a:lnTo>
                    <a:pt x="90162" y="52053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217725" y="3333250"/>
              <a:ext cx="2254050" cy="1301400"/>
            </a:xfrm>
            <a:custGeom>
              <a:rect b="b" l="l" r="r" t="t"/>
              <a:pathLst>
                <a:path extrusionOk="0" fill="none" h="52056" w="90162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4424850" y="1410050"/>
              <a:ext cx="2376650" cy="1373550"/>
            </a:xfrm>
            <a:custGeom>
              <a:rect b="b" l="l" r="r" t="t"/>
              <a:pathLst>
                <a:path extrusionOk="0" fill="none" h="54942" w="95066">
                  <a:moveTo>
                    <a:pt x="2486" y="1442"/>
                  </a:moveTo>
                  <a:cubicBezTo>
                    <a:pt x="4973" y="0"/>
                    <a:pt x="9142" y="76"/>
                    <a:pt x="11796" y="1607"/>
                  </a:cubicBezTo>
                  <a:lnTo>
                    <a:pt x="92333" y="48120"/>
                  </a:lnTo>
                  <a:cubicBezTo>
                    <a:pt x="94988" y="49654"/>
                    <a:pt x="95065" y="52063"/>
                    <a:pt x="92505" y="53502"/>
                  </a:cubicBezTo>
                  <a:cubicBezTo>
                    <a:pt x="89945" y="54942"/>
                    <a:pt x="85720" y="54864"/>
                    <a:pt x="83070" y="53329"/>
                  </a:cubicBezTo>
                  <a:lnTo>
                    <a:pt x="2784" y="6833"/>
                  </a:lnTo>
                  <a:cubicBezTo>
                    <a:pt x="132" y="5295"/>
                    <a:pt x="1" y="2883"/>
                    <a:pt x="2486" y="144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ACAF9"/>
              </a:solidFill>
              <a:prstDash val="solid"/>
              <a:miter lim="21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2948725" y="3333425"/>
              <a:ext cx="636525" cy="750025"/>
            </a:xfrm>
            <a:custGeom>
              <a:rect b="b" l="l" r="r" t="t"/>
              <a:pathLst>
                <a:path extrusionOk="0" h="30001" w="25461">
                  <a:moveTo>
                    <a:pt x="16205" y="0"/>
                  </a:moveTo>
                  <a:lnTo>
                    <a:pt x="0" y="11918"/>
                  </a:lnTo>
                  <a:lnTo>
                    <a:pt x="25460" y="30001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190975" y="3333375"/>
              <a:ext cx="394275" cy="750075"/>
            </a:xfrm>
            <a:custGeom>
              <a:rect b="b" l="l" r="r" t="t"/>
              <a:pathLst>
                <a:path extrusionOk="0" h="30003" w="15771">
                  <a:moveTo>
                    <a:pt x="6515" y="0"/>
                  </a:moveTo>
                  <a:lnTo>
                    <a:pt x="1" y="4792"/>
                  </a:lnTo>
                  <a:lnTo>
                    <a:pt x="15770" y="30003"/>
                  </a:lnTo>
                  <a:lnTo>
                    <a:pt x="6515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18825" y="3874725"/>
              <a:ext cx="166425" cy="208725"/>
            </a:xfrm>
            <a:custGeom>
              <a:rect b="b" l="l" r="r" t="t"/>
              <a:pathLst>
                <a:path extrusionOk="0" h="8349" w="6657">
                  <a:moveTo>
                    <a:pt x="4081" y="0"/>
                  </a:moveTo>
                  <a:lnTo>
                    <a:pt x="3984" y="2408"/>
                  </a:lnTo>
                  <a:lnTo>
                    <a:pt x="2657" y="1287"/>
                  </a:lnTo>
                  <a:lnTo>
                    <a:pt x="2921" y="3235"/>
                  </a:lnTo>
                  <a:lnTo>
                    <a:pt x="1166" y="2539"/>
                  </a:lnTo>
                  <a:lnTo>
                    <a:pt x="1832" y="4004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6656" y="8349"/>
                  </a:lnTo>
                  <a:lnTo>
                    <a:pt x="4081" y="0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1187025" y="884200"/>
              <a:ext cx="2166850" cy="2755950"/>
            </a:xfrm>
            <a:custGeom>
              <a:rect b="b" l="l" r="r" t="t"/>
              <a:pathLst>
                <a:path extrusionOk="0" h="110238" w="86674">
                  <a:moveTo>
                    <a:pt x="15845" y="1"/>
                  </a:moveTo>
                  <a:lnTo>
                    <a:pt x="15903" y="82"/>
                  </a:lnTo>
                  <a:lnTo>
                    <a:pt x="15903" y="82"/>
                  </a:lnTo>
                  <a:cubicBezTo>
                    <a:pt x="15885" y="54"/>
                    <a:pt x="15866" y="27"/>
                    <a:pt x="15845" y="1"/>
                  </a:cubicBezTo>
                  <a:close/>
                  <a:moveTo>
                    <a:pt x="15903" y="82"/>
                  </a:moveTo>
                  <a:cubicBezTo>
                    <a:pt x="17806" y="2974"/>
                    <a:pt x="5698" y="12869"/>
                    <a:pt x="1258" y="12869"/>
                  </a:cubicBezTo>
                  <a:cubicBezTo>
                    <a:pt x="707" y="12869"/>
                    <a:pt x="274" y="12716"/>
                    <a:pt x="0" y="12379"/>
                  </a:cubicBezTo>
                  <a:lnTo>
                    <a:pt x="0" y="12379"/>
                  </a:lnTo>
                  <a:lnTo>
                    <a:pt x="3583" y="17338"/>
                  </a:lnTo>
                  <a:lnTo>
                    <a:pt x="70479" y="109877"/>
                  </a:lnTo>
                  <a:cubicBezTo>
                    <a:pt x="71127" y="110121"/>
                    <a:pt x="71867" y="110238"/>
                    <a:pt x="72665" y="110238"/>
                  </a:cubicBezTo>
                  <a:cubicBezTo>
                    <a:pt x="75571" y="110238"/>
                    <a:pt x="79254" y="108693"/>
                    <a:pt x="82122" y="106146"/>
                  </a:cubicBezTo>
                  <a:cubicBezTo>
                    <a:pt x="84528" y="104020"/>
                    <a:pt x="86366" y="101180"/>
                    <a:pt x="86673" y="97967"/>
                  </a:cubicBezTo>
                  <a:lnTo>
                    <a:pt x="19281" y="4739"/>
                  </a:lnTo>
                  <a:lnTo>
                    <a:pt x="17395" y="2151"/>
                  </a:lnTo>
                  <a:lnTo>
                    <a:pt x="15903" y="82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1513600" y="937950"/>
              <a:ext cx="1840275" cy="2599900"/>
            </a:xfrm>
            <a:custGeom>
              <a:rect b="b" l="l" r="r" t="t"/>
              <a:pathLst>
                <a:path extrusionOk="0" h="103996" w="73611">
                  <a:moveTo>
                    <a:pt x="4335" y="1"/>
                  </a:moveTo>
                  <a:lnTo>
                    <a:pt x="0" y="7282"/>
                  </a:lnTo>
                  <a:lnTo>
                    <a:pt x="69059" y="103996"/>
                  </a:lnTo>
                  <a:cubicBezTo>
                    <a:pt x="71465" y="101870"/>
                    <a:pt x="73303" y="99030"/>
                    <a:pt x="73610" y="95817"/>
                  </a:cubicBezTo>
                  <a:lnTo>
                    <a:pt x="6218" y="2589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1334250" y="1088350"/>
              <a:ext cx="510250" cy="441125"/>
            </a:xfrm>
            <a:custGeom>
              <a:rect b="b" l="l" r="r" t="t"/>
              <a:pathLst>
                <a:path extrusionOk="0" h="17645" w="20410">
                  <a:moveTo>
                    <a:pt x="15897" y="1"/>
                  </a:moveTo>
                  <a:lnTo>
                    <a:pt x="15957" y="85"/>
                  </a:lnTo>
                  <a:lnTo>
                    <a:pt x="15957" y="85"/>
                  </a:lnTo>
                  <a:cubicBezTo>
                    <a:pt x="15941" y="54"/>
                    <a:pt x="15920" y="26"/>
                    <a:pt x="15897" y="1"/>
                  </a:cubicBezTo>
                  <a:close/>
                  <a:moveTo>
                    <a:pt x="15957" y="85"/>
                  </a:moveTo>
                  <a:cubicBezTo>
                    <a:pt x="15967" y="104"/>
                    <a:pt x="15976" y="124"/>
                    <a:pt x="15982" y="145"/>
                  </a:cubicBezTo>
                  <a:lnTo>
                    <a:pt x="15991" y="160"/>
                  </a:lnTo>
                  <a:cubicBezTo>
                    <a:pt x="16762" y="1577"/>
                    <a:pt x="14500" y="4496"/>
                    <a:pt x="11436" y="7164"/>
                  </a:cubicBezTo>
                  <a:cubicBezTo>
                    <a:pt x="8021" y="10143"/>
                    <a:pt x="3602" y="12827"/>
                    <a:pt x="1279" y="12827"/>
                  </a:cubicBezTo>
                  <a:cubicBezTo>
                    <a:pt x="714" y="12827"/>
                    <a:pt x="273" y="12668"/>
                    <a:pt x="1" y="12316"/>
                  </a:cubicBezTo>
                  <a:lnTo>
                    <a:pt x="1" y="12316"/>
                  </a:lnTo>
                  <a:lnTo>
                    <a:pt x="918" y="13586"/>
                  </a:lnTo>
                  <a:lnTo>
                    <a:pt x="3461" y="17134"/>
                  </a:lnTo>
                  <a:cubicBezTo>
                    <a:pt x="3733" y="17486"/>
                    <a:pt x="4174" y="17645"/>
                    <a:pt x="4738" y="17645"/>
                  </a:cubicBezTo>
                  <a:cubicBezTo>
                    <a:pt x="7059" y="17645"/>
                    <a:pt x="11469" y="14959"/>
                    <a:pt x="14883" y="11979"/>
                  </a:cubicBezTo>
                  <a:cubicBezTo>
                    <a:pt x="18085" y="9200"/>
                    <a:pt x="20409" y="6165"/>
                    <a:pt x="19359" y="4805"/>
                  </a:cubicBezTo>
                  <a:lnTo>
                    <a:pt x="15957" y="85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1268525" y="998525"/>
              <a:ext cx="538725" cy="440850"/>
            </a:xfrm>
            <a:custGeom>
              <a:rect b="b" l="l" r="r" t="t"/>
              <a:pathLst>
                <a:path extrusionOk="0" h="17634" w="21549">
                  <a:moveTo>
                    <a:pt x="15894" y="1"/>
                  </a:moveTo>
                  <a:lnTo>
                    <a:pt x="15939" y="62"/>
                  </a:lnTo>
                  <a:lnTo>
                    <a:pt x="15939" y="62"/>
                  </a:lnTo>
                  <a:cubicBezTo>
                    <a:pt x="15925" y="41"/>
                    <a:pt x="15910" y="21"/>
                    <a:pt x="15894" y="1"/>
                  </a:cubicBezTo>
                  <a:close/>
                  <a:moveTo>
                    <a:pt x="15939" y="62"/>
                  </a:moveTo>
                  <a:cubicBezTo>
                    <a:pt x="17892" y="2944"/>
                    <a:pt x="5739" y="12832"/>
                    <a:pt x="1281" y="12832"/>
                  </a:cubicBezTo>
                  <a:cubicBezTo>
                    <a:pt x="716" y="12832"/>
                    <a:pt x="274" y="12673"/>
                    <a:pt x="1" y="12320"/>
                  </a:cubicBezTo>
                  <a:lnTo>
                    <a:pt x="1" y="12320"/>
                  </a:lnTo>
                  <a:lnTo>
                    <a:pt x="3482" y="17121"/>
                  </a:lnTo>
                  <a:cubicBezTo>
                    <a:pt x="3756" y="17474"/>
                    <a:pt x="4198" y="17633"/>
                    <a:pt x="4764" y="17633"/>
                  </a:cubicBezTo>
                  <a:cubicBezTo>
                    <a:pt x="9254" y="17633"/>
                    <a:pt x="21549" y="7601"/>
                    <a:pt x="19378" y="4801"/>
                  </a:cubicBezTo>
                  <a:lnTo>
                    <a:pt x="15939" y="62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1187025" y="884200"/>
              <a:ext cx="536875" cy="442100"/>
            </a:xfrm>
            <a:custGeom>
              <a:rect b="b" l="l" r="r" t="t"/>
              <a:pathLst>
                <a:path extrusionOk="0" h="17684" w="21475">
                  <a:moveTo>
                    <a:pt x="15845" y="1"/>
                  </a:moveTo>
                  <a:lnTo>
                    <a:pt x="15900" y="77"/>
                  </a:lnTo>
                  <a:lnTo>
                    <a:pt x="15900" y="77"/>
                  </a:lnTo>
                  <a:cubicBezTo>
                    <a:pt x="15883" y="51"/>
                    <a:pt x="15864" y="26"/>
                    <a:pt x="15845" y="1"/>
                  </a:cubicBezTo>
                  <a:close/>
                  <a:moveTo>
                    <a:pt x="15900" y="77"/>
                  </a:moveTo>
                  <a:lnTo>
                    <a:pt x="15900" y="77"/>
                  </a:lnTo>
                  <a:cubicBezTo>
                    <a:pt x="17820" y="2962"/>
                    <a:pt x="5701" y="12869"/>
                    <a:pt x="1258" y="12869"/>
                  </a:cubicBezTo>
                  <a:cubicBezTo>
                    <a:pt x="707" y="12869"/>
                    <a:pt x="274" y="12716"/>
                    <a:pt x="0" y="12379"/>
                  </a:cubicBezTo>
                  <a:lnTo>
                    <a:pt x="0" y="12379"/>
                  </a:lnTo>
                  <a:lnTo>
                    <a:pt x="3424" y="17177"/>
                  </a:lnTo>
                  <a:cubicBezTo>
                    <a:pt x="3469" y="17237"/>
                    <a:pt x="3523" y="17291"/>
                    <a:pt x="3583" y="17338"/>
                  </a:cubicBezTo>
                  <a:cubicBezTo>
                    <a:pt x="3854" y="17574"/>
                    <a:pt x="4233" y="17683"/>
                    <a:pt x="4696" y="17683"/>
                  </a:cubicBezTo>
                  <a:cubicBezTo>
                    <a:pt x="9173" y="17683"/>
                    <a:pt x="21475" y="7528"/>
                    <a:pt x="19281" y="4739"/>
                  </a:cubicBezTo>
                  <a:lnTo>
                    <a:pt x="15900" y="77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1459425" y="884200"/>
              <a:ext cx="385075" cy="503700"/>
            </a:xfrm>
            <a:custGeom>
              <a:rect b="b" l="l" r="r" t="t"/>
              <a:pathLst>
                <a:path extrusionOk="0" h="20148" w="15403">
                  <a:moveTo>
                    <a:pt x="4949" y="1"/>
                  </a:moveTo>
                  <a:lnTo>
                    <a:pt x="0" y="6352"/>
                  </a:lnTo>
                  <a:lnTo>
                    <a:pt x="559" y="7129"/>
                  </a:lnTo>
                  <a:lnTo>
                    <a:pt x="3836" y="11706"/>
                  </a:lnTo>
                  <a:lnTo>
                    <a:pt x="3984" y="11915"/>
                  </a:lnTo>
                  <a:lnTo>
                    <a:pt x="6429" y="15330"/>
                  </a:lnTo>
                  <a:lnTo>
                    <a:pt x="7292" y="16539"/>
                  </a:lnTo>
                  <a:lnTo>
                    <a:pt x="9876" y="20147"/>
                  </a:lnTo>
                  <a:cubicBezTo>
                    <a:pt x="13078" y="17368"/>
                    <a:pt x="15402" y="14333"/>
                    <a:pt x="14352" y="12971"/>
                  </a:cubicBezTo>
                  <a:lnTo>
                    <a:pt x="11740" y="9382"/>
                  </a:lnTo>
                  <a:lnTo>
                    <a:pt x="10984" y="8326"/>
                  </a:lnTo>
                  <a:lnTo>
                    <a:pt x="10975" y="8311"/>
                  </a:lnTo>
                  <a:lnTo>
                    <a:pt x="8394" y="4754"/>
                  </a:lnTo>
                  <a:lnTo>
                    <a:pt x="8276" y="4589"/>
                  </a:lnTo>
                  <a:lnTo>
                    <a:pt x="4949" y="1"/>
                  </a:lnTo>
                  <a:close/>
                </a:path>
              </a:pathLst>
            </a:custGeom>
            <a:solidFill>
              <a:srgbClr val="959EC4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745150" y="344850"/>
              <a:ext cx="864375" cy="861100"/>
            </a:xfrm>
            <a:custGeom>
              <a:rect b="b" l="l" r="r" t="t"/>
              <a:pathLst>
                <a:path extrusionOk="0" h="34444" w="34575">
                  <a:moveTo>
                    <a:pt x="15558" y="0"/>
                  </a:moveTo>
                  <a:cubicBezTo>
                    <a:pt x="14815" y="0"/>
                    <a:pt x="14024" y="137"/>
                    <a:pt x="13212" y="387"/>
                  </a:cubicBezTo>
                  <a:cubicBezTo>
                    <a:pt x="7129" y="2214"/>
                    <a:pt x="1" y="10342"/>
                    <a:pt x="3639" y="14586"/>
                  </a:cubicBezTo>
                  <a:lnTo>
                    <a:pt x="17652" y="33936"/>
                  </a:lnTo>
                  <a:cubicBezTo>
                    <a:pt x="17662" y="33951"/>
                    <a:pt x="17662" y="33951"/>
                    <a:pt x="17675" y="33953"/>
                  </a:cubicBezTo>
                  <a:cubicBezTo>
                    <a:pt x="17948" y="34291"/>
                    <a:pt x="18380" y="34443"/>
                    <a:pt x="18931" y="34443"/>
                  </a:cubicBezTo>
                  <a:cubicBezTo>
                    <a:pt x="21260" y="34443"/>
                    <a:pt x="25704" y="31710"/>
                    <a:pt x="29127" y="28703"/>
                  </a:cubicBezTo>
                  <a:cubicBezTo>
                    <a:pt x="32291" y="25928"/>
                    <a:pt x="34574" y="22911"/>
                    <a:pt x="33520" y="21575"/>
                  </a:cubicBezTo>
                  <a:lnTo>
                    <a:pt x="18947" y="1461"/>
                  </a:lnTo>
                  <a:cubicBezTo>
                    <a:pt x="18074" y="441"/>
                    <a:pt x="16893" y="0"/>
                    <a:pt x="15558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1075450" y="344850"/>
              <a:ext cx="534075" cy="717600"/>
            </a:xfrm>
            <a:custGeom>
              <a:rect b="b" l="l" r="r" t="t"/>
              <a:pathLst>
                <a:path extrusionOk="0" h="28704" w="21363">
                  <a:moveTo>
                    <a:pt x="2346" y="0"/>
                  </a:moveTo>
                  <a:cubicBezTo>
                    <a:pt x="1603" y="0"/>
                    <a:pt x="812" y="137"/>
                    <a:pt x="0" y="387"/>
                  </a:cubicBezTo>
                  <a:cubicBezTo>
                    <a:pt x="520" y="298"/>
                    <a:pt x="1017" y="250"/>
                    <a:pt x="1482" y="250"/>
                  </a:cubicBezTo>
                  <a:cubicBezTo>
                    <a:pt x="3272" y="250"/>
                    <a:pt x="4578" y="963"/>
                    <a:pt x="4813" y="2803"/>
                  </a:cubicBezTo>
                  <a:cubicBezTo>
                    <a:pt x="5110" y="5108"/>
                    <a:pt x="1001" y="9051"/>
                    <a:pt x="1001" y="9051"/>
                  </a:cubicBezTo>
                  <a:lnTo>
                    <a:pt x="15915" y="28703"/>
                  </a:lnTo>
                  <a:cubicBezTo>
                    <a:pt x="19079" y="25928"/>
                    <a:pt x="21362" y="22911"/>
                    <a:pt x="20308" y="21575"/>
                  </a:cubicBezTo>
                  <a:lnTo>
                    <a:pt x="5735" y="1461"/>
                  </a:lnTo>
                  <a:cubicBezTo>
                    <a:pt x="4862" y="441"/>
                    <a:pt x="3681" y="0"/>
                    <a:pt x="2346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1598425" y="1227625"/>
              <a:ext cx="408375" cy="339900"/>
            </a:xfrm>
            <a:custGeom>
              <a:rect b="b" l="l" r="r" t="t"/>
              <a:pathLst>
                <a:path extrusionOk="0" h="13596" w="16335">
                  <a:moveTo>
                    <a:pt x="6113" y="0"/>
                  </a:moveTo>
                  <a:cubicBezTo>
                    <a:pt x="2153" y="0"/>
                    <a:pt x="1" y="2710"/>
                    <a:pt x="1" y="2710"/>
                  </a:cubicBezTo>
                  <a:cubicBezTo>
                    <a:pt x="1" y="2710"/>
                    <a:pt x="8722" y="13595"/>
                    <a:pt x="12489" y="13595"/>
                  </a:cubicBezTo>
                  <a:cubicBezTo>
                    <a:pt x="12888" y="13595"/>
                    <a:pt x="13232" y="13473"/>
                    <a:pt x="13504" y="13202"/>
                  </a:cubicBezTo>
                  <a:cubicBezTo>
                    <a:pt x="16335" y="10373"/>
                    <a:pt x="15824" y="3210"/>
                    <a:pt x="10053" y="835"/>
                  </a:cubicBezTo>
                  <a:cubicBezTo>
                    <a:pt x="8590" y="233"/>
                    <a:pt x="7274" y="0"/>
                    <a:pt x="6113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1565350" y="4846750"/>
              <a:ext cx="161275" cy="212950"/>
            </a:xfrm>
            <a:custGeom>
              <a:rect b="b" l="l" r="r" t="t"/>
              <a:pathLst>
                <a:path extrusionOk="0" h="8518" w="6451">
                  <a:moveTo>
                    <a:pt x="2665" y="0"/>
                  </a:moveTo>
                  <a:cubicBezTo>
                    <a:pt x="1342" y="0"/>
                    <a:pt x="1" y="4136"/>
                    <a:pt x="1" y="4136"/>
                  </a:cubicBezTo>
                  <a:cubicBezTo>
                    <a:pt x="1" y="4136"/>
                    <a:pt x="533" y="5699"/>
                    <a:pt x="3145" y="7422"/>
                  </a:cubicBezTo>
                  <a:cubicBezTo>
                    <a:pt x="4481" y="8302"/>
                    <a:pt x="5315" y="8517"/>
                    <a:pt x="5811" y="8517"/>
                  </a:cubicBezTo>
                  <a:cubicBezTo>
                    <a:pt x="6285" y="8517"/>
                    <a:pt x="6451" y="8322"/>
                    <a:pt x="6451" y="8322"/>
                  </a:cubicBezTo>
                  <a:cubicBezTo>
                    <a:pt x="6451" y="8322"/>
                    <a:pt x="4773" y="2104"/>
                    <a:pt x="3287" y="345"/>
                  </a:cubicBezTo>
                  <a:cubicBezTo>
                    <a:pt x="3084" y="104"/>
                    <a:pt x="2874" y="0"/>
                    <a:pt x="2665" y="0"/>
                  </a:cubicBezTo>
                  <a:close/>
                </a:path>
              </a:pathLst>
            </a:custGeom>
            <a:solidFill>
              <a:srgbClr val="254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529000" y="4523900"/>
              <a:ext cx="295400" cy="467300"/>
            </a:xfrm>
            <a:custGeom>
              <a:rect b="b" l="l" r="r" t="t"/>
              <a:pathLst>
                <a:path extrusionOk="0" h="18692" w="11816">
                  <a:moveTo>
                    <a:pt x="4509" y="0"/>
                  </a:moveTo>
                  <a:cubicBezTo>
                    <a:pt x="4000" y="2992"/>
                    <a:pt x="3787" y="5449"/>
                    <a:pt x="2217" y="6676"/>
                  </a:cubicBezTo>
                  <a:cubicBezTo>
                    <a:pt x="544" y="7980"/>
                    <a:pt x="1" y="9193"/>
                    <a:pt x="1" y="9193"/>
                  </a:cubicBezTo>
                  <a:cubicBezTo>
                    <a:pt x="1" y="9193"/>
                    <a:pt x="3766" y="10237"/>
                    <a:pt x="5044" y="12877"/>
                  </a:cubicBezTo>
                  <a:cubicBezTo>
                    <a:pt x="6322" y="15514"/>
                    <a:pt x="5791" y="17817"/>
                    <a:pt x="7308" y="18497"/>
                  </a:cubicBezTo>
                  <a:cubicBezTo>
                    <a:pt x="7617" y="18636"/>
                    <a:pt x="7987" y="18691"/>
                    <a:pt x="8381" y="18691"/>
                  </a:cubicBezTo>
                  <a:cubicBezTo>
                    <a:pt x="9919" y="18691"/>
                    <a:pt x="11816" y="17849"/>
                    <a:pt x="11816" y="17849"/>
                  </a:cubicBezTo>
                  <a:cubicBezTo>
                    <a:pt x="11816" y="17849"/>
                    <a:pt x="10149" y="17469"/>
                    <a:pt x="9887" y="15237"/>
                  </a:cubicBezTo>
                  <a:cubicBezTo>
                    <a:pt x="9623" y="13005"/>
                    <a:pt x="8779" y="8184"/>
                    <a:pt x="8938" y="6987"/>
                  </a:cubicBezTo>
                  <a:cubicBezTo>
                    <a:pt x="9097" y="5791"/>
                    <a:pt x="10016" y="1227"/>
                    <a:pt x="10016" y="1227"/>
                  </a:cubicBezTo>
                  <a:lnTo>
                    <a:pt x="450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1505100" y="4712575"/>
              <a:ext cx="409200" cy="355200"/>
            </a:xfrm>
            <a:custGeom>
              <a:rect b="b" l="l" r="r" t="t"/>
              <a:pathLst>
                <a:path extrusionOk="0" h="14208" w="16368">
                  <a:moveTo>
                    <a:pt x="3349" y="1"/>
                  </a:moveTo>
                  <a:cubicBezTo>
                    <a:pt x="2054" y="1"/>
                    <a:pt x="965" y="1019"/>
                    <a:pt x="521" y="2825"/>
                  </a:cubicBezTo>
                  <a:cubicBezTo>
                    <a:pt x="1" y="4930"/>
                    <a:pt x="1187" y="7452"/>
                    <a:pt x="1105" y="9264"/>
                  </a:cubicBezTo>
                  <a:cubicBezTo>
                    <a:pt x="1021" y="11077"/>
                    <a:pt x="598" y="13139"/>
                    <a:pt x="598" y="13139"/>
                  </a:cubicBezTo>
                  <a:cubicBezTo>
                    <a:pt x="858" y="14087"/>
                    <a:pt x="1628" y="14207"/>
                    <a:pt x="2000" y="14207"/>
                  </a:cubicBezTo>
                  <a:cubicBezTo>
                    <a:pt x="2126" y="14207"/>
                    <a:pt x="2207" y="14194"/>
                    <a:pt x="2207" y="14194"/>
                  </a:cubicBezTo>
                  <a:cubicBezTo>
                    <a:pt x="2207" y="14194"/>
                    <a:pt x="3386" y="9866"/>
                    <a:pt x="4614" y="8074"/>
                  </a:cubicBezTo>
                  <a:cubicBezTo>
                    <a:pt x="4959" y="7572"/>
                    <a:pt x="5216" y="7343"/>
                    <a:pt x="5419" y="7343"/>
                  </a:cubicBezTo>
                  <a:cubicBezTo>
                    <a:pt x="5939" y="7343"/>
                    <a:pt x="6106" y="8841"/>
                    <a:pt x="6500" y="11051"/>
                  </a:cubicBezTo>
                  <a:cubicBezTo>
                    <a:pt x="6923" y="13416"/>
                    <a:pt x="7712" y="14079"/>
                    <a:pt x="8739" y="14079"/>
                  </a:cubicBezTo>
                  <a:cubicBezTo>
                    <a:pt x="9048" y="14079"/>
                    <a:pt x="9378" y="14019"/>
                    <a:pt x="9726" y="13927"/>
                  </a:cubicBezTo>
                  <a:lnTo>
                    <a:pt x="16253" y="12209"/>
                  </a:lnTo>
                  <a:cubicBezTo>
                    <a:pt x="16367" y="11144"/>
                    <a:pt x="15474" y="10287"/>
                    <a:pt x="14033" y="10027"/>
                  </a:cubicBezTo>
                  <a:cubicBezTo>
                    <a:pt x="13611" y="9951"/>
                    <a:pt x="13156" y="9937"/>
                    <a:pt x="12702" y="9937"/>
                  </a:cubicBezTo>
                  <a:cubicBezTo>
                    <a:pt x="12428" y="9937"/>
                    <a:pt x="12155" y="9942"/>
                    <a:pt x="11889" y="9942"/>
                  </a:cubicBezTo>
                  <a:cubicBezTo>
                    <a:pt x="11087" y="9942"/>
                    <a:pt x="10357" y="9895"/>
                    <a:pt x="9902" y="9516"/>
                  </a:cubicBezTo>
                  <a:cubicBezTo>
                    <a:pt x="9048" y="8805"/>
                    <a:pt x="8255" y="6187"/>
                    <a:pt x="7825" y="4348"/>
                  </a:cubicBezTo>
                  <a:cubicBezTo>
                    <a:pt x="7394" y="2509"/>
                    <a:pt x="5450" y="448"/>
                    <a:pt x="4002" y="85"/>
                  </a:cubicBezTo>
                  <a:cubicBezTo>
                    <a:pt x="3780" y="28"/>
                    <a:pt x="3562" y="1"/>
                    <a:pt x="3349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602750" y="4554200"/>
              <a:ext cx="134975" cy="230925"/>
            </a:xfrm>
            <a:custGeom>
              <a:rect b="b" l="l" r="r" t="t"/>
              <a:pathLst>
                <a:path extrusionOk="0" h="9237" w="5399">
                  <a:moveTo>
                    <a:pt x="4097" y="1"/>
                  </a:moveTo>
                  <a:cubicBezTo>
                    <a:pt x="2755" y="1"/>
                    <a:pt x="220" y="2599"/>
                    <a:pt x="220" y="2599"/>
                  </a:cubicBezTo>
                  <a:cubicBezTo>
                    <a:pt x="220" y="2599"/>
                    <a:pt x="1" y="4235"/>
                    <a:pt x="1577" y="6937"/>
                  </a:cubicBezTo>
                  <a:cubicBezTo>
                    <a:pt x="2775" y="8990"/>
                    <a:pt x="3633" y="9236"/>
                    <a:pt x="3976" y="9236"/>
                  </a:cubicBezTo>
                  <a:cubicBezTo>
                    <a:pt x="4085" y="9236"/>
                    <a:pt x="4142" y="9212"/>
                    <a:pt x="4142" y="9212"/>
                  </a:cubicBezTo>
                  <a:cubicBezTo>
                    <a:pt x="4142" y="9212"/>
                    <a:pt x="5398" y="2895"/>
                    <a:pt x="4846" y="659"/>
                  </a:cubicBezTo>
                  <a:cubicBezTo>
                    <a:pt x="4730" y="187"/>
                    <a:pt x="4456" y="1"/>
                    <a:pt x="4097" y="1"/>
                  </a:cubicBezTo>
                  <a:close/>
                </a:path>
              </a:pathLst>
            </a:custGeom>
            <a:solidFill>
              <a:srgbClr val="254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662800" y="4271050"/>
              <a:ext cx="306825" cy="480925"/>
            </a:xfrm>
            <a:custGeom>
              <a:rect b="b" l="l" r="r" t="t"/>
              <a:pathLst>
                <a:path extrusionOk="0" h="19237" w="12273">
                  <a:moveTo>
                    <a:pt x="8119" y="0"/>
                  </a:moveTo>
                  <a:cubicBezTo>
                    <a:pt x="6336" y="2455"/>
                    <a:pt x="5054" y="4564"/>
                    <a:pt x="3102" y="4964"/>
                  </a:cubicBezTo>
                  <a:cubicBezTo>
                    <a:pt x="1025" y="5391"/>
                    <a:pt x="0" y="6238"/>
                    <a:pt x="0" y="6238"/>
                  </a:cubicBezTo>
                  <a:cubicBezTo>
                    <a:pt x="0" y="6238"/>
                    <a:pt x="2910" y="8845"/>
                    <a:pt x="2885" y="11775"/>
                  </a:cubicBezTo>
                  <a:cubicBezTo>
                    <a:pt x="2859" y="14706"/>
                    <a:pt x="1364" y="16534"/>
                    <a:pt x="2419" y="17816"/>
                  </a:cubicBezTo>
                  <a:cubicBezTo>
                    <a:pt x="3475" y="19099"/>
                    <a:pt x="6749" y="19236"/>
                    <a:pt x="6749" y="19236"/>
                  </a:cubicBezTo>
                  <a:cubicBezTo>
                    <a:pt x="6749" y="19236"/>
                    <a:pt x="5421" y="18154"/>
                    <a:pt x="6177" y="16038"/>
                  </a:cubicBezTo>
                  <a:cubicBezTo>
                    <a:pt x="6931" y="13922"/>
                    <a:pt x="8312" y="9227"/>
                    <a:pt x="8987" y="8226"/>
                  </a:cubicBezTo>
                  <a:cubicBezTo>
                    <a:pt x="9661" y="7226"/>
                    <a:pt x="12273" y="3351"/>
                    <a:pt x="12273" y="3351"/>
                  </a:cubicBezTo>
                  <a:lnTo>
                    <a:pt x="811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520075" y="4410500"/>
              <a:ext cx="382650" cy="422875"/>
            </a:xfrm>
            <a:custGeom>
              <a:rect b="b" l="l" r="r" t="t"/>
              <a:pathLst>
                <a:path extrusionOk="0" h="16915" w="15306">
                  <a:moveTo>
                    <a:pt x="7531" y="1"/>
                  </a:moveTo>
                  <a:cubicBezTo>
                    <a:pt x="6623" y="1"/>
                    <a:pt x="5650" y="510"/>
                    <a:pt x="4792" y="1525"/>
                  </a:cubicBezTo>
                  <a:cubicBezTo>
                    <a:pt x="3394" y="3179"/>
                    <a:pt x="3340" y="5967"/>
                    <a:pt x="2462" y="7554"/>
                  </a:cubicBezTo>
                  <a:cubicBezTo>
                    <a:pt x="1583" y="9141"/>
                    <a:pt x="254" y="11124"/>
                    <a:pt x="254" y="11124"/>
                  </a:cubicBezTo>
                  <a:cubicBezTo>
                    <a:pt x="0" y="12415"/>
                    <a:pt x="1261" y="12460"/>
                    <a:pt x="1261" y="12460"/>
                  </a:cubicBezTo>
                  <a:cubicBezTo>
                    <a:pt x="1261" y="12460"/>
                    <a:pt x="4240" y="9105"/>
                    <a:pt x="6134" y="8046"/>
                  </a:cubicBezTo>
                  <a:cubicBezTo>
                    <a:pt x="6536" y="7821"/>
                    <a:pt x="6824" y="7714"/>
                    <a:pt x="7018" y="7714"/>
                  </a:cubicBezTo>
                  <a:cubicBezTo>
                    <a:pt x="7742" y="7714"/>
                    <a:pt x="7191" y="9187"/>
                    <a:pt x="6504" y="11551"/>
                  </a:cubicBezTo>
                  <a:cubicBezTo>
                    <a:pt x="5630" y="14550"/>
                    <a:pt x="6592" y="15245"/>
                    <a:pt x="8117" y="15559"/>
                  </a:cubicBezTo>
                  <a:lnTo>
                    <a:pt x="14730" y="16914"/>
                  </a:lnTo>
                  <a:cubicBezTo>
                    <a:pt x="15306" y="16010"/>
                    <a:pt x="14885" y="14844"/>
                    <a:pt x="13708" y="13972"/>
                  </a:cubicBezTo>
                  <a:cubicBezTo>
                    <a:pt x="12531" y="13100"/>
                    <a:pt x="10683" y="12698"/>
                    <a:pt x="10232" y="11682"/>
                  </a:cubicBezTo>
                  <a:cubicBezTo>
                    <a:pt x="9784" y="10666"/>
                    <a:pt x="10235" y="7966"/>
                    <a:pt x="10664" y="6128"/>
                  </a:cubicBezTo>
                  <a:cubicBezTo>
                    <a:pt x="11094" y="4289"/>
                    <a:pt x="10267" y="1581"/>
                    <a:pt x="9131" y="612"/>
                  </a:cubicBezTo>
                  <a:cubicBezTo>
                    <a:pt x="8653" y="204"/>
                    <a:pt x="8105" y="1"/>
                    <a:pt x="753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783275" y="2777125"/>
              <a:ext cx="1141550" cy="1930450"/>
            </a:xfrm>
            <a:custGeom>
              <a:rect b="b" l="l" r="r" t="t"/>
              <a:pathLst>
                <a:path extrusionOk="0" h="77218" w="45662">
                  <a:moveTo>
                    <a:pt x="20272" y="1"/>
                  </a:moveTo>
                  <a:cubicBezTo>
                    <a:pt x="18930" y="2823"/>
                    <a:pt x="18423" y="9144"/>
                    <a:pt x="16904" y="21221"/>
                  </a:cubicBezTo>
                  <a:cubicBezTo>
                    <a:pt x="15888" y="29280"/>
                    <a:pt x="15300" y="36954"/>
                    <a:pt x="15300" y="36954"/>
                  </a:cubicBezTo>
                  <a:cubicBezTo>
                    <a:pt x="15300" y="36954"/>
                    <a:pt x="10190" y="40414"/>
                    <a:pt x="8354" y="45399"/>
                  </a:cubicBezTo>
                  <a:cubicBezTo>
                    <a:pt x="6373" y="50782"/>
                    <a:pt x="1" y="63845"/>
                    <a:pt x="1" y="63845"/>
                  </a:cubicBezTo>
                  <a:cubicBezTo>
                    <a:pt x="1" y="63845"/>
                    <a:pt x="1726" y="66833"/>
                    <a:pt x="4722" y="66833"/>
                  </a:cubicBezTo>
                  <a:cubicBezTo>
                    <a:pt x="4815" y="66833"/>
                    <a:pt x="4910" y="66830"/>
                    <a:pt x="5005" y="66824"/>
                  </a:cubicBezTo>
                  <a:cubicBezTo>
                    <a:pt x="5005" y="66824"/>
                    <a:pt x="10100" y="59669"/>
                    <a:pt x="14071" y="54368"/>
                  </a:cubicBezTo>
                  <a:cubicBezTo>
                    <a:pt x="19119" y="47631"/>
                    <a:pt x="19606" y="46516"/>
                    <a:pt x="22233" y="42830"/>
                  </a:cubicBezTo>
                  <a:cubicBezTo>
                    <a:pt x="25218" y="39375"/>
                    <a:pt x="28767" y="24168"/>
                    <a:pt x="30004" y="18322"/>
                  </a:cubicBezTo>
                  <a:lnTo>
                    <a:pt x="31282" y="18530"/>
                  </a:lnTo>
                  <a:cubicBezTo>
                    <a:pt x="31696" y="20796"/>
                    <a:pt x="31840" y="22714"/>
                    <a:pt x="32802" y="29357"/>
                  </a:cubicBezTo>
                  <a:cubicBezTo>
                    <a:pt x="33896" y="36913"/>
                    <a:pt x="34935" y="43533"/>
                    <a:pt x="34935" y="43533"/>
                  </a:cubicBezTo>
                  <a:cubicBezTo>
                    <a:pt x="34935" y="43533"/>
                    <a:pt x="32244" y="49618"/>
                    <a:pt x="32553" y="55876"/>
                  </a:cubicBezTo>
                  <a:cubicBezTo>
                    <a:pt x="32942" y="63742"/>
                    <a:pt x="32884" y="75593"/>
                    <a:pt x="32884" y="75593"/>
                  </a:cubicBezTo>
                  <a:cubicBezTo>
                    <a:pt x="32884" y="75593"/>
                    <a:pt x="34496" y="77217"/>
                    <a:pt x="36858" y="77217"/>
                  </a:cubicBezTo>
                  <a:cubicBezTo>
                    <a:pt x="37451" y="77217"/>
                    <a:pt x="38092" y="77115"/>
                    <a:pt x="38767" y="76858"/>
                  </a:cubicBezTo>
                  <a:cubicBezTo>
                    <a:pt x="38767" y="76858"/>
                    <a:pt x="41149" y="63920"/>
                    <a:pt x="42412" y="57418"/>
                  </a:cubicBezTo>
                  <a:cubicBezTo>
                    <a:pt x="43986" y="49332"/>
                    <a:pt x="44710" y="46525"/>
                    <a:pt x="45090" y="42465"/>
                  </a:cubicBezTo>
                  <a:cubicBezTo>
                    <a:pt x="45661" y="36383"/>
                    <a:pt x="45090" y="8371"/>
                    <a:pt x="45090" y="8371"/>
                  </a:cubicBezTo>
                  <a:lnTo>
                    <a:pt x="20272" y="1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1363725" y="3072450"/>
              <a:ext cx="201600" cy="608125"/>
            </a:xfrm>
            <a:custGeom>
              <a:rect b="b" l="l" r="r" t="t"/>
              <a:pathLst>
                <a:path extrusionOk="0" h="24325" w="8064">
                  <a:moveTo>
                    <a:pt x="1" y="1"/>
                  </a:moveTo>
                  <a:cubicBezTo>
                    <a:pt x="1" y="1"/>
                    <a:pt x="3210" y="3974"/>
                    <a:pt x="3751" y="5650"/>
                  </a:cubicBezTo>
                  <a:cubicBezTo>
                    <a:pt x="5065" y="9720"/>
                    <a:pt x="2116" y="24325"/>
                    <a:pt x="2116" y="24325"/>
                  </a:cubicBezTo>
                  <a:cubicBezTo>
                    <a:pt x="4032" y="18489"/>
                    <a:pt x="5589" y="12548"/>
                    <a:pt x="6786" y="6509"/>
                  </a:cubicBezTo>
                  <a:lnTo>
                    <a:pt x="8064" y="6717"/>
                  </a:lnTo>
                  <a:cubicBezTo>
                    <a:pt x="8064" y="6717"/>
                    <a:pt x="2673" y="2724"/>
                    <a:pt x="1" y="1"/>
                  </a:cubicBez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1466500" y="1267625"/>
              <a:ext cx="475125" cy="580100"/>
            </a:xfrm>
            <a:custGeom>
              <a:rect b="b" l="l" r="r" t="t"/>
              <a:pathLst>
                <a:path extrusionOk="0" h="23204" w="19005">
                  <a:moveTo>
                    <a:pt x="9783" y="1"/>
                  </a:moveTo>
                  <a:cubicBezTo>
                    <a:pt x="9748" y="1"/>
                    <a:pt x="9713" y="1"/>
                    <a:pt x="9679" y="1"/>
                  </a:cubicBezTo>
                  <a:cubicBezTo>
                    <a:pt x="4309" y="59"/>
                    <a:pt x="1" y="4458"/>
                    <a:pt x="56" y="9828"/>
                  </a:cubicBezTo>
                  <a:cubicBezTo>
                    <a:pt x="89" y="12970"/>
                    <a:pt x="1618" y="15706"/>
                    <a:pt x="3948" y="17459"/>
                  </a:cubicBezTo>
                  <a:cubicBezTo>
                    <a:pt x="3948" y="17459"/>
                    <a:pt x="4460" y="18554"/>
                    <a:pt x="4760" y="18939"/>
                  </a:cubicBezTo>
                  <a:cubicBezTo>
                    <a:pt x="6448" y="21104"/>
                    <a:pt x="11878" y="22994"/>
                    <a:pt x="13205" y="23172"/>
                  </a:cubicBezTo>
                  <a:cubicBezTo>
                    <a:pt x="13362" y="23193"/>
                    <a:pt x="13511" y="23203"/>
                    <a:pt x="13655" y="23203"/>
                  </a:cubicBezTo>
                  <a:cubicBezTo>
                    <a:pt x="15341" y="23203"/>
                    <a:pt x="16198" y="21798"/>
                    <a:pt x="17160" y="19836"/>
                  </a:cubicBezTo>
                  <a:cubicBezTo>
                    <a:pt x="19005" y="16076"/>
                    <a:pt x="18912" y="11157"/>
                    <a:pt x="18609" y="8726"/>
                  </a:cubicBezTo>
                  <a:cubicBezTo>
                    <a:pt x="18082" y="3841"/>
                    <a:pt x="14774" y="1"/>
                    <a:pt x="9783" y="1"/>
                  </a:cubicBez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1422475" y="1741075"/>
              <a:ext cx="394250" cy="302125"/>
            </a:xfrm>
            <a:custGeom>
              <a:rect b="b" l="l" r="r" t="t"/>
              <a:pathLst>
                <a:path extrusionOk="0" h="12085" w="15770">
                  <a:moveTo>
                    <a:pt x="6521" y="1"/>
                  </a:moveTo>
                  <a:cubicBezTo>
                    <a:pt x="6521" y="1"/>
                    <a:pt x="5679" y="3343"/>
                    <a:pt x="5525" y="3811"/>
                  </a:cubicBezTo>
                  <a:cubicBezTo>
                    <a:pt x="5273" y="4584"/>
                    <a:pt x="5133" y="4778"/>
                    <a:pt x="4509" y="4778"/>
                  </a:cubicBezTo>
                  <a:cubicBezTo>
                    <a:pt x="4075" y="4778"/>
                    <a:pt x="3407" y="4684"/>
                    <a:pt x="2303" y="4625"/>
                  </a:cubicBezTo>
                  <a:cubicBezTo>
                    <a:pt x="2128" y="4615"/>
                    <a:pt x="1964" y="4610"/>
                    <a:pt x="1812" y="4610"/>
                  </a:cubicBezTo>
                  <a:cubicBezTo>
                    <a:pt x="417" y="4610"/>
                    <a:pt x="1" y="5074"/>
                    <a:pt x="774" y="7181"/>
                  </a:cubicBezTo>
                  <a:cubicBezTo>
                    <a:pt x="1543" y="9275"/>
                    <a:pt x="4852" y="11470"/>
                    <a:pt x="7928" y="11996"/>
                  </a:cubicBezTo>
                  <a:cubicBezTo>
                    <a:pt x="8281" y="12057"/>
                    <a:pt x="8658" y="12084"/>
                    <a:pt x="9047" y="12084"/>
                  </a:cubicBezTo>
                  <a:cubicBezTo>
                    <a:pt x="12054" y="12084"/>
                    <a:pt x="15770" y="10423"/>
                    <a:pt x="14193" y="9236"/>
                  </a:cubicBezTo>
                  <a:cubicBezTo>
                    <a:pt x="12415" y="7896"/>
                    <a:pt x="11624" y="7625"/>
                    <a:pt x="11867" y="6687"/>
                  </a:cubicBezTo>
                  <a:cubicBezTo>
                    <a:pt x="12408" y="4586"/>
                    <a:pt x="13212" y="2885"/>
                    <a:pt x="13212" y="2885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1466500" y="1267625"/>
              <a:ext cx="433300" cy="498500"/>
            </a:xfrm>
            <a:custGeom>
              <a:rect b="b" l="l" r="r" t="t"/>
              <a:pathLst>
                <a:path extrusionOk="0" h="19940" w="17332">
                  <a:moveTo>
                    <a:pt x="9781" y="1"/>
                  </a:moveTo>
                  <a:cubicBezTo>
                    <a:pt x="9747" y="1"/>
                    <a:pt x="9713" y="1"/>
                    <a:pt x="9679" y="1"/>
                  </a:cubicBezTo>
                  <a:cubicBezTo>
                    <a:pt x="4309" y="57"/>
                    <a:pt x="1" y="4458"/>
                    <a:pt x="56" y="9828"/>
                  </a:cubicBezTo>
                  <a:cubicBezTo>
                    <a:pt x="89" y="12970"/>
                    <a:pt x="649" y="15240"/>
                    <a:pt x="2866" y="17684"/>
                  </a:cubicBezTo>
                  <a:cubicBezTo>
                    <a:pt x="2866" y="17684"/>
                    <a:pt x="3611" y="18449"/>
                    <a:pt x="4228" y="18833"/>
                  </a:cubicBezTo>
                  <a:cubicBezTo>
                    <a:pt x="5051" y="19364"/>
                    <a:pt x="6448" y="19940"/>
                    <a:pt x="8085" y="19940"/>
                  </a:cubicBezTo>
                  <a:cubicBezTo>
                    <a:pt x="8484" y="19940"/>
                    <a:pt x="8897" y="19905"/>
                    <a:pt x="9320" y="19828"/>
                  </a:cubicBezTo>
                  <a:cubicBezTo>
                    <a:pt x="11476" y="19435"/>
                    <a:pt x="11648" y="17160"/>
                    <a:pt x="11268" y="16804"/>
                  </a:cubicBezTo>
                  <a:lnTo>
                    <a:pt x="11268" y="16804"/>
                  </a:lnTo>
                  <a:cubicBezTo>
                    <a:pt x="11073" y="16983"/>
                    <a:pt x="10832" y="17078"/>
                    <a:pt x="10573" y="17078"/>
                  </a:cubicBezTo>
                  <a:cubicBezTo>
                    <a:pt x="10102" y="17078"/>
                    <a:pt x="9575" y="16761"/>
                    <a:pt x="9174" y="16052"/>
                  </a:cubicBezTo>
                  <a:cubicBezTo>
                    <a:pt x="8560" y="14967"/>
                    <a:pt x="8351" y="13159"/>
                    <a:pt x="9236" y="11602"/>
                  </a:cubicBezTo>
                  <a:cubicBezTo>
                    <a:pt x="9645" y="10883"/>
                    <a:pt x="10332" y="10580"/>
                    <a:pt x="10996" y="10580"/>
                  </a:cubicBezTo>
                  <a:cubicBezTo>
                    <a:pt x="11773" y="10580"/>
                    <a:pt x="12518" y="10996"/>
                    <a:pt x="12746" y="11649"/>
                  </a:cubicBezTo>
                  <a:cubicBezTo>
                    <a:pt x="13169" y="12860"/>
                    <a:pt x="13160" y="15021"/>
                    <a:pt x="13160" y="15021"/>
                  </a:cubicBezTo>
                  <a:cubicBezTo>
                    <a:pt x="13160" y="15021"/>
                    <a:pt x="14537" y="14506"/>
                    <a:pt x="14806" y="13116"/>
                  </a:cubicBezTo>
                  <a:cubicBezTo>
                    <a:pt x="14995" y="12132"/>
                    <a:pt x="14997" y="10998"/>
                    <a:pt x="14945" y="10081"/>
                  </a:cubicBezTo>
                  <a:cubicBezTo>
                    <a:pt x="14898" y="9235"/>
                    <a:pt x="15145" y="8361"/>
                    <a:pt x="15766" y="7783"/>
                  </a:cubicBezTo>
                  <a:cubicBezTo>
                    <a:pt x="16627" y="6980"/>
                    <a:pt x="16307" y="5704"/>
                    <a:pt x="16307" y="5704"/>
                  </a:cubicBezTo>
                  <a:cubicBezTo>
                    <a:pt x="16906" y="5218"/>
                    <a:pt x="17329" y="4533"/>
                    <a:pt x="17331" y="4533"/>
                  </a:cubicBezTo>
                  <a:cubicBezTo>
                    <a:pt x="15845" y="1813"/>
                    <a:pt x="13211" y="1"/>
                    <a:pt x="978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1374150" y="1293150"/>
              <a:ext cx="454825" cy="559525"/>
            </a:xfrm>
            <a:custGeom>
              <a:rect b="b" l="l" r="r" t="t"/>
              <a:pathLst>
                <a:path extrusionOk="0" h="22381" w="18193">
                  <a:moveTo>
                    <a:pt x="8307" y="0"/>
                  </a:moveTo>
                  <a:cubicBezTo>
                    <a:pt x="7744" y="0"/>
                    <a:pt x="6883" y="165"/>
                    <a:pt x="5961" y="948"/>
                  </a:cubicBezTo>
                  <a:cubicBezTo>
                    <a:pt x="4363" y="2303"/>
                    <a:pt x="2457" y="6788"/>
                    <a:pt x="1229" y="11704"/>
                  </a:cubicBezTo>
                  <a:cubicBezTo>
                    <a:pt x="0" y="16623"/>
                    <a:pt x="4182" y="20186"/>
                    <a:pt x="9517" y="21822"/>
                  </a:cubicBezTo>
                  <a:cubicBezTo>
                    <a:pt x="10828" y="22225"/>
                    <a:pt x="11996" y="22380"/>
                    <a:pt x="13016" y="22380"/>
                  </a:cubicBezTo>
                  <a:cubicBezTo>
                    <a:pt x="16419" y="22380"/>
                    <a:pt x="18192" y="20658"/>
                    <a:pt x="18192" y="20658"/>
                  </a:cubicBezTo>
                  <a:lnTo>
                    <a:pt x="18192" y="20658"/>
                  </a:lnTo>
                  <a:cubicBezTo>
                    <a:pt x="18192" y="20658"/>
                    <a:pt x="18059" y="20708"/>
                    <a:pt x="17841" y="20708"/>
                  </a:cubicBezTo>
                  <a:cubicBezTo>
                    <a:pt x="17415" y="20708"/>
                    <a:pt x="16663" y="20519"/>
                    <a:pt x="15944" y="19402"/>
                  </a:cubicBezTo>
                  <a:cubicBezTo>
                    <a:pt x="15263" y="18345"/>
                    <a:pt x="15102" y="16208"/>
                    <a:pt x="15102" y="16208"/>
                  </a:cubicBezTo>
                  <a:cubicBezTo>
                    <a:pt x="15102" y="16208"/>
                    <a:pt x="14806" y="16288"/>
                    <a:pt x="14335" y="16288"/>
                  </a:cubicBezTo>
                  <a:cubicBezTo>
                    <a:pt x="13391" y="16288"/>
                    <a:pt x="11741" y="15967"/>
                    <a:pt x="10361" y="14039"/>
                  </a:cubicBezTo>
                  <a:cubicBezTo>
                    <a:pt x="8295" y="11150"/>
                    <a:pt x="8972" y="89"/>
                    <a:pt x="8972" y="89"/>
                  </a:cubicBezTo>
                  <a:cubicBezTo>
                    <a:pt x="8972" y="89"/>
                    <a:pt x="8719" y="0"/>
                    <a:pt x="8307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1269700" y="1850750"/>
              <a:ext cx="778725" cy="1221725"/>
            </a:xfrm>
            <a:custGeom>
              <a:rect b="b" l="l" r="r" t="t"/>
              <a:pathLst>
                <a:path extrusionOk="0" h="48869" w="31149">
                  <a:moveTo>
                    <a:pt x="7909" y="0"/>
                  </a:moveTo>
                  <a:cubicBezTo>
                    <a:pt x="7513" y="0"/>
                    <a:pt x="7129" y="40"/>
                    <a:pt x="6790" y="146"/>
                  </a:cubicBezTo>
                  <a:cubicBezTo>
                    <a:pt x="4698" y="1198"/>
                    <a:pt x="3253" y="3114"/>
                    <a:pt x="2860" y="7051"/>
                  </a:cubicBezTo>
                  <a:cubicBezTo>
                    <a:pt x="2172" y="13926"/>
                    <a:pt x="4737" y="18544"/>
                    <a:pt x="4911" y="25973"/>
                  </a:cubicBezTo>
                  <a:cubicBezTo>
                    <a:pt x="4956" y="27938"/>
                    <a:pt x="985" y="32316"/>
                    <a:pt x="1" y="39116"/>
                  </a:cubicBezTo>
                  <a:cubicBezTo>
                    <a:pt x="1777" y="41313"/>
                    <a:pt x="5381" y="46287"/>
                    <a:pt x="12112" y="48257"/>
                  </a:cubicBezTo>
                  <a:cubicBezTo>
                    <a:pt x="13549" y="48677"/>
                    <a:pt x="15025" y="48869"/>
                    <a:pt x="16461" y="48869"/>
                  </a:cubicBezTo>
                  <a:cubicBezTo>
                    <a:pt x="20304" y="48869"/>
                    <a:pt x="23863" y="47493"/>
                    <a:pt x="25633" y="45426"/>
                  </a:cubicBezTo>
                  <a:cubicBezTo>
                    <a:pt x="24533" y="34343"/>
                    <a:pt x="23139" y="32928"/>
                    <a:pt x="22804" y="28054"/>
                  </a:cubicBezTo>
                  <a:cubicBezTo>
                    <a:pt x="22920" y="26450"/>
                    <a:pt x="24681" y="22814"/>
                    <a:pt x="25053" y="20075"/>
                  </a:cubicBezTo>
                  <a:cubicBezTo>
                    <a:pt x="31149" y="17562"/>
                    <a:pt x="29710" y="10691"/>
                    <a:pt x="23666" y="6495"/>
                  </a:cubicBezTo>
                  <a:cubicBezTo>
                    <a:pt x="21185" y="4772"/>
                    <a:pt x="18161" y="3193"/>
                    <a:pt x="18161" y="3193"/>
                  </a:cubicBezTo>
                  <a:cubicBezTo>
                    <a:pt x="18161" y="3193"/>
                    <a:pt x="16678" y="3897"/>
                    <a:pt x="14672" y="3897"/>
                  </a:cubicBezTo>
                  <a:cubicBezTo>
                    <a:pt x="13735" y="3897"/>
                    <a:pt x="12683" y="3743"/>
                    <a:pt x="11614" y="3292"/>
                  </a:cubicBezTo>
                  <a:cubicBezTo>
                    <a:pt x="9662" y="2470"/>
                    <a:pt x="10020" y="1200"/>
                    <a:pt x="10718" y="330"/>
                  </a:cubicBezTo>
                  <a:cubicBezTo>
                    <a:pt x="10160" y="294"/>
                    <a:pt x="8991" y="0"/>
                    <a:pt x="790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1302150" y="1838700"/>
              <a:ext cx="654675" cy="774150"/>
            </a:xfrm>
            <a:custGeom>
              <a:rect b="b" l="l" r="r" t="t"/>
              <a:pathLst>
                <a:path extrusionOk="0" h="30966" w="26187">
                  <a:moveTo>
                    <a:pt x="6950" y="1"/>
                  </a:moveTo>
                  <a:cubicBezTo>
                    <a:pt x="5000" y="1"/>
                    <a:pt x="2632" y="1028"/>
                    <a:pt x="1394" y="5248"/>
                  </a:cubicBezTo>
                  <a:cubicBezTo>
                    <a:pt x="0" y="10003"/>
                    <a:pt x="1540" y="13935"/>
                    <a:pt x="1918" y="17460"/>
                  </a:cubicBezTo>
                  <a:cubicBezTo>
                    <a:pt x="2296" y="20985"/>
                    <a:pt x="1317" y="24917"/>
                    <a:pt x="1317" y="24917"/>
                  </a:cubicBezTo>
                  <a:cubicBezTo>
                    <a:pt x="1317" y="24917"/>
                    <a:pt x="2464" y="26861"/>
                    <a:pt x="6630" y="29017"/>
                  </a:cubicBezTo>
                  <a:cubicBezTo>
                    <a:pt x="9371" y="30436"/>
                    <a:pt x="13013" y="30965"/>
                    <a:pt x="16398" y="30965"/>
                  </a:cubicBezTo>
                  <a:cubicBezTo>
                    <a:pt x="20418" y="30965"/>
                    <a:pt x="24075" y="30219"/>
                    <a:pt x="25426" y="29329"/>
                  </a:cubicBezTo>
                  <a:cubicBezTo>
                    <a:pt x="25426" y="29329"/>
                    <a:pt x="26186" y="18381"/>
                    <a:pt x="24971" y="12078"/>
                  </a:cubicBezTo>
                  <a:cubicBezTo>
                    <a:pt x="23755" y="5774"/>
                    <a:pt x="16654" y="3196"/>
                    <a:pt x="16654" y="3196"/>
                  </a:cubicBezTo>
                  <a:cubicBezTo>
                    <a:pt x="16654" y="3196"/>
                    <a:pt x="15577" y="3612"/>
                    <a:pt x="14081" y="3612"/>
                  </a:cubicBezTo>
                  <a:cubicBezTo>
                    <a:pt x="13272" y="3612"/>
                    <a:pt x="12341" y="3491"/>
                    <a:pt x="11392" y="3117"/>
                  </a:cubicBezTo>
                  <a:cubicBezTo>
                    <a:pt x="8688" y="2052"/>
                    <a:pt x="9951" y="484"/>
                    <a:pt x="9951" y="484"/>
                  </a:cubicBezTo>
                  <a:cubicBezTo>
                    <a:pt x="9951" y="484"/>
                    <a:pt x="9715" y="301"/>
                    <a:pt x="7666" y="46"/>
                  </a:cubicBezTo>
                  <a:cubicBezTo>
                    <a:pt x="7436" y="17"/>
                    <a:pt x="7196" y="1"/>
                    <a:pt x="6950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1504575" y="1825900"/>
              <a:ext cx="293575" cy="140300"/>
            </a:xfrm>
            <a:custGeom>
              <a:rect b="b" l="l" r="r" t="t"/>
              <a:pathLst>
                <a:path extrusionOk="0" h="5612" w="11743">
                  <a:moveTo>
                    <a:pt x="2060" y="1"/>
                  </a:moveTo>
                  <a:cubicBezTo>
                    <a:pt x="1566" y="1"/>
                    <a:pt x="899" y="508"/>
                    <a:pt x="488" y="871"/>
                  </a:cubicBezTo>
                  <a:cubicBezTo>
                    <a:pt x="323" y="1015"/>
                    <a:pt x="0" y="1397"/>
                    <a:pt x="31" y="1614"/>
                  </a:cubicBezTo>
                  <a:cubicBezTo>
                    <a:pt x="134" y="2357"/>
                    <a:pt x="475" y="3483"/>
                    <a:pt x="1918" y="4529"/>
                  </a:cubicBezTo>
                  <a:cubicBezTo>
                    <a:pt x="2998" y="5311"/>
                    <a:pt x="4121" y="5569"/>
                    <a:pt x="5337" y="5569"/>
                  </a:cubicBezTo>
                  <a:cubicBezTo>
                    <a:pt x="6257" y="5569"/>
                    <a:pt x="7231" y="5421"/>
                    <a:pt x="8280" y="5242"/>
                  </a:cubicBezTo>
                  <a:cubicBezTo>
                    <a:pt x="8790" y="5155"/>
                    <a:pt x="9238" y="5121"/>
                    <a:pt x="9628" y="5121"/>
                  </a:cubicBezTo>
                  <a:cubicBezTo>
                    <a:pt x="11102" y="5121"/>
                    <a:pt x="11743" y="5611"/>
                    <a:pt x="11743" y="5611"/>
                  </a:cubicBezTo>
                  <a:cubicBezTo>
                    <a:pt x="11743" y="5611"/>
                    <a:pt x="11337" y="4353"/>
                    <a:pt x="10974" y="3526"/>
                  </a:cubicBezTo>
                  <a:cubicBezTo>
                    <a:pt x="10655" y="2793"/>
                    <a:pt x="9852" y="2128"/>
                    <a:pt x="9170" y="2128"/>
                  </a:cubicBezTo>
                  <a:cubicBezTo>
                    <a:pt x="9080" y="2128"/>
                    <a:pt x="8992" y="2140"/>
                    <a:pt x="8907" y="2164"/>
                  </a:cubicBezTo>
                  <a:cubicBezTo>
                    <a:pt x="8412" y="2308"/>
                    <a:pt x="7247" y="2659"/>
                    <a:pt x="5978" y="2659"/>
                  </a:cubicBezTo>
                  <a:cubicBezTo>
                    <a:pt x="5387" y="2659"/>
                    <a:pt x="4774" y="2583"/>
                    <a:pt x="4195" y="2375"/>
                  </a:cubicBezTo>
                  <a:cubicBezTo>
                    <a:pt x="2831" y="1883"/>
                    <a:pt x="2327" y="1399"/>
                    <a:pt x="2127" y="871"/>
                  </a:cubicBezTo>
                  <a:lnTo>
                    <a:pt x="2342" y="72"/>
                  </a:lnTo>
                  <a:cubicBezTo>
                    <a:pt x="2258" y="23"/>
                    <a:pt x="2163" y="1"/>
                    <a:pt x="206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1707550" y="2023700"/>
              <a:ext cx="1271400" cy="924325"/>
            </a:xfrm>
            <a:custGeom>
              <a:rect b="b" l="l" r="r" t="t"/>
              <a:pathLst>
                <a:path extrusionOk="0" h="36973" w="50856">
                  <a:moveTo>
                    <a:pt x="3969" y="1"/>
                  </a:moveTo>
                  <a:cubicBezTo>
                    <a:pt x="3607" y="1"/>
                    <a:pt x="3247" y="54"/>
                    <a:pt x="2895" y="154"/>
                  </a:cubicBezTo>
                  <a:cubicBezTo>
                    <a:pt x="1302" y="607"/>
                    <a:pt x="0" y="1602"/>
                    <a:pt x="2006" y="5923"/>
                  </a:cubicBezTo>
                  <a:cubicBezTo>
                    <a:pt x="3978" y="10176"/>
                    <a:pt x="8263" y="17650"/>
                    <a:pt x="12797" y="22303"/>
                  </a:cubicBezTo>
                  <a:cubicBezTo>
                    <a:pt x="14994" y="24558"/>
                    <a:pt x="18714" y="27739"/>
                    <a:pt x="24470" y="30645"/>
                  </a:cubicBezTo>
                  <a:cubicBezTo>
                    <a:pt x="28493" y="32674"/>
                    <a:pt x="31111" y="33454"/>
                    <a:pt x="34952" y="34599"/>
                  </a:cubicBezTo>
                  <a:cubicBezTo>
                    <a:pt x="36126" y="34949"/>
                    <a:pt x="36992" y="35114"/>
                    <a:pt x="39200" y="35941"/>
                  </a:cubicBezTo>
                  <a:cubicBezTo>
                    <a:pt x="40889" y="36575"/>
                    <a:pt x="42896" y="36972"/>
                    <a:pt x="44617" y="36972"/>
                  </a:cubicBezTo>
                  <a:cubicBezTo>
                    <a:pt x="45143" y="36972"/>
                    <a:pt x="45642" y="36935"/>
                    <a:pt x="46097" y="36856"/>
                  </a:cubicBezTo>
                  <a:cubicBezTo>
                    <a:pt x="48040" y="36521"/>
                    <a:pt x="48689" y="36092"/>
                    <a:pt x="48792" y="35671"/>
                  </a:cubicBezTo>
                  <a:cubicBezTo>
                    <a:pt x="48913" y="35181"/>
                    <a:pt x="48554" y="34896"/>
                    <a:pt x="47786" y="34896"/>
                  </a:cubicBezTo>
                  <a:cubicBezTo>
                    <a:pt x="47723" y="34896"/>
                    <a:pt x="47656" y="34898"/>
                    <a:pt x="47587" y="34902"/>
                  </a:cubicBezTo>
                  <a:cubicBezTo>
                    <a:pt x="47123" y="34928"/>
                    <a:pt x="46503" y="35003"/>
                    <a:pt x="45755" y="35003"/>
                  </a:cubicBezTo>
                  <a:cubicBezTo>
                    <a:pt x="45046" y="35003"/>
                    <a:pt x="44221" y="34936"/>
                    <a:pt x="43302" y="34695"/>
                  </a:cubicBezTo>
                  <a:cubicBezTo>
                    <a:pt x="43302" y="34695"/>
                    <a:pt x="45289" y="34680"/>
                    <a:pt x="46477" y="34567"/>
                  </a:cubicBezTo>
                  <a:cubicBezTo>
                    <a:pt x="47662" y="34453"/>
                    <a:pt x="48799" y="34161"/>
                    <a:pt x="49565" y="33854"/>
                  </a:cubicBezTo>
                  <a:cubicBezTo>
                    <a:pt x="50509" y="33477"/>
                    <a:pt x="50856" y="32021"/>
                    <a:pt x="49977" y="32021"/>
                  </a:cubicBezTo>
                  <a:cubicBezTo>
                    <a:pt x="49968" y="32021"/>
                    <a:pt x="49959" y="32021"/>
                    <a:pt x="49950" y="32021"/>
                  </a:cubicBezTo>
                  <a:cubicBezTo>
                    <a:pt x="49031" y="32049"/>
                    <a:pt x="48337" y="32322"/>
                    <a:pt x="46576" y="32464"/>
                  </a:cubicBezTo>
                  <a:cubicBezTo>
                    <a:pt x="46214" y="32493"/>
                    <a:pt x="45873" y="32504"/>
                    <a:pt x="45562" y="32504"/>
                  </a:cubicBezTo>
                  <a:cubicBezTo>
                    <a:pt x="44495" y="32504"/>
                    <a:pt x="43777" y="32372"/>
                    <a:pt x="43777" y="32372"/>
                  </a:cubicBezTo>
                  <a:cubicBezTo>
                    <a:pt x="43777" y="32372"/>
                    <a:pt x="45678" y="32116"/>
                    <a:pt x="47229" y="31600"/>
                  </a:cubicBezTo>
                  <a:cubicBezTo>
                    <a:pt x="48779" y="31085"/>
                    <a:pt x="49312" y="30554"/>
                    <a:pt x="49645" y="30185"/>
                  </a:cubicBezTo>
                  <a:cubicBezTo>
                    <a:pt x="49947" y="29849"/>
                    <a:pt x="49916" y="29069"/>
                    <a:pt x="49061" y="29069"/>
                  </a:cubicBezTo>
                  <a:cubicBezTo>
                    <a:pt x="48975" y="29069"/>
                    <a:pt x="48881" y="29077"/>
                    <a:pt x="48777" y="29094"/>
                  </a:cubicBezTo>
                  <a:cubicBezTo>
                    <a:pt x="47763" y="29261"/>
                    <a:pt x="46554" y="29910"/>
                    <a:pt x="44572" y="29929"/>
                  </a:cubicBezTo>
                  <a:cubicBezTo>
                    <a:pt x="44518" y="29930"/>
                    <a:pt x="44464" y="29930"/>
                    <a:pt x="44411" y="29930"/>
                  </a:cubicBezTo>
                  <a:cubicBezTo>
                    <a:pt x="43054" y="29930"/>
                    <a:pt x="42115" y="29747"/>
                    <a:pt x="42297" y="29536"/>
                  </a:cubicBezTo>
                  <a:cubicBezTo>
                    <a:pt x="42486" y="29317"/>
                    <a:pt x="43335" y="29369"/>
                    <a:pt x="44445" y="28778"/>
                  </a:cubicBezTo>
                  <a:cubicBezTo>
                    <a:pt x="45506" y="28216"/>
                    <a:pt x="46213" y="27032"/>
                    <a:pt x="45850" y="26461"/>
                  </a:cubicBezTo>
                  <a:cubicBezTo>
                    <a:pt x="45723" y="26262"/>
                    <a:pt x="45635" y="26184"/>
                    <a:pt x="45525" y="26184"/>
                  </a:cubicBezTo>
                  <a:cubicBezTo>
                    <a:pt x="45319" y="26184"/>
                    <a:pt x="45033" y="26455"/>
                    <a:pt x="44265" y="26721"/>
                  </a:cubicBezTo>
                  <a:cubicBezTo>
                    <a:pt x="43083" y="27131"/>
                    <a:pt x="41906" y="27041"/>
                    <a:pt x="40291" y="27749"/>
                  </a:cubicBezTo>
                  <a:cubicBezTo>
                    <a:pt x="38867" y="28372"/>
                    <a:pt x="37918" y="28731"/>
                    <a:pt x="36483" y="28931"/>
                  </a:cubicBezTo>
                  <a:cubicBezTo>
                    <a:pt x="36289" y="28958"/>
                    <a:pt x="36076" y="28972"/>
                    <a:pt x="35844" y="28972"/>
                  </a:cubicBezTo>
                  <a:cubicBezTo>
                    <a:pt x="34358" y="28972"/>
                    <a:pt x="32075" y="28383"/>
                    <a:pt x="28785" y="26738"/>
                  </a:cubicBezTo>
                  <a:cubicBezTo>
                    <a:pt x="24296" y="24495"/>
                    <a:pt x="20531" y="22077"/>
                    <a:pt x="17428" y="18426"/>
                  </a:cubicBezTo>
                  <a:cubicBezTo>
                    <a:pt x="13506" y="13808"/>
                    <a:pt x="9771" y="6041"/>
                    <a:pt x="8441" y="3479"/>
                  </a:cubicBezTo>
                  <a:cubicBezTo>
                    <a:pt x="7148" y="987"/>
                    <a:pt x="5530" y="1"/>
                    <a:pt x="3969" y="1"/>
                  </a:cubicBez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1706950" y="2010750"/>
              <a:ext cx="403700" cy="529300"/>
            </a:xfrm>
            <a:custGeom>
              <a:rect b="b" l="l" r="r" t="t"/>
              <a:pathLst>
                <a:path extrusionOk="0" h="21172" w="16148">
                  <a:moveTo>
                    <a:pt x="4368" y="1"/>
                  </a:moveTo>
                  <a:cubicBezTo>
                    <a:pt x="3685" y="1"/>
                    <a:pt x="3085" y="223"/>
                    <a:pt x="2619" y="451"/>
                  </a:cubicBezTo>
                  <a:cubicBezTo>
                    <a:pt x="1165" y="1164"/>
                    <a:pt x="1" y="2554"/>
                    <a:pt x="1062" y="5782"/>
                  </a:cubicBezTo>
                  <a:cubicBezTo>
                    <a:pt x="2125" y="9010"/>
                    <a:pt x="5929" y="15183"/>
                    <a:pt x="7832" y="17788"/>
                  </a:cubicBezTo>
                  <a:cubicBezTo>
                    <a:pt x="9732" y="20394"/>
                    <a:pt x="10437" y="21171"/>
                    <a:pt x="10437" y="21171"/>
                  </a:cubicBezTo>
                  <a:cubicBezTo>
                    <a:pt x="10437" y="21171"/>
                    <a:pt x="14101" y="20179"/>
                    <a:pt x="16148" y="16820"/>
                  </a:cubicBezTo>
                  <a:cubicBezTo>
                    <a:pt x="16148" y="16820"/>
                    <a:pt x="14909" y="15103"/>
                    <a:pt x="13349" y="12378"/>
                  </a:cubicBezTo>
                  <a:cubicBezTo>
                    <a:pt x="11790" y="9650"/>
                    <a:pt x="9017" y="3473"/>
                    <a:pt x="7256" y="1503"/>
                  </a:cubicBezTo>
                  <a:cubicBezTo>
                    <a:pt x="6230" y="356"/>
                    <a:pt x="5233" y="1"/>
                    <a:pt x="436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1947625" y="2405350"/>
              <a:ext cx="207125" cy="198725"/>
            </a:xfrm>
            <a:custGeom>
              <a:rect b="b" l="l" r="r" t="t"/>
              <a:pathLst>
                <a:path extrusionOk="0" h="7949" w="8285">
                  <a:moveTo>
                    <a:pt x="6111" y="0"/>
                  </a:moveTo>
                  <a:cubicBezTo>
                    <a:pt x="5970" y="0"/>
                    <a:pt x="5870" y="84"/>
                    <a:pt x="5870" y="84"/>
                  </a:cubicBezTo>
                  <a:lnTo>
                    <a:pt x="6154" y="505"/>
                  </a:lnTo>
                  <a:cubicBezTo>
                    <a:pt x="6154" y="505"/>
                    <a:pt x="5733" y="1908"/>
                    <a:pt x="4105" y="3375"/>
                  </a:cubicBezTo>
                  <a:cubicBezTo>
                    <a:pt x="2479" y="4839"/>
                    <a:pt x="662" y="5202"/>
                    <a:pt x="662" y="5202"/>
                  </a:cubicBezTo>
                  <a:lnTo>
                    <a:pt x="219" y="4670"/>
                  </a:lnTo>
                  <a:cubicBezTo>
                    <a:pt x="219" y="4670"/>
                    <a:pt x="0" y="5078"/>
                    <a:pt x="193" y="5329"/>
                  </a:cubicBezTo>
                  <a:cubicBezTo>
                    <a:pt x="387" y="5582"/>
                    <a:pt x="1890" y="7490"/>
                    <a:pt x="2300" y="7859"/>
                  </a:cubicBezTo>
                  <a:cubicBezTo>
                    <a:pt x="2367" y="7920"/>
                    <a:pt x="2474" y="7949"/>
                    <a:pt x="2612" y="7949"/>
                  </a:cubicBezTo>
                  <a:cubicBezTo>
                    <a:pt x="3322" y="7949"/>
                    <a:pt x="4874" y="7182"/>
                    <a:pt x="6231" y="5980"/>
                  </a:cubicBezTo>
                  <a:cubicBezTo>
                    <a:pt x="7853" y="4543"/>
                    <a:pt x="8284" y="2799"/>
                    <a:pt x="7975" y="2359"/>
                  </a:cubicBezTo>
                  <a:cubicBezTo>
                    <a:pt x="7668" y="1918"/>
                    <a:pt x="6815" y="713"/>
                    <a:pt x="6508" y="260"/>
                  </a:cubicBezTo>
                  <a:cubicBezTo>
                    <a:pt x="6370" y="56"/>
                    <a:pt x="6227" y="0"/>
                    <a:pt x="6111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5" name="Google Shape;1315;p39"/>
          <p:cNvGrpSpPr/>
          <p:nvPr/>
        </p:nvGrpSpPr>
        <p:grpSpPr>
          <a:xfrm>
            <a:off x="8165169" y="3631696"/>
            <a:ext cx="504895" cy="757658"/>
            <a:chOff x="5804850" y="4607575"/>
            <a:chExt cx="578875" cy="868675"/>
          </a:xfrm>
        </p:grpSpPr>
        <p:sp>
          <p:nvSpPr>
            <p:cNvPr id="1316" name="Google Shape;1316;p39"/>
            <p:cNvSpPr/>
            <p:nvPr/>
          </p:nvSpPr>
          <p:spPr>
            <a:xfrm>
              <a:off x="5819875" y="5163100"/>
              <a:ext cx="542375" cy="313150"/>
            </a:xfrm>
            <a:custGeom>
              <a:rect b="b" l="l" r="r" t="t"/>
              <a:pathLst>
                <a:path extrusionOk="0" h="12526" w="21695">
                  <a:moveTo>
                    <a:pt x="10847" y="0"/>
                  </a:moveTo>
                  <a:cubicBezTo>
                    <a:pt x="7970" y="0"/>
                    <a:pt x="5212" y="660"/>
                    <a:pt x="3178" y="1834"/>
                  </a:cubicBezTo>
                  <a:cubicBezTo>
                    <a:pt x="1143" y="3008"/>
                    <a:pt x="1" y="4601"/>
                    <a:pt x="1" y="6262"/>
                  </a:cubicBezTo>
                  <a:cubicBezTo>
                    <a:pt x="1" y="7923"/>
                    <a:pt x="1143" y="9516"/>
                    <a:pt x="3178" y="10690"/>
                  </a:cubicBezTo>
                  <a:cubicBezTo>
                    <a:pt x="5212" y="11865"/>
                    <a:pt x="7970" y="12525"/>
                    <a:pt x="10847" y="12525"/>
                  </a:cubicBezTo>
                  <a:cubicBezTo>
                    <a:pt x="13725" y="12525"/>
                    <a:pt x="16483" y="11865"/>
                    <a:pt x="18517" y="10690"/>
                  </a:cubicBezTo>
                  <a:cubicBezTo>
                    <a:pt x="20552" y="9516"/>
                    <a:pt x="21694" y="7923"/>
                    <a:pt x="21694" y="6262"/>
                  </a:cubicBezTo>
                  <a:cubicBezTo>
                    <a:pt x="21694" y="4601"/>
                    <a:pt x="20552" y="3008"/>
                    <a:pt x="18517" y="1834"/>
                  </a:cubicBezTo>
                  <a:cubicBezTo>
                    <a:pt x="16483" y="660"/>
                    <a:pt x="13725" y="0"/>
                    <a:pt x="1084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5903000" y="5208600"/>
              <a:ext cx="158950" cy="68625"/>
            </a:xfrm>
            <a:custGeom>
              <a:rect b="b" l="l" r="r" t="t"/>
              <a:pathLst>
                <a:path extrusionOk="0" h="2745" w="6358">
                  <a:moveTo>
                    <a:pt x="5997" y="1"/>
                  </a:moveTo>
                  <a:cubicBezTo>
                    <a:pt x="5997" y="1"/>
                    <a:pt x="5997" y="1"/>
                    <a:pt x="5997" y="1"/>
                  </a:cubicBezTo>
                  <a:lnTo>
                    <a:pt x="5997" y="1"/>
                  </a:lnTo>
                  <a:lnTo>
                    <a:pt x="5997" y="1"/>
                  </a:lnTo>
                  <a:close/>
                  <a:moveTo>
                    <a:pt x="5997" y="1"/>
                  </a:moveTo>
                  <a:lnTo>
                    <a:pt x="4161" y="92"/>
                  </a:lnTo>
                  <a:cubicBezTo>
                    <a:pt x="3732" y="613"/>
                    <a:pt x="1985" y="533"/>
                    <a:pt x="631" y="736"/>
                  </a:cubicBezTo>
                  <a:cubicBezTo>
                    <a:pt x="587" y="743"/>
                    <a:pt x="543" y="750"/>
                    <a:pt x="505" y="774"/>
                  </a:cubicBezTo>
                  <a:cubicBezTo>
                    <a:pt x="1" y="1086"/>
                    <a:pt x="688" y="1909"/>
                    <a:pt x="1092" y="2080"/>
                  </a:cubicBezTo>
                  <a:cubicBezTo>
                    <a:pt x="1399" y="2210"/>
                    <a:pt x="1721" y="2302"/>
                    <a:pt x="2051" y="2352"/>
                  </a:cubicBezTo>
                  <a:cubicBezTo>
                    <a:pt x="2428" y="2407"/>
                    <a:pt x="2729" y="2379"/>
                    <a:pt x="3110" y="2401"/>
                  </a:cubicBezTo>
                  <a:cubicBezTo>
                    <a:pt x="3427" y="2420"/>
                    <a:pt x="3887" y="2426"/>
                    <a:pt x="4189" y="2522"/>
                  </a:cubicBezTo>
                  <a:cubicBezTo>
                    <a:pt x="4420" y="2595"/>
                    <a:pt x="4622" y="2649"/>
                    <a:pt x="4928" y="2719"/>
                  </a:cubicBezTo>
                  <a:cubicBezTo>
                    <a:pt x="5004" y="2736"/>
                    <a:pt x="5087" y="2744"/>
                    <a:pt x="5173" y="2744"/>
                  </a:cubicBezTo>
                  <a:cubicBezTo>
                    <a:pt x="5554" y="2744"/>
                    <a:pt x="5999" y="2580"/>
                    <a:pt x="6217" y="2305"/>
                  </a:cubicBezTo>
                  <a:cubicBezTo>
                    <a:pt x="6283" y="2221"/>
                    <a:pt x="6340" y="2127"/>
                    <a:pt x="6351" y="2020"/>
                  </a:cubicBezTo>
                  <a:cubicBezTo>
                    <a:pt x="6358" y="1946"/>
                    <a:pt x="6341" y="1870"/>
                    <a:pt x="6325" y="1795"/>
                  </a:cubicBezTo>
                  <a:cubicBezTo>
                    <a:pt x="6296" y="1661"/>
                    <a:pt x="5942" y="4"/>
                    <a:pt x="599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5990225" y="4980025"/>
              <a:ext cx="70975" cy="238100"/>
            </a:xfrm>
            <a:custGeom>
              <a:rect b="b" l="l" r="r" t="t"/>
              <a:pathLst>
                <a:path extrusionOk="0" h="9524" w="2839">
                  <a:moveTo>
                    <a:pt x="0" y="1"/>
                  </a:moveTo>
                  <a:lnTo>
                    <a:pt x="0" y="1"/>
                  </a:lnTo>
                  <a:cubicBezTo>
                    <a:pt x="124" y="1250"/>
                    <a:pt x="672" y="9235"/>
                    <a:pt x="672" y="9235"/>
                  </a:cubicBezTo>
                  <a:cubicBezTo>
                    <a:pt x="919" y="9449"/>
                    <a:pt x="1188" y="9523"/>
                    <a:pt x="1441" y="9523"/>
                  </a:cubicBezTo>
                  <a:cubicBezTo>
                    <a:pt x="2009" y="9523"/>
                    <a:pt x="2501" y="9151"/>
                    <a:pt x="2501" y="9151"/>
                  </a:cubicBezTo>
                  <a:cubicBezTo>
                    <a:pt x="2501" y="9151"/>
                    <a:pt x="2815" y="2400"/>
                    <a:pt x="2826" y="1946"/>
                  </a:cubicBezTo>
                  <a:cubicBezTo>
                    <a:pt x="2838" y="1491"/>
                    <a:pt x="2351" y="226"/>
                    <a:pt x="2351" y="226"/>
                  </a:cubicBezTo>
                  <a:lnTo>
                    <a:pt x="1586" y="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5804850" y="5258050"/>
              <a:ext cx="156325" cy="68500"/>
            </a:xfrm>
            <a:custGeom>
              <a:rect b="b" l="l" r="r" t="t"/>
              <a:pathLst>
                <a:path extrusionOk="0" h="2740" w="6253">
                  <a:moveTo>
                    <a:pt x="6071" y="76"/>
                  </a:moveTo>
                  <a:lnTo>
                    <a:pt x="6071" y="76"/>
                  </a:lnTo>
                  <a:cubicBezTo>
                    <a:pt x="6071" y="76"/>
                    <a:pt x="6071" y="76"/>
                    <a:pt x="6071" y="76"/>
                  </a:cubicBezTo>
                  <a:close/>
                  <a:moveTo>
                    <a:pt x="4234" y="1"/>
                  </a:moveTo>
                  <a:cubicBezTo>
                    <a:pt x="3969" y="267"/>
                    <a:pt x="3313" y="311"/>
                    <a:pt x="2547" y="311"/>
                  </a:cubicBezTo>
                  <a:cubicBezTo>
                    <a:pt x="2178" y="311"/>
                    <a:pt x="1783" y="301"/>
                    <a:pt x="1394" y="301"/>
                  </a:cubicBezTo>
                  <a:cubicBezTo>
                    <a:pt x="1144" y="301"/>
                    <a:pt x="896" y="305"/>
                    <a:pt x="659" y="319"/>
                  </a:cubicBezTo>
                  <a:cubicBezTo>
                    <a:pt x="615" y="321"/>
                    <a:pt x="570" y="325"/>
                    <a:pt x="531" y="344"/>
                  </a:cubicBezTo>
                  <a:cubicBezTo>
                    <a:pt x="0" y="609"/>
                    <a:pt x="609" y="1492"/>
                    <a:pt x="996" y="1700"/>
                  </a:cubicBezTo>
                  <a:cubicBezTo>
                    <a:pt x="1289" y="1856"/>
                    <a:pt x="1601" y="1976"/>
                    <a:pt x="1925" y="2057"/>
                  </a:cubicBezTo>
                  <a:cubicBezTo>
                    <a:pt x="2296" y="2146"/>
                    <a:pt x="2598" y="2146"/>
                    <a:pt x="2976" y="2202"/>
                  </a:cubicBezTo>
                  <a:cubicBezTo>
                    <a:pt x="3291" y="2250"/>
                    <a:pt x="3747" y="2299"/>
                    <a:pt x="4039" y="2421"/>
                  </a:cubicBezTo>
                  <a:cubicBezTo>
                    <a:pt x="4263" y="2516"/>
                    <a:pt x="4459" y="2589"/>
                    <a:pt x="4757" y="2686"/>
                  </a:cubicBezTo>
                  <a:cubicBezTo>
                    <a:pt x="4868" y="2722"/>
                    <a:pt x="4996" y="2740"/>
                    <a:pt x="5128" y="2740"/>
                  </a:cubicBezTo>
                  <a:cubicBezTo>
                    <a:pt x="5478" y="2740"/>
                    <a:pt x="5863" y="2617"/>
                    <a:pt x="6078" y="2392"/>
                  </a:cubicBezTo>
                  <a:cubicBezTo>
                    <a:pt x="6153" y="2315"/>
                    <a:pt x="6217" y="2226"/>
                    <a:pt x="6237" y="2121"/>
                  </a:cubicBezTo>
                  <a:cubicBezTo>
                    <a:pt x="6252" y="2047"/>
                    <a:pt x="6242" y="1969"/>
                    <a:pt x="6233" y="1894"/>
                  </a:cubicBezTo>
                  <a:cubicBezTo>
                    <a:pt x="6215" y="1757"/>
                    <a:pt x="6016" y="76"/>
                    <a:pt x="6071" y="76"/>
                  </a:cubicBezTo>
                  <a:cubicBezTo>
                    <a:pt x="6071" y="76"/>
                    <a:pt x="6071" y="76"/>
                    <a:pt x="6071" y="76"/>
                  </a:cubicBezTo>
                  <a:lnTo>
                    <a:pt x="6071" y="76"/>
                  </a:lnTo>
                  <a:lnTo>
                    <a:pt x="4234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5894100" y="5031225"/>
              <a:ext cx="70725" cy="235100"/>
            </a:xfrm>
            <a:custGeom>
              <a:rect b="b" l="l" r="r" t="t"/>
              <a:pathLst>
                <a:path extrusionOk="0" h="9404" w="2829">
                  <a:moveTo>
                    <a:pt x="1" y="1"/>
                  </a:moveTo>
                  <a:cubicBezTo>
                    <a:pt x="124" y="1250"/>
                    <a:pt x="664" y="9074"/>
                    <a:pt x="664" y="9074"/>
                  </a:cubicBezTo>
                  <a:cubicBezTo>
                    <a:pt x="952" y="9323"/>
                    <a:pt x="1271" y="9403"/>
                    <a:pt x="1561" y="9403"/>
                  </a:cubicBezTo>
                  <a:cubicBezTo>
                    <a:pt x="2077" y="9403"/>
                    <a:pt x="2501" y="9151"/>
                    <a:pt x="2501" y="9151"/>
                  </a:cubicBezTo>
                  <a:cubicBezTo>
                    <a:pt x="2501" y="9151"/>
                    <a:pt x="2815" y="2400"/>
                    <a:pt x="2826" y="1944"/>
                  </a:cubicBezTo>
                  <a:cubicBezTo>
                    <a:pt x="2829" y="1845"/>
                    <a:pt x="2808" y="1707"/>
                    <a:pt x="2773" y="155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5987325" y="4934200"/>
              <a:ext cx="237475" cy="159825"/>
            </a:xfrm>
            <a:custGeom>
              <a:rect b="b" l="l" r="r" t="t"/>
              <a:pathLst>
                <a:path extrusionOk="0" h="6393" w="9499">
                  <a:moveTo>
                    <a:pt x="1963" y="1"/>
                  </a:moveTo>
                  <a:cubicBezTo>
                    <a:pt x="1041" y="1"/>
                    <a:pt x="0" y="675"/>
                    <a:pt x="115" y="1834"/>
                  </a:cubicBezTo>
                  <a:lnTo>
                    <a:pt x="1702" y="2702"/>
                  </a:lnTo>
                  <a:lnTo>
                    <a:pt x="7961" y="6316"/>
                  </a:lnTo>
                  <a:cubicBezTo>
                    <a:pt x="8058" y="6368"/>
                    <a:pt x="8149" y="6392"/>
                    <a:pt x="8234" y="6392"/>
                  </a:cubicBezTo>
                  <a:cubicBezTo>
                    <a:pt x="9292" y="6392"/>
                    <a:pt x="9499" y="2702"/>
                    <a:pt x="9499" y="2702"/>
                  </a:cubicBezTo>
                  <a:cubicBezTo>
                    <a:pt x="9499" y="2702"/>
                    <a:pt x="3424" y="422"/>
                    <a:pt x="2524" y="95"/>
                  </a:cubicBezTo>
                  <a:cubicBezTo>
                    <a:pt x="2350" y="31"/>
                    <a:pt x="2159" y="1"/>
                    <a:pt x="1963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5872600" y="4897500"/>
              <a:ext cx="285300" cy="100800"/>
            </a:xfrm>
            <a:custGeom>
              <a:rect b="b" l="l" r="r" t="t"/>
              <a:pathLst>
                <a:path extrusionOk="0" h="4032" w="11412">
                  <a:moveTo>
                    <a:pt x="11411" y="0"/>
                  </a:moveTo>
                  <a:lnTo>
                    <a:pt x="1" y="1046"/>
                  </a:lnTo>
                  <a:cubicBezTo>
                    <a:pt x="1" y="1213"/>
                    <a:pt x="89" y="1367"/>
                    <a:pt x="233" y="1450"/>
                  </a:cubicBezTo>
                  <a:lnTo>
                    <a:pt x="4597" y="3969"/>
                  </a:lnTo>
                  <a:cubicBezTo>
                    <a:pt x="4669" y="4010"/>
                    <a:pt x="4749" y="4031"/>
                    <a:pt x="4830" y="4031"/>
                  </a:cubicBezTo>
                  <a:cubicBezTo>
                    <a:pt x="4910" y="4031"/>
                    <a:pt x="4990" y="4010"/>
                    <a:pt x="5063" y="3969"/>
                  </a:cubicBezTo>
                  <a:lnTo>
                    <a:pt x="11179" y="438"/>
                  </a:lnTo>
                  <a:cubicBezTo>
                    <a:pt x="11322" y="355"/>
                    <a:pt x="11411" y="202"/>
                    <a:pt x="11411" y="36"/>
                  </a:cubicBezTo>
                  <a:lnTo>
                    <a:pt x="11411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6016675" y="4913700"/>
              <a:ext cx="119450" cy="70100"/>
            </a:xfrm>
            <a:custGeom>
              <a:rect b="b" l="l" r="r" t="t"/>
              <a:pathLst>
                <a:path extrusionOk="0" h="2804" w="4778">
                  <a:moveTo>
                    <a:pt x="4748" y="1"/>
                  </a:moveTo>
                  <a:cubicBezTo>
                    <a:pt x="4739" y="1"/>
                    <a:pt x="4728" y="4"/>
                    <a:pt x="4716" y="11"/>
                  </a:cubicBezTo>
                  <a:lnTo>
                    <a:pt x="59" y="2688"/>
                  </a:lnTo>
                  <a:cubicBezTo>
                    <a:pt x="27" y="2708"/>
                    <a:pt x="1" y="2746"/>
                    <a:pt x="1" y="2775"/>
                  </a:cubicBezTo>
                  <a:cubicBezTo>
                    <a:pt x="1" y="2794"/>
                    <a:pt x="11" y="2804"/>
                    <a:pt x="27" y="2804"/>
                  </a:cubicBezTo>
                  <a:cubicBezTo>
                    <a:pt x="37" y="2804"/>
                    <a:pt x="48" y="2801"/>
                    <a:pt x="59" y="2793"/>
                  </a:cubicBezTo>
                  <a:lnTo>
                    <a:pt x="4719" y="114"/>
                  </a:lnTo>
                  <a:cubicBezTo>
                    <a:pt x="4752" y="96"/>
                    <a:pt x="4777" y="58"/>
                    <a:pt x="4776" y="29"/>
                  </a:cubicBezTo>
                  <a:cubicBezTo>
                    <a:pt x="4776" y="11"/>
                    <a:pt x="4765" y="1"/>
                    <a:pt x="4748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5872600" y="4923650"/>
              <a:ext cx="120775" cy="74650"/>
            </a:xfrm>
            <a:custGeom>
              <a:rect b="b" l="l" r="r" t="t"/>
              <a:pathLst>
                <a:path extrusionOk="0" h="2986" w="4831">
                  <a:moveTo>
                    <a:pt x="1" y="0"/>
                  </a:moveTo>
                  <a:cubicBezTo>
                    <a:pt x="1" y="167"/>
                    <a:pt x="89" y="321"/>
                    <a:pt x="233" y="404"/>
                  </a:cubicBezTo>
                  <a:lnTo>
                    <a:pt x="4597" y="2923"/>
                  </a:lnTo>
                  <a:cubicBezTo>
                    <a:pt x="4667" y="2964"/>
                    <a:pt x="4748" y="2985"/>
                    <a:pt x="4830" y="2985"/>
                  </a:cubicBezTo>
                  <a:lnTo>
                    <a:pt x="483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5984200" y="4987450"/>
              <a:ext cx="18275" cy="10850"/>
            </a:xfrm>
            <a:custGeom>
              <a:rect b="b" l="l" r="r" t="t"/>
              <a:pathLst>
                <a:path extrusionOk="0" h="434" w="731">
                  <a:moveTo>
                    <a:pt x="0" y="0"/>
                  </a:moveTo>
                  <a:lnTo>
                    <a:pt x="0" y="295"/>
                  </a:lnTo>
                  <a:lnTo>
                    <a:pt x="133" y="371"/>
                  </a:lnTo>
                  <a:cubicBezTo>
                    <a:pt x="205" y="412"/>
                    <a:pt x="285" y="433"/>
                    <a:pt x="366" y="433"/>
                  </a:cubicBezTo>
                  <a:cubicBezTo>
                    <a:pt x="446" y="433"/>
                    <a:pt x="526" y="412"/>
                    <a:pt x="599" y="371"/>
                  </a:cubicBezTo>
                  <a:lnTo>
                    <a:pt x="731" y="295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B7D6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5872600" y="4827400"/>
              <a:ext cx="285825" cy="164700"/>
            </a:xfrm>
            <a:custGeom>
              <a:rect b="b" l="l" r="r" t="t"/>
              <a:pathLst>
                <a:path extrusionOk="0" h="6588" w="11433">
                  <a:moveTo>
                    <a:pt x="6669" y="1"/>
                  </a:moveTo>
                  <a:lnTo>
                    <a:pt x="1" y="3852"/>
                  </a:lnTo>
                  <a:lnTo>
                    <a:pt x="4666" y="6544"/>
                  </a:lnTo>
                  <a:cubicBezTo>
                    <a:pt x="4717" y="6573"/>
                    <a:pt x="4773" y="6588"/>
                    <a:pt x="4830" y="6588"/>
                  </a:cubicBezTo>
                  <a:cubicBezTo>
                    <a:pt x="4886" y="6588"/>
                    <a:pt x="4942" y="6573"/>
                    <a:pt x="4993" y="6544"/>
                  </a:cubicBezTo>
                  <a:lnTo>
                    <a:pt x="11351" y="2874"/>
                  </a:lnTo>
                  <a:cubicBezTo>
                    <a:pt x="11432" y="2828"/>
                    <a:pt x="11432" y="2752"/>
                    <a:pt x="11351" y="2704"/>
                  </a:cubicBezTo>
                  <a:lnTo>
                    <a:pt x="6669" y="1"/>
                  </a:ln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5887200" y="4835750"/>
              <a:ext cx="155925" cy="89875"/>
            </a:xfrm>
            <a:custGeom>
              <a:rect b="b" l="l" r="r" t="t"/>
              <a:pathLst>
                <a:path extrusionOk="0" h="3595" w="6237">
                  <a:moveTo>
                    <a:pt x="5995" y="1"/>
                  </a:moveTo>
                  <a:cubicBezTo>
                    <a:pt x="5979" y="1"/>
                    <a:pt x="5962" y="5"/>
                    <a:pt x="5946" y="13"/>
                  </a:cubicBezTo>
                  <a:lnTo>
                    <a:pt x="27" y="3431"/>
                  </a:lnTo>
                  <a:cubicBezTo>
                    <a:pt x="0" y="3447"/>
                    <a:pt x="0" y="3472"/>
                    <a:pt x="27" y="3487"/>
                  </a:cubicBezTo>
                  <a:lnTo>
                    <a:pt x="191" y="3582"/>
                  </a:lnTo>
                  <a:cubicBezTo>
                    <a:pt x="206" y="3590"/>
                    <a:pt x="223" y="3594"/>
                    <a:pt x="240" y="3594"/>
                  </a:cubicBezTo>
                  <a:cubicBezTo>
                    <a:pt x="257" y="3594"/>
                    <a:pt x="274" y="3590"/>
                    <a:pt x="289" y="3582"/>
                  </a:cubicBezTo>
                  <a:lnTo>
                    <a:pt x="6209" y="165"/>
                  </a:lnTo>
                  <a:cubicBezTo>
                    <a:pt x="6236" y="149"/>
                    <a:pt x="6236" y="123"/>
                    <a:pt x="6209" y="107"/>
                  </a:cubicBezTo>
                  <a:lnTo>
                    <a:pt x="6044" y="13"/>
                  </a:lnTo>
                  <a:cubicBezTo>
                    <a:pt x="6029" y="5"/>
                    <a:pt x="6012" y="1"/>
                    <a:pt x="5995" y="1"/>
                  </a:cubicBezTo>
                  <a:close/>
                </a:path>
              </a:pathLst>
            </a:custGeom>
            <a:solidFill>
              <a:srgbClr val="D2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6010550" y="4907075"/>
              <a:ext cx="80525" cy="46475"/>
            </a:xfrm>
            <a:custGeom>
              <a:rect b="b" l="l" r="r" t="t"/>
              <a:pathLst>
                <a:path extrusionOk="0" h="1859" w="3221">
                  <a:moveTo>
                    <a:pt x="2071" y="0"/>
                  </a:moveTo>
                  <a:lnTo>
                    <a:pt x="1" y="1195"/>
                  </a:lnTo>
                  <a:lnTo>
                    <a:pt x="33" y="1213"/>
                  </a:lnTo>
                  <a:lnTo>
                    <a:pt x="1152" y="1858"/>
                  </a:lnTo>
                  <a:lnTo>
                    <a:pt x="3190" y="682"/>
                  </a:lnTo>
                  <a:lnTo>
                    <a:pt x="3220" y="663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6011350" y="4907975"/>
              <a:ext cx="78950" cy="45575"/>
            </a:xfrm>
            <a:custGeom>
              <a:rect b="b" l="l" r="r" t="t"/>
              <a:pathLst>
                <a:path extrusionOk="0" h="1823" w="3158">
                  <a:moveTo>
                    <a:pt x="2040" y="1"/>
                  </a:moveTo>
                  <a:lnTo>
                    <a:pt x="1" y="1177"/>
                  </a:lnTo>
                  <a:lnTo>
                    <a:pt x="1120" y="1822"/>
                  </a:lnTo>
                  <a:lnTo>
                    <a:pt x="3158" y="646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rgbClr val="D2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6037350" y="4907975"/>
              <a:ext cx="52950" cy="45575"/>
            </a:xfrm>
            <a:custGeom>
              <a:rect b="b" l="l" r="r" t="t"/>
              <a:pathLst>
                <a:path extrusionOk="0" h="1823" w="2118">
                  <a:moveTo>
                    <a:pt x="1000" y="1"/>
                  </a:moveTo>
                  <a:lnTo>
                    <a:pt x="833" y="96"/>
                  </a:lnTo>
                  <a:cubicBezTo>
                    <a:pt x="1123" y="254"/>
                    <a:pt x="1242" y="1044"/>
                    <a:pt x="0" y="1777"/>
                  </a:cubicBezTo>
                  <a:lnTo>
                    <a:pt x="80" y="1822"/>
                  </a:lnTo>
                  <a:lnTo>
                    <a:pt x="2118" y="647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5898650" y="4843050"/>
              <a:ext cx="202975" cy="117000"/>
            </a:xfrm>
            <a:custGeom>
              <a:rect b="b" l="l" r="r" t="t"/>
              <a:pathLst>
                <a:path extrusionOk="0" h="4680" w="8119">
                  <a:moveTo>
                    <a:pt x="5951" y="0"/>
                  </a:moveTo>
                  <a:cubicBezTo>
                    <a:pt x="5935" y="0"/>
                    <a:pt x="5918" y="4"/>
                    <a:pt x="5903" y="12"/>
                  </a:cubicBezTo>
                  <a:lnTo>
                    <a:pt x="28" y="3405"/>
                  </a:lnTo>
                  <a:cubicBezTo>
                    <a:pt x="1" y="3420"/>
                    <a:pt x="1" y="3446"/>
                    <a:pt x="28" y="3462"/>
                  </a:cubicBezTo>
                  <a:lnTo>
                    <a:pt x="30" y="3463"/>
                  </a:lnTo>
                  <a:lnTo>
                    <a:pt x="2115" y="4668"/>
                  </a:lnTo>
                  <a:cubicBezTo>
                    <a:pt x="2130" y="4676"/>
                    <a:pt x="2147" y="4680"/>
                    <a:pt x="2164" y="4680"/>
                  </a:cubicBezTo>
                  <a:cubicBezTo>
                    <a:pt x="2181" y="4680"/>
                    <a:pt x="2198" y="4676"/>
                    <a:pt x="2214" y="4668"/>
                  </a:cubicBezTo>
                  <a:lnTo>
                    <a:pt x="8090" y="1278"/>
                  </a:lnTo>
                  <a:lnTo>
                    <a:pt x="8092" y="1278"/>
                  </a:lnTo>
                  <a:cubicBezTo>
                    <a:pt x="8118" y="1262"/>
                    <a:pt x="8118" y="1237"/>
                    <a:pt x="8092" y="1219"/>
                  </a:cubicBezTo>
                  <a:lnTo>
                    <a:pt x="6000" y="12"/>
                  </a:lnTo>
                  <a:cubicBezTo>
                    <a:pt x="5985" y="4"/>
                    <a:pt x="5968" y="0"/>
                    <a:pt x="5951" y="0"/>
                  </a:cubicBez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5899250" y="4928150"/>
              <a:ext cx="200" cy="100"/>
            </a:xfrm>
            <a:custGeom>
              <a:rect b="b" l="l" r="r" t="t"/>
              <a:pathLst>
                <a:path extrusionOk="0" h="4" w="8">
                  <a:moveTo>
                    <a:pt x="8" y="0"/>
                  </a:moveTo>
                  <a:lnTo>
                    <a:pt x="4" y="1"/>
                  </a:lnTo>
                  <a:cubicBezTo>
                    <a:pt x="3" y="2"/>
                    <a:pt x="3" y="2"/>
                    <a:pt x="3" y="3"/>
                  </a:cubicBezTo>
                  <a:lnTo>
                    <a:pt x="3" y="3"/>
                  </a:lnTo>
                  <a:lnTo>
                    <a:pt x="8" y="0"/>
                  </a:lnTo>
                  <a:close/>
                  <a:moveTo>
                    <a:pt x="3" y="3"/>
                  </a:moveTo>
                  <a:lnTo>
                    <a:pt x="0" y="4"/>
                  </a:lnTo>
                  <a:cubicBezTo>
                    <a:pt x="1" y="4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5899400" y="4844475"/>
              <a:ext cx="201525" cy="115575"/>
            </a:xfrm>
            <a:custGeom>
              <a:rect b="b" l="l" r="r" t="t"/>
              <a:pathLst>
                <a:path extrusionOk="0" h="4623" w="8061">
                  <a:moveTo>
                    <a:pt x="5921" y="1"/>
                  </a:moveTo>
                  <a:cubicBezTo>
                    <a:pt x="5905" y="1"/>
                    <a:pt x="5888" y="5"/>
                    <a:pt x="5873" y="13"/>
                  </a:cubicBezTo>
                  <a:lnTo>
                    <a:pt x="0" y="3406"/>
                  </a:lnTo>
                  <a:lnTo>
                    <a:pt x="2085" y="4611"/>
                  </a:lnTo>
                  <a:cubicBezTo>
                    <a:pt x="2100" y="4619"/>
                    <a:pt x="2117" y="4623"/>
                    <a:pt x="2134" y="4623"/>
                  </a:cubicBezTo>
                  <a:cubicBezTo>
                    <a:pt x="2151" y="4623"/>
                    <a:pt x="2168" y="4619"/>
                    <a:pt x="2184" y="4611"/>
                  </a:cubicBezTo>
                  <a:lnTo>
                    <a:pt x="8060" y="1222"/>
                  </a:lnTo>
                  <a:lnTo>
                    <a:pt x="5970" y="13"/>
                  </a:lnTo>
                  <a:cubicBezTo>
                    <a:pt x="5955" y="5"/>
                    <a:pt x="5938" y="1"/>
                    <a:pt x="5921" y="1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5866900" y="4691100"/>
              <a:ext cx="172425" cy="232575"/>
            </a:xfrm>
            <a:custGeom>
              <a:rect b="b" l="l" r="r" t="t"/>
              <a:pathLst>
                <a:path extrusionOk="0" h="9303" w="6897">
                  <a:moveTo>
                    <a:pt x="6560" y="1"/>
                  </a:moveTo>
                  <a:cubicBezTo>
                    <a:pt x="6481" y="1"/>
                    <a:pt x="6401" y="21"/>
                    <a:pt x="6330" y="63"/>
                  </a:cubicBezTo>
                  <a:lnTo>
                    <a:pt x="229" y="3585"/>
                  </a:lnTo>
                  <a:cubicBezTo>
                    <a:pt x="87" y="3668"/>
                    <a:pt x="0" y="3820"/>
                    <a:pt x="0" y="3984"/>
                  </a:cubicBezTo>
                  <a:lnTo>
                    <a:pt x="0" y="8904"/>
                  </a:lnTo>
                  <a:cubicBezTo>
                    <a:pt x="42" y="9159"/>
                    <a:pt x="87" y="9220"/>
                    <a:pt x="229" y="9302"/>
                  </a:cubicBezTo>
                  <a:lnTo>
                    <a:pt x="6897" y="5453"/>
                  </a:lnTo>
                  <a:lnTo>
                    <a:pt x="6897" y="207"/>
                  </a:lnTo>
                  <a:lnTo>
                    <a:pt x="6845" y="90"/>
                  </a:lnTo>
                  <a:lnTo>
                    <a:pt x="6790" y="63"/>
                  </a:lnTo>
                  <a:cubicBezTo>
                    <a:pt x="6719" y="21"/>
                    <a:pt x="6640" y="1"/>
                    <a:pt x="6560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868225" y="4691125"/>
              <a:ext cx="171100" cy="105500"/>
            </a:xfrm>
            <a:custGeom>
              <a:rect b="b" l="l" r="r" t="t"/>
              <a:pathLst>
                <a:path extrusionOk="0" h="4220" w="6844">
                  <a:moveTo>
                    <a:pt x="6507" y="1"/>
                  </a:moveTo>
                  <a:cubicBezTo>
                    <a:pt x="6428" y="1"/>
                    <a:pt x="6348" y="21"/>
                    <a:pt x="6277" y="62"/>
                  </a:cubicBezTo>
                  <a:lnTo>
                    <a:pt x="177" y="3585"/>
                  </a:lnTo>
                  <a:cubicBezTo>
                    <a:pt x="102" y="3628"/>
                    <a:pt x="41" y="3691"/>
                    <a:pt x="1" y="3767"/>
                  </a:cubicBezTo>
                  <a:lnTo>
                    <a:pt x="787" y="4220"/>
                  </a:lnTo>
                  <a:lnTo>
                    <a:pt x="6844" y="383"/>
                  </a:lnTo>
                  <a:lnTo>
                    <a:pt x="6844" y="208"/>
                  </a:lnTo>
                  <a:lnTo>
                    <a:pt x="6792" y="90"/>
                  </a:lnTo>
                  <a:lnTo>
                    <a:pt x="6737" y="62"/>
                  </a:lnTo>
                  <a:cubicBezTo>
                    <a:pt x="6666" y="21"/>
                    <a:pt x="6587" y="1"/>
                    <a:pt x="6507" y="1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5866850" y="4778525"/>
              <a:ext cx="22225" cy="23950"/>
            </a:xfrm>
            <a:custGeom>
              <a:rect b="b" l="l" r="r" t="t"/>
              <a:pathLst>
                <a:path extrusionOk="0" h="958" w="889">
                  <a:moveTo>
                    <a:pt x="382" y="1"/>
                  </a:moveTo>
                  <a:lnTo>
                    <a:pt x="221" y="95"/>
                  </a:lnTo>
                  <a:cubicBezTo>
                    <a:pt x="84" y="178"/>
                    <a:pt x="1" y="328"/>
                    <a:pt x="1" y="488"/>
                  </a:cubicBezTo>
                  <a:lnTo>
                    <a:pt x="1" y="729"/>
                  </a:lnTo>
                  <a:lnTo>
                    <a:pt x="396" y="958"/>
                  </a:lnTo>
                  <a:lnTo>
                    <a:pt x="889" y="291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B7D6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5872600" y="4693000"/>
              <a:ext cx="166725" cy="230675"/>
            </a:xfrm>
            <a:custGeom>
              <a:rect b="b" l="l" r="r" t="t"/>
              <a:pathLst>
                <a:path extrusionOk="0" h="9227" w="6669">
                  <a:moveTo>
                    <a:pt x="6567" y="1"/>
                  </a:moveTo>
                  <a:cubicBezTo>
                    <a:pt x="6550" y="1"/>
                    <a:pt x="6532" y="5"/>
                    <a:pt x="6516" y="15"/>
                  </a:cubicBezTo>
                  <a:lnTo>
                    <a:pt x="112" y="3712"/>
                  </a:lnTo>
                  <a:cubicBezTo>
                    <a:pt x="44" y="3751"/>
                    <a:pt x="1" y="3824"/>
                    <a:pt x="1" y="3904"/>
                  </a:cubicBezTo>
                  <a:lnTo>
                    <a:pt x="1" y="9226"/>
                  </a:lnTo>
                  <a:lnTo>
                    <a:pt x="6669" y="5377"/>
                  </a:lnTo>
                  <a:lnTo>
                    <a:pt x="6669" y="103"/>
                  </a:lnTo>
                  <a:cubicBezTo>
                    <a:pt x="6669" y="44"/>
                    <a:pt x="6620" y="1"/>
                    <a:pt x="6567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5872600" y="4693000"/>
              <a:ext cx="166725" cy="230675"/>
            </a:xfrm>
            <a:custGeom>
              <a:rect b="b" l="l" r="r" t="t"/>
              <a:pathLst>
                <a:path extrusionOk="0" h="9227" w="6669">
                  <a:moveTo>
                    <a:pt x="6567" y="1"/>
                  </a:moveTo>
                  <a:cubicBezTo>
                    <a:pt x="6550" y="1"/>
                    <a:pt x="6532" y="5"/>
                    <a:pt x="6516" y="15"/>
                  </a:cubicBezTo>
                  <a:lnTo>
                    <a:pt x="112" y="3712"/>
                  </a:lnTo>
                  <a:cubicBezTo>
                    <a:pt x="44" y="3751"/>
                    <a:pt x="1" y="3824"/>
                    <a:pt x="1" y="3904"/>
                  </a:cubicBezTo>
                  <a:lnTo>
                    <a:pt x="1" y="9226"/>
                  </a:lnTo>
                  <a:lnTo>
                    <a:pt x="6669" y="5377"/>
                  </a:lnTo>
                  <a:lnTo>
                    <a:pt x="6669" y="103"/>
                  </a:lnTo>
                  <a:cubicBezTo>
                    <a:pt x="6669" y="44"/>
                    <a:pt x="6620" y="1"/>
                    <a:pt x="6567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5874575" y="4693000"/>
              <a:ext cx="164775" cy="229550"/>
            </a:xfrm>
            <a:custGeom>
              <a:rect b="b" l="l" r="r" t="t"/>
              <a:pathLst>
                <a:path extrusionOk="0" h="9182" w="6591">
                  <a:moveTo>
                    <a:pt x="6488" y="1"/>
                  </a:moveTo>
                  <a:cubicBezTo>
                    <a:pt x="6471" y="1"/>
                    <a:pt x="6453" y="5"/>
                    <a:pt x="6437" y="15"/>
                  </a:cubicBezTo>
                  <a:lnTo>
                    <a:pt x="5694" y="443"/>
                  </a:lnTo>
                  <a:lnTo>
                    <a:pt x="5462" y="575"/>
                  </a:lnTo>
                  <a:cubicBezTo>
                    <a:pt x="5462" y="1890"/>
                    <a:pt x="5341" y="5256"/>
                    <a:pt x="0" y="8382"/>
                  </a:cubicBezTo>
                  <a:lnTo>
                    <a:pt x="0" y="9181"/>
                  </a:lnTo>
                  <a:lnTo>
                    <a:pt x="6591" y="5375"/>
                  </a:lnTo>
                  <a:lnTo>
                    <a:pt x="6591" y="103"/>
                  </a:lnTo>
                  <a:cubicBezTo>
                    <a:pt x="6590" y="43"/>
                    <a:pt x="6541" y="1"/>
                    <a:pt x="6488" y="1"/>
                  </a:cubicBezTo>
                  <a:close/>
                </a:path>
              </a:pathLst>
            </a:custGeom>
            <a:solidFill>
              <a:srgbClr val="94C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5872600" y="4822625"/>
              <a:ext cx="166725" cy="101050"/>
            </a:xfrm>
            <a:custGeom>
              <a:rect b="b" l="l" r="r" t="t"/>
              <a:pathLst>
                <a:path extrusionOk="0" h="4042" w="6669">
                  <a:moveTo>
                    <a:pt x="6669" y="1"/>
                  </a:moveTo>
                  <a:lnTo>
                    <a:pt x="1" y="3852"/>
                  </a:lnTo>
                  <a:lnTo>
                    <a:pt x="1" y="4041"/>
                  </a:lnTo>
                  <a:lnTo>
                    <a:pt x="6669" y="192"/>
                  </a:lnTo>
                  <a:lnTo>
                    <a:pt x="6669" y="1"/>
                  </a:lnTo>
                  <a:close/>
                </a:path>
              </a:pathLst>
            </a:custGeom>
            <a:solidFill>
              <a:srgbClr val="94C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6032975" y="4700225"/>
              <a:ext cx="2025" cy="120200"/>
            </a:xfrm>
            <a:custGeom>
              <a:rect b="b" l="l" r="r" t="t"/>
              <a:pathLst>
                <a:path extrusionOk="0" h="4808" w="81">
                  <a:moveTo>
                    <a:pt x="80" y="0"/>
                  </a:moveTo>
                  <a:lnTo>
                    <a:pt x="1" y="47"/>
                  </a:lnTo>
                  <a:lnTo>
                    <a:pt x="1" y="4767"/>
                  </a:lnTo>
                  <a:lnTo>
                    <a:pt x="80" y="480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5878000" y="4701375"/>
              <a:ext cx="155000" cy="207300"/>
            </a:xfrm>
            <a:custGeom>
              <a:rect b="b" l="l" r="r" t="t"/>
              <a:pathLst>
                <a:path extrusionOk="0" h="8292" w="6200">
                  <a:moveTo>
                    <a:pt x="6200" y="1"/>
                  </a:moveTo>
                  <a:lnTo>
                    <a:pt x="0" y="3581"/>
                  </a:lnTo>
                  <a:lnTo>
                    <a:pt x="0" y="8292"/>
                  </a:lnTo>
                  <a:lnTo>
                    <a:pt x="6200" y="4721"/>
                  </a:lnTo>
                  <a:lnTo>
                    <a:pt x="6200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5878000" y="4819400"/>
              <a:ext cx="157000" cy="91650"/>
            </a:xfrm>
            <a:custGeom>
              <a:rect b="b" l="l" r="r" t="t"/>
              <a:pathLst>
                <a:path extrusionOk="0" h="3666" w="6280">
                  <a:moveTo>
                    <a:pt x="6200" y="0"/>
                  </a:moveTo>
                  <a:lnTo>
                    <a:pt x="0" y="3571"/>
                  </a:lnTo>
                  <a:lnTo>
                    <a:pt x="0" y="3665"/>
                  </a:lnTo>
                  <a:lnTo>
                    <a:pt x="6279" y="41"/>
                  </a:lnTo>
                  <a:lnTo>
                    <a:pt x="6200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5877950" y="4701375"/>
              <a:ext cx="155050" cy="207300"/>
            </a:xfrm>
            <a:custGeom>
              <a:rect b="b" l="l" r="r" t="t"/>
              <a:pathLst>
                <a:path extrusionOk="0" h="8292" w="6202">
                  <a:moveTo>
                    <a:pt x="6202" y="1"/>
                  </a:moveTo>
                  <a:lnTo>
                    <a:pt x="5324" y="507"/>
                  </a:lnTo>
                  <a:cubicBezTo>
                    <a:pt x="5293" y="1957"/>
                    <a:pt x="4883" y="5056"/>
                    <a:pt x="1" y="7967"/>
                  </a:cubicBezTo>
                  <a:lnTo>
                    <a:pt x="1" y="8292"/>
                  </a:lnTo>
                  <a:lnTo>
                    <a:pt x="6202" y="4721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rgbClr val="2B3D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6149100" y="5154750"/>
              <a:ext cx="14400" cy="280425"/>
            </a:xfrm>
            <a:custGeom>
              <a:rect b="b" l="l" r="r" t="t"/>
              <a:pathLst>
                <a:path extrusionOk="0" h="11217" w="576">
                  <a:moveTo>
                    <a:pt x="288" y="0"/>
                  </a:moveTo>
                  <a:cubicBezTo>
                    <a:pt x="129" y="0"/>
                    <a:pt x="0" y="131"/>
                    <a:pt x="4" y="290"/>
                  </a:cubicBezTo>
                  <a:lnTo>
                    <a:pt x="4" y="10933"/>
                  </a:lnTo>
                  <a:cubicBezTo>
                    <a:pt x="4" y="11089"/>
                    <a:pt x="131" y="11216"/>
                    <a:pt x="288" y="11216"/>
                  </a:cubicBezTo>
                  <a:cubicBezTo>
                    <a:pt x="444" y="11216"/>
                    <a:pt x="571" y="11089"/>
                    <a:pt x="571" y="10933"/>
                  </a:cubicBezTo>
                  <a:lnTo>
                    <a:pt x="571" y="290"/>
                  </a:lnTo>
                  <a:cubicBezTo>
                    <a:pt x="575" y="131"/>
                    <a:pt x="447" y="0"/>
                    <a:pt x="288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5975625" y="5088200"/>
              <a:ext cx="73650" cy="247225"/>
            </a:xfrm>
            <a:custGeom>
              <a:rect b="b" l="l" r="r" t="t"/>
              <a:pathLst>
                <a:path extrusionOk="0" h="9889" w="2946">
                  <a:moveTo>
                    <a:pt x="2629" y="1"/>
                  </a:moveTo>
                  <a:cubicBezTo>
                    <a:pt x="2499" y="1"/>
                    <a:pt x="2381" y="91"/>
                    <a:pt x="2352" y="224"/>
                  </a:cubicBezTo>
                  <a:lnTo>
                    <a:pt x="39" y="9536"/>
                  </a:lnTo>
                  <a:cubicBezTo>
                    <a:pt x="1" y="9688"/>
                    <a:pt x="94" y="9842"/>
                    <a:pt x="246" y="9880"/>
                  </a:cubicBezTo>
                  <a:cubicBezTo>
                    <a:pt x="268" y="9885"/>
                    <a:pt x="291" y="9888"/>
                    <a:pt x="314" y="9888"/>
                  </a:cubicBezTo>
                  <a:cubicBezTo>
                    <a:pt x="444" y="9887"/>
                    <a:pt x="557" y="9799"/>
                    <a:pt x="589" y="9673"/>
                  </a:cubicBezTo>
                  <a:lnTo>
                    <a:pt x="2902" y="360"/>
                  </a:lnTo>
                  <a:cubicBezTo>
                    <a:pt x="2945" y="206"/>
                    <a:pt x="2852" y="47"/>
                    <a:pt x="2697" y="9"/>
                  </a:cubicBezTo>
                  <a:cubicBezTo>
                    <a:pt x="2674" y="4"/>
                    <a:pt x="2651" y="1"/>
                    <a:pt x="2629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6263550" y="5088575"/>
              <a:ext cx="73400" cy="246850"/>
            </a:xfrm>
            <a:custGeom>
              <a:rect b="b" l="l" r="r" t="t"/>
              <a:pathLst>
                <a:path extrusionOk="0" h="9874" w="2936">
                  <a:moveTo>
                    <a:pt x="311" y="1"/>
                  </a:moveTo>
                  <a:cubicBezTo>
                    <a:pt x="288" y="1"/>
                    <a:pt x="266" y="3"/>
                    <a:pt x="243" y="9"/>
                  </a:cubicBezTo>
                  <a:cubicBezTo>
                    <a:pt x="94" y="47"/>
                    <a:pt x="1" y="195"/>
                    <a:pt x="34" y="345"/>
                  </a:cubicBezTo>
                  <a:lnTo>
                    <a:pt x="2347" y="9658"/>
                  </a:lnTo>
                  <a:cubicBezTo>
                    <a:pt x="2379" y="9784"/>
                    <a:pt x="2493" y="9872"/>
                    <a:pt x="2622" y="9873"/>
                  </a:cubicBezTo>
                  <a:cubicBezTo>
                    <a:pt x="2646" y="9873"/>
                    <a:pt x="2669" y="9870"/>
                    <a:pt x="2691" y="9865"/>
                  </a:cubicBezTo>
                  <a:cubicBezTo>
                    <a:pt x="2842" y="9827"/>
                    <a:pt x="2935" y="9673"/>
                    <a:pt x="2898" y="9521"/>
                  </a:cubicBezTo>
                  <a:lnTo>
                    <a:pt x="584" y="209"/>
                  </a:lnTo>
                  <a:cubicBezTo>
                    <a:pt x="550" y="84"/>
                    <a:pt x="436" y="1"/>
                    <a:pt x="311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5942325" y="5008175"/>
              <a:ext cx="329175" cy="180925"/>
            </a:xfrm>
            <a:custGeom>
              <a:rect b="b" l="l" r="r" t="t"/>
              <a:pathLst>
                <a:path extrusionOk="0" h="7237" w="13167">
                  <a:moveTo>
                    <a:pt x="6254" y="0"/>
                  </a:moveTo>
                  <a:cubicBezTo>
                    <a:pt x="5721" y="0"/>
                    <a:pt x="5187" y="118"/>
                    <a:pt x="4780" y="353"/>
                  </a:cubicBezTo>
                  <a:lnTo>
                    <a:pt x="815" y="2643"/>
                  </a:lnTo>
                  <a:cubicBezTo>
                    <a:pt x="2" y="3112"/>
                    <a:pt x="1" y="3874"/>
                    <a:pt x="815" y="4344"/>
                  </a:cubicBezTo>
                  <a:lnTo>
                    <a:pt x="3958" y="6161"/>
                  </a:lnTo>
                  <a:cubicBezTo>
                    <a:pt x="3958" y="6161"/>
                    <a:pt x="5833" y="7237"/>
                    <a:pt x="7360" y="7237"/>
                  </a:cubicBezTo>
                  <a:cubicBezTo>
                    <a:pt x="7572" y="7237"/>
                    <a:pt x="7778" y="7216"/>
                    <a:pt x="7970" y="7169"/>
                  </a:cubicBezTo>
                  <a:cubicBezTo>
                    <a:pt x="9552" y="6781"/>
                    <a:pt x="13167" y="3493"/>
                    <a:pt x="13167" y="3493"/>
                  </a:cubicBezTo>
                  <a:lnTo>
                    <a:pt x="7728" y="353"/>
                  </a:lnTo>
                  <a:cubicBezTo>
                    <a:pt x="7321" y="118"/>
                    <a:pt x="6787" y="0"/>
                    <a:pt x="625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6146250" y="4736650"/>
              <a:ext cx="102975" cy="80600"/>
            </a:xfrm>
            <a:custGeom>
              <a:rect b="b" l="l" r="r" t="t"/>
              <a:pathLst>
                <a:path extrusionOk="0" h="3224" w="4119">
                  <a:moveTo>
                    <a:pt x="2526" y="0"/>
                  </a:moveTo>
                  <a:lnTo>
                    <a:pt x="624" y="1140"/>
                  </a:lnTo>
                  <a:cubicBezTo>
                    <a:pt x="624" y="1140"/>
                    <a:pt x="731" y="1518"/>
                    <a:pt x="804" y="1762"/>
                  </a:cubicBezTo>
                  <a:cubicBezTo>
                    <a:pt x="876" y="2004"/>
                    <a:pt x="870" y="2136"/>
                    <a:pt x="408" y="2488"/>
                  </a:cubicBezTo>
                  <a:cubicBezTo>
                    <a:pt x="1" y="2798"/>
                    <a:pt x="961" y="3224"/>
                    <a:pt x="1743" y="3224"/>
                  </a:cubicBezTo>
                  <a:cubicBezTo>
                    <a:pt x="1849" y="3224"/>
                    <a:pt x="1951" y="3216"/>
                    <a:pt x="2047" y="3199"/>
                  </a:cubicBezTo>
                  <a:cubicBezTo>
                    <a:pt x="2848" y="3057"/>
                    <a:pt x="3709" y="2480"/>
                    <a:pt x="3906" y="1932"/>
                  </a:cubicBezTo>
                  <a:cubicBezTo>
                    <a:pt x="4118" y="1344"/>
                    <a:pt x="4051" y="716"/>
                    <a:pt x="3735" y="716"/>
                  </a:cubicBezTo>
                  <a:cubicBezTo>
                    <a:pt x="3722" y="716"/>
                    <a:pt x="3709" y="717"/>
                    <a:pt x="3696" y="719"/>
                  </a:cubicBezTo>
                  <a:cubicBezTo>
                    <a:pt x="3346" y="771"/>
                    <a:pt x="3056" y="854"/>
                    <a:pt x="2883" y="854"/>
                  </a:cubicBezTo>
                  <a:cubicBezTo>
                    <a:pt x="2804" y="854"/>
                    <a:pt x="2748" y="836"/>
                    <a:pt x="2723" y="790"/>
                  </a:cubicBezTo>
                  <a:cubicBezTo>
                    <a:pt x="2662" y="678"/>
                    <a:pt x="2526" y="0"/>
                    <a:pt x="2526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5891200" y="4985400"/>
              <a:ext cx="391900" cy="169475"/>
            </a:xfrm>
            <a:custGeom>
              <a:rect b="b" l="l" r="r" t="t"/>
              <a:pathLst>
                <a:path extrusionOk="0" h="6779" w="15676">
                  <a:moveTo>
                    <a:pt x="1962" y="0"/>
                  </a:moveTo>
                  <a:cubicBezTo>
                    <a:pt x="1040" y="0"/>
                    <a:pt x="1" y="674"/>
                    <a:pt x="117" y="1832"/>
                  </a:cubicBezTo>
                  <a:lnTo>
                    <a:pt x="2715" y="3287"/>
                  </a:lnTo>
                  <a:lnTo>
                    <a:pt x="2715" y="3287"/>
                  </a:lnTo>
                  <a:lnTo>
                    <a:pt x="7961" y="6316"/>
                  </a:lnTo>
                  <a:cubicBezTo>
                    <a:pt x="8547" y="6630"/>
                    <a:pt x="9193" y="6779"/>
                    <a:pt x="9880" y="6779"/>
                  </a:cubicBezTo>
                  <a:cubicBezTo>
                    <a:pt x="10714" y="6779"/>
                    <a:pt x="11608" y="6560"/>
                    <a:pt x="12530" y="6155"/>
                  </a:cubicBezTo>
                  <a:cubicBezTo>
                    <a:pt x="14213" y="5415"/>
                    <a:pt x="15675" y="4449"/>
                    <a:pt x="15528" y="2193"/>
                  </a:cubicBezTo>
                  <a:lnTo>
                    <a:pt x="15528" y="2193"/>
                  </a:lnTo>
                  <a:lnTo>
                    <a:pt x="9499" y="2702"/>
                  </a:lnTo>
                  <a:cubicBezTo>
                    <a:pt x="9499" y="2702"/>
                    <a:pt x="3424" y="422"/>
                    <a:pt x="2524" y="94"/>
                  </a:cubicBezTo>
                  <a:cubicBezTo>
                    <a:pt x="2350" y="31"/>
                    <a:pt x="2159" y="0"/>
                    <a:pt x="1962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6111825" y="4614975"/>
              <a:ext cx="124825" cy="151350"/>
            </a:xfrm>
            <a:custGeom>
              <a:rect b="b" l="l" r="r" t="t"/>
              <a:pathLst>
                <a:path extrusionOk="0" h="6054" w="4993">
                  <a:moveTo>
                    <a:pt x="2448" y="1"/>
                  </a:moveTo>
                  <a:cubicBezTo>
                    <a:pt x="1139" y="1"/>
                    <a:pt x="275" y="1010"/>
                    <a:pt x="144" y="2291"/>
                  </a:cubicBezTo>
                  <a:cubicBezTo>
                    <a:pt x="69" y="2926"/>
                    <a:pt x="0" y="4270"/>
                    <a:pt x="487" y="5248"/>
                  </a:cubicBezTo>
                  <a:cubicBezTo>
                    <a:pt x="762" y="5802"/>
                    <a:pt x="1055" y="6003"/>
                    <a:pt x="1576" y="6051"/>
                  </a:cubicBezTo>
                  <a:cubicBezTo>
                    <a:pt x="1593" y="6053"/>
                    <a:pt x="1612" y="6053"/>
                    <a:pt x="1632" y="6053"/>
                  </a:cubicBezTo>
                  <a:cubicBezTo>
                    <a:pt x="2098" y="6053"/>
                    <a:pt x="3389" y="5658"/>
                    <a:pt x="3808" y="5114"/>
                  </a:cubicBezTo>
                  <a:cubicBezTo>
                    <a:pt x="3885" y="5013"/>
                    <a:pt x="3982" y="4547"/>
                    <a:pt x="3982" y="4547"/>
                  </a:cubicBezTo>
                  <a:cubicBezTo>
                    <a:pt x="4587" y="4085"/>
                    <a:pt x="4982" y="3370"/>
                    <a:pt x="4986" y="2550"/>
                  </a:cubicBezTo>
                  <a:cubicBezTo>
                    <a:pt x="4992" y="1148"/>
                    <a:pt x="3862" y="7"/>
                    <a:pt x="2460" y="1"/>
                  </a:cubicBezTo>
                  <a:cubicBezTo>
                    <a:pt x="2456" y="1"/>
                    <a:pt x="2452" y="1"/>
                    <a:pt x="2448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6109300" y="4607575"/>
              <a:ext cx="131750" cy="152925"/>
            </a:xfrm>
            <a:custGeom>
              <a:rect b="b" l="l" r="r" t="t"/>
              <a:pathLst>
                <a:path extrusionOk="0" h="6117" w="5270">
                  <a:moveTo>
                    <a:pt x="2439" y="1"/>
                  </a:moveTo>
                  <a:cubicBezTo>
                    <a:pt x="1919" y="1"/>
                    <a:pt x="1397" y="73"/>
                    <a:pt x="874" y="73"/>
                  </a:cubicBezTo>
                  <a:cubicBezTo>
                    <a:pt x="785" y="73"/>
                    <a:pt x="696" y="71"/>
                    <a:pt x="607" y="66"/>
                  </a:cubicBezTo>
                  <a:cubicBezTo>
                    <a:pt x="572" y="64"/>
                    <a:pt x="535" y="62"/>
                    <a:pt x="497" y="62"/>
                  </a:cubicBezTo>
                  <a:cubicBezTo>
                    <a:pt x="342" y="62"/>
                    <a:pt x="181" y="87"/>
                    <a:pt x="97" y="209"/>
                  </a:cubicBezTo>
                  <a:cubicBezTo>
                    <a:pt x="53" y="275"/>
                    <a:pt x="41" y="348"/>
                    <a:pt x="33" y="419"/>
                  </a:cubicBezTo>
                  <a:cubicBezTo>
                    <a:pt x="1" y="703"/>
                    <a:pt x="34" y="1000"/>
                    <a:pt x="160" y="1257"/>
                  </a:cubicBezTo>
                  <a:cubicBezTo>
                    <a:pt x="275" y="1489"/>
                    <a:pt x="542" y="1796"/>
                    <a:pt x="827" y="1796"/>
                  </a:cubicBezTo>
                  <a:cubicBezTo>
                    <a:pt x="833" y="1796"/>
                    <a:pt x="838" y="1796"/>
                    <a:pt x="844" y="1795"/>
                  </a:cubicBezTo>
                  <a:lnTo>
                    <a:pt x="844" y="1795"/>
                  </a:lnTo>
                  <a:cubicBezTo>
                    <a:pt x="798" y="1983"/>
                    <a:pt x="841" y="2204"/>
                    <a:pt x="987" y="2337"/>
                  </a:cubicBezTo>
                  <a:cubicBezTo>
                    <a:pt x="1149" y="2487"/>
                    <a:pt x="1215" y="2714"/>
                    <a:pt x="1204" y="2936"/>
                  </a:cubicBezTo>
                  <a:cubicBezTo>
                    <a:pt x="1192" y="3175"/>
                    <a:pt x="1193" y="3470"/>
                    <a:pt x="1245" y="3727"/>
                  </a:cubicBezTo>
                  <a:cubicBezTo>
                    <a:pt x="1317" y="4089"/>
                    <a:pt x="1678" y="4221"/>
                    <a:pt x="1678" y="4221"/>
                  </a:cubicBezTo>
                  <a:cubicBezTo>
                    <a:pt x="1678" y="4221"/>
                    <a:pt x="1672" y="3658"/>
                    <a:pt x="1781" y="3340"/>
                  </a:cubicBezTo>
                  <a:cubicBezTo>
                    <a:pt x="1841" y="3163"/>
                    <a:pt x="2030" y="3044"/>
                    <a:pt x="2227" y="3044"/>
                  </a:cubicBezTo>
                  <a:cubicBezTo>
                    <a:pt x="2382" y="3044"/>
                    <a:pt x="2541" y="3118"/>
                    <a:pt x="2644" y="3298"/>
                  </a:cubicBezTo>
                  <a:cubicBezTo>
                    <a:pt x="2877" y="3703"/>
                    <a:pt x="2776" y="3973"/>
                    <a:pt x="2697" y="4331"/>
                  </a:cubicBezTo>
                  <a:cubicBezTo>
                    <a:pt x="2617" y="4691"/>
                    <a:pt x="2272" y="4589"/>
                    <a:pt x="2173" y="4684"/>
                  </a:cubicBezTo>
                  <a:cubicBezTo>
                    <a:pt x="2104" y="4750"/>
                    <a:pt x="2112" y="5065"/>
                    <a:pt x="2320" y="5279"/>
                  </a:cubicBezTo>
                  <a:cubicBezTo>
                    <a:pt x="2411" y="5582"/>
                    <a:pt x="2748" y="6116"/>
                    <a:pt x="3190" y="6116"/>
                  </a:cubicBezTo>
                  <a:cubicBezTo>
                    <a:pt x="3222" y="6116"/>
                    <a:pt x="3255" y="6113"/>
                    <a:pt x="3288" y="6107"/>
                  </a:cubicBezTo>
                  <a:cubicBezTo>
                    <a:pt x="3777" y="6021"/>
                    <a:pt x="4129" y="5725"/>
                    <a:pt x="4129" y="5725"/>
                  </a:cubicBezTo>
                  <a:cubicBezTo>
                    <a:pt x="4129" y="5725"/>
                    <a:pt x="4291" y="5332"/>
                    <a:pt x="4780" y="4466"/>
                  </a:cubicBezTo>
                  <a:cubicBezTo>
                    <a:pt x="5269" y="3600"/>
                    <a:pt x="5269" y="2961"/>
                    <a:pt x="5088" y="2095"/>
                  </a:cubicBezTo>
                  <a:cubicBezTo>
                    <a:pt x="4906" y="1230"/>
                    <a:pt x="4318" y="1015"/>
                    <a:pt x="4318" y="1015"/>
                  </a:cubicBezTo>
                  <a:cubicBezTo>
                    <a:pt x="4282" y="1003"/>
                    <a:pt x="4172" y="685"/>
                    <a:pt x="4134" y="631"/>
                  </a:cubicBezTo>
                  <a:cubicBezTo>
                    <a:pt x="4055" y="517"/>
                    <a:pt x="3957" y="418"/>
                    <a:pt x="3844" y="336"/>
                  </a:cubicBezTo>
                  <a:cubicBezTo>
                    <a:pt x="3602" y="162"/>
                    <a:pt x="3307" y="79"/>
                    <a:pt x="3016" y="38"/>
                  </a:cubicBezTo>
                  <a:cubicBezTo>
                    <a:pt x="2824" y="11"/>
                    <a:pt x="2632" y="1"/>
                    <a:pt x="2439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6102975" y="4753875"/>
              <a:ext cx="188350" cy="344925"/>
            </a:xfrm>
            <a:custGeom>
              <a:rect b="b" l="l" r="r" t="t"/>
              <a:pathLst>
                <a:path extrusionOk="0" h="13797" w="7534">
                  <a:moveTo>
                    <a:pt x="5549" y="0"/>
                  </a:moveTo>
                  <a:cubicBezTo>
                    <a:pt x="5458" y="0"/>
                    <a:pt x="5367" y="9"/>
                    <a:pt x="5276" y="22"/>
                  </a:cubicBezTo>
                  <a:cubicBezTo>
                    <a:pt x="5090" y="47"/>
                    <a:pt x="4908" y="87"/>
                    <a:pt x="4728" y="142"/>
                  </a:cubicBezTo>
                  <a:cubicBezTo>
                    <a:pt x="4785" y="328"/>
                    <a:pt x="4627" y="632"/>
                    <a:pt x="3964" y="986"/>
                  </a:cubicBezTo>
                  <a:cubicBezTo>
                    <a:pt x="3253" y="1365"/>
                    <a:pt x="2770" y="1404"/>
                    <a:pt x="2601" y="1404"/>
                  </a:cubicBezTo>
                  <a:cubicBezTo>
                    <a:pt x="2557" y="1404"/>
                    <a:pt x="2534" y="1402"/>
                    <a:pt x="2534" y="1402"/>
                  </a:cubicBezTo>
                  <a:cubicBezTo>
                    <a:pt x="2534" y="1402"/>
                    <a:pt x="1472" y="1977"/>
                    <a:pt x="1008" y="2301"/>
                  </a:cubicBezTo>
                  <a:cubicBezTo>
                    <a:pt x="427" y="2707"/>
                    <a:pt x="169" y="3884"/>
                    <a:pt x="91" y="5870"/>
                  </a:cubicBezTo>
                  <a:cubicBezTo>
                    <a:pt x="23" y="7628"/>
                    <a:pt x="1" y="10417"/>
                    <a:pt x="29" y="11896"/>
                  </a:cubicBezTo>
                  <a:cubicBezTo>
                    <a:pt x="40" y="12572"/>
                    <a:pt x="432" y="13186"/>
                    <a:pt x="1043" y="13481"/>
                  </a:cubicBezTo>
                  <a:cubicBezTo>
                    <a:pt x="1406" y="13655"/>
                    <a:pt x="1852" y="13797"/>
                    <a:pt x="2342" y="13797"/>
                  </a:cubicBezTo>
                  <a:cubicBezTo>
                    <a:pt x="2410" y="13797"/>
                    <a:pt x="2478" y="13794"/>
                    <a:pt x="2547" y="13788"/>
                  </a:cubicBezTo>
                  <a:cubicBezTo>
                    <a:pt x="3938" y="13673"/>
                    <a:pt x="6491" y="12405"/>
                    <a:pt x="7059" y="11454"/>
                  </a:cubicBezTo>
                  <a:cubicBezTo>
                    <a:pt x="7044" y="9438"/>
                    <a:pt x="6874" y="8214"/>
                    <a:pt x="6945" y="7010"/>
                  </a:cubicBezTo>
                  <a:cubicBezTo>
                    <a:pt x="7068" y="4887"/>
                    <a:pt x="7533" y="3202"/>
                    <a:pt x="6947" y="1498"/>
                  </a:cubicBezTo>
                  <a:cubicBezTo>
                    <a:pt x="6518" y="249"/>
                    <a:pt x="6032" y="0"/>
                    <a:pt x="554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5852750" y="4814750"/>
              <a:ext cx="304625" cy="196325"/>
            </a:xfrm>
            <a:custGeom>
              <a:rect b="b" l="l" r="r" t="t"/>
              <a:pathLst>
                <a:path extrusionOk="0" h="7853" w="12185">
                  <a:moveTo>
                    <a:pt x="11168" y="1"/>
                  </a:moveTo>
                  <a:cubicBezTo>
                    <a:pt x="10838" y="1"/>
                    <a:pt x="10472" y="246"/>
                    <a:pt x="10284" y="786"/>
                  </a:cubicBezTo>
                  <a:cubicBezTo>
                    <a:pt x="9879" y="1948"/>
                    <a:pt x="9884" y="3507"/>
                    <a:pt x="8916" y="4787"/>
                  </a:cubicBezTo>
                  <a:cubicBezTo>
                    <a:pt x="8474" y="5373"/>
                    <a:pt x="7696" y="5884"/>
                    <a:pt x="6392" y="6006"/>
                  </a:cubicBezTo>
                  <a:cubicBezTo>
                    <a:pt x="5613" y="6079"/>
                    <a:pt x="4968" y="6122"/>
                    <a:pt x="4489" y="6122"/>
                  </a:cubicBezTo>
                  <a:cubicBezTo>
                    <a:pt x="4164" y="6122"/>
                    <a:pt x="3915" y="6102"/>
                    <a:pt x="3755" y="6059"/>
                  </a:cubicBezTo>
                  <a:cubicBezTo>
                    <a:pt x="3389" y="5962"/>
                    <a:pt x="3254" y="5866"/>
                    <a:pt x="2931" y="5619"/>
                  </a:cubicBezTo>
                  <a:cubicBezTo>
                    <a:pt x="2566" y="5339"/>
                    <a:pt x="2268" y="5266"/>
                    <a:pt x="1995" y="5089"/>
                  </a:cubicBezTo>
                  <a:cubicBezTo>
                    <a:pt x="1832" y="4984"/>
                    <a:pt x="1774" y="4932"/>
                    <a:pt x="1727" y="4932"/>
                  </a:cubicBezTo>
                  <a:cubicBezTo>
                    <a:pt x="1695" y="4932"/>
                    <a:pt x="1667" y="4956"/>
                    <a:pt x="1616" y="5006"/>
                  </a:cubicBezTo>
                  <a:cubicBezTo>
                    <a:pt x="1488" y="5128"/>
                    <a:pt x="1592" y="5472"/>
                    <a:pt x="1826" y="5681"/>
                  </a:cubicBezTo>
                  <a:cubicBezTo>
                    <a:pt x="2071" y="5900"/>
                    <a:pt x="2290" y="5939"/>
                    <a:pt x="2323" y="6006"/>
                  </a:cubicBezTo>
                  <a:cubicBezTo>
                    <a:pt x="2337" y="6034"/>
                    <a:pt x="2299" y="6048"/>
                    <a:pt x="2225" y="6048"/>
                  </a:cubicBezTo>
                  <a:cubicBezTo>
                    <a:pt x="2119" y="6048"/>
                    <a:pt x="1937" y="6020"/>
                    <a:pt x="1722" y="5965"/>
                  </a:cubicBezTo>
                  <a:cubicBezTo>
                    <a:pt x="1222" y="5836"/>
                    <a:pt x="955" y="5597"/>
                    <a:pt x="709" y="5490"/>
                  </a:cubicBezTo>
                  <a:cubicBezTo>
                    <a:pt x="655" y="5467"/>
                    <a:pt x="609" y="5457"/>
                    <a:pt x="570" y="5457"/>
                  </a:cubicBezTo>
                  <a:cubicBezTo>
                    <a:pt x="411" y="5457"/>
                    <a:pt x="373" y="5621"/>
                    <a:pt x="422" y="5713"/>
                  </a:cubicBezTo>
                  <a:cubicBezTo>
                    <a:pt x="483" y="5827"/>
                    <a:pt x="586" y="5995"/>
                    <a:pt x="945" y="6223"/>
                  </a:cubicBezTo>
                  <a:cubicBezTo>
                    <a:pt x="1305" y="6451"/>
                    <a:pt x="1771" y="6634"/>
                    <a:pt x="1771" y="6634"/>
                  </a:cubicBezTo>
                  <a:cubicBezTo>
                    <a:pt x="1771" y="6634"/>
                    <a:pt x="1453" y="6614"/>
                    <a:pt x="1055" y="6482"/>
                  </a:cubicBezTo>
                  <a:cubicBezTo>
                    <a:pt x="619" y="6336"/>
                    <a:pt x="458" y="6223"/>
                    <a:pt x="228" y="6159"/>
                  </a:cubicBezTo>
                  <a:cubicBezTo>
                    <a:pt x="211" y="6155"/>
                    <a:pt x="196" y="6152"/>
                    <a:pt x="181" y="6152"/>
                  </a:cubicBezTo>
                  <a:cubicBezTo>
                    <a:pt x="0" y="6152"/>
                    <a:pt x="11" y="6503"/>
                    <a:pt x="211" y="6647"/>
                  </a:cubicBezTo>
                  <a:cubicBezTo>
                    <a:pt x="387" y="6773"/>
                    <a:pt x="657" y="6918"/>
                    <a:pt x="950" y="7021"/>
                  </a:cubicBezTo>
                  <a:cubicBezTo>
                    <a:pt x="1242" y="7123"/>
                    <a:pt x="1745" y="7251"/>
                    <a:pt x="1745" y="7251"/>
                  </a:cubicBezTo>
                  <a:cubicBezTo>
                    <a:pt x="1731" y="7251"/>
                    <a:pt x="1718" y="7251"/>
                    <a:pt x="1704" y="7251"/>
                  </a:cubicBezTo>
                  <a:cubicBezTo>
                    <a:pt x="1217" y="7251"/>
                    <a:pt x="867" y="7104"/>
                    <a:pt x="647" y="7036"/>
                  </a:cubicBezTo>
                  <a:cubicBezTo>
                    <a:pt x="578" y="7015"/>
                    <a:pt x="518" y="7005"/>
                    <a:pt x="468" y="7005"/>
                  </a:cubicBezTo>
                  <a:cubicBezTo>
                    <a:pt x="355" y="7005"/>
                    <a:pt x="293" y="7058"/>
                    <a:pt x="293" y="7156"/>
                  </a:cubicBezTo>
                  <a:cubicBezTo>
                    <a:pt x="293" y="7270"/>
                    <a:pt x="431" y="7418"/>
                    <a:pt x="902" y="7625"/>
                  </a:cubicBezTo>
                  <a:cubicBezTo>
                    <a:pt x="1250" y="7777"/>
                    <a:pt x="1735" y="7853"/>
                    <a:pt x="2210" y="7853"/>
                  </a:cubicBezTo>
                  <a:cubicBezTo>
                    <a:pt x="2379" y="7853"/>
                    <a:pt x="2547" y="7843"/>
                    <a:pt x="2707" y="7824"/>
                  </a:cubicBezTo>
                  <a:cubicBezTo>
                    <a:pt x="3317" y="7752"/>
                    <a:pt x="3556" y="7673"/>
                    <a:pt x="3876" y="7673"/>
                  </a:cubicBezTo>
                  <a:cubicBezTo>
                    <a:pt x="4189" y="7673"/>
                    <a:pt x="4486" y="7675"/>
                    <a:pt x="4778" y="7675"/>
                  </a:cubicBezTo>
                  <a:cubicBezTo>
                    <a:pt x="5582" y="7675"/>
                    <a:pt x="6338" y="7658"/>
                    <a:pt x="7229" y="7534"/>
                  </a:cubicBezTo>
                  <a:cubicBezTo>
                    <a:pt x="7973" y="7433"/>
                    <a:pt x="8951" y="7103"/>
                    <a:pt x="9635" y="6647"/>
                  </a:cubicBezTo>
                  <a:cubicBezTo>
                    <a:pt x="10706" y="5938"/>
                    <a:pt x="11497" y="4317"/>
                    <a:pt x="11797" y="3111"/>
                  </a:cubicBezTo>
                  <a:cubicBezTo>
                    <a:pt x="12184" y="1554"/>
                    <a:pt x="11893" y="464"/>
                    <a:pt x="11614" y="185"/>
                  </a:cubicBezTo>
                  <a:cubicBezTo>
                    <a:pt x="11494" y="64"/>
                    <a:pt x="11336" y="1"/>
                    <a:pt x="11168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6089150" y="4812350"/>
              <a:ext cx="66425" cy="110900"/>
            </a:xfrm>
            <a:custGeom>
              <a:rect b="b" l="l" r="r" t="t"/>
              <a:pathLst>
                <a:path extrusionOk="0" h="4436" w="2657">
                  <a:moveTo>
                    <a:pt x="1615" y="0"/>
                  </a:moveTo>
                  <a:cubicBezTo>
                    <a:pt x="999" y="0"/>
                    <a:pt x="770" y="709"/>
                    <a:pt x="643" y="1186"/>
                  </a:cubicBezTo>
                  <a:cubicBezTo>
                    <a:pt x="505" y="1710"/>
                    <a:pt x="1" y="3710"/>
                    <a:pt x="1" y="3710"/>
                  </a:cubicBezTo>
                  <a:cubicBezTo>
                    <a:pt x="770" y="4378"/>
                    <a:pt x="2177" y="4435"/>
                    <a:pt x="2177" y="4435"/>
                  </a:cubicBezTo>
                  <a:cubicBezTo>
                    <a:pt x="2177" y="4435"/>
                    <a:pt x="2473" y="3420"/>
                    <a:pt x="2529" y="2965"/>
                  </a:cubicBezTo>
                  <a:cubicBezTo>
                    <a:pt x="2620" y="2233"/>
                    <a:pt x="2656" y="1310"/>
                    <a:pt x="2529" y="839"/>
                  </a:cubicBezTo>
                  <a:cubicBezTo>
                    <a:pt x="2402" y="369"/>
                    <a:pt x="2100" y="82"/>
                    <a:pt x="1802" y="20"/>
                  </a:cubicBezTo>
                  <a:cubicBezTo>
                    <a:pt x="1736" y="7"/>
                    <a:pt x="1674" y="0"/>
                    <a:pt x="1615" y="0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6041300" y="4855825"/>
              <a:ext cx="342425" cy="352650"/>
            </a:xfrm>
            <a:custGeom>
              <a:rect b="b" l="l" r="r" t="t"/>
              <a:pathLst>
                <a:path extrusionOk="0" h="14106" w="13697">
                  <a:moveTo>
                    <a:pt x="11220" y="3917"/>
                  </a:moveTo>
                  <a:cubicBezTo>
                    <a:pt x="11231" y="3984"/>
                    <a:pt x="11226" y="4059"/>
                    <a:pt x="11214" y="4143"/>
                  </a:cubicBezTo>
                  <a:lnTo>
                    <a:pt x="11028" y="5272"/>
                  </a:lnTo>
                  <a:lnTo>
                    <a:pt x="8026" y="7008"/>
                  </a:lnTo>
                  <a:cubicBezTo>
                    <a:pt x="8055" y="6866"/>
                    <a:pt x="8077" y="6707"/>
                    <a:pt x="8106" y="6543"/>
                  </a:cubicBezTo>
                  <a:cubicBezTo>
                    <a:pt x="8208" y="5919"/>
                    <a:pt x="8951" y="5034"/>
                    <a:pt x="9762" y="4563"/>
                  </a:cubicBezTo>
                  <a:lnTo>
                    <a:pt x="10409" y="4195"/>
                  </a:lnTo>
                  <a:cubicBezTo>
                    <a:pt x="10727" y="4012"/>
                    <a:pt x="11005" y="3922"/>
                    <a:pt x="11220" y="3917"/>
                  </a:cubicBezTo>
                  <a:close/>
                  <a:moveTo>
                    <a:pt x="12619" y="0"/>
                  </a:moveTo>
                  <a:cubicBezTo>
                    <a:pt x="12326" y="0"/>
                    <a:pt x="11973" y="105"/>
                    <a:pt x="11577" y="325"/>
                  </a:cubicBezTo>
                  <a:lnTo>
                    <a:pt x="9383" y="1550"/>
                  </a:lnTo>
                  <a:cubicBezTo>
                    <a:pt x="8015" y="2316"/>
                    <a:pt x="6636" y="4176"/>
                    <a:pt x="6302" y="5708"/>
                  </a:cubicBezTo>
                  <a:lnTo>
                    <a:pt x="5202" y="10803"/>
                  </a:lnTo>
                  <a:cubicBezTo>
                    <a:pt x="4915" y="12111"/>
                    <a:pt x="3926" y="12992"/>
                    <a:pt x="2851" y="12992"/>
                  </a:cubicBezTo>
                  <a:cubicBezTo>
                    <a:pt x="2668" y="12992"/>
                    <a:pt x="2482" y="12967"/>
                    <a:pt x="2296" y="12913"/>
                  </a:cubicBezTo>
                  <a:lnTo>
                    <a:pt x="0" y="12255"/>
                  </a:lnTo>
                  <a:lnTo>
                    <a:pt x="0" y="12255"/>
                  </a:lnTo>
                  <a:cubicBezTo>
                    <a:pt x="119" y="12323"/>
                    <a:pt x="1101" y="12891"/>
                    <a:pt x="2298" y="13577"/>
                  </a:cubicBezTo>
                  <a:cubicBezTo>
                    <a:pt x="2906" y="13931"/>
                    <a:pt x="3713" y="14105"/>
                    <a:pt x="4538" y="14105"/>
                  </a:cubicBezTo>
                  <a:cubicBezTo>
                    <a:pt x="5434" y="14105"/>
                    <a:pt x="6350" y="13899"/>
                    <a:pt x="7056" y="13491"/>
                  </a:cubicBezTo>
                  <a:lnTo>
                    <a:pt x="9054" y="12334"/>
                  </a:lnTo>
                  <a:cubicBezTo>
                    <a:pt x="10414" y="11551"/>
                    <a:pt x="11776" y="9674"/>
                    <a:pt x="12099" y="8142"/>
                  </a:cubicBezTo>
                  <a:lnTo>
                    <a:pt x="13467" y="1720"/>
                  </a:lnTo>
                  <a:cubicBezTo>
                    <a:pt x="13696" y="629"/>
                    <a:pt x="13336" y="0"/>
                    <a:pt x="12619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6239250" y="4953675"/>
              <a:ext cx="95975" cy="93950"/>
            </a:xfrm>
            <a:custGeom>
              <a:rect b="b" l="l" r="r" t="t"/>
              <a:pathLst>
                <a:path extrusionOk="0" h="3758" w="3839">
                  <a:moveTo>
                    <a:pt x="3354" y="0"/>
                  </a:moveTo>
                  <a:cubicBezTo>
                    <a:pt x="3337" y="0"/>
                    <a:pt x="3320" y="1"/>
                    <a:pt x="3302" y="2"/>
                  </a:cubicBezTo>
                  <a:cubicBezTo>
                    <a:pt x="3313" y="70"/>
                    <a:pt x="3308" y="144"/>
                    <a:pt x="3296" y="229"/>
                  </a:cubicBezTo>
                  <a:lnTo>
                    <a:pt x="3110" y="1358"/>
                  </a:lnTo>
                  <a:lnTo>
                    <a:pt x="108" y="3094"/>
                  </a:lnTo>
                  <a:cubicBezTo>
                    <a:pt x="46" y="3486"/>
                    <a:pt x="0" y="3757"/>
                    <a:pt x="0" y="3757"/>
                  </a:cubicBezTo>
                  <a:lnTo>
                    <a:pt x="3592" y="1681"/>
                  </a:lnTo>
                  <a:lnTo>
                    <a:pt x="3779" y="552"/>
                  </a:lnTo>
                  <a:cubicBezTo>
                    <a:pt x="3838" y="192"/>
                    <a:pt x="3667" y="0"/>
                    <a:pt x="335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6004375" y="5204875"/>
              <a:ext cx="303875" cy="98375"/>
            </a:xfrm>
            <a:custGeom>
              <a:rect b="b" l="l" r="r" t="t"/>
              <a:pathLst>
                <a:path extrusionOk="0" h="3935" w="12155">
                  <a:moveTo>
                    <a:pt x="324" y="0"/>
                  </a:moveTo>
                  <a:cubicBezTo>
                    <a:pt x="226" y="0"/>
                    <a:pt x="131" y="51"/>
                    <a:pt x="79" y="142"/>
                  </a:cubicBezTo>
                  <a:cubicBezTo>
                    <a:pt x="1" y="276"/>
                    <a:pt x="45" y="447"/>
                    <a:pt x="178" y="526"/>
                  </a:cubicBezTo>
                  <a:lnTo>
                    <a:pt x="6077" y="3934"/>
                  </a:lnTo>
                  <a:lnTo>
                    <a:pt x="11979" y="526"/>
                  </a:lnTo>
                  <a:cubicBezTo>
                    <a:pt x="12111" y="447"/>
                    <a:pt x="12155" y="276"/>
                    <a:pt x="12078" y="142"/>
                  </a:cubicBezTo>
                  <a:cubicBezTo>
                    <a:pt x="12026" y="51"/>
                    <a:pt x="11930" y="0"/>
                    <a:pt x="11832" y="0"/>
                  </a:cubicBezTo>
                  <a:cubicBezTo>
                    <a:pt x="11786" y="0"/>
                    <a:pt x="11738" y="12"/>
                    <a:pt x="11695" y="36"/>
                  </a:cubicBezTo>
                  <a:lnTo>
                    <a:pt x="6077" y="3279"/>
                  </a:lnTo>
                  <a:lnTo>
                    <a:pt x="462" y="36"/>
                  </a:lnTo>
                  <a:cubicBezTo>
                    <a:pt x="418" y="12"/>
                    <a:pt x="371" y="0"/>
                    <a:pt x="32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6004375" y="5204875"/>
              <a:ext cx="303875" cy="98375"/>
            </a:xfrm>
            <a:custGeom>
              <a:rect b="b" l="l" r="r" t="t"/>
              <a:pathLst>
                <a:path extrusionOk="0" h="3935" w="12155">
                  <a:moveTo>
                    <a:pt x="324" y="0"/>
                  </a:moveTo>
                  <a:cubicBezTo>
                    <a:pt x="226" y="0"/>
                    <a:pt x="131" y="51"/>
                    <a:pt x="79" y="142"/>
                  </a:cubicBezTo>
                  <a:cubicBezTo>
                    <a:pt x="1" y="276"/>
                    <a:pt x="45" y="447"/>
                    <a:pt x="178" y="526"/>
                  </a:cubicBezTo>
                  <a:lnTo>
                    <a:pt x="6077" y="3934"/>
                  </a:lnTo>
                  <a:lnTo>
                    <a:pt x="11979" y="526"/>
                  </a:lnTo>
                  <a:cubicBezTo>
                    <a:pt x="12111" y="447"/>
                    <a:pt x="12155" y="276"/>
                    <a:pt x="12078" y="142"/>
                  </a:cubicBezTo>
                  <a:cubicBezTo>
                    <a:pt x="12026" y="51"/>
                    <a:pt x="11930" y="0"/>
                    <a:pt x="11832" y="0"/>
                  </a:cubicBezTo>
                  <a:cubicBezTo>
                    <a:pt x="11786" y="0"/>
                    <a:pt x="11738" y="12"/>
                    <a:pt x="11695" y="36"/>
                  </a:cubicBezTo>
                  <a:lnTo>
                    <a:pt x="6077" y="3279"/>
                  </a:lnTo>
                  <a:lnTo>
                    <a:pt x="462" y="36"/>
                  </a:lnTo>
                  <a:cubicBezTo>
                    <a:pt x="418" y="12"/>
                    <a:pt x="371" y="0"/>
                    <a:pt x="324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40"/>
          <p:cNvGrpSpPr/>
          <p:nvPr/>
        </p:nvGrpSpPr>
        <p:grpSpPr>
          <a:xfrm>
            <a:off x="827154" y="856756"/>
            <a:ext cx="4045138" cy="2337742"/>
            <a:chOff x="359507" y="-109181"/>
            <a:chExt cx="4067100" cy="3071531"/>
          </a:xfrm>
        </p:grpSpPr>
        <p:sp>
          <p:nvSpPr>
            <p:cNvPr id="1365" name="Google Shape;1365;p40"/>
            <p:cNvSpPr/>
            <p:nvPr/>
          </p:nvSpPr>
          <p:spPr>
            <a:xfrm>
              <a:off x="359507" y="-109181"/>
              <a:ext cx="4067100" cy="2756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0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40"/>
          <p:cNvGrpSpPr/>
          <p:nvPr/>
        </p:nvGrpSpPr>
        <p:grpSpPr>
          <a:xfrm>
            <a:off x="3555084" y="2395926"/>
            <a:ext cx="3905480" cy="2677553"/>
            <a:chOff x="3555975" y="2466200"/>
            <a:chExt cx="1348950" cy="924825"/>
          </a:xfrm>
        </p:grpSpPr>
        <p:sp>
          <p:nvSpPr>
            <p:cNvPr id="1368" name="Google Shape;1368;p40"/>
            <p:cNvSpPr/>
            <p:nvPr/>
          </p:nvSpPr>
          <p:spPr>
            <a:xfrm>
              <a:off x="3563500" y="2639025"/>
              <a:ext cx="1338550" cy="752000"/>
            </a:xfrm>
            <a:custGeom>
              <a:rect b="b" l="l" r="r" t="t"/>
              <a:pathLst>
                <a:path extrusionOk="0" h="30080" w="53542">
                  <a:moveTo>
                    <a:pt x="41169" y="1"/>
                  </a:moveTo>
                  <a:cubicBezTo>
                    <a:pt x="39089" y="1"/>
                    <a:pt x="4445" y="15378"/>
                    <a:pt x="4445" y="15378"/>
                  </a:cubicBezTo>
                  <a:cubicBezTo>
                    <a:pt x="4445" y="15378"/>
                    <a:pt x="369" y="19596"/>
                    <a:pt x="130" y="20078"/>
                  </a:cubicBezTo>
                  <a:cubicBezTo>
                    <a:pt x="0" y="20342"/>
                    <a:pt x="144" y="20459"/>
                    <a:pt x="825" y="20459"/>
                  </a:cubicBezTo>
                  <a:cubicBezTo>
                    <a:pt x="1147" y="20459"/>
                    <a:pt x="1590" y="20433"/>
                    <a:pt x="2180" y="20383"/>
                  </a:cubicBezTo>
                  <a:cubicBezTo>
                    <a:pt x="4092" y="20223"/>
                    <a:pt x="10108" y="19301"/>
                    <a:pt x="10108" y="19301"/>
                  </a:cubicBezTo>
                  <a:lnTo>
                    <a:pt x="15006" y="16473"/>
                  </a:lnTo>
                  <a:cubicBezTo>
                    <a:pt x="15006" y="16473"/>
                    <a:pt x="15788" y="18232"/>
                    <a:pt x="17836" y="19415"/>
                  </a:cubicBezTo>
                  <a:lnTo>
                    <a:pt x="36158" y="29992"/>
                  </a:lnTo>
                  <a:cubicBezTo>
                    <a:pt x="36258" y="30050"/>
                    <a:pt x="36389" y="30080"/>
                    <a:pt x="36520" y="30080"/>
                  </a:cubicBezTo>
                  <a:cubicBezTo>
                    <a:pt x="36651" y="30080"/>
                    <a:pt x="36783" y="30050"/>
                    <a:pt x="36883" y="29992"/>
                  </a:cubicBezTo>
                  <a:lnTo>
                    <a:pt x="53341" y="20490"/>
                  </a:lnTo>
                  <a:cubicBezTo>
                    <a:pt x="53541" y="20375"/>
                    <a:pt x="53541" y="20188"/>
                    <a:pt x="53341" y="20072"/>
                  </a:cubicBezTo>
                  <a:lnTo>
                    <a:pt x="31056" y="7206"/>
                  </a:lnTo>
                  <a:lnTo>
                    <a:pt x="41247" y="1321"/>
                  </a:lnTo>
                  <a:cubicBezTo>
                    <a:pt x="41247" y="1321"/>
                    <a:pt x="42206" y="560"/>
                    <a:pt x="41247" y="15"/>
                  </a:cubicBezTo>
                  <a:cubicBezTo>
                    <a:pt x="41231" y="5"/>
                    <a:pt x="41205" y="1"/>
                    <a:pt x="41169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3600175" y="2793825"/>
              <a:ext cx="348200" cy="334775"/>
            </a:xfrm>
            <a:custGeom>
              <a:rect b="b" l="l" r="r" t="t"/>
              <a:pathLst>
                <a:path extrusionOk="0" h="13391" w="13928">
                  <a:moveTo>
                    <a:pt x="13927" y="0"/>
                  </a:moveTo>
                  <a:lnTo>
                    <a:pt x="3946" y="5780"/>
                  </a:lnTo>
                  <a:lnTo>
                    <a:pt x="0" y="10928"/>
                  </a:lnTo>
                  <a:cubicBezTo>
                    <a:pt x="89" y="10858"/>
                    <a:pt x="198" y="10821"/>
                    <a:pt x="321" y="10821"/>
                  </a:cubicBezTo>
                  <a:cubicBezTo>
                    <a:pt x="456" y="10821"/>
                    <a:pt x="608" y="10865"/>
                    <a:pt x="769" y="10958"/>
                  </a:cubicBezTo>
                  <a:cubicBezTo>
                    <a:pt x="1323" y="11277"/>
                    <a:pt x="1773" y="12056"/>
                    <a:pt x="1772" y="12695"/>
                  </a:cubicBezTo>
                  <a:cubicBezTo>
                    <a:pt x="1772" y="13073"/>
                    <a:pt x="1616" y="13318"/>
                    <a:pt x="1374" y="13390"/>
                  </a:cubicBezTo>
                  <a:lnTo>
                    <a:pt x="7790" y="12567"/>
                  </a:lnTo>
                  <a:lnTo>
                    <a:pt x="10689" y="10894"/>
                  </a:lnTo>
                  <a:cubicBezTo>
                    <a:pt x="10689" y="10894"/>
                    <a:pt x="10557" y="9381"/>
                    <a:pt x="9295" y="7193"/>
                  </a:cubicBezTo>
                  <a:cubicBezTo>
                    <a:pt x="8032" y="5004"/>
                    <a:pt x="13927" y="1"/>
                    <a:pt x="13927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3600175" y="2793825"/>
              <a:ext cx="348200" cy="334775"/>
            </a:xfrm>
            <a:custGeom>
              <a:rect b="b" l="l" r="r" t="t"/>
              <a:pathLst>
                <a:path extrusionOk="0" h="13391" w="13928">
                  <a:moveTo>
                    <a:pt x="13927" y="0"/>
                  </a:moveTo>
                  <a:lnTo>
                    <a:pt x="3946" y="5780"/>
                  </a:lnTo>
                  <a:lnTo>
                    <a:pt x="0" y="10928"/>
                  </a:lnTo>
                  <a:cubicBezTo>
                    <a:pt x="89" y="10858"/>
                    <a:pt x="198" y="10821"/>
                    <a:pt x="321" y="10821"/>
                  </a:cubicBezTo>
                  <a:cubicBezTo>
                    <a:pt x="456" y="10821"/>
                    <a:pt x="608" y="10865"/>
                    <a:pt x="769" y="10958"/>
                  </a:cubicBezTo>
                  <a:cubicBezTo>
                    <a:pt x="1261" y="11241"/>
                    <a:pt x="1672" y="11888"/>
                    <a:pt x="1756" y="12476"/>
                  </a:cubicBezTo>
                  <a:cubicBezTo>
                    <a:pt x="1767" y="12548"/>
                    <a:pt x="1773" y="12622"/>
                    <a:pt x="1772" y="12695"/>
                  </a:cubicBezTo>
                  <a:cubicBezTo>
                    <a:pt x="1772" y="13073"/>
                    <a:pt x="1616" y="13318"/>
                    <a:pt x="1374" y="13390"/>
                  </a:cubicBezTo>
                  <a:lnTo>
                    <a:pt x="7790" y="12567"/>
                  </a:lnTo>
                  <a:lnTo>
                    <a:pt x="10689" y="10894"/>
                  </a:lnTo>
                  <a:cubicBezTo>
                    <a:pt x="10689" y="10894"/>
                    <a:pt x="10557" y="9381"/>
                    <a:pt x="9295" y="7193"/>
                  </a:cubicBezTo>
                  <a:cubicBezTo>
                    <a:pt x="8032" y="5004"/>
                    <a:pt x="13927" y="1"/>
                    <a:pt x="13927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3558100" y="3046025"/>
              <a:ext cx="273075" cy="91175"/>
            </a:xfrm>
            <a:custGeom>
              <a:rect b="b" l="l" r="r" t="t"/>
              <a:pathLst>
                <a:path extrusionOk="0" h="3647" w="10923">
                  <a:moveTo>
                    <a:pt x="9975" y="1"/>
                  </a:moveTo>
                  <a:lnTo>
                    <a:pt x="9473" y="291"/>
                  </a:lnTo>
                  <a:cubicBezTo>
                    <a:pt x="9473" y="291"/>
                    <a:pt x="6149" y="1471"/>
                    <a:pt x="3439" y="2389"/>
                  </a:cubicBezTo>
                  <a:cubicBezTo>
                    <a:pt x="1714" y="2973"/>
                    <a:pt x="238" y="3450"/>
                    <a:pt x="25" y="3450"/>
                  </a:cubicBezTo>
                  <a:cubicBezTo>
                    <a:pt x="12" y="3450"/>
                    <a:pt x="3" y="3449"/>
                    <a:pt x="0" y="3445"/>
                  </a:cubicBezTo>
                  <a:lnTo>
                    <a:pt x="0" y="3445"/>
                  </a:lnTo>
                  <a:cubicBezTo>
                    <a:pt x="71" y="3570"/>
                    <a:pt x="203" y="3646"/>
                    <a:pt x="345" y="3646"/>
                  </a:cubicBezTo>
                  <a:cubicBezTo>
                    <a:pt x="363" y="3646"/>
                    <a:pt x="380" y="3645"/>
                    <a:pt x="398" y="3643"/>
                  </a:cubicBezTo>
                  <a:lnTo>
                    <a:pt x="2882" y="3323"/>
                  </a:lnTo>
                  <a:lnTo>
                    <a:pt x="3053" y="3302"/>
                  </a:lnTo>
                  <a:lnTo>
                    <a:pt x="3058" y="3302"/>
                  </a:lnTo>
                  <a:lnTo>
                    <a:pt x="9473" y="2479"/>
                  </a:lnTo>
                  <a:lnTo>
                    <a:pt x="10922" y="1642"/>
                  </a:lnTo>
                  <a:lnTo>
                    <a:pt x="9975" y="1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4401175" y="2530750"/>
              <a:ext cx="2800" cy="1625"/>
            </a:xfrm>
            <a:custGeom>
              <a:rect b="b" l="l" r="r" t="t"/>
              <a:pathLst>
                <a:path extrusionOk="0" h="65" w="112">
                  <a:moveTo>
                    <a:pt x="112" y="1"/>
                  </a:moveTo>
                  <a:cubicBezTo>
                    <a:pt x="73" y="21"/>
                    <a:pt x="37" y="42"/>
                    <a:pt x="1" y="64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4363575" y="2552475"/>
              <a:ext cx="2800" cy="1650"/>
            </a:xfrm>
            <a:custGeom>
              <a:rect b="b" l="l" r="r" t="t"/>
              <a:pathLst>
                <a:path extrusionOk="0" h="66" w="112">
                  <a:moveTo>
                    <a:pt x="111" y="0"/>
                  </a:moveTo>
                  <a:cubicBezTo>
                    <a:pt x="73" y="21"/>
                    <a:pt x="36" y="41"/>
                    <a:pt x="0" y="6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4325950" y="2574200"/>
              <a:ext cx="2800" cy="1600"/>
            </a:xfrm>
            <a:custGeom>
              <a:rect b="b" l="l" r="r" t="t"/>
              <a:pathLst>
                <a:path extrusionOk="0" h="64" w="112">
                  <a:moveTo>
                    <a:pt x="112" y="0"/>
                  </a:moveTo>
                  <a:cubicBezTo>
                    <a:pt x="73" y="21"/>
                    <a:pt x="36" y="41"/>
                    <a:pt x="1" y="64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4288325" y="2595900"/>
              <a:ext cx="2775" cy="1625"/>
            </a:xfrm>
            <a:custGeom>
              <a:rect b="b" l="l" r="r" t="t"/>
              <a:pathLst>
                <a:path extrusionOk="0" h="65" w="111">
                  <a:moveTo>
                    <a:pt x="111" y="1"/>
                  </a:moveTo>
                  <a:cubicBezTo>
                    <a:pt x="73" y="21"/>
                    <a:pt x="36" y="42"/>
                    <a:pt x="1" y="65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3794925" y="31079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4403950" y="2466200"/>
              <a:ext cx="221550" cy="234275"/>
            </a:xfrm>
            <a:custGeom>
              <a:rect b="b" l="l" r="r" t="t"/>
              <a:pathLst>
                <a:path extrusionOk="0" h="9371" w="8862">
                  <a:moveTo>
                    <a:pt x="4872" y="1"/>
                  </a:moveTo>
                  <a:cubicBezTo>
                    <a:pt x="4581" y="1"/>
                    <a:pt x="4319" y="75"/>
                    <a:pt x="4097" y="218"/>
                  </a:cubicBezTo>
                  <a:lnTo>
                    <a:pt x="1" y="2584"/>
                  </a:lnTo>
                  <a:cubicBezTo>
                    <a:pt x="197" y="2483"/>
                    <a:pt x="420" y="2430"/>
                    <a:pt x="663" y="2430"/>
                  </a:cubicBezTo>
                  <a:cubicBezTo>
                    <a:pt x="1034" y="2430"/>
                    <a:pt x="1452" y="2551"/>
                    <a:pt x="1894" y="2807"/>
                  </a:cubicBezTo>
                  <a:cubicBezTo>
                    <a:pt x="3418" y="3687"/>
                    <a:pt x="4654" y="5825"/>
                    <a:pt x="4654" y="7584"/>
                  </a:cubicBezTo>
                  <a:cubicBezTo>
                    <a:pt x="4654" y="8464"/>
                    <a:pt x="4345" y="9081"/>
                    <a:pt x="3845" y="9371"/>
                  </a:cubicBezTo>
                  <a:lnTo>
                    <a:pt x="8053" y="6941"/>
                  </a:lnTo>
                  <a:cubicBezTo>
                    <a:pt x="8552" y="6652"/>
                    <a:pt x="8861" y="6035"/>
                    <a:pt x="8861" y="5155"/>
                  </a:cubicBezTo>
                  <a:cubicBezTo>
                    <a:pt x="8861" y="3396"/>
                    <a:pt x="7626" y="1256"/>
                    <a:pt x="6103" y="377"/>
                  </a:cubicBezTo>
                  <a:cubicBezTo>
                    <a:pt x="5660" y="121"/>
                    <a:pt x="5242" y="1"/>
                    <a:pt x="4872" y="1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366350" y="2526925"/>
              <a:ext cx="153925" cy="195250"/>
            </a:xfrm>
            <a:custGeom>
              <a:rect b="b" l="l" r="r" t="t"/>
              <a:pathLst>
                <a:path extrusionOk="0" h="7810" w="6157">
                  <a:moveTo>
                    <a:pt x="2168" y="1"/>
                  </a:moveTo>
                  <a:cubicBezTo>
                    <a:pt x="1924" y="1"/>
                    <a:pt x="1701" y="53"/>
                    <a:pt x="1505" y="154"/>
                  </a:cubicBezTo>
                  <a:lnTo>
                    <a:pt x="1394" y="217"/>
                  </a:lnTo>
                  <a:lnTo>
                    <a:pt x="0" y="1022"/>
                  </a:lnTo>
                  <a:cubicBezTo>
                    <a:pt x="196" y="921"/>
                    <a:pt x="420" y="870"/>
                    <a:pt x="665" y="870"/>
                  </a:cubicBezTo>
                  <a:cubicBezTo>
                    <a:pt x="724" y="870"/>
                    <a:pt x="784" y="873"/>
                    <a:pt x="846" y="879"/>
                  </a:cubicBezTo>
                  <a:cubicBezTo>
                    <a:pt x="1169" y="912"/>
                    <a:pt x="1523" y="1032"/>
                    <a:pt x="1893" y="1245"/>
                  </a:cubicBezTo>
                  <a:cubicBezTo>
                    <a:pt x="3417" y="2125"/>
                    <a:pt x="4653" y="4264"/>
                    <a:pt x="4653" y="6024"/>
                  </a:cubicBezTo>
                  <a:cubicBezTo>
                    <a:pt x="4653" y="6452"/>
                    <a:pt x="4578" y="6818"/>
                    <a:pt x="4445" y="7114"/>
                  </a:cubicBezTo>
                  <a:cubicBezTo>
                    <a:pt x="4306" y="7426"/>
                    <a:pt x="4102" y="7660"/>
                    <a:pt x="3848" y="7808"/>
                  </a:cubicBezTo>
                  <a:lnTo>
                    <a:pt x="3848" y="7808"/>
                  </a:lnTo>
                  <a:lnTo>
                    <a:pt x="5349" y="6941"/>
                  </a:lnTo>
                  <a:cubicBezTo>
                    <a:pt x="5849" y="6652"/>
                    <a:pt x="6156" y="6035"/>
                    <a:pt x="6156" y="5155"/>
                  </a:cubicBezTo>
                  <a:cubicBezTo>
                    <a:pt x="6156" y="3396"/>
                    <a:pt x="4922" y="1256"/>
                    <a:pt x="3398" y="377"/>
                  </a:cubicBezTo>
                  <a:cubicBezTo>
                    <a:pt x="2956" y="121"/>
                    <a:pt x="2538" y="1"/>
                    <a:pt x="2168" y="1"/>
                  </a:cubicBezTo>
                  <a:close/>
                  <a:moveTo>
                    <a:pt x="3848" y="7808"/>
                  </a:moveTo>
                  <a:lnTo>
                    <a:pt x="3845" y="7810"/>
                  </a:lnTo>
                  <a:cubicBezTo>
                    <a:pt x="3846" y="7809"/>
                    <a:pt x="3847" y="7808"/>
                    <a:pt x="3848" y="7808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4328725" y="2548675"/>
              <a:ext cx="153950" cy="195225"/>
            </a:xfrm>
            <a:custGeom>
              <a:rect b="b" l="l" r="r" t="t"/>
              <a:pathLst>
                <a:path extrusionOk="0" h="7809" w="6158">
                  <a:moveTo>
                    <a:pt x="2166" y="0"/>
                  </a:moveTo>
                  <a:cubicBezTo>
                    <a:pt x="1923" y="0"/>
                    <a:pt x="1701" y="52"/>
                    <a:pt x="1505" y="152"/>
                  </a:cubicBezTo>
                  <a:lnTo>
                    <a:pt x="1394" y="216"/>
                  </a:lnTo>
                  <a:lnTo>
                    <a:pt x="1" y="1021"/>
                  </a:lnTo>
                  <a:cubicBezTo>
                    <a:pt x="197" y="920"/>
                    <a:pt x="421" y="868"/>
                    <a:pt x="665" y="868"/>
                  </a:cubicBezTo>
                  <a:cubicBezTo>
                    <a:pt x="725" y="868"/>
                    <a:pt x="785" y="871"/>
                    <a:pt x="846" y="877"/>
                  </a:cubicBezTo>
                  <a:cubicBezTo>
                    <a:pt x="1171" y="911"/>
                    <a:pt x="1523" y="1031"/>
                    <a:pt x="1895" y="1244"/>
                  </a:cubicBezTo>
                  <a:cubicBezTo>
                    <a:pt x="1983" y="1296"/>
                    <a:pt x="2071" y="1352"/>
                    <a:pt x="2158" y="1412"/>
                  </a:cubicBezTo>
                  <a:cubicBezTo>
                    <a:pt x="3471" y="2315"/>
                    <a:pt x="4515" y="4122"/>
                    <a:pt x="4640" y="5710"/>
                  </a:cubicBezTo>
                  <a:cubicBezTo>
                    <a:pt x="4649" y="5815"/>
                    <a:pt x="4653" y="5920"/>
                    <a:pt x="4653" y="6022"/>
                  </a:cubicBezTo>
                  <a:cubicBezTo>
                    <a:pt x="4653" y="6451"/>
                    <a:pt x="4580" y="6816"/>
                    <a:pt x="4447" y="7113"/>
                  </a:cubicBezTo>
                  <a:cubicBezTo>
                    <a:pt x="4306" y="7424"/>
                    <a:pt x="4102" y="7659"/>
                    <a:pt x="3848" y="7806"/>
                  </a:cubicBezTo>
                  <a:lnTo>
                    <a:pt x="3848" y="7806"/>
                  </a:lnTo>
                  <a:lnTo>
                    <a:pt x="5350" y="6940"/>
                  </a:lnTo>
                  <a:cubicBezTo>
                    <a:pt x="5607" y="6792"/>
                    <a:pt x="5812" y="6557"/>
                    <a:pt x="5952" y="6244"/>
                  </a:cubicBezTo>
                  <a:cubicBezTo>
                    <a:pt x="6084" y="5948"/>
                    <a:pt x="6158" y="5582"/>
                    <a:pt x="6158" y="5154"/>
                  </a:cubicBezTo>
                  <a:cubicBezTo>
                    <a:pt x="6158" y="3394"/>
                    <a:pt x="4922" y="1255"/>
                    <a:pt x="3400" y="375"/>
                  </a:cubicBezTo>
                  <a:cubicBezTo>
                    <a:pt x="3028" y="162"/>
                    <a:pt x="2674" y="42"/>
                    <a:pt x="2352" y="10"/>
                  </a:cubicBezTo>
                  <a:cubicBezTo>
                    <a:pt x="2289" y="3"/>
                    <a:pt x="2227" y="0"/>
                    <a:pt x="2166" y="0"/>
                  </a:cubicBezTo>
                  <a:close/>
                  <a:moveTo>
                    <a:pt x="3848" y="7806"/>
                  </a:moveTo>
                  <a:lnTo>
                    <a:pt x="3845" y="7808"/>
                  </a:lnTo>
                  <a:cubicBezTo>
                    <a:pt x="3846" y="7808"/>
                    <a:pt x="3847" y="7807"/>
                    <a:pt x="3848" y="7806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291075" y="2570350"/>
              <a:ext cx="153975" cy="195275"/>
            </a:xfrm>
            <a:custGeom>
              <a:rect b="b" l="l" r="r" t="t"/>
              <a:pathLst>
                <a:path extrusionOk="0" h="7811" w="6159">
                  <a:moveTo>
                    <a:pt x="2169" y="1"/>
                  </a:moveTo>
                  <a:cubicBezTo>
                    <a:pt x="1925" y="1"/>
                    <a:pt x="1702" y="53"/>
                    <a:pt x="1505" y="154"/>
                  </a:cubicBezTo>
                  <a:lnTo>
                    <a:pt x="1394" y="218"/>
                  </a:lnTo>
                  <a:lnTo>
                    <a:pt x="1" y="1023"/>
                  </a:lnTo>
                  <a:cubicBezTo>
                    <a:pt x="197" y="922"/>
                    <a:pt x="420" y="870"/>
                    <a:pt x="664" y="870"/>
                  </a:cubicBezTo>
                  <a:cubicBezTo>
                    <a:pt x="724" y="870"/>
                    <a:pt x="785" y="873"/>
                    <a:pt x="848" y="879"/>
                  </a:cubicBezTo>
                  <a:cubicBezTo>
                    <a:pt x="1171" y="913"/>
                    <a:pt x="1525" y="1032"/>
                    <a:pt x="1895" y="1246"/>
                  </a:cubicBezTo>
                  <a:cubicBezTo>
                    <a:pt x="1984" y="1298"/>
                    <a:pt x="2073" y="1353"/>
                    <a:pt x="2159" y="1414"/>
                  </a:cubicBezTo>
                  <a:cubicBezTo>
                    <a:pt x="3472" y="2316"/>
                    <a:pt x="4516" y="4124"/>
                    <a:pt x="4640" y="5712"/>
                  </a:cubicBezTo>
                  <a:cubicBezTo>
                    <a:pt x="4649" y="5817"/>
                    <a:pt x="4653" y="5922"/>
                    <a:pt x="4653" y="6024"/>
                  </a:cubicBezTo>
                  <a:cubicBezTo>
                    <a:pt x="4653" y="6453"/>
                    <a:pt x="4580" y="6818"/>
                    <a:pt x="4447" y="7115"/>
                  </a:cubicBezTo>
                  <a:cubicBezTo>
                    <a:pt x="4308" y="7426"/>
                    <a:pt x="4104" y="7661"/>
                    <a:pt x="3849" y="7808"/>
                  </a:cubicBezTo>
                  <a:lnTo>
                    <a:pt x="3849" y="7808"/>
                  </a:lnTo>
                  <a:lnTo>
                    <a:pt x="5351" y="6941"/>
                  </a:lnTo>
                  <a:cubicBezTo>
                    <a:pt x="5607" y="6794"/>
                    <a:pt x="5812" y="6559"/>
                    <a:pt x="5952" y="6246"/>
                  </a:cubicBezTo>
                  <a:cubicBezTo>
                    <a:pt x="6085" y="5949"/>
                    <a:pt x="6158" y="5584"/>
                    <a:pt x="6158" y="5155"/>
                  </a:cubicBezTo>
                  <a:cubicBezTo>
                    <a:pt x="6158" y="5053"/>
                    <a:pt x="6153" y="4948"/>
                    <a:pt x="6145" y="4843"/>
                  </a:cubicBezTo>
                  <a:cubicBezTo>
                    <a:pt x="6021" y="3255"/>
                    <a:pt x="4976" y="1448"/>
                    <a:pt x="3664" y="545"/>
                  </a:cubicBezTo>
                  <a:cubicBezTo>
                    <a:pt x="3577" y="486"/>
                    <a:pt x="3489" y="429"/>
                    <a:pt x="3400" y="377"/>
                  </a:cubicBezTo>
                  <a:cubicBezTo>
                    <a:pt x="3029" y="164"/>
                    <a:pt x="2676" y="44"/>
                    <a:pt x="2352" y="10"/>
                  </a:cubicBezTo>
                  <a:cubicBezTo>
                    <a:pt x="2290" y="4"/>
                    <a:pt x="2229" y="1"/>
                    <a:pt x="2169" y="1"/>
                  </a:cubicBezTo>
                  <a:close/>
                  <a:moveTo>
                    <a:pt x="3849" y="7808"/>
                  </a:moveTo>
                  <a:lnTo>
                    <a:pt x="3846" y="7810"/>
                  </a:lnTo>
                  <a:cubicBezTo>
                    <a:pt x="3847" y="7809"/>
                    <a:pt x="3848" y="7809"/>
                    <a:pt x="3849" y="7808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3698825" y="2592075"/>
              <a:ext cx="669375" cy="374375"/>
            </a:xfrm>
            <a:custGeom>
              <a:rect b="b" l="l" r="r" t="t"/>
              <a:pathLst>
                <a:path extrusionOk="0" h="14975" w="26775">
                  <a:moveTo>
                    <a:pt x="24354" y="1"/>
                  </a:moveTo>
                  <a:cubicBezTo>
                    <a:pt x="24110" y="1"/>
                    <a:pt x="23887" y="53"/>
                    <a:pt x="23691" y="154"/>
                  </a:cubicBezTo>
                  <a:lnTo>
                    <a:pt x="23581" y="218"/>
                  </a:lnTo>
                  <a:lnTo>
                    <a:pt x="140" y="13768"/>
                  </a:lnTo>
                  <a:lnTo>
                    <a:pt x="0" y="13849"/>
                  </a:lnTo>
                  <a:cubicBezTo>
                    <a:pt x="18" y="13840"/>
                    <a:pt x="119" y="13820"/>
                    <a:pt x="274" y="13820"/>
                  </a:cubicBezTo>
                  <a:cubicBezTo>
                    <a:pt x="527" y="13820"/>
                    <a:pt x="923" y="13872"/>
                    <a:pt x="1336" y="14105"/>
                  </a:cubicBezTo>
                  <a:cubicBezTo>
                    <a:pt x="1832" y="14383"/>
                    <a:pt x="1839" y="14975"/>
                    <a:pt x="1839" y="14975"/>
                  </a:cubicBezTo>
                  <a:lnTo>
                    <a:pt x="26775" y="1375"/>
                  </a:lnTo>
                  <a:cubicBezTo>
                    <a:pt x="26490" y="1054"/>
                    <a:pt x="26178" y="772"/>
                    <a:pt x="25849" y="545"/>
                  </a:cubicBezTo>
                  <a:cubicBezTo>
                    <a:pt x="25763" y="486"/>
                    <a:pt x="25674" y="429"/>
                    <a:pt x="25585" y="377"/>
                  </a:cubicBezTo>
                  <a:cubicBezTo>
                    <a:pt x="25215" y="163"/>
                    <a:pt x="24861" y="44"/>
                    <a:pt x="24538" y="10"/>
                  </a:cubicBezTo>
                  <a:cubicBezTo>
                    <a:pt x="24475" y="4"/>
                    <a:pt x="24414" y="1"/>
                    <a:pt x="24354" y="1"/>
                  </a:cubicBezTo>
                  <a:close/>
                </a:path>
              </a:pathLst>
            </a:custGeom>
            <a:solidFill>
              <a:srgbClr val="FFE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3794925" y="2682750"/>
              <a:ext cx="612500" cy="425250"/>
            </a:xfrm>
            <a:custGeom>
              <a:rect b="b" l="l" r="r" t="t"/>
              <a:pathLst>
                <a:path extrusionOk="0" h="17010" w="24500">
                  <a:moveTo>
                    <a:pt x="24230" y="1"/>
                  </a:moveTo>
                  <a:lnTo>
                    <a:pt x="0" y="14822"/>
                  </a:lnTo>
                  <a:cubicBezTo>
                    <a:pt x="0" y="14822"/>
                    <a:pt x="503" y="15114"/>
                    <a:pt x="502" y="15690"/>
                  </a:cubicBezTo>
                  <a:cubicBezTo>
                    <a:pt x="500" y="16455"/>
                    <a:pt x="65" y="16972"/>
                    <a:pt x="0" y="17009"/>
                  </a:cubicBezTo>
                  <a:lnTo>
                    <a:pt x="196" y="16897"/>
                  </a:lnTo>
                  <a:lnTo>
                    <a:pt x="23691" y="3314"/>
                  </a:lnTo>
                  <a:cubicBezTo>
                    <a:pt x="23948" y="3167"/>
                    <a:pt x="24153" y="2932"/>
                    <a:pt x="24293" y="2619"/>
                  </a:cubicBezTo>
                  <a:cubicBezTo>
                    <a:pt x="24426" y="2322"/>
                    <a:pt x="24499" y="1957"/>
                    <a:pt x="24499" y="1528"/>
                  </a:cubicBezTo>
                  <a:cubicBezTo>
                    <a:pt x="24499" y="1426"/>
                    <a:pt x="24495" y="1321"/>
                    <a:pt x="24486" y="1216"/>
                  </a:cubicBezTo>
                  <a:cubicBezTo>
                    <a:pt x="24455" y="819"/>
                    <a:pt x="24366" y="407"/>
                    <a:pt x="2423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3744775" y="2613575"/>
              <a:ext cx="660525" cy="439725"/>
            </a:xfrm>
            <a:custGeom>
              <a:rect b="b" l="l" r="r" t="t"/>
              <a:pathLst>
                <a:path extrusionOk="0" h="17589" w="26421">
                  <a:moveTo>
                    <a:pt x="24416" y="1"/>
                  </a:moveTo>
                  <a:lnTo>
                    <a:pt x="1" y="14114"/>
                  </a:lnTo>
                  <a:cubicBezTo>
                    <a:pt x="5" y="14113"/>
                    <a:pt x="9" y="14113"/>
                    <a:pt x="13" y="14113"/>
                  </a:cubicBezTo>
                  <a:cubicBezTo>
                    <a:pt x="1007" y="14113"/>
                    <a:pt x="1755" y="15414"/>
                    <a:pt x="1755" y="15414"/>
                  </a:cubicBezTo>
                  <a:cubicBezTo>
                    <a:pt x="1755" y="15414"/>
                    <a:pt x="2507" y="16727"/>
                    <a:pt x="2006" y="17589"/>
                  </a:cubicBezTo>
                  <a:lnTo>
                    <a:pt x="26421" y="3475"/>
                  </a:lnTo>
                  <a:cubicBezTo>
                    <a:pt x="26375" y="3235"/>
                    <a:pt x="26314" y="2998"/>
                    <a:pt x="26236" y="2766"/>
                  </a:cubicBezTo>
                  <a:cubicBezTo>
                    <a:pt x="26096" y="2353"/>
                    <a:pt x="25917" y="1954"/>
                    <a:pt x="25697" y="1577"/>
                  </a:cubicBezTo>
                  <a:cubicBezTo>
                    <a:pt x="25480" y="1198"/>
                    <a:pt x="25225" y="842"/>
                    <a:pt x="24937" y="515"/>
                  </a:cubicBezTo>
                  <a:cubicBezTo>
                    <a:pt x="24774" y="331"/>
                    <a:pt x="24600" y="160"/>
                    <a:pt x="24416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3555975" y="3064350"/>
              <a:ext cx="88500" cy="72850"/>
            </a:xfrm>
            <a:custGeom>
              <a:rect b="b" l="l" r="r" t="t"/>
              <a:pathLst>
                <a:path extrusionOk="0" h="2914" w="3540">
                  <a:moveTo>
                    <a:pt x="2089" y="0"/>
                  </a:moveTo>
                  <a:cubicBezTo>
                    <a:pt x="1966" y="0"/>
                    <a:pt x="1857" y="37"/>
                    <a:pt x="1768" y="108"/>
                  </a:cubicBezTo>
                  <a:lnTo>
                    <a:pt x="1618" y="303"/>
                  </a:lnTo>
                  <a:lnTo>
                    <a:pt x="112" y="2268"/>
                  </a:lnTo>
                  <a:cubicBezTo>
                    <a:pt x="12" y="2396"/>
                    <a:pt x="1" y="2572"/>
                    <a:pt x="83" y="2710"/>
                  </a:cubicBezTo>
                  <a:lnTo>
                    <a:pt x="83" y="2712"/>
                  </a:lnTo>
                  <a:cubicBezTo>
                    <a:pt x="154" y="2837"/>
                    <a:pt x="286" y="2913"/>
                    <a:pt x="428" y="2913"/>
                  </a:cubicBezTo>
                  <a:cubicBezTo>
                    <a:pt x="445" y="2913"/>
                    <a:pt x="463" y="2912"/>
                    <a:pt x="481" y="2910"/>
                  </a:cubicBezTo>
                  <a:lnTo>
                    <a:pt x="2964" y="2591"/>
                  </a:lnTo>
                  <a:lnTo>
                    <a:pt x="3137" y="2570"/>
                  </a:lnTo>
                  <a:lnTo>
                    <a:pt x="3140" y="2570"/>
                  </a:lnTo>
                  <a:cubicBezTo>
                    <a:pt x="3384" y="2498"/>
                    <a:pt x="3540" y="2252"/>
                    <a:pt x="3540" y="1874"/>
                  </a:cubicBezTo>
                  <a:cubicBezTo>
                    <a:pt x="3540" y="1801"/>
                    <a:pt x="3535" y="1728"/>
                    <a:pt x="3524" y="1656"/>
                  </a:cubicBezTo>
                  <a:cubicBezTo>
                    <a:pt x="3440" y="1067"/>
                    <a:pt x="3029" y="422"/>
                    <a:pt x="2537" y="138"/>
                  </a:cubicBezTo>
                  <a:cubicBezTo>
                    <a:pt x="2376" y="45"/>
                    <a:pt x="2224" y="0"/>
                    <a:pt x="208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3596400" y="3067000"/>
              <a:ext cx="3800" cy="4950"/>
            </a:xfrm>
            <a:custGeom>
              <a:rect b="b" l="l" r="r" t="t"/>
              <a:pathLst>
                <a:path extrusionOk="0" h="198" w="152">
                  <a:moveTo>
                    <a:pt x="151" y="1"/>
                  </a:moveTo>
                  <a:lnTo>
                    <a:pt x="151" y="1"/>
                  </a:lnTo>
                  <a:cubicBezTo>
                    <a:pt x="86" y="54"/>
                    <a:pt x="36" y="121"/>
                    <a:pt x="1" y="197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3630100" y="3128600"/>
              <a:ext cx="4325" cy="550"/>
            </a:xfrm>
            <a:custGeom>
              <a:rect b="b" l="l" r="r" t="t"/>
              <a:pathLst>
                <a:path extrusionOk="0" h="22" w="173">
                  <a:moveTo>
                    <a:pt x="173" y="0"/>
                  </a:moveTo>
                  <a:lnTo>
                    <a:pt x="0" y="21"/>
                  </a:lnTo>
                  <a:cubicBezTo>
                    <a:pt x="8" y="21"/>
                    <a:pt x="15" y="21"/>
                    <a:pt x="22" y="21"/>
                  </a:cubicBezTo>
                  <a:cubicBezTo>
                    <a:pt x="73" y="21"/>
                    <a:pt x="123" y="14"/>
                    <a:pt x="173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3558050" y="3105725"/>
              <a:ext cx="86425" cy="31475"/>
            </a:xfrm>
            <a:custGeom>
              <a:rect b="b" l="l" r="r" t="t"/>
              <a:pathLst>
                <a:path extrusionOk="0" h="1259" w="3457">
                  <a:moveTo>
                    <a:pt x="3440" y="1"/>
                  </a:moveTo>
                  <a:cubicBezTo>
                    <a:pt x="1714" y="584"/>
                    <a:pt x="237" y="1062"/>
                    <a:pt x="25" y="1062"/>
                  </a:cubicBezTo>
                  <a:cubicBezTo>
                    <a:pt x="12" y="1062"/>
                    <a:pt x="4" y="1060"/>
                    <a:pt x="1" y="1057"/>
                  </a:cubicBezTo>
                  <a:lnTo>
                    <a:pt x="1" y="1057"/>
                  </a:lnTo>
                  <a:cubicBezTo>
                    <a:pt x="72" y="1182"/>
                    <a:pt x="205" y="1258"/>
                    <a:pt x="346" y="1258"/>
                  </a:cubicBezTo>
                  <a:cubicBezTo>
                    <a:pt x="364" y="1258"/>
                    <a:pt x="381" y="1257"/>
                    <a:pt x="399" y="1255"/>
                  </a:cubicBezTo>
                  <a:lnTo>
                    <a:pt x="2882" y="935"/>
                  </a:lnTo>
                  <a:lnTo>
                    <a:pt x="3055" y="914"/>
                  </a:lnTo>
                  <a:lnTo>
                    <a:pt x="3059" y="914"/>
                  </a:lnTo>
                  <a:cubicBezTo>
                    <a:pt x="3301" y="843"/>
                    <a:pt x="3457" y="597"/>
                    <a:pt x="3457" y="219"/>
                  </a:cubicBezTo>
                  <a:cubicBezTo>
                    <a:pt x="3457" y="146"/>
                    <a:pt x="3451" y="72"/>
                    <a:pt x="3440" y="1"/>
                  </a:cubicBezTo>
                  <a:close/>
                </a:path>
              </a:pathLst>
            </a:custGeom>
            <a:solidFill>
              <a:srgbClr val="1A1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4291075" y="2526925"/>
              <a:ext cx="176975" cy="86675"/>
            </a:xfrm>
            <a:custGeom>
              <a:rect b="b" l="l" r="r" t="t"/>
              <a:pathLst>
                <a:path extrusionOk="0" h="3467" w="7079">
                  <a:moveTo>
                    <a:pt x="5180" y="1"/>
                  </a:moveTo>
                  <a:cubicBezTo>
                    <a:pt x="4936" y="1"/>
                    <a:pt x="4712" y="53"/>
                    <a:pt x="4516" y="154"/>
                  </a:cubicBezTo>
                  <a:lnTo>
                    <a:pt x="4405" y="219"/>
                  </a:lnTo>
                  <a:lnTo>
                    <a:pt x="3011" y="1022"/>
                  </a:lnTo>
                  <a:lnTo>
                    <a:pt x="2900" y="1086"/>
                  </a:lnTo>
                  <a:lnTo>
                    <a:pt x="1505" y="1891"/>
                  </a:lnTo>
                  <a:lnTo>
                    <a:pt x="1394" y="1955"/>
                  </a:lnTo>
                  <a:lnTo>
                    <a:pt x="1" y="2760"/>
                  </a:lnTo>
                  <a:cubicBezTo>
                    <a:pt x="197" y="2659"/>
                    <a:pt x="420" y="2607"/>
                    <a:pt x="664" y="2607"/>
                  </a:cubicBezTo>
                  <a:cubicBezTo>
                    <a:pt x="724" y="2607"/>
                    <a:pt x="785" y="2610"/>
                    <a:pt x="848" y="2616"/>
                  </a:cubicBezTo>
                  <a:cubicBezTo>
                    <a:pt x="1171" y="2649"/>
                    <a:pt x="1525" y="2768"/>
                    <a:pt x="1895" y="2982"/>
                  </a:cubicBezTo>
                  <a:cubicBezTo>
                    <a:pt x="1984" y="3034"/>
                    <a:pt x="2073" y="3090"/>
                    <a:pt x="2159" y="3151"/>
                  </a:cubicBezTo>
                  <a:cubicBezTo>
                    <a:pt x="2299" y="3248"/>
                    <a:pt x="2435" y="3355"/>
                    <a:pt x="2564" y="3467"/>
                  </a:cubicBezTo>
                  <a:lnTo>
                    <a:pt x="7079" y="862"/>
                  </a:lnTo>
                  <a:cubicBezTo>
                    <a:pt x="6871" y="680"/>
                    <a:pt x="6648" y="517"/>
                    <a:pt x="6410" y="377"/>
                  </a:cubicBezTo>
                  <a:cubicBezTo>
                    <a:pt x="5968" y="121"/>
                    <a:pt x="5550" y="1"/>
                    <a:pt x="5180" y="1"/>
                  </a:cubicBezTo>
                  <a:close/>
                </a:path>
              </a:pathLst>
            </a:custGeom>
            <a:solidFill>
              <a:srgbClr val="DAE6EA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403950" y="2466200"/>
              <a:ext cx="221425" cy="125950"/>
            </a:xfrm>
            <a:custGeom>
              <a:rect b="b" l="l" r="r" t="t"/>
              <a:pathLst>
                <a:path extrusionOk="0" h="5038" w="8857">
                  <a:moveTo>
                    <a:pt x="4871" y="0"/>
                  </a:moveTo>
                  <a:cubicBezTo>
                    <a:pt x="4580" y="0"/>
                    <a:pt x="4319" y="75"/>
                    <a:pt x="4097" y="218"/>
                  </a:cubicBezTo>
                  <a:lnTo>
                    <a:pt x="1" y="2583"/>
                  </a:lnTo>
                  <a:cubicBezTo>
                    <a:pt x="197" y="2482"/>
                    <a:pt x="420" y="2430"/>
                    <a:pt x="664" y="2430"/>
                  </a:cubicBezTo>
                  <a:cubicBezTo>
                    <a:pt x="1034" y="2430"/>
                    <a:pt x="1452" y="2550"/>
                    <a:pt x="1894" y="2806"/>
                  </a:cubicBezTo>
                  <a:cubicBezTo>
                    <a:pt x="2133" y="2944"/>
                    <a:pt x="2357" y="3106"/>
                    <a:pt x="2565" y="3288"/>
                  </a:cubicBezTo>
                  <a:cubicBezTo>
                    <a:pt x="2565" y="3288"/>
                    <a:pt x="4972" y="1900"/>
                    <a:pt x="5601" y="1536"/>
                  </a:cubicBezTo>
                  <a:cubicBezTo>
                    <a:pt x="5735" y="1459"/>
                    <a:pt x="5876" y="1423"/>
                    <a:pt x="6020" y="1423"/>
                  </a:cubicBezTo>
                  <a:cubicBezTo>
                    <a:pt x="7273" y="1423"/>
                    <a:pt x="8786" y="4114"/>
                    <a:pt x="8856" y="5038"/>
                  </a:cubicBezTo>
                  <a:cubicBezTo>
                    <a:pt x="8803" y="3300"/>
                    <a:pt x="7593" y="1237"/>
                    <a:pt x="6103" y="377"/>
                  </a:cubicBezTo>
                  <a:cubicBezTo>
                    <a:pt x="5660" y="121"/>
                    <a:pt x="5242" y="0"/>
                    <a:pt x="4871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3934350" y="2668225"/>
              <a:ext cx="970575" cy="712775"/>
            </a:xfrm>
            <a:custGeom>
              <a:rect b="b" l="l" r="r" t="t"/>
              <a:pathLst>
                <a:path extrusionOk="0" h="28511" w="38823">
                  <a:moveTo>
                    <a:pt x="17703" y="0"/>
                  </a:moveTo>
                  <a:lnTo>
                    <a:pt x="0" y="10220"/>
                  </a:lnTo>
                  <a:lnTo>
                    <a:pt x="0" y="13089"/>
                  </a:lnTo>
                  <a:cubicBezTo>
                    <a:pt x="0" y="14674"/>
                    <a:pt x="1779" y="16986"/>
                    <a:pt x="3974" y="18253"/>
                  </a:cubicBezTo>
                  <a:lnTo>
                    <a:pt x="21741" y="28510"/>
                  </a:lnTo>
                  <a:lnTo>
                    <a:pt x="38822" y="18648"/>
                  </a:lnTo>
                  <a:lnTo>
                    <a:pt x="21676" y="8749"/>
                  </a:lnTo>
                  <a:cubicBezTo>
                    <a:pt x="19482" y="7482"/>
                    <a:pt x="17703" y="5010"/>
                    <a:pt x="17703" y="3228"/>
                  </a:cubicBezTo>
                  <a:lnTo>
                    <a:pt x="17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151325" y="2942225"/>
              <a:ext cx="340525" cy="195025"/>
            </a:xfrm>
            <a:custGeom>
              <a:rect b="b" l="l" r="r" t="t"/>
              <a:pathLst>
                <a:path extrusionOk="0" h="7801" w="13621">
                  <a:moveTo>
                    <a:pt x="12867" y="0"/>
                  </a:moveTo>
                  <a:cubicBezTo>
                    <a:pt x="12723" y="0"/>
                    <a:pt x="12579" y="32"/>
                    <a:pt x="12470" y="95"/>
                  </a:cubicBezTo>
                  <a:lnTo>
                    <a:pt x="220" y="7167"/>
                  </a:lnTo>
                  <a:cubicBezTo>
                    <a:pt x="0" y="7294"/>
                    <a:pt x="0" y="7499"/>
                    <a:pt x="220" y="7626"/>
                  </a:cubicBezTo>
                  <a:lnTo>
                    <a:pt x="358" y="7705"/>
                  </a:lnTo>
                  <a:cubicBezTo>
                    <a:pt x="467" y="7769"/>
                    <a:pt x="611" y="7800"/>
                    <a:pt x="755" y="7800"/>
                  </a:cubicBezTo>
                  <a:cubicBezTo>
                    <a:pt x="898" y="7800"/>
                    <a:pt x="1042" y="7769"/>
                    <a:pt x="1152" y="7705"/>
                  </a:cubicBezTo>
                  <a:lnTo>
                    <a:pt x="13401" y="633"/>
                  </a:lnTo>
                  <a:cubicBezTo>
                    <a:pt x="13621" y="507"/>
                    <a:pt x="13621" y="300"/>
                    <a:pt x="13401" y="174"/>
                  </a:cubicBezTo>
                  <a:lnTo>
                    <a:pt x="13265" y="95"/>
                  </a:lnTo>
                  <a:cubicBezTo>
                    <a:pt x="13155" y="32"/>
                    <a:pt x="13011" y="0"/>
                    <a:pt x="12867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4227250" y="2986050"/>
              <a:ext cx="340525" cy="195025"/>
            </a:xfrm>
            <a:custGeom>
              <a:rect b="b" l="l" r="r" t="t"/>
              <a:pathLst>
                <a:path extrusionOk="0" h="7801" w="13621">
                  <a:moveTo>
                    <a:pt x="12867" y="0"/>
                  </a:moveTo>
                  <a:cubicBezTo>
                    <a:pt x="12723" y="0"/>
                    <a:pt x="12580" y="32"/>
                    <a:pt x="12470" y="95"/>
                  </a:cubicBezTo>
                  <a:lnTo>
                    <a:pt x="220" y="7169"/>
                  </a:lnTo>
                  <a:cubicBezTo>
                    <a:pt x="1" y="7295"/>
                    <a:pt x="1" y="7500"/>
                    <a:pt x="220" y="7627"/>
                  </a:cubicBezTo>
                  <a:lnTo>
                    <a:pt x="358" y="7707"/>
                  </a:lnTo>
                  <a:cubicBezTo>
                    <a:pt x="468" y="7769"/>
                    <a:pt x="611" y="7801"/>
                    <a:pt x="755" y="7801"/>
                  </a:cubicBezTo>
                  <a:cubicBezTo>
                    <a:pt x="898" y="7801"/>
                    <a:pt x="1042" y="7769"/>
                    <a:pt x="1152" y="7707"/>
                  </a:cubicBezTo>
                  <a:lnTo>
                    <a:pt x="13401" y="633"/>
                  </a:lnTo>
                  <a:cubicBezTo>
                    <a:pt x="13621" y="507"/>
                    <a:pt x="13621" y="302"/>
                    <a:pt x="13401" y="175"/>
                  </a:cubicBezTo>
                  <a:lnTo>
                    <a:pt x="13265" y="95"/>
                  </a:lnTo>
                  <a:cubicBezTo>
                    <a:pt x="13155" y="32"/>
                    <a:pt x="13011" y="0"/>
                    <a:pt x="12867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100850" y="2911375"/>
              <a:ext cx="341375" cy="196725"/>
            </a:xfrm>
            <a:custGeom>
              <a:rect b="b" l="l" r="r" t="t"/>
              <a:pathLst>
                <a:path extrusionOk="0" h="7869" w="13655">
                  <a:moveTo>
                    <a:pt x="12940" y="0"/>
                  </a:moveTo>
                  <a:cubicBezTo>
                    <a:pt x="12831" y="0"/>
                    <a:pt x="12648" y="60"/>
                    <a:pt x="12477" y="159"/>
                  </a:cubicBezTo>
                  <a:lnTo>
                    <a:pt x="220" y="7236"/>
                  </a:lnTo>
                  <a:cubicBezTo>
                    <a:pt x="1" y="7362"/>
                    <a:pt x="1" y="7567"/>
                    <a:pt x="220" y="7694"/>
                  </a:cubicBezTo>
                  <a:lnTo>
                    <a:pt x="358" y="7774"/>
                  </a:lnTo>
                  <a:cubicBezTo>
                    <a:pt x="468" y="7837"/>
                    <a:pt x="612" y="7869"/>
                    <a:pt x="755" y="7869"/>
                  </a:cubicBezTo>
                  <a:cubicBezTo>
                    <a:pt x="899" y="7869"/>
                    <a:pt x="1043" y="7837"/>
                    <a:pt x="1152" y="7774"/>
                  </a:cubicBezTo>
                  <a:lnTo>
                    <a:pt x="13402" y="702"/>
                  </a:lnTo>
                  <a:cubicBezTo>
                    <a:pt x="13622" y="575"/>
                    <a:pt x="13655" y="388"/>
                    <a:pt x="13476" y="285"/>
                  </a:cubicBezTo>
                  <a:lnTo>
                    <a:pt x="13153" y="98"/>
                  </a:lnTo>
                  <a:cubicBezTo>
                    <a:pt x="13106" y="72"/>
                    <a:pt x="13059" y="44"/>
                    <a:pt x="13013" y="15"/>
                  </a:cubicBezTo>
                  <a:cubicBezTo>
                    <a:pt x="12996" y="5"/>
                    <a:pt x="12971" y="0"/>
                    <a:pt x="1294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4058375" y="2882875"/>
              <a:ext cx="340450" cy="198350"/>
            </a:xfrm>
            <a:custGeom>
              <a:rect b="b" l="l" r="r" t="t"/>
              <a:pathLst>
                <a:path extrusionOk="0" h="7934" w="13618">
                  <a:moveTo>
                    <a:pt x="12942" y="1"/>
                  </a:moveTo>
                  <a:cubicBezTo>
                    <a:pt x="12838" y="1"/>
                    <a:pt x="12736" y="24"/>
                    <a:pt x="12650" y="74"/>
                  </a:cubicBezTo>
                  <a:lnTo>
                    <a:pt x="241" y="7239"/>
                  </a:lnTo>
                  <a:cubicBezTo>
                    <a:pt x="21" y="7366"/>
                    <a:pt x="1" y="7601"/>
                    <a:pt x="202" y="7754"/>
                  </a:cubicBezTo>
                  <a:lnTo>
                    <a:pt x="278" y="7811"/>
                  </a:lnTo>
                  <a:cubicBezTo>
                    <a:pt x="389" y="7893"/>
                    <a:pt x="543" y="7934"/>
                    <a:pt x="695" y="7934"/>
                  </a:cubicBezTo>
                  <a:cubicBezTo>
                    <a:pt x="823" y="7934"/>
                    <a:pt x="950" y="7905"/>
                    <a:pt x="1049" y="7847"/>
                  </a:cubicBezTo>
                  <a:lnTo>
                    <a:pt x="13381" y="728"/>
                  </a:lnTo>
                  <a:cubicBezTo>
                    <a:pt x="13601" y="601"/>
                    <a:pt x="13618" y="371"/>
                    <a:pt x="13428" y="203"/>
                  </a:cubicBezTo>
                  <a:lnTo>
                    <a:pt x="13381" y="160"/>
                  </a:lnTo>
                  <a:cubicBezTo>
                    <a:pt x="13267" y="57"/>
                    <a:pt x="13103" y="1"/>
                    <a:pt x="1294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4277725" y="3015175"/>
              <a:ext cx="340525" cy="195050"/>
            </a:xfrm>
            <a:custGeom>
              <a:rect b="b" l="l" r="r" t="t"/>
              <a:pathLst>
                <a:path extrusionOk="0" h="7802" w="13621">
                  <a:moveTo>
                    <a:pt x="12867" y="1"/>
                  </a:moveTo>
                  <a:cubicBezTo>
                    <a:pt x="12723" y="1"/>
                    <a:pt x="12579" y="33"/>
                    <a:pt x="12469" y="96"/>
                  </a:cubicBezTo>
                  <a:lnTo>
                    <a:pt x="220" y="7169"/>
                  </a:lnTo>
                  <a:cubicBezTo>
                    <a:pt x="0" y="7296"/>
                    <a:pt x="0" y="7501"/>
                    <a:pt x="220" y="7628"/>
                  </a:cubicBezTo>
                  <a:lnTo>
                    <a:pt x="357" y="7706"/>
                  </a:lnTo>
                  <a:cubicBezTo>
                    <a:pt x="467" y="7769"/>
                    <a:pt x="611" y="7801"/>
                    <a:pt x="755" y="7801"/>
                  </a:cubicBezTo>
                  <a:cubicBezTo>
                    <a:pt x="899" y="7801"/>
                    <a:pt x="1042" y="7769"/>
                    <a:pt x="1151" y="7706"/>
                  </a:cubicBezTo>
                  <a:lnTo>
                    <a:pt x="13402" y="634"/>
                  </a:lnTo>
                  <a:cubicBezTo>
                    <a:pt x="13621" y="507"/>
                    <a:pt x="13621" y="302"/>
                    <a:pt x="13402" y="176"/>
                  </a:cubicBezTo>
                  <a:lnTo>
                    <a:pt x="13265" y="96"/>
                  </a:lnTo>
                  <a:cubicBezTo>
                    <a:pt x="13155" y="33"/>
                    <a:pt x="13011" y="1"/>
                    <a:pt x="1286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3989250" y="2791200"/>
              <a:ext cx="355850" cy="219600"/>
            </a:xfrm>
            <a:custGeom>
              <a:rect b="b" l="l" r="r" t="t"/>
              <a:pathLst>
                <a:path extrusionOk="0" h="8784" w="14234">
                  <a:moveTo>
                    <a:pt x="13878" y="0"/>
                  </a:moveTo>
                  <a:cubicBezTo>
                    <a:pt x="13832" y="0"/>
                    <a:pt x="13779" y="18"/>
                    <a:pt x="13721" y="58"/>
                  </a:cubicBezTo>
                  <a:lnTo>
                    <a:pt x="162" y="7886"/>
                  </a:lnTo>
                  <a:cubicBezTo>
                    <a:pt x="1" y="8015"/>
                    <a:pt x="57" y="8783"/>
                    <a:pt x="397" y="8783"/>
                  </a:cubicBezTo>
                  <a:cubicBezTo>
                    <a:pt x="444" y="8783"/>
                    <a:pt x="496" y="8768"/>
                    <a:pt x="554" y="8735"/>
                  </a:cubicBezTo>
                  <a:lnTo>
                    <a:pt x="14016" y="963"/>
                  </a:lnTo>
                  <a:cubicBezTo>
                    <a:pt x="14233" y="823"/>
                    <a:pt x="14195" y="0"/>
                    <a:pt x="1387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4328225" y="3044350"/>
              <a:ext cx="340525" cy="195025"/>
            </a:xfrm>
            <a:custGeom>
              <a:rect b="b" l="l" r="r" t="t"/>
              <a:pathLst>
                <a:path extrusionOk="0" h="7801" w="13621">
                  <a:moveTo>
                    <a:pt x="12867" y="1"/>
                  </a:moveTo>
                  <a:cubicBezTo>
                    <a:pt x="12723" y="1"/>
                    <a:pt x="12579" y="32"/>
                    <a:pt x="12469" y="96"/>
                  </a:cubicBezTo>
                  <a:lnTo>
                    <a:pt x="220" y="7168"/>
                  </a:lnTo>
                  <a:cubicBezTo>
                    <a:pt x="0" y="7294"/>
                    <a:pt x="0" y="7500"/>
                    <a:pt x="220" y="7626"/>
                  </a:cubicBezTo>
                  <a:lnTo>
                    <a:pt x="357" y="7706"/>
                  </a:lnTo>
                  <a:cubicBezTo>
                    <a:pt x="467" y="7769"/>
                    <a:pt x="611" y="7801"/>
                    <a:pt x="755" y="7801"/>
                  </a:cubicBezTo>
                  <a:cubicBezTo>
                    <a:pt x="898" y="7801"/>
                    <a:pt x="1042" y="7769"/>
                    <a:pt x="1151" y="7706"/>
                  </a:cubicBezTo>
                  <a:lnTo>
                    <a:pt x="13402" y="634"/>
                  </a:lnTo>
                  <a:cubicBezTo>
                    <a:pt x="13620" y="506"/>
                    <a:pt x="13620" y="302"/>
                    <a:pt x="13402" y="174"/>
                  </a:cubicBezTo>
                  <a:lnTo>
                    <a:pt x="13264" y="96"/>
                  </a:lnTo>
                  <a:cubicBezTo>
                    <a:pt x="13155" y="32"/>
                    <a:pt x="13011" y="1"/>
                    <a:pt x="1286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4433925" y="3222275"/>
              <a:ext cx="120550" cy="63425"/>
            </a:xfrm>
            <a:custGeom>
              <a:rect b="b" l="l" r="r" t="t"/>
              <a:pathLst>
                <a:path extrusionOk="0" h="2537" w="4822">
                  <a:moveTo>
                    <a:pt x="2411" y="1"/>
                  </a:moveTo>
                  <a:cubicBezTo>
                    <a:pt x="1849" y="1"/>
                    <a:pt x="1287" y="124"/>
                    <a:pt x="858" y="372"/>
                  </a:cubicBezTo>
                  <a:cubicBezTo>
                    <a:pt x="0" y="866"/>
                    <a:pt x="0" y="1670"/>
                    <a:pt x="858" y="2165"/>
                  </a:cubicBezTo>
                  <a:cubicBezTo>
                    <a:pt x="1287" y="2413"/>
                    <a:pt x="1849" y="2537"/>
                    <a:pt x="2411" y="2537"/>
                  </a:cubicBezTo>
                  <a:cubicBezTo>
                    <a:pt x="2973" y="2537"/>
                    <a:pt x="3535" y="2413"/>
                    <a:pt x="3964" y="2165"/>
                  </a:cubicBezTo>
                  <a:cubicBezTo>
                    <a:pt x="4822" y="1670"/>
                    <a:pt x="4822" y="866"/>
                    <a:pt x="3964" y="372"/>
                  </a:cubicBezTo>
                  <a:cubicBezTo>
                    <a:pt x="3535" y="124"/>
                    <a:pt x="2973" y="1"/>
                    <a:pt x="2411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4433925" y="3216275"/>
              <a:ext cx="120550" cy="63400"/>
            </a:xfrm>
            <a:custGeom>
              <a:rect b="b" l="l" r="r" t="t"/>
              <a:pathLst>
                <a:path extrusionOk="0" h="2536" w="4822">
                  <a:moveTo>
                    <a:pt x="2412" y="0"/>
                  </a:moveTo>
                  <a:cubicBezTo>
                    <a:pt x="1850" y="0"/>
                    <a:pt x="1287" y="124"/>
                    <a:pt x="858" y="372"/>
                  </a:cubicBezTo>
                  <a:cubicBezTo>
                    <a:pt x="0" y="866"/>
                    <a:pt x="0" y="1670"/>
                    <a:pt x="858" y="2165"/>
                  </a:cubicBezTo>
                  <a:cubicBezTo>
                    <a:pt x="1287" y="2412"/>
                    <a:pt x="1849" y="2536"/>
                    <a:pt x="2411" y="2536"/>
                  </a:cubicBezTo>
                  <a:cubicBezTo>
                    <a:pt x="2973" y="2536"/>
                    <a:pt x="3535" y="2412"/>
                    <a:pt x="3964" y="2165"/>
                  </a:cubicBezTo>
                  <a:cubicBezTo>
                    <a:pt x="4822" y="1670"/>
                    <a:pt x="4822" y="866"/>
                    <a:pt x="3964" y="372"/>
                  </a:cubicBezTo>
                  <a:cubicBezTo>
                    <a:pt x="3535" y="124"/>
                    <a:pt x="2974" y="0"/>
                    <a:pt x="2412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4460100" y="3230050"/>
              <a:ext cx="68200" cy="35850"/>
            </a:xfrm>
            <a:custGeom>
              <a:rect b="b" l="l" r="r" t="t"/>
              <a:pathLst>
                <a:path extrusionOk="0" h="1434" w="2728">
                  <a:moveTo>
                    <a:pt x="1364" y="0"/>
                  </a:moveTo>
                  <a:cubicBezTo>
                    <a:pt x="1047" y="0"/>
                    <a:pt x="729" y="70"/>
                    <a:pt x="486" y="210"/>
                  </a:cubicBezTo>
                  <a:cubicBezTo>
                    <a:pt x="0" y="490"/>
                    <a:pt x="0" y="944"/>
                    <a:pt x="486" y="1224"/>
                  </a:cubicBezTo>
                  <a:cubicBezTo>
                    <a:pt x="728" y="1364"/>
                    <a:pt x="1046" y="1434"/>
                    <a:pt x="1364" y="1434"/>
                  </a:cubicBezTo>
                  <a:cubicBezTo>
                    <a:pt x="1682" y="1434"/>
                    <a:pt x="2000" y="1364"/>
                    <a:pt x="2242" y="1224"/>
                  </a:cubicBezTo>
                  <a:cubicBezTo>
                    <a:pt x="2727" y="944"/>
                    <a:pt x="2727" y="490"/>
                    <a:pt x="2242" y="210"/>
                  </a:cubicBezTo>
                  <a:cubicBezTo>
                    <a:pt x="2000" y="70"/>
                    <a:pt x="1682" y="0"/>
                    <a:pt x="136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4573100" y="3098875"/>
              <a:ext cx="179550" cy="113100"/>
            </a:xfrm>
            <a:custGeom>
              <a:rect b="b" l="l" r="r" t="t"/>
              <a:pathLst>
                <a:path extrusionOk="0" h="4524" w="7182">
                  <a:moveTo>
                    <a:pt x="4968" y="136"/>
                  </a:moveTo>
                  <a:cubicBezTo>
                    <a:pt x="4974" y="136"/>
                    <a:pt x="4979" y="141"/>
                    <a:pt x="4984" y="151"/>
                  </a:cubicBezTo>
                  <a:cubicBezTo>
                    <a:pt x="5013" y="209"/>
                    <a:pt x="4957" y="397"/>
                    <a:pt x="4945" y="453"/>
                  </a:cubicBezTo>
                  <a:cubicBezTo>
                    <a:pt x="4919" y="577"/>
                    <a:pt x="4880" y="696"/>
                    <a:pt x="4829" y="812"/>
                  </a:cubicBezTo>
                  <a:cubicBezTo>
                    <a:pt x="4826" y="743"/>
                    <a:pt x="4826" y="674"/>
                    <a:pt x="4831" y="607"/>
                  </a:cubicBezTo>
                  <a:cubicBezTo>
                    <a:pt x="4832" y="550"/>
                    <a:pt x="4914" y="136"/>
                    <a:pt x="4968" y="136"/>
                  </a:cubicBezTo>
                  <a:close/>
                  <a:moveTo>
                    <a:pt x="5012" y="0"/>
                  </a:moveTo>
                  <a:cubicBezTo>
                    <a:pt x="5005" y="0"/>
                    <a:pt x="4998" y="1"/>
                    <a:pt x="4992" y="3"/>
                  </a:cubicBezTo>
                  <a:cubicBezTo>
                    <a:pt x="4682" y="99"/>
                    <a:pt x="4642" y="592"/>
                    <a:pt x="4767" y="949"/>
                  </a:cubicBezTo>
                  <a:cubicBezTo>
                    <a:pt x="4763" y="955"/>
                    <a:pt x="4761" y="961"/>
                    <a:pt x="4758" y="967"/>
                  </a:cubicBezTo>
                  <a:cubicBezTo>
                    <a:pt x="4663" y="1163"/>
                    <a:pt x="4400" y="1600"/>
                    <a:pt x="4166" y="1697"/>
                  </a:cubicBezTo>
                  <a:cubicBezTo>
                    <a:pt x="4155" y="1702"/>
                    <a:pt x="4141" y="1704"/>
                    <a:pt x="4125" y="1704"/>
                  </a:cubicBezTo>
                  <a:cubicBezTo>
                    <a:pt x="4062" y="1704"/>
                    <a:pt x="3968" y="1677"/>
                    <a:pt x="3900" y="1677"/>
                  </a:cubicBezTo>
                  <a:cubicBezTo>
                    <a:pt x="3878" y="1677"/>
                    <a:pt x="3859" y="1679"/>
                    <a:pt x="3845" y="1687"/>
                  </a:cubicBezTo>
                  <a:cubicBezTo>
                    <a:pt x="3730" y="1745"/>
                    <a:pt x="3654" y="1901"/>
                    <a:pt x="3578" y="1999"/>
                  </a:cubicBezTo>
                  <a:cubicBezTo>
                    <a:pt x="3535" y="2053"/>
                    <a:pt x="3443" y="2204"/>
                    <a:pt x="3381" y="2238"/>
                  </a:cubicBezTo>
                  <a:cubicBezTo>
                    <a:pt x="3264" y="2304"/>
                    <a:pt x="3191" y="2330"/>
                    <a:pt x="3144" y="2330"/>
                  </a:cubicBezTo>
                  <a:cubicBezTo>
                    <a:pt x="3028" y="2330"/>
                    <a:pt x="3073" y="2173"/>
                    <a:pt x="3036" y="2070"/>
                  </a:cubicBezTo>
                  <a:cubicBezTo>
                    <a:pt x="3030" y="2053"/>
                    <a:pt x="3014" y="2047"/>
                    <a:pt x="2997" y="2047"/>
                  </a:cubicBezTo>
                  <a:cubicBezTo>
                    <a:pt x="2984" y="2047"/>
                    <a:pt x="2971" y="2051"/>
                    <a:pt x="2961" y="2056"/>
                  </a:cubicBezTo>
                  <a:cubicBezTo>
                    <a:pt x="2721" y="2187"/>
                    <a:pt x="2564" y="2576"/>
                    <a:pt x="2433" y="2804"/>
                  </a:cubicBezTo>
                  <a:cubicBezTo>
                    <a:pt x="2380" y="2896"/>
                    <a:pt x="2254" y="3243"/>
                    <a:pt x="2102" y="3243"/>
                  </a:cubicBezTo>
                  <a:cubicBezTo>
                    <a:pt x="2079" y="3243"/>
                    <a:pt x="2056" y="3235"/>
                    <a:pt x="2032" y="3218"/>
                  </a:cubicBezTo>
                  <a:cubicBezTo>
                    <a:pt x="1948" y="3155"/>
                    <a:pt x="1987" y="2880"/>
                    <a:pt x="2040" y="2642"/>
                  </a:cubicBezTo>
                  <a:cubicBezTo>
                    <a:pt x="2078" y="2526"/>
                    <a:pt x="2107" y="2407"/>
                    <a:pt x="2128" y="2288"/>
                  </a:cubicBezTo>
                  <a:cubicBezTo>
                    <a:pt x="2128" y="2284"/>
                    <a:pt x="2130" y="2279"/>
                    <a:pt x="2130" y="2277"/>
                  </a:cubicBezTo>
                  <a:cubicBezTo>
                    <a:pt x="2130" y="2272"/>
                    <a:pt x="2133" y="2267"/>
                    <a:pt x="2133" y="2262"/>
                  </a:cubicBezTo>
                  <a:cubicBezTo>
                    <a:pt x="2138" y="2231"/>
                    <a:pt x="2118" y="2219"/>
                    <a:pt x="2092" y="2219"/>
                  </a:cubicBezTo>
                  <a:cubicBezTo>
                    <a:pt x="2059" y="2219"/>
                    <a:pt x="2016" y="2240"/>
                    <a:pt x="2009" y="2272"/>
                  </a:cubicBezTo>
                  <a:cubicBezTo>
                    <a:pt x="1991" y="2365"/>
                    <a:pt x="1955" y="2484"/>
                    <a:pt x="1925" y="2611"/>
                  </a:cubicBezTo>
                  <a:cubicBezTo>
                    <a:pt x="1778" y="3066"/>
                    <a:pt x="1510" y="3482"/>
                    <a:pt x="1223" y="3861"/>
                  </a:cubicBezTo>
                  <a:cubicBezTo>
                    <a:pt x="1120" y="3997"/>
                    <a:pt x="801" y="4403"/>
                    <a:pt x="532" y="4403"/>
                  </a:cubicBezTo>
                  <a:cubicBezTo>
                    <a:pt x="427" y="4403"/>
                    <a:pt x="330" y="4341"/>
                    <a:pt x="256" y="4176"/>
                  </a:cubicBezTo>
                  <a:cubicBezTo>
                    <a:pt x="148" y="3935"/>
                    <a:pt x="241" y="3482"/>
                    <a:pt x="278" y="3247"/>
                  </a:cubicBezTo>
                  <a:cubicBezTo>
                    <a:pt x="373" y="2669"/>
                    <a:pt x="664" y="2166"/>
                    <a:pt x="1062" y="1741"/>
                  </a:cubicBezTo>
                  <a:cubicBezTo>
                    <a:pt x="1188" y="1607"/>
                    <a:pt x="1313" y="1547"/>
                    <a:pt x="1421" y="1547"/>
                  </a:cubicBezTo>
                  <a:cubicBezTo>
                    <a:pt x="1624" y="1547"/>
                    <a:pt x="1766" y="1758"/>
                    <a:pt x="1738" y="2085"/>
                  </a:cubicBezTo>
                  <a:cubicBezTo>
                    <a:pt x="1715" y="2360"/>
                    <a:pt x="1532" y="2548"/>
                    <a:pt x="1501" y="2806"/>
                  </a:cubicBezTo>
                  <a:cubicBezTo>
                    <a:pt x="1499" y="2829"/>
                    <a:pt x="1518" y="2840"/>
                    <a:pt x="1540" y="2840"/>
                  </a:cubicBezTo>
                  <a:cubicBezTo>
                    <a:pt x="1563" y="2840"/>
                    <a:pt x="1588" y="2829"/>
                    <a:pt x="1592" y="2808"/>
                  </a:cubicBezTo>
                  <a:cubicBezTo>
                    <a:pt x="1664" y="2449"/>
                    <a:pt x="2072" y="1997"/>
                    <a:pt x="1853" y="1620"/>
                  </a:cubicBezTo>
                  <a:cubicBezTo>
                    <a:pt x="1761" y="1462"/>
                    <a:pt x="1595" y="1354"/>
                    <a:pt x="1426" y="1354"/>
                  </a:cubicBezTo>
                  <a:cubicBezTo>
                    <a:pt x="1354" y="1354"/>
                    <a:pt x="1282" y="1373"/>
                    <a:pt x="1215" y="1416"/>
                  </a:cubicBezTo>
                  <a:cubicBezTo>
                    <a:pt x="933" y="1597"/>
                    <a:pt x="698" y="1946"/>
                    <a:pt x="525" y="2221"/>
                  </a:cubicBezTo>
                  <a:cubicBezTo>
                    <a:pt x="288" y="2600"/>
                    <a:pt x="155" y="3014"/>
                    <a:pt x="105" y="3458"/>
                  </a:cubicBezTo>
                  <a:cubicBezTo>
                    <a:pt x="75" y="3727"/>
                    <a:pt x="0" y="4207"/>
                    <a:pt x="220" y="4423"/>
                  </a:cubicBezTo>
                  <a:cubicBezTo>
                    <a:pt x="294" y="4496"/>
                    <a:pt x="392" y="4524"/>
                    <a:pt x="493" y="4524"/>
                  </a:cubicBezTo>
                  <a:cubicBezTo>
                    <a:pt x="604" y="4524"/>
                    <a:pt x="719" y="4489"/>
                    <a:pt x="810" y="4441"/>
                  </a:cubicBezTo>
                  <a:cubicBezTo>
                    <a:pt x="1138" y="4266"/>
                    <a:pt x="1368" y="3868"/>
                    <a:pt x="1564" y="3569"/>
                  </a:cubicBezTo>
                  <a:cubicBezTo>
                    <a:pt x="1674" y="3404"/>
                    <a:pt x="1774" y="3232"/>
                    <a:pt x="1866" y="3056"/>
                  </a:cubicBezTo>
                  <a:cubicBezTo>
                    <a:pt x="1869" y="3138"/>
                    <a:pt x="1888" y="3214"/>
                    <a:pt x="1926" y="3276"/>
                  </a:cubicBezTo>
                  <a:cubicBezTo>
                    <a:pt x="1973" y="3352"/>
                    <a:pt x="2028" y="3385"/>
                    <a:pt x="2086" y="3385"/>
                  </a:cubicBezTo>
                  <a:cubicBezTo>
                    <a:pt x="2142" y="3385"/>
                    <a:pt x="2200" y="3355"/>
                    <a:pt x="2254" y="3303"/>
                  </a:cubicBezTo>
                  <a:cubicBezTo>
                    <a:pt x="2403" y="3166"/>
                    <a:pt x="2493" y="2888"/>
                    <a:pt x="2597" y="2715"/>
                  </a:cubicBezTo>
                  <a:cubicBezTo>
                    <a:pt x="2650" y="2624"/>
                    <a:pt x="2803" y="2261"/>
                    <a:pt x="2905" y="2224"/>
                  </a:cubicBezTo>
                  <a:cubicBezTo>
                    <a:pt x="2931" y="2214"/>
                    <a:pt x="2944" y="2210"/>
                    <a:pt x="2950" y="2210"/>
                  </a:cubicBezTo>
                  <a:cubicBezTo>
                    <a:pt x="2966" y="2210"/>
                    <a:pt x="2909" y="2251"/>
                    <a:pt x="2951" y="2315"/>
                  </a:cubicBezTo>
                  <a:cubicBezTo>
                    <a:pt x="2970" y="2344"/>
                    <a:pt x="2969" y="2391"/>
                    <a:pt x="2994" y="2419"/>
                  </a:cubicBezTo>
                  <a:cubicBezTo>
                    <a:pt x="3031" y="2460"/>
                    <a:pt x="3079" y="2472"/>
                    <a:pt x="3129" y="2472"/>
                  </a:cubicBezTo>
                  <a:cubicBezTo>
                    <a:pt x="3152" y="2472"/>
                    <a:pt x="3175" y="2469"/>
                    <a:pt x="3197" y="2466"/>
                  </a:cubicBezTo>
                  <a:cubicBezTo>
                    <a:pt x="3485" y="2425"/>
                    <a:pt x="3599" y="2021"/>
                    <a:pt x="3793" y="1859"/>
                  </a:cubicBezTo>
                  <a:cubicBezTo>
                    <a:pt x="3855" y="1807"/>
                    <a:pt x="3879" y="1790"/>
                    <a:pt x="3887" y="1790"/>
                  </a:cubicBezTo>
                  <a:cubicBezTo>
                    <a:pt x="3903" y="1790"/>
                    <a:pt x="3852" y="1866"/>
                    <a:pt x="3944" y="1866"/>
                  </a:cubicBezTo>
                  <a:cubicBezTo>
                    <a:pt x="3952" y="1866"/>
                    <a:pt x="3961" y="1865"/>
                    <a:pt x="3971" y="1864"/>
                  </a:cubicBezTo>
                  <a:cubicBezTo>
                    <a:pt x="4051" y="1854"/>
                    <a:pt x="4104" y="1829"/>
                    <a:pt x="4172" y="1789"/>
                  </a:cubicBezTo>
                  <a:cubicBezTo>
                    <a:pt x="4442" y="1630"/>
                    <a:pt x="4663" y="1340"/>
                    <a:pt x="4814" y="1057"/>
                  </a:cubicBezTo>
                  <a:cubicBezTo>
                    <a:pt x="4868" y="1170"/>
                    <a:pt x="4942" y="1259"/>
                    <a:pt x="5030" y="1303"/>
                  </a:cubicBezTo>
                  <a:cubicBezTo>
                    <a:pt x="5120" y="1347"/>
                    <a:pt x="5215" y="1365"/>
                    <a:pt x="5311" y="1365"/>
                  </a:cubicBezTo>
                  <a:cubicBezTo>
                    <a:pt x="5572" y="1365"/>
                    <a:pt x="5844" y="1232"/>
                    <a:pt x="6066" y="1129"/>
                  </a:cubicBezTo>
                  <a:cubicBezTo>
                    <a:pt x="6481" y="936"/>
                    <a:pt x="6778" y="677"/>
                    <a:pt x="7141" y="410"/>
                  </a:cubicBezTo>
                  <a:cubicBezTo>
                    <a:pt x="7181" y="381"/>
                    <a:pt x="7146" y="353"/>
                    <a:pt x="7109" y="353"/>
                  </a:cubicBezTo>
                  <a:cubicBezTo>
                    <a:pt x="7096" y="353"/>
                    <a:pt x="7084" y="356"/>
                    <a:pt x="7074" y="363"/>
                  </a:cubicBezTo>
                  <a:cubicBezTo>
                    <a:pt x="6767" y="583"/>
                    <a:pt x="5919" y="1298"/>
                    <a:pt x="5341" y="1298"/>
                  </a:cubicBezTo>
                  <a:cubicBezTo>
                    <a:pt x="5137" y="1298"/>
                    <a:pt x="4966" y="1209"/>
                    <a:pt x="4866" y="976"/>
                  </a:cubicBezTo>
                  <a:cubicBezTo>
                    <a:pt x="4863" y="971"/>
                    <a:pt x="4862" y="966"/>
                    <a:pt x="4861" y="960"/>
                  </a:cubicBezTo>
                  <a:cubicBezTo>
                    <a:pt x="4867" y="947"/>
                    <a:pt x="4874" y="935"/>
                    <a:pt x="4880" y="922"/>
                  </a:cubicBezTo>
                  <a:cubicBezTo>
                    <a:pt x="4973" y="719"/>
                    <a:pt x="5196" y="227"/>
                    <a:pt x="5048" y="15"/>
                  </a:cubicBezTo>
                  <a:cubicBezTo>
                    <a:pt x="5040" y="5"/>
                    <a:pt x="5025" y="0"/>
                    <a:pt x="5012" y="0"/>
                  </a:cubicBezTo>
                  <a:close/>
                </a:path>
              </a:pathLst>
            </a:custGeom>
            <a:solidFill>
              <a:srgbClr val="4C68A5"/>
            </a:solidFill>
            <a:ln cap="flat" cmpd="sng" w="9525">
              <a:solidFill>
                <a:srgbClr val="4C68A5"/>
              </a:solidFill>
              <a:prstDash val="solid"/>
              <a:miter lim="12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2" name="Google Shape;1402;p40"/>
          <p:cNvSpPr txBox="1"/>
          <p:nvPr>
            <p:ph type="title"/>
          </p:nvPr>
        </p:nvSpPr>
        <p:spPr>
          <a:xfrm>
            <a:off x="1316025" y="763600"/>
            <a:ext cx="32562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4000">
                <a:solidFill>
                  <a:srgbClr val="000000"/>
                </a:solidFill>
              </a:rPr>
              <a:t>Thank You!</a:t>
            </a:r>
            <a:endParaRPr sz="4000">
              <a:solidFill>
                <a:srgbClr val="000000"/>
              </a:solidFill>
            </a:endParaRPr>
          </a:p>
        </p:txBody>
      </p:sp>
      <p:grpSp>
        <p:nvGrpSpPr>
          <p:cNvPr id="1403" name="Google Shape;1403;p40"/>
          <p:cNvGrpSpPr/>
          <p:nvPr/>
        </p:nvGrpSpPr>
        <p:grpSpPr>
          <a:xfrm>
            <a:off x="6359113" y="407142"/>
            <a:ext cx="2475732" cy="3271840"/>
            <a:chOff x="1464525" y="2661900"/>
            <a:chExt cx="720150" cy="951725"/>
          </a:xfrm>
        </p:grpSpPr>
        <p:sp>
          <p:nvSpPr>
            <p:cNvPr id="1404" name="Google Shape;1404;p40"/>
            <p:cNvSpPr/>
            <p:nvPr/>
          </p:nvSpPr>
          <p:spPr>
            <a:xfrm>
              <a:off x="1544550" y="3319900"/>
              <a:ext cx="558350" cy="293725"/>
            </a:xfrm>
            <a:custGeom>
              <a:rect b="b" l="l" r="r" t="t"/>
              <a:pathLst>
                <a:path extrusionOk="0" h="11749" w="22334">
                  <a:moveTo>
                    <a:pt x="11166" y="1"/>
                  </a:moveTo>
                  <a:cubicBezTo>
                    <a:pt x="8563" y="1"/>
                    <a:pt x="5960" y="574"/>
                    <a:pt x="3974" y="1722"/>
                  </a:cubicBezTo>
                  <a:cubicBezTo>
                    <a:pt x="0" y="4014"/>
                    <a:pt x="0" y="7734"/>
                    <a:pt x="3974" y="10028"/>
                  </a:cubicBezTo>
                  <a:cubicBezTo>
                    <a:pt x="5960" y="11175"/>
                    <a:pt x="8563" y="11748"/>
                    <a:pt x="11167" y="11748"/>
                  </a:cubicBezTo>
                  <a:cubicBezTo>
                    <a:pt x="13771" y="11748"/>
                    <a:pt x="16374" y="11175"/>
                    <a:pt x="18360" y="10028"/>
                  </a:cubicBezTo>
                  <a:cubicBezTo>
                    <a:pt x="22334" y="7734"/>
                    <a:pt x="22334" y="4015"/>
                    <a:pt x="18360" y="1722"/>
                  </a:cubicBezTo>
                  <a:cubicBezTo>
                    <a:pt x="16374" y="574"/>
                    <a:pt x="13770" y="1"/>
                    <a:pt x="11166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2038900" y="3091075"/>
              <a:ext cx="145775" cy="92175"/>
            </a:xfrm>
            <a:custGeom>
              <a:rect b="b" l="l" r="r" t="t"/>
              <a:pathLst>
                <a:path extrusionOk="0" h="3687" w="5831">
                  <a:moveTo>
                    <a:pt x="511" y="0"/>
                  </a:moveTo>
                  <a:cubicBezTo>
                    <a:pt x="356" y="0"/>
                    <a:pt x="206" y="81"/>
                    <a:pt x="124" y="224"/>
                  </a:cubicBezTo>
                  <a:cubicBezTo>
                    <a:pt x="0" y="437"/>
                    <a:pt x="74" y="710"/>
                    <a:pt x="288" y="833"/>
                  </a:cubicBezTo>
                  <a:lnTo>
                    <a:pt x="5125" y="3626"/>
                  </a:lnTo>
                  <a:cubicBezTo>
                    <a:pt x="5193" y="3665"/>
                    <a:pt x="5269" y="3685"/>
                    <a:pt x="5347" y="3687"/>
                  </a:cubicBezTo>
                  <a:cubicBezTo>
                    <a:pt x="5548" y="3687"/>
                    <a:pt x="5726" y="3550"/>
                    <a:pt x="5779" y="3355"/>
                  </a:cubicBezTo>
                  <a:cubicBezTo>
                    <a:pt x="5831" y="3161"/>
                    <a:pt x="5745" y="2954"/>
                    <a:pt x="5571" y="2853"/>
                  </a:cubicBezTo>
                  <a:lnTo>
                    <a:pt x="734" y="61"/>
                  </a:lnTo>
                  <a:cubicBezTo>
                    <a:pt x="664" y="20"/>
                    <a:pt x="587" y="0"/>
                    <a:pt x="511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1464525" y="2761100"/>
              <a:ext cx="145775" cy="90525"/>
            </a:xfrm>
            <a:custGeom>
              <a:rect b="b" l="l" r="r" t="t"/>
              <a:pathLst>
                <a:path extrusionOk="0" h="3621" w="5831">
                  <a:moveTo>
                    <a:pt x="511" y="1"/>
                  </a:moveTo>
                  <a:cubicBezTo>
                    <a:pt x="354" y="1"/>
                    <a:pt x="203" y="83"/>
                    <a:pt x="121" y="228"/>
                  </a:cubicBezTo>
                  <a:cubicBezTo>
                    <a:pt x="0" y="443"/>
                    <a:pt x="76" y="715"/>
                    <a:pt x="291" y="836"/>
                  </a:cubicBezTo>
                  <a:lnTo>
                    <a:pt x="5128" y="3563"/>
                  </a:lnTo>
                  <a:cubicBezTo>
                    <a:pt x="5195" y="3601"/>
                    <a:pt x="5270" y="3620"/>
                    <a:pt x="5347" y="3620"/>
                  </a:cubicBezTo>
                  <a:cubicBezTo>
                    <a:pt x="5549" y="3620"/>
                    <a:pt x="5727" y="3484"/>
                    <a:pt x="5779" y="3287"/>
                  </a:cubicBezTo>
                  <a:cubicBezTo>
                    <a:pt x="5831" y="3090"/>
                    <a:pt x="5743" y="2884"/>
                    <a:pt x="5566" y="2785"/>
                  </a:cubicBezTo>
                  <a:lnTo>
                    <a:pt x="729" y="58"/>
                  </a:lnTo>
                  <a:cubicBezTo>
                    <a:pt x="660" y="19"/>
                    <a:pt x="585" y="1"/>
                    <a:pt x="51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1588550" y="3298125"/>
              <a:ext cx="470300" cy="271525"/>
            </a:xfrm>
            <a:custGeom>
              <a:rect b="b" l="l" r="r" t="t"/>
              <a:pathLst>
                <a:path extrusionOk="0" h="10861" w="18812">
                  <a:moveTo>
                    <a:pt x="9407" y="0"/>
                  </a:moveTo>
                  <a:cubicBezTo>
                    <a:pt x="7000" y="0"/>
                    <a:pt x="4593" y="530"/>
                    <a:pt x="2756" y="1591"/>
                  </a:cubicBezTo>
                  <a:cubicBezTo>
                    <a:pt x="1540" y="2292"/>
                    <a:pt x="730" y="3139"/>
                    <a:pt x="318" y="4034"/>
                  </a:cubicBezTo>
                  <a:lnTo>
                    <a:pt x="1" y="4034"/>
                  </a:lnTo>
                  <a:lnTo>
                    <a:pt x="1" y="5430"/>
                  </a:lnTo>
                  <a:cubicBezTo>
                    <a:pt x="1" y="6821"/>
                    <a:pt x="919" y="8209"/>
                    <a:pt x="2756" y="9270"/>
                  </a:cubicBezTo>
                  <a:cubicBezTo>
                    <a:pt x="4592" y="10331"/>
                    <a:pt x="6999" y="10861"/>
                    <a:pt x="9406" y="10861"/>
                  </a:cubicBezTo>
                  <a:cubicBezTo>
                    <a:pt x="11814" y="10861"/>
                    <a:pt x="14221" y="10331"/>
                    <a:pt x="16057" y="9270"/>
                  </a:cubicBezTo>
                  <a:cubicBezTo>
                    <a:pt x="17894" y="8209"/>
                    <a:pt x="18812" y="6821"/>
                    <a:pt x="18812" y="5430"/>
                  </a:cubicBezTo>
                  <a:lnTo>
                    <a:pt x="18812" y="4034"/>
                  </a:lnTo>
                  <a:lnTo>
                    <a:pt x="18496" y="4034"/>
                  </a:lnTo>
                  <a:cubicBezTo>
                    <a:pt x="18084" y="3139"/>
                    <a:pt x="17274" y="2292"/>
                    <a:pt x="16057" y="1591"/>
                  </a:cubicBezTo>
                  <a:cubicBezTo>
                    <a:pt x="14221" y="530"/>
                    <a:pt x="11814" y="0"/>
                    <a:pt x="9407" y="0"/>
                  </a:cubicBez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1588600" y="3263200"/>
              <a:ext cx="470300" cy="271550"/>
            </a:xfrm>
            <a:custGeom>
              <a:rect b="b" l="l" r="r" t="t"/>
              <a:pathLst>
                <a:path extrusionOk="0" h="10862" w="18812">
                  <a:moveTo>
                    <a:pt x="9406" y="0"/>
                  </a:moveTo>
                  <a:cubicBezTo>
                    <a:pt x="6910" y="0"/>
                    <a:pt x="4518" y="572"/>
                    <a:pt x="2755" y="1591"/>
                  </a:cubicBezTo>
                  <a:cubicBezTo>
                    <a:pt x="991" y="2609"/>
                    <a:pt x="0" y="3991"/>
                    <a:pt x="0" y="5430"/>
                  </a:cubicBezTo>
                  <a:cubicBezTo>
                    <a:pt x="0" y="6871"/>
                    <a:pt x="991" y="8253"/>
                    <a:pt x="2755" y="9271"/>
                  </a:cubicBezTo>
                  <a:cubicBezTo>
                    <a:pt x="4518" y="10289"/>
                    <a:pt x="6910" y="10861"/>
                    <a:pt x="9406" y="10861"/>
                  </a:cubicBezTo>
                  <a:cubicBezTo>
                    <a:pt x="11900" y="10861"/>
                    <a:pt x="14292" y="10289"/>
                    <a:pt x="16055" y="9271"/>
                  </a:cubicBezTo>
                  <a:cubicBezTo>
                    <a:pt x="17819" y="8253"/>
                    <a:pt x="18811" y="6871"/>
                    <a:pt x="18811" y="5430"/>
                  </a:cubicBezTo>
                  <a:cubicBezTo>
                    <a:pt x="18811" y="3991"/>
                    <a:pt x="17819" y="2609"/>
                    <a:pt x="16055" y="1591"/>
                  </a:cubicBezTo>
                  <a:cubicBezTo>
                    <a:pt x="14292" y="572"/>
                    <a:pt x="11900" y="0"/>
                    <a:pt x="9406" y="0"/>
                  </a:cubicBez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1777150" y="3362250"/>
              <a:ext cx="93150" cy="73450"/>
            </a:xfrm>
            <a:custGeom>
              <a:rect b="b" l="l" r="r" t="t"/>
              <a:pathLst>
                <a:path extrusionOk="0" h="2938" w="3726">
                  <a:moveTo>
                    <a:pt x="1864" y="1"/>
                  </a:moveTo>
                  <a:cubicBezTo>
                    <a:pt x="834" y="1"/>
                    <a:pt x="1" y="835"/>
                    <a:pt x="1" y="1863"/>
                  </a:cubicBezTo>
                  <a:cubicBezTo>
                    <a:pt x="1" y="2138"/>
                    <a:pt x="183" y="2413"/>
                    <a:pt x="546" y="2623"/>
                  </a:cubicBezTo>
                  <a:cubicBezTo>
                    <a:pt x="910" y="2833"/>
                    <a:pt x="1386" y="2938"/>
                    <a:pt x="1863" y="2938"/>
                  </a:cubicBezTo>
                  <a:cubicBezTo>
                    <a:pt x="2340" y="2938"/>
                    <a:pt x="2816" y="2833"/>
                    <a:pt x="3180" y="2623"/>
                  </a:cubicBezTo>
                  <a:cubicBezTo>
                    <a:pt x="3543" y="2413"/>
                    <a:pt x="3725" y="2138"/>
                    <a:pt x="3725" y="1863"/>
                  </a:cubicBezTo>
                  <a:cubicBezTo>
                    <a:pt x="3725" y="835"/>
                    <a:pt x="2892" y="1"/>
                    <a:pt x="1864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1777150" y="3362225"/>
              <a:ext cx="74675" cy="73450"/>
            </a:xfrm>
            <a:custGeom>
              <a:rect b="b" l="l" r="r" t="t"/>
              <a:pathLst>
                <a:path extrusionOk="0" h="2938" w="2987">
                  <a:moveTo>
                    <a:pt x="1864" y="1"/>
                  </a:moveTo>
                  <a:cubicBezTo>
                    <a:pt x="834" y="1"/>
                    <a:pt x="1" y="835"/>
                    <a:pt x="1" y="1864"/>
                  </a:cubicBezTo>
                  <a:cubicBezTo>
                    <a:pt x="1" y="2139"/>
                    <a:pt x="183" y="2414"/>
                    <a:pt x="546" y="2624"/>
                  </a:cubicBezTo>
                  <a:cubicBezTo>
                    <a:pt x="909" y="2833"/>
                    <a:pt x="1385" y="2938"/>
                    <a:pt x="1860" y="2938"/>
                  </a:cubicBezTo>
                  <a:cubicBezTo>
                    <a:pt x="2258" y="2938"/>
                    <a:pt x="2655" y="2865"/>
                    <a:pt x="2987" y="2719"/>
                  </a:cubicBezTo>
                  <a:lnTo>
                    <a:pt x="2987" y="2719"/>
                  </a:lnTo>
                  <a:cubicBezTo>
                    <a:pt x="2878" y="2751"/>
                    <a:pt x="2741" y="2767"/>
                    <a:pt x="2589" y="2767"/>
                  </a:cubicBezTo>
                  <a:cubicBezTo>
                    <a:pt x="1846" y="2767"/>
                    <a:pt x="731" y="2393"/>
                    <a:pt x="622" y="1750"/>
                  </a:cubicBezTo>
                  <a:cubicBezTo>
                    <a:pt x="489" y="975"/>
                    <a:pt x="1410" y="1"/>
                    <a:pt x="1864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1806000" y="3275100"/>
              <a:ext cx="35450" cy="105400"/>
            </a:xfrm>
            <a:custGeom>
              <a:rect b="b" l="l" r="r" t="t"/>
              <a:pathLst>
                <a:path extrusionOk="0" h="4216" w="1418">
                  <a:moveTo>
                    <a:pt x="709" y="1"/>
                  </a:moveTo>
                  <a:cubicBezTo>
                    <a:pt x="645" y="1"/>
                    <a:pt x="582" y="15"/>
                    <a:pt x="533" y="43"/>
                  </a:cubicBezTo>
                  <a:cubicBezTo>
                    <a:pt x="490" y="69"/>
                    <a:pt x="467" y="100"/>
                    <a:pt x="462" y="134"/>
                  </a:cubicBezTo>
                  <a:lnTo>
                    <a:pt x="460" y="134"/>
                  </a:lnTo>
                  <a:lnTo>
                    <a:pt x="0" y="3806"/>
                  </a:lnTo>
                  <a:cubicBezTo>
                    <a:pt x="0" y="3912"/>
                    <a:pt x="69" y="4015"/>
                    <a:pt x="208" y="4095"/>
                  </a:cubicBezTo>
                  <a:cubicBezTo>
                    <a:pt x="346" y="4175"/>
                    <a:pt x="527" y="4215"/>
                    <a:pt x="709" y="4215"/>
                  </a:cubicBezTo>
                  <a:cubicBezTo>
                    <a:pt x="891" y="4215"/>
                    <a:pt x="1072" y="4175"/>
                    <a:pt x="1210" y="4095"/>
                  </a:cubicBezTo>
                  <a:cubicBezTo>
                    <a:pt x="1349" y="4015"/>
                    <a:pt x="1418" y="3910"/>
                    <a:pt x="1418" y="3806"/>
                  </a:cubicBezTo>
                  <a:lnTo>
                    <a:pt x="957" y="134"/>
                  </a:lnTo>
                  <a:lnTo>
                    <a:pt x="956" y="134"/>
                  </a:lnTo>
                  <a:cubicBezTo>
                    <a:pt x="951" y="101"/>
                    <a:pt x="928" y="69"/>
                    <a:pt x="885" y="43"/>
                  </a:cubicBezTo>
                  <a:cubicBezTo>
                    <a:pt x="836" y="15"/>
                    <a:pt x="773" y="1"/>
                    <a:pt x="709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1466750" y="2741375"/>
              <a:ext cx="689250" cy="588825"/>
            </a:xfrm>
            <a:custGeom>
              <a:rect b="b" l="l" r="r" t="t"/>
              <a:pathLst>
                <a:path extrusionOk="0" h="23553" w="27570">
                  <a:moveTo>
                    <a:pt x="4020" y="0"/>
                  </a:moveTo>
                  <a:cubicBezTo>
                    <a:pt x="3894" y="0"/>
                    <a:pt x="3769" y="53"/>
                    <a:pt x="3681" y="156"/>
                  </a:cubicBezTo>
                  <a:cubicBezTo>
                    <a:pt x="1500" y="2688"/>
                    <a:pt x="1" y="5927"/>
                    <a:pt x="1" y="9274"/>
                  </a:cubicBezTo>
                  <a:cubicBezTo>
                    <a:pt x="1" y="16982"/>
                    <a:pt x="6571" y="23552"/>
                    <a:pt x="14280" y="23552"/>
                  </a:cubicBezTo>
                  <a:cubicBezTo>
                    <a:pt x="20231" y="23552"/>
                    <a:pt x="25540" y="19479"/>
                    <a:pt x="27491" y="13859"/>
                  </a:cubicBezTo>
                  <a:cubicBezTo>
                    <a:pt x="27569" y="13626"/>
                    <a:pt x="27446" y="13374"/>
                    <a:pt x="27215" y="13293"/>
                  </a:cubicBezTo>
                  <a:cubicBezTo>
                    <a:pt x="27166" y="13277"/>
                    <a:pt x="27117" y="13269"/>
                    <a:pt x="27069" y="13269"/>
                  </a:cubicBezTo>
                  <a:cubicBezTo>
                    <a:pt x="26885" y="13269"/>
                    <a:pt x="26712" y="13383"/>
                    <a:pt x="26647" y="13566"/>
                  </a:cubicBezTo>
                  <a:cubicBezTo>
                    <a:pt x="24821" y="18827"/>
                    <a:pt x="19851" y="22361"/>
                    <a:pt x="14280" y="22361"/>
                  </a:cubicBezTo>
                  <a:cubicBezTo>
                    <a:pt x="7063" y="22361"/>
                    <a:pt x="1191" y="16490"/>
                    <a:pt x="1191" y="9274"/>
                  </a:cubicBezTo>
                  <a:cubicBezTo>
                    <a:pt x="1191" y="6141"/>
                    <a:pt x="2315" y="3112"/>
                    <a:pt x="4358" y="737"/>
                  </a:cubicBezTo>
                  <a:cubicBezTo>
                    <a:pt x="4519" y="550"/>
                    <a:pt x="4498" y="269"/>
                    <a:pt x="4311" y="109"/>
                  </a:cubicBezTo>
                  <a:cubicBezTo>
                    <a:pt x="4226" y="36"/>
                    <a:pt x="4123" y="0"/>
                    <a:pt x="4020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1510975" y="2661900"/>
              <a:ext cx="625500" cy="625475"/>
            </a:xfrm>
            <a:custGeom>
              <a:rect b="b" l="l" r="r" t="t"/>
              <a:pathLst>
                <a:path extrusionOk="0" h="25019" w="25020">
                  <a:moveTo>
                    <a:pt x="12509" y="1"/>
                  </a:moveTo>
                  <a:cubicBezTo>
                    <a:pt x="9192" y="1"/>
                    <a:pt x="6011" y="1319"/>
                    <a:pt x="3665" y="3664"/>
                  </a:cubicBezTo>
                  <a:cubicBezTo>
                    <a:pt x="1318" y="6010"/>
                    <a:pt x="0" y="9192"/>
                    <a:pt x="0" y="12510"/>
                  </a:cubicBezTo>
                  <a:cubicBezTo>
                    <a:pt x="0" y="15828"/>
                    <a:pt x="1318" y="19010"/>
                    <a:pt x="3665" y="21356"/>
                  </a:cubicBezTo>
                  <a:cubicBezTo>
                    <a:pt x="6011" y="23701"/>
                    <a:pt x="9192" y="25019"/>
                    <a:pt x="12509" y="25019"/>
                  </a:cubicBezTo>
                  <a:cubicBezTo>
                    <a:pt x="15828" y="25019"/>
                    <a:pt x="19009" y="23701"/>
                    <a:pt x="21355" y="21356"/>
                  </a:cubicBezTo>
                  <a:cubicBezTo>
                    <a:pt x="23701" y="19010"/>
                    <a:pt x="25020" y="15828"/>
                    <a:pt x="25020" y="12510"/>
                  </a:cubicBezTo>
                  <a:cubicBezTo>
                    <a:pt x="25020" y="9192"/>
                    <a:pt x="23701" y="6010"/>
                    <a:pt x="21355" y="3664"/>
                  </a:cubicBezTo>
                  <a:cubicBezTo>
                    <a:pt x="19009" y="1319"/>
                    <a:pt x="15828" y="1"/>
                    <a:pt x="12509" y="1"/>
                  </a:cubicBezTo>
                  <a:close/>
                </a:path>
              </a:pathLst>
            </a:custGeom>
            <a:solidFill>
              <a:srgbClr val="90C4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1860075" y="2709050"/>
              <a:ext cx="124275" cy="83800"/>
            </a:xfrm>
            <a:custGeom>
              <a:rect b="b" l="l" r="r" t="t"/>
              <a:pathLst>
                <a:path extrusionOk="0" h="3352" w="4971">
                  <a:moveTo>
                    <a:pt x="384" y="0"/>
                  </a:moveTo>
                  <a:cubicBezTo>
                    <a:pt x="134" y="0"/>
                    <a:pt x="1" y="98"/>
                    <a:pt x="205" y="371"/>
                  </a:cubicBezTo>
                  <a:cubicBezTo>
                    <a:pt x="577" y="871"/>
                    <a:pt x="881" y="1025"/>
                    <a:pt x="728" y="1419"/>
                  </a:cubicBezTo>
                  <a:cubicBezTo>
                    <a:pt x="575" y="1812"/>
                    <a:pt x="155" y="2121"/>
                    <a:pt x="170" y="2449"/>
                  </a:cubicBezTo>
                  <a:cubicBezTo>
                    <a:pt x="184" y="2771"/>
                    <a:pt x="260" y="3171"/>
                    <a:pt x="490" y="3171"/>
                  </a:cubicBezTo>
                  <a:cubicBezTo>
                    <a:pt x="494" y="3171"/>
                    <a:pt x="498" y="3171"/>
                    <a:pt x="501" y="3171"/>
                  </a:cubicBezTo>
                  <a:cubicBezTo>
                    <a:pt x="701" y="3160"/>
                    <a:pt x="1295" y="2880"/>
                    <a:pt x="1662" y="2880"/>
                  </a:cubicBezTo>
                  <a:cubicBezTo>
                    <a:pt x="1733" y="2880"/>
                    <a:pt x="1796" y="2891"/>
                    <a:pt x="1846" y="2916"/>
                  </a:cubicBezTo>
                  <a:cubicBezTo>
                    <a:pt x="2081" y="3036"/>
                    <a:pt x="2770" y="3351"/>
                    <a:pt x="3205" y="3351"/>
                  </a:cubicBezTo>
                  <a:cubicBezTo>
                    <a:pt x="3331" y="3351"/>
                    <a:pt x="3436" y="3325"/>
                    <a:pt x="3502" y="3260"/>
                  </a:cubicBezTo>
                  <a:cubicBezTo>
                    <a:pt x="3799" y="2970"/>
                    <a:pt x="3947" y="3060"/>
                    <a:pt x="4361" y="2771"/>
                  </a:cubicBezTo>
                  <a:cubicBezTo>
                    <a:pt x="4776" y="2484"/>
                    <a:pt x="4971" y="1957"/>
                    <a:pt x="4658" y="1829"/>
                  </a:cubicBezTo>
                  <a:cubicBezTo>
                    <a:pt x="4344" y="1701"/>
                    <a:pt x="4249" y="1819"/>
                    <a:pt x="3739" y="1571"/>
                  </a:cubicBezTo>
                  <a:cubicBezTo>
                    <a:pt x="3230" y="1322"/>
                    <a:pt x="3125" y="877"/>
                    <a:pt x="2577" y="765"/>
                  </a:cubicBezTo>
                  <a:cubicBezTo>
                    <a:pt x="2029" y="651"/>
                    <a:pt x="1516" y="310"/>
                    <a:pt x="1124" y="160"/>
                  </a:cubicBezTo>
                  <a:cubicBezTo>
                    <a:pt x="881" y="68"/>
                    <a:pt x="592" y="0"/>
                    <a:pt x="384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1566750" y="2671475"/>
              <a:ext cx="294000" cy="486650"/>
            </a:xfrm>
            <a:custGeom>
              <a:rect b="b" l="l" r="r" t="t"/>
              <a:pathLst>
                <a:path extrusionOk="0" h="19466" w="11760">
                  <a:moveTo>
                    <a:pt x="7386" y="1980"/>
                  </a:moveTo>
                  <a:cubicBezTo>
                    <a:pt x="7570" y="1980"/>
                    <a:pt x="7802" y="2032"/>
                    <a:pt x="8045" y="2094"/>
                  </a:cubicBezTo>
                  <a:cubicBezTo>
                    <a:pt x="8238" y="2143"/>
                    <a:pt x="8430" y="2167"/>
                    <a:pt x="8625" y="2167"/>
                  </a:cubicBezTo>
                  <a:cubicBezTo>
                    <a:pt x="8925" y="2167"/>
                    <a:pt x="9234" y="2112"/>
                    <a:pt x="9570" y="2013"/>
                  </a:cubicBezTo>
                  <a:cubicBezTo>
                    <a:pt x="9643" y="1992"/>
                    <a:pt x="9696" y="1982"/>
                    <a:pt x="9732" y="1982"/>
                  </a:cubicBezTo>
                  <a:cubicBezTo>
                    <a:pt x="9916" y="1982"/>
                    <a:pt x="9676" y="2227"/>
                    <a:pt x="9428" y="2468"/>
                  </a:cubicBezTo>
                  <a:cubicBezTo>
                    <a:pt x="9131" y="2758"/>
                    <a:pt x="9022" y="2634"/>
                    <a:pt x="8611" y="2917"/>
                  </a:cubicBezTo>
                  <a:cubicBezTo>
                    <a:pt x="8307" y="3126"/>
                    <a:pt x="7961" y="3209"/>
                    <a:pt x="7691" y="3209"/>
                  </a:cubicBezTo>
                  <a:cubicBezTo>
                    <a:pt x="7596" y="3209"/>
                    <a:pt x="7510" y="3199"/>
                    <a:pt x="7439" y="3180"/>
                  </a:cubicBezTo>
                  <a:cubicBezTo>
                    <a:pt x="7168" y="3109"/>
                    <a:pt x="6925" y="2475"/>
                    <a:pt x="7017" y="2182"/>
                  </a:cubicBezTo>
                  <a:cubicBezTo>
                    <a:pt x="7063" y="2033"/>
                    <a:pt x="7200" y="1980"/>
                    <a:pt x="7386" y="1980"/>
                  </a:cubicBezTo>
                  <a:close/>
                  <a:moveTo>
                    <a:pt x="7208" y="0"/>
                  </a:moveTo>
                  <a:cubicBezTo>
                    <a:pt x="4317" y="733"/>
                    <a:pt x="1736" y="2488"/>
                    <a:pt x="0" y="4986"/>
                  </a:cubicBezTo>
                  <a:cubicBezTo>
                    <a:pt x="26" y="5347"/>
                    <a:pt x="95" y="5698"/>
                    <a:pt x="200" y="6008"/>
                  </a:cubicBezTo>
                  <a:cubicBezTo>
                    <a:pt x="443" y="6732"/>
                    <a:pt x="891" y="6992"/>
                    <a:pt x="1428" y="7337"/>
                  </a:cubicBezTo>
                  <a:cubicBezTo>
                    <a:pt x="1966" y="7682"/>
                    <a:pt x="1652" y="7936"/>
                    <a:pt x="1802" y="8395"/>
                  </a:cubicBezTo>
                  <a:cubicBezTo>
                    <a:pt x="1950" y="8852"/>
                    <a:pt x="1993" y="9102"/>
                    <a:pt x="2246" y="9417"/>
                  </a:cubicBezTo>
                  <a:cubicBezTo>
                    <a:pt x="2501" y="9731"/>
                    <a:pt x="1918" y="9901"/>
                    <a:pt x="1639" y="10226"/>
                  </a:cubicBezTo>
                  <a:cubicBezTo>
                    <a:pt x="1360" y="10551"/>
                    <a:pt x="1240" y="10747"/>
                    <a:pt x="1202" y="11617"/>
                  </a:cubicBezTo>
                  <a:cubicBezTo>
                    <a:pt x="1164" y="12488"/>
                    <a:pt x="1695" y="13419"/>
                    <a:pt x="1807" y="13808"/>
                  </a:cubicBezTo>
                  <a:cubicBezTo>
                    <a:pt x="1919" y="14195"/>
                    <a:pt x="1392" y="14382"/>
                    <a:pt x="1242" y="15042"/>
                  </a:cubicBezTo>
                  <a:cubicBezTo>
                    <a:pt x="1094" y="15701"/>
                    <a:pt x="405" y="17331"/>
                    <a:pt x="629" y="18494"/>
                  </a:cubicBezTo>
                  <a:cubicBezTo>
                    <a:pt x="760" y="19172"/>
                    <a:pt x="950" y="19466"/>
                    <a:pt x="1126" y="19466"/>
                  </a:cubicBezTo>
                  <a:cubicBezTo>
                    <a:pt x="1251" y="19466"/>
                    <a:pt x="1369" y="19316"/>
                    <a:pt x="1453" y="19048"/>
                  </a:cubicBezTo>
                  <a:cubicBezTo>
                    <a:pt x="1656" y="18405"/>
                    <a:pt x="1690" y="17735"/>
                    <a:pt x="2238" y="17412"/>
                  </a:cubicBezTo>
                  <a:cubicBezTo>
                    <a:pt x="2787" y="17087"/>
                    <a:pt x="3468" y="17505"/>
                    <a:pt x="4060" y="16748"/>
                  </a:cubicBezTo>
                  <a:cubicBezTo>
                    <a:pt x="4650" y="15991"/>
                    <a:pt x="4793" y="16097"/>
                    <a:pt x="5306" y="15964"/>
                  </a:cubicBezTo>
                  <a:cubicBezTo>
                    <a:pt x="5818" y="15832"/>
                    <a:pt x="5740" y="15511"/>
                    <a:pt x="6373" y="14997"/>
                  </a:cubicBezTo>
                  <a:cubicBezTo>
                    <a:pt x="7006" y="14483"/>
                    <a:pt x="7364" y="13904"/>
                    <a:pt x="6929" y="13416"/>
                  </a:cubicBezTo>
                  <a:cubicBezTo>
                    <a:pt x="6493" y="12926"/>
                    <a:pt x="6120" y="12809"/>
                    <a:pt x="5910" y="11978"/>
                  </a:cubicBezTo>
                  <a:cubicBezTo>
                    <a:pt x="5701" y="11148"/>
                    <a:pt x="5224" y="10233"/>
                    <a:pt x="4693" y="9597"/>
                  </a:cubicBezTo>
                  <a:cubicBezTo>
                    <a:pt x="4164" y="8960"/>
                    <a:pt x="2913" y="8979"/>
                    <a:pt x="2534" y="8682"/>
                  </a:cubicBezTo>
                  <a:cubicBezTo>
                    <a:pt x="2157" y="8386"/>
                    <a:pt x="2212" y="7465"/>
                    <a:pt x="2365" y="7159"/>
                  </a:cubicBezTo>
                  <a:cubicBezTo>
                    <a:pt x="2520" y="6854"/>
                    <a:pt x="2234" y="6646"/>
                    <a:pt x="1896" y="6601"/>
                  </a:cubicBezTo>
                  <a:cubicBezTo>
                    <a:pt x="1557" y="6555"/>
                    <a:pt x="1464" y="6288"/>
                    <a:pt x="1545" y="5843"/>
                  </a:cubicBezTo>
                  <a:cubicBezTo>
                    <a:pt x="1608" y="5489"/>
                    <a:pt x="2153" y="5251"/>
                    <a:pt x="2643" y="5251"/>
                  </a:cubicBezTo>
                  <a:cubicBezTo>
                    <a:pt x="2772" y="5251"/>
                    <a:pt x="2897" y="5267"/>
                    <a:pt x="3009" y="5302"/>
                  </a:cubicBezTo>
                  <a:cubicBezTo>
                    <a:pt x="3545" y="5471"/>
                    <a:pt x="3728" y="5822"/>
                    <a:pt x="3562" y="6534"/>
                  </a:cubicBezTo>
                  <a:cubicBezTo>
                    <a:pt x="3397" y="7246"/>
                    <a:pt x="3707" y="7757"/>
                    <a:pt x="4139" y="8069"/>
                  </a:cubicBezTo>
                  <a:cubicBezTo>
                    <a:pt x="4220" y="8127"/>
                    <a:pt x="4282" y="8153"/>
                    <a:pt x="4328" y="8153"/>
                  </a:cubicBezTo>
                  <a:cubicBezTo>
                    <a:pt x="4529" y="8153"/>
                    <a:pt x="4433" y="7672"/>
                    <a:pt x="4267" y="7285"/>
                  </a:cubicBezTo>
                  <a:cubicBezTo>
                    <a:pt x="4063" y="6807"/>
                    <a:pt x="4164" y="6488"/>
                    <a:pt x="4721" y="5839"/>
                  </a:cubicBezTo>
                  <a:cubicBezTo>
                    <a:pt x="5278" y="5190"/>
                    <a:pt x="5886" y="5500"/>
                    <a:pt x="6633" y="4997"/>
                  </a:cubicBezTo>
                  <a:cubicBezTo>
                    <a:pt x="6851" y="4850"/>
                    <a:pt x="6996" y="4793"/>
                    <a:pt x="7102" y="4793"/>
                  </a:cubicBezTo>
                  <a:cubicBezTo>
                    <a:pt x="7360" y="4793"/>
                    <a:pt x="7394" y="5126"/>
                    <a:pt x="7711" y="5308"/>
                  </a:cubicBezTo>
                  <a:cubicBezTo>
                    <a:pt x="7831" y="5378"/>
                    <a:pt x="7922" y="5409"/>
                    <a:pt x="7996" y="5409"/>
                  </a:cubicBezTo>
                  <a:cubicBezTo>
                    <a:pt x="8198" y="5409"/>
                    <a:pt x="8284" y="5185"/>
                    <a:pt x="8538" y="4921"/>
                  </a:cubicBezTo>
                  <a:cubicBezTo>
                    <a:pt x="8620" y="4836"/>
                    <a:pt x="8707" y="4805"/>
                    <a:pt x="8801" y="4805"/>
                  </a:cubicBezTo>
                  <a:cubicBezTo>
                    <a:pt x="9063" y="4805"/>
                    <a:pt x="9378" y="5046"/>
                    <a:pt x="9767" y="5046"/>
                  </a:cubicBezTo>
                  <a:cubicBezTo>
                    <a:pt x="9835" y="5046"/>
                    <a:pt x="9905" y="5038"/>
                    <a:pt x="9978" y="5021"/>
                  </a:cubicBezTo>
                  <a:cubicBezTo>
                    <a:pt x="10615" y="4868"/>
                    <a:pt x="9799" y="3906"/>
                    <a:pt x="10056" y="3457"/>
                  </a:cubicBezTo>
                  <a:cubicBezTo>
                    <a:pt x="10315" y="3010"/>
                    <a:pt x="10780" y="3216"/>
                    <a:pt x="10802" y="2398"/>
                  </a:cubicBezTo>
                  <a:cubicBezTo>
                    <a:pt x="10824" y="1581"/>
                    <a:pt x="11198" y="1699"/>
                    <a:pt x="11492" y="1509"/>
                  </a:cubicBezTo>
                  <a:cubicBezTo>
                    <a:pt x="11759" y="1336"/>
                    <a:pt x="11595" y="1001"/>
                    <a:pt x="11016" y="1001"/>
                  </a:cubicBezTo>
                  <a:cubicBezTo>
                    <a:pt x="10957" y="1001"/>
                    <a:pt x="10894" y="1004"/>
                    <a:pt x="10826" y="1012"/>
                  </a:cubicBezTo>
                  <a:cubicBezTo>
                    <a:pt x="10618" y="1035"/>
                    <a:pt x="10349" y="1049"/>
                    <a:pt x="10060" y="1049"/>
                  </a:cubicBezTo>
                  <a:cubicBezTo>
                    <a:pt x="9336" y="1049"/>
                    <a:pt x="8483" y="957"/>
                    <a:pt x="8110" y="672"/>
                  </a:cubicBezTo>
                  <a:cubicBezTo>
                    <a:pt x="7851" y="472"/>
                    <a:pt x="7550" y="218"/>
                    <a:pt x="720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1847450" y="2837325"/>
              <a:ext cx="295150" cy="387625"/>
            </a:xfrm>
            <a:custGeom>
              <a:rect b="b" l="l" r="r" t="t"/>
              <a:pathLst>
                <a:path extrusionOk="0" h="15505" w="11806">
                  <a:moveTo>
                    <a:pt x="8713" y="1"/>
                  </a:moveTo>
                  <a:cubicBezTo>
                    <a:pt x="8660" y="1"/>
                    <a:pt x="8607" y="10"/>
                    <a:pt x="8555" y="31"/>
                  </a:cubicBezTo>
                  <a:cubicBezTo>
                    <a:pt x="8220" y="160"/>
                    <a:pt x="7482" y="164"/>
                    <a:pt x="7039" y="172"/>
                  </a:cubicBezTo>
                  <a:cubicBezTo>
                    <a:pt x="6597" y="179"/>
                    <a:pt x="6314" y="325"/>
                    <a:pt x="6154" y="746"/>
                  </a:cubicBezTo>
                  <a:cubicBezTo>
                    <a:pt x="6022" y="1092"/>
                    <a:pt x="5989" y="1309"/>
                    <a:pt x="5823" y="1309"/>
                  </a:cubicBezTo>
                  <a:cubicBezTo>
                    <a:pt x="5787" y="1309"/>
                    <a:pt x="5745" y="1298"/>
                    <a:pt x="5694" y="1277"/>
                  </a:cubicBezTo>
                  <a:cubicBezTo>
                    <a:pt x="5407" y="1159"/>
                    <a:pt x="5182" y="940"/>
                    <a:pt x="5151" y="665"/>
                  </a:cubicBezTo>
                  <a:cubicBezTo>
                    <a:pt x="5131" y="493"/>
                    <a:pt x="5027" y="329"/>
                    <a:pt x="4849" y="329"/>
                  </a:cubicBezTo>
                  <a:cubicBezTo>
                    <a:pt x="4743" y="329"/>
                    <a:pt x="4612" y="387"/>
                    <a:pt x="4456" y="535"/>
                  </a:cubicBezTo>
                  <a:cubicBezTo>
                    <a:pt x="4037" y="933"/>
                    <a:pt x="4022" y="1166"/>
                    <a:pt x="4211" y="1313"/>
                  </a:cubicBezTo>
                  <a:cubicBezTo>
                    <a:pt x="4402" y="1460"/>
                    <a:pt x="4697" y="1640"/>
                    <a:pt x="4311" y="1931"/>
                  </a:cubicBezTo>
                  <a:cubicBezTo>
                    <a:pt x="3926" y="2222"/>
                    <a:pt x="3604" y="1945"/>
                    <a:pt x="3271" y="2252"/>
                  </a:cubicBezTo>
                  <a:cubicBezTo>
                    <a:pt x="2938" y="2558"/>
                    <a:pt x="2617" y="2929"/>
                    <a:pt x="2814" y="3048"/>
                  </a:cubicBezTo>
                  <a:cubicBezTo>
                    <a:pt x="2923" y="3115"/>
                    <a:pt x="3196" y="3170"/>
                    <a:pt x="3460" y="3170"/>
                  </a:cubicBezTo>
                  <a:cubicBezTo>
                    <a:pt x="3676" y="3170"/>
                    <a:pt x="3885" y="3133"/>
                    <a:pt x="3995" y="3036"/>
                  </a:cubicBezTo>
                  <a:cubicBezTo>
                    <a:pt x="4118" y="2928"/>
                    <a:pt x="4186" y="2898"/>
                    <a:pt x="4267" y="2898"/>
                  </a:cubicBezTo>
                  <a:cubicBezTo>
                    <a:pt x="4347" y="2898"/>
                    <a:pt x="4441" y="2927"/>
                    <a:pt x="4613" y="2937"/>
                  </a:cubicBezTo>
                  <a:cubicBezTo>
                    <a:pt x="4959" y="2959"/>
                    <a:pt x="5263" y="3110"/>
                    <a:pt x="5411" y="3393"/>
                  </a:cubicBezTo>
                  <a:cubicBezTo>
                    <a:pt x="5558" y="3676"/>
                    <a:pt x="5943" y="3761"/>
                    <a:pt x="5862" y="4018"/>
                  </a:cubicBezTo>
                  <a:cubicBezTo>
                    <a:pt x="5781" y="4275"/>
                    <a:pt x="5544" y="4464"/>
                    <a:pt x="5565" y="4588"/>
                  </a:cubicBezTo>
                  <a:cubicBezTo>
                    <a:pt x="5571" y="4623"/>
                    <a:pt x="5592" y="4635"/>
                    <a:pt x="5620" y="4635"/>
                  </a:cubicBezTo>
                  <a:cubicBezTo>
                    <a:pt x="5694" y="4635"/>
                    <a:pt x="5814" y="4549"/>
                    <a:pt x="5814" y="4549"/>
                  </a:cubicBezTo>
                  <a:cubicBezTo>
                    <a:pt x="5814" y="4549"/>
                    <a:pt x="5821" y="4769"/>
                    <a:pt x="5866" y="4769"/>
                  </a:cubicBezTo>
                  <a:cubicBezTo>
                    <a:pt x="5876" y="4769"/>
                    <a:pt x="5889" y="4757"/>
                    <a:pt x="5904" y="4728"/>
                  </a:cubicBezTo>
                  <a:cubicBezTo>
                    <a:pt x="5971" y="4597"/>
                    <a:pt x="6078" y="4268"/>
                    <a:pt x="6186" y="4268"/>
                  </a:cubicBezTo>
                  <a:cubicBezTo>
                    <a:pt x="6206" y="4268"/>
                    <a:pt x="6225" y="4278"/>
                    <a:pt x="6244" y="4302"/>
                  </a:cubicBezTo>
                  <a:cubicBezTo>
                    <a:pt x="6371" y="4460"/>
                    <a:pt x="6645" y="4339"/>
                    <a:pt x="6675" y="4614"/>
                  </a:cubicBezTo>
                  <a:cubicBezTo>
                    <a:pt x="6705" y="4888"/>
                    <a:pt x="6753" y="5016"/>
                    <a:pt x="7093" y="5155"/>
                  </a:cubicBezTo>
                  <a:cubicBezTo>
                    <a:pt x="7433" y="5293"/>
                    <a:pt x="7708" y="5351"/>
                    <a:pt x="7675" y="5546"/>
                  </a:cubicBezTo>
                  <a:cubicBezTo>
                    <a:pt x="7646" y="5728"/>
                    <a:pt x="7688" y="6082"/>
                    <a:pt x="7454" y="6082"/>
                  </a:cubicBezTo>
                  <a:cubicBezTo>
                    <a:pt x="7435" y="6082"/>
                    <a:pt x="7414" y="6079"/>
                    <a:pt x="7392" y="6075"/>
                  </a:cubicBezTo>
                  <a:cubicBezTo>
                    <a:pt x="7089" y="6009"/>
                    <a:pt x="6951" y="5790"/>
                    <a:pt x="6682" y="5617"/>
                  </a:cubicBezTo>
                  <a:cubicBezTo>
                    <a:pt x="6414" y="5445"/>
                    <a:pt x="6106" y="5495"/>
                    <a:pt x="5827" y="5348"/>
                  </a:cubicBezTo>
                  <a:cubicBezTo>
                    <a:pt x="5548" y="5201"/>
                    <a:pt x="5540" y="4668"/>
                    <a:pt x="5214" y="4301"/>
                  </a:cubicBezTo>
                  <a:cubicBezTo>
                    <a:pt x="4888" y="3934"/>
                    <a:pt x="4502" y="3577"/>
                    <a:pt x="3763" y="3492"/>
                  </a:cubicBezTo>
                  <a:cubicBezTo>
                    <a:pt x="3669" y="3482"/>
                    <a:pt x="3570" y="3477"/>
                    <a:pt x="3470" y="3477"/>
                  </a:cubicBezTo>
                  <a:cubicBezTo>
                    <a:pt x="2784" y="3477"/>
                    <a:pt x="1988" y="3713"/>
                    <a:pt x="1475" y="4039"/>
                  </a:cubicBezTo>
                  <a:cubicBezTo>
                    <a:pt x="886" y="4413"/>
                    <a:pt x="317" y="4442"/>
                    <a:pt x="158" y="5507"/>
                  </a:cubicBezTo>
                  <a:cubicBezTo>
                    <a:pt x="0" y="6574"/>
                    <a:pt x="33" y="6937"/>
                    <a:pt x="305" y="7287"/>
                  </a:cubicBezTo>
                  <a:cubicBezTo>
                    <a:pt x="578" y="7638"/>
                    <a:pt x="1331" y="7670"/>
                    <a:pt x="1692" y="7929"/>
                  </a:cubicBezTo>
                  <a:cubicBezTo>
                    <a:pt x="2051" y="8188"/>
                    <a:pt x="2656" y="8791"/>
                    <a:pt x="2400" y="9886"/>
                  </a:cubicBezTo>
                  <a:cubicBezTo>
                    <a:pt x="2144" y="10983"/>
                    <a:pt x="2224" y="10918"/>
                    <a:pt x="1826" y="11528"/>
                  </a:cubicBezTo>
                  <a:cubicBezTo>
                    <a:pt x="1427" y="12139"/>
                    <a:pt x="1238" y="12844"/>
                    <a:pt x="1222" y="13545"/>
                  </a:cubicBezTo>
                  <a:cubicBezTo>
                    <a:pt x="1208" y="14246"/>
                    <a:pt x="1320" y="15105"/>
                    <a:pt x="1716" y="15347"/>
                  </a:cubicBezTo>
                  <a:cubicBezTo>
                    <a:pt x="1891" y="15454"/>
                    <a:pt x="2090" y="15505"/>
                    <a:pt x="2290" y="15505"/>
                  </a:cubicBezTo>
                  <a:cubicBezTo>
                    <a:pt x="2539" y="15505"/>
                    <a:pt x="2790" y="15426"/>
                    <a:pt x="3000" y="15280"/>
                  </a:cubicBezTo>
                  <a:cubicBezTo>
                    <a:pt x="3379" y="15016"/>
                    <a:pt x="3882" y="14352"/>
                    <a:pt x="4417" y="14049"/>
                  </a:cubicBezTo>
                  <a:cubicBezTo>
                    <a:pt x="4953" y="13746"/>
                    <a:pt x="5619" y="13780"/>
                    <a:pt x="5698" y="13247"/>
                  </a:cubicBezTo>
                  <a:cubicBezTo>
                    <a:pt x="5777" y="12712"/>
                    <a:pt x="6336" y="11769"/>
                    <a:pt x="6753" y="11754"/>
                  </a:cubicBezTo>
                  <a:cubicBezTo>
                    <a:pt x="7172" y="11738"/>
                    <a:pt x="8090" y="11526"/>
                    <a:pt x="8234" y="11072"/>
                  </a:cubicBezTo>
                  <a:cubicBezTo>
                    <a:pt x="8376" y="10617"/>
                    <a:pt x="8279" y="10176"/>
                    <a:pt x="9074" y="9984"/>
                  </a:cubicBezTo>
                  <a:cubicBezTo>
                    <a:pt x="9870" y="9793"/>
                    <a:pt x="9805" y="10096"/>
                    <a:pt x="10327" y="9554"/>
                  </a:cubicBezTo>
                  <a:cubicBezTo>
                    <a:pt x="10522" y="9353"/>
                    <a:pt x="10755" y="9285"/>
                    <a:pt x="10972" y="9282"/>
                  </a:cubicBezTo>
                  <a:lnTo>
                    <a:pt x="10981" y="9248"/>
                  </a:lnTo>
                  <a:cubicBezTo>
                    <a:pt x="11806" y="6626"/>
                    <a:pt x="11722" y="3932"/>
                    <a:pt x="10904" y="1513"/>
                  </a:cubicBezTo>
                  <a:cubicBezTo>
                    <a:pt x="10837" y="1537"/>
                    <a:pt x="10770" y="1552"/>
                    <a:pt x="10703" y="1552"/>
                  </a:cubicBezTo>
                  <a:cubicBezTo>
                    <a:pt x="10628" y="1552"/>
                    <a:pt x="10553" y="1533"/>
                    <a:pt x="10480" y="1488"/>
                  </a:cubicBezTo>
                  <a:cubicBezTo>
                    <a:pt x="9985" y="1185"/>
                    <a:pt x="9518" y="892"/>
                    <a:pt x="9389" y="558"/>
                  </a:cubicBezTo>
                  <a:cubicBezTo>
                    <a:pt x="9280" y="275"/>
                    <a:pt x="8999" y="1"/>
                    <a:pt x="8713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1978050" y="3187600"/>
              <a:ext cx="42300" cy="30225"/>
            </a:xfrm>
            <a:custGeom>
              <a:rect b="b" l="l" r="r" t="t"/>
              <a:pathLst>
                <a:path extrusionOk="0" h="1209" w="1692">
                  <a:moveTo>
                    <a:pt x="1088" y="0"/>
                  </a:moveTo>
                  <a:cubicBezTo>
                    <a:pt x="992" y="0"/>
                    <a:pt x="929" y="79"/>
                    <a:pt x="764" y="179"/>
                  </a:cubicBezTo>
                  <a:cubicBezTo>
                    <a:pt x="510" y="335"/>
                    <a:pt x="167" y="491"/>
                    <a:pt x="118" y="740"/>
                  </a:cubicBezTo>
                  <a:cubicBezTo>
                    <a:pt x="76" y="957"/>
                    <a:pt x="0" y="1208"/>
                    <a:pt x="155" y="1208"/>
                  </a:cubicBezTo>
                  <a:cubicBezTo>
                    <a:pt x="178" y="1208"/>
                    <a:pt x="206" y="1203"/>
                    <a:pt x="241" y="1190"/>
                  </a:cubicBezTo>
                  <a:cubicBezTo>
                    <a:pt x="506" y="1097"/>
                    <a:pt x="520" y="867"/>
                    <a:pt x="848" y="853"/>
                  </a:cubicBezTo>
                  <a:cubicBezTo>
                    <a:pt x="1176" y="837"/>
                    <a:pt x="1691" y="323"/>
                    <a:pt x="1295" y="81"/>
                  </a:cubicBezTo>
                  <a:cubicBezTo>
                    <a:pt x="1202" y="24"/>
                    <a:pt x="1140" y="0"/>
                    <a:pt x="108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2"/>
          <p:cNvGrpSpPr/>
          <p:nvPr/>
        </p:nvGrpSpPr>
        <p:grpSpPr>
          <a:xfrm>
            <a:off x="261174" y="320171"/>
            <a:ext cx="5133494" cy="1069507"/>
            <a:chOff x="517901" y="-109181"/>
            <a:chExt cx="4067100" cy="3071531"/>
          </a:xfrm>
        </p:grpSpPr>
        <p:sp>
          <p:nvSpPr>
            <p:cNvPr id="308" name="Google Shape;308;p22"/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fmla="val 50000" name="adj"/>
              </a:avLst>
            </a:prstGeom>
            <a:solidFill>
              <a:srgbClr val="00A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rgbClr val="00A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2"/>
          <p:cNvSpPr txBox="1"/>
          <p:nvPr/>
        </p:nvSpPr>
        <p:spPr>
          <a:xfrm>
            <a:off x="436500" y="429225"/>
            <a:ext cx="4958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GB" sz="4500" u="none" cap="none" strike="noStrike">
                <a:solidFill>
                  <a:srgbClr val="F5FBFB"/>
                </a:solidFill>
                <a:latin typeface="Dosis"/>
                <a:ea typeface="Dosis"/>
                <a:cs typeface="Dosis"/>
                <a:sym typeface="Dosis"/>
              </a:rPr>
              <a:t>Image Classification</a:t>
            </a:r>
            <a:endParaRPr b="1" i="0" sz="4500" u="none" cap="none" strike="noStrike">
              <a:solidFill>
                <a:srgbClr val="F5FBFB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11" name="Google Shape;311;p22"/>
          <p:cNvGrpSpPr/>
          <p:nvPr/>
        </p:nvGrpSpPr>
        <p:grpSpPr>
          <a:xfrm>
            <a:off x="5703666" y="1639035"/>
            <a:ext cx="3359006" cy="2413267"/>
            <a:chOff x="238125" y="642425"/>
            <a:chExt cx="7145300" cy="4428825"/>
          </a:xfrm>
        </p:grpSpPr>
        <p:sp>
          <p:nvSpPr>
            <p:cNvPr id="312" name="Google Shape;312;p22"/>
            <p:cNvSpPr/>
            <p:nvPr/>
          </p:nvSpPr>
          <p:spPr>
            <a:xfrm>
              <a:off x="4041800" y="2528075"/>
              <a:ext cx="1887500" cy="1083000"/>
            </a:xfrm>
            <a:custGeom>
              <a:rect b="b" l="l" r="r" t="t"/>
              <a:pathLst>
                <a:path extrusionOk="0" h="43320" w="75500">
                  <a:moveTo>
                    <a:pt x="15174" y="0"/>
                  </a:moveTo>
                  <a:cubicBezTo>
                    <a:pt x="14559" y="0"/>
                    <a:pt x="13944" y="136"/>
                    <a:pt x="13475" y="408"/>
                  </a:cubicBezTo>
                  <a:lnTo>
                    <a:pt x="937" y="7645"/>
                  </a:lnTo>
                  <a:cubicBezTo>
                    <a:pt x="0" y="8187"/>
                    <a:pt x="0" y="9066"/>
                    <a:pt x="937" y="9607"/>
                  </a:cubicBezTo>
                  <a:lnTo>
                    <a:pt x="58626" y="42912"/>
                  </a:lnTo>
                  <a:cubicBezTo>
                    <a:pt x="59095" y="43184"/>
                    <a:pt x="59710" y="43320"/>
                    <a:pt x="60326" y="43320"/>
                  </a:cubicBezTo>
                  <a:cubicBezTo>
                    <a:pt x="60940" y="43320"/>
                    <a:pt x="61554" y="43184"/>
                    <a:pt x="62023" y="42914"/>
                  </a:cubicBezTo>
                  <a:lnTo>
                    <a:pt x="74561" y="35674"/>
                  </a:lnTo>
                  <a:cubicBezTo>
                    <a:pt x="75500" y="35133"/>
                    <a:pt x="75500" y="34254"/>
                    <a:pt x="74561" y="33713"/>
                  </a:cubicBezTo>
                  <a:lnTo>
                    <a:pt x="16873" y="408"/>
                  </a:lnTo>
                  <a:cubicBezTo>
                    <a:pt x="16404" y="136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506900" y="2259950"/>
              <a:ext cx="1887500" cy="1082975"/>
            </a:xfrm>
            <a:custGeom>
              <a:rect b="b" l="l" r="r" t="t"/>
              <a:pathLst>
                <a:path extrusionOk="0" h="43319" w="75500">
                  <a:moveTo>
                    <a:pt x="15174" y="0"/>
                  </a:moveTo>
                  <a:cubicBezTo>
                    <a:pt x="14560" y="0"/>
                    <a:pt x="13945" y="135"/>
                    <a:pt x="13475" y="406"/>
                  </a:cubicBezTo>
                  <a:lnTo>
                    <a:pt x="938" y="7646"/>
                  </a:lnTo>
                  <a:cubicBezTo>
                    <a:pt x="0" y="8187"/>
                    <a:pt x="0" y="9066"/>
                    <a:pt x="938" y="9607"/>
                  </a:cubicBezTo>
                  <a:lnTo>
                    <a:pt x="58627" y="42913"/>
                  </a:lnTo>
                  <a:cubicBezTo>
                    <a:pt x="59096" y="43183"/>
                    <a:pt x="59711" y="43319"/>
                    <a:pt x="60326" y="43319"/>
                  </a:cubicBezTo>
                  <a:cubicBezTo>
                    <a:pt x="60940" y="43319"/>
                    <a:pt x="61555" y="43183"/>
                    <a:pt x="62023" y="42913"/>
                  </a:cubicBezTo>
                  <a:lnTo>
                    <a:pt x="74563" y="35675"/>
                  </a:lnTo>
                  <a:cubicBezTo>
                    <a:pt x="75500" y="35132"/>
                    <a:pt x="75500" y="34255"/>
                    <a:pt x="74563" y="33713"/>
                  </a:cubicBezTo>
                  <a:lnTo>
                    <a:pt x="16874" y="406"/>
                  </a:lnTo>
                  <a:cubicBezTo>
                    <a:pt x="16404" y="135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863325" y="2691000"/>
              <a:ext cx="3057325" cy="1753850"/>
            </a:xfrm>
            <a:custGeom>
              <a:rect b="b" l="l" r="r" t="t"/>
              <a:pathLst>
                <a:path extrusionOk="0" h="70154" w="122293">
                  <a:moveTo>
                    <a:pt x="65131" y="1"/>
                  </a:moveTo>
                  <a:cubicBezTo>
                    <a:pt x="64106" y="1"/>
                    <a:pt x="63081" y="226"/>
                    <a:pt x="62299" y="677"/>
                  </a:cubicBezTo>
                  <a:lnTo>
                    <a:pt x="1565" y="35744"/>
                  </a:lnTo>
                  <a:cubicBezTo>
                    <a:pt x="1" y="36644"/>
                    <a:pt x="1" y="38108"/>
                    <a:pt x="1565" y="39012"/>
                  </a:cubicBezTo>
                  <a:lnTo>
                    <a:pt x="54331" y="69477"/>
                  </a:lnTo>
                  <a:cubicBezTo>
                    <a:pt x="55113" y="69928"/>
                    <a:pt x="56138" y="70153"/>
                    <a:pt x="57163" y="70153"/>
                  </a:cubicBezTo>
                  <a:cubicBezTo>
                    <a:pt x="58187" y="70153"/>
                    <a:pt x="59212" y="69928"/>
                    <a:pt x="59994" y="69477"/>
                  </a:cubicBezTo>
                  <a:lnTo>
                    <a:pt x="120729" y="34410"/>
                  </a:lnTo>
                  <a:cubicBezTo>
                    <a:pt x="122292" y="33508"/>
                    <a:pt x="122292" y="32045"/>
                    <a:pt x="120729" y="31141"/>
                  </a:cubicBezTo>
                  <a:lnTo>
                    <a:pt x="67962" y="677"/>
                  </a:lnTo>
                  <a:cubicBezTo>
                    <a:pt x="67180" y="226"/>
                    <a:pt x="66155" y="1"/>
                    <a:pt x="65131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99250" y="680625"/>
              <a:ext cx="200000" cy="307250"/>
            </a:xfrm>
            <a:custGeom>
              <a:rect b="b" l="l" r="r" t="t"/>
              <a:pathLst>
                <a:path extrusionOk="0" h="12290" w="8000">
                  <a:moveTo>
                    <a:pt x="7968" y="1"/>
                  </a:moveTo>
                  <a:lnTo>
                    <a:pt x="0" y="4600"/>
                  </a:lnTo>
                  <a:lnTo>
                    <a:pt x="2" y="7670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302025" y="1360550"/>
              <a:ext cx="87325" cy="1754650"/>
            </a:xfrm>
            <a:custGeom>
              <a:rect b="b" l="l" r="r" t="t"/>
              <a:pathLst>
                <a:path extrusionOk="0" h="70186" w="3493">
                  <a:moveTo>
                    <a:pt x="2706" y="1"/>
                  </a:moveTo>
                  <a:lnTo>
                    <a:pt x="11" y="1556"/>
                  </a:lnTo>
                  <a:cubicBezTo>
                    <a:pt x="525" y="2445"/>
                    <a:pt x="836" y="3443"/>
                    <a:pt x="838" y="4348"/>
                  </a:cubicBezTo>
                  <a:cubicBezTo>
                    <a:pt x="838" y="4348"/>
                    <a:pt x="841" y="7217"/>
                    <a:pt x="834" y="7219"/>
                  </a:cubicBezTo>
                  <a:lnTo>
                    <a:pt x="831" y="68072"/>
                  </a:lnTo>
                  <a:cubicBezTo>
                    <a:pt x="831" y="68583"/>
                    <a:pt x="821" y="69711"/>
                    <a:pt x="1" y="70185"/>
                  </a:cubicBezTo>
                  <a:lnTo>
                    <a:pt x="2159" y="68939"/>
                  </a:lnTo>
                  <a:cubicBezTo>
                    <a:pt x="2893" y="68516"/>
                    <a:pt x="3488" y="67440"/>
                    <a:pt x="3488" y="66538"/>
                  </a:cubicBezTo>
                  <a:lnTo>
                    <a:pt x="3489" y="5686"/>
                  </a:lnTo>
                  <a:cubicBezTo>
                    <a:pt x="3489" y="5686"/>
                    <a:pt x="3493" y="5663"/>
                    <a:pt x="3493" y="5625"/>
                  </a:cubicBezTo>
                  <a:cubicBezTo>
                    <a:pt x="3489" y="5581"/>
                    <a:pt x="3486" y="5523"/>
                    <a:pt x="3488" y="5448"/>
                  </a:cubicBezTo>
                  <a:cubicBezTo>
                    <a:pt x="3489" y="5386"/>
                    <a:pt x="3491" y="5324"/>
                    <a:pt x="3489" y="5242"/>
                  </a:cubicBezTo>
                  <a:cubicBezTo>
                    <a:pt x="3493" y="5165"/>
                    <a:pt x="3489" y="5083"/>
                    <a:pt x="3493" y="4983"/>
                  </a:cubicBezTo>
                  <a:cubicBezTo>
                    <a:pt x="3489" y="4796"/>
                    <a:pt x="3491" y="4577"/>
                    <a:pt x="3488" y="4336"/>
                  </a:cubicBezTo>
                  <a:lnTo>
                    <a:pt x="3488" y="3814"/>
                  </a:lnTo>
                  <a:cubicBezTo>
                    <a:pt x="3488" y="3446"/>
                    <a:pt x="3489" y="3043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098300" y="704675"/>
              <a:ext cx="1224725" cy="2415250"/>
            </a:xfrm>
            <a:custGeom>
              <a:rect b="b" l="l" r="r" t="t"/>
              <a:pathLst>
                <a:path extrusionOk="0" h="96610" w="48989">
                  <a:moveTo>
                    <a:pt x="1036" y="1"/>
                  </a:moveTo>
                  <a:cubicBezTo>
                    <a:pt x="1026" y="1"/>
                    <a:pt x="1015" y="1"/>
                    <a:pt x="1005" y="1"/>
                  </a:cubicBezTo>
                  <a:cubicBezTo>
                    <a:pt x="903" y="3"/>
                    <a:pt x="801" y="8"/>
                    <a:pt x="699" y="20"/>
                  </a:cubicBezTo>
                  <a:cubicBezTo>
                    <a:pt x="599" y="28"/>
                    <a:pt x="501" y="45"/>
                    <a:pt x="404" y="70"/>
                  </a:cubicBezTo>
                  <a:cubicBezTo>
                    <a:pt x="320" y="90"/>
                    <a:pt x="238" y="113"/>
                    <a:pt x="158" y="143"/>
                  </a:cubicBezTo>
                  <a:cubicBezTo>
                    <a:pt x="136" y="146"/>
                    <a:pt x="115" y="155"/>
                    <a:pt x="100" y="170"/>
                  </a:cubicBezTo>
                  <a:cubicBezTo>
                    <a:pt x="66" y="178"/>
                    <a:pt x="34" y="188"/>
                    <a:pt x="4" y="203"/>
                  </a:cubicBezTo>
                  <a:lnTo>
                    <a:pt x="1" y="212"/>
                  </a:lnTo>
                  <a:lnTo>
                    <a:pt x="33" y="8256"/>
                  </a:lnTo>
                  <a:lnTo>
                    <a:pt x="39" y="11326"/>
                  </a:lnTo>
                  <a:lnTo>
                    <a:pt x="250" y="66734"/>
                  </a:lnTo>
                  <a:cubicBezTo>
                    <a:pt x="255" y="68535"/>
                    <a:pt x="1530" y="70729"/>
                    <a:pt x="3099" y="71628"/>
                  </a:cubicBezTo>
                  <a:lnTo>
                    <a:pt x="38362" y="91779"/>
                  </a:lnTo>
                  <a:lnTo>
                    <a:pt x="46148" y="96230"/>
                  </a:lnTo>
                  <a:cubicBezTo>
                    <a:pt x="46600" y="96487"/>
                    <a:pt x="47027" y="96609"/>
                    <a:pt x="47406" y="96609"/>
                  </a:cubicBezTo>
                  <a:cubicBezTo>
                    <a:pt x="48343" y="96609"/>
                    <a:pt x="48989" y="95867"/>
                    <a:pt x="48989" y="94583"/>
                  </a:cubicBezTo>
                  <a:lnTo>
                    <a:pt x="48989" y="33445"/>
                  </a:lnTo>
                  <a:lnTo>
                    <a:pt x="48989" y="30585"/>
                  </a:lnTo>
                  <a:cubicBezTo>
                    <a:pt x="48987" y="29679"/>
                    <a:pt x="48671" y="28677"/>
                    <a:pt x="48161" y="27793"/>
                  </a:cubicBezTo>
                  <a:cubicBezTo>
                    <a:pt x="47632" y="26876"/>
                    <a:pt x="46964" y="26171"/>
                    <a:pt x="46150" y="25684"/>
                  </a:cubicBezTo>
                  <a:lnTo>
                    <a:pt x="43672" y="24254"/>
                  </a:lnTo>
                  <a:lnTo>
                    <a:pt x="43669" y="24248"/>
                  </a:lnTo>
                  <a:lnTo>
                    <a:pt x="2135" y="272"/>
                  </a:lnTo>
                  <a:cubicBezTo>
                    <a:pt x="2071" y="240"/>
                    <a:pt x="1999" y="207"/>
                    <a:pt x="1929" y="178"/>
                  </a:cubicBezTo>
                  <a:cubicBezTo>
                    <a:pt x="1852" y="146"/>
                    <a:pt x="1774" y="120"/>
                    <a:pt x="1693" y="96"/>
                  </a:cubicBezTo>
                  <a:lnTo>
                    <a:pt x="1541" y="55"/>
                  </a:lnTo>
                  <a:cubicBezTo>
                    <a:pt x="1465" y="40"/>
                    <a:pt x="1388" y="28"/>
                    <a:pt x="1311" y="21"/>
                  </a:cubicBezTo>
                  <a:cubicBezTo>
                    <a:pt x="1221" y="8"/>
                    <a:pt x="1128" y="1"/>
                    <a:pt x="1036" y="1"/>
                  </a:cubicBez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932450" y="744250"/>
              <a:ext cx="1346875" cy="2441925"/>
            </a:xfrm>
            <a:custGeom>
              <a:rect b="b" l="l" r="r" t="t"/>
              <a:pathLst>
                <a:path extrusionOk="0" h="97677" w="53875">
                  <a:moveTo>
                    <a:pt x="7559" y="0"/>
                  </a:moveTo>
                  <a:lnTo>
                    <a:pt x="0" y="4356"/>
                  </a:lnTo>
                  <a:lnTo>
                    <a:pt x="46320" y="31102"/>
                  </a:lnTo>
                  <a:lnTo>
                    <a:pt x="46219" y="97676"/>
                  </a:lnTo>
                  <a:lnTo>
                    <a:pt x="53056" y="93728"/>
                  </a:lnTo>
                  <a:cubicBezTo>
                    <a:pt x="53562" y="93437"/>
                    <a:pt x="53873" y="92898"/>
                    <a:pt x="53873" y="92313"/>
                  </a:cubicBezTo>
                  <a:lnTo>
                    <a:pt x="53875" y="28626"/>
                  </a:lnTo>
                  <a:cubicBezTo>
                    <a:pt x="53875" y="27458"/>
                    <a:pt x="53253" y="26379"/>
                    <a:pt x="52241" y="25796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087925" y="1419025"/>
              <a:ext cx="191450" cy="1767150"/>
            </a:xfrm>
            <a:custGeom>
              <a:rect b="b" l="l" r="r" t="t"/>
              <a:pathLst>
                <a:path extrusionOk="0" h="70686" w="7658">
                  <a:moveTo>
                    <a:pt x="7218" y="1"/>
                  </a:moveTo>
                  <a:lnTo>
                    <a:pt x="101" y="4111"/>
                  </a:lnTo>
                  <a:lnTo>
                    <a:pt x="0" y="70685"/>
                  </a:lnTo>
                  <a:lnTo>
                    <a:pt x="6837" y="66739"/>
                  </a:lnTo>
                  <a:cubicBezTo>
                    <a:pt x="7343" y="66446"/>
                    <a:pt x="7654" y="65907"/>
                    <a:pt x="7654" y="65324"/>
                  </a:cubicBezTo>
                  <a:lnTo>
                    <a:pt x="7656" y="1637"/>
                  </a:lnTo>
                  <a:cubicBezTo>
                    <a:pt x="7658" y="1062"/>
                    <a:pt x="7505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4935575" y="727825"/>
              <a:ext cx="217575" cy="121525"/>
            </a:xfrm>
            <a:custGeom>
              <a:rect b="b" l="l" r="r" t="t"/>
              <a:pathLst>
                <a:path extrusionOk="0" h="4861" w="8703">
                  <a:moveTo>
                    <a:pt x="7752" y="0"/>
                  </a:moveTo>
                  <a:cubicBezTo>
                    <a:pt x="7441" y="0"/>
                    <a:pt x="7098" y="82"/>
                    <a:pt x="6826" y="240"/>
                  </a:cubicBezTo>
                  <a:lnTo>
                    <a:pt x="554" y="3854"/>
                  </a:lnTo>
                  <a:cubicBezTo>
                    <a:pt x="84" y="4124"/>
                    <a:pt x="1" y="4515"/>
                    <a:pt x="368" y="4727"/>
                  </a:cubicBezTo>
                  <a:cubicBezTo>
                    <a:pt x="523" y="4817"/>
                    <a:pt x="733" y="4860"/>
                    <a:pt x="959" y="4860"/>
                  </a:cubicBezTo>
                  <a:cubicBezTo>
                    <a:pt x="1270" y="4860"/>
                    <a:pt x="1612" y="4778"/>
                    <a:pt x="1884" y="4620"/>
                  </a:cubicBezTo>
                  <a:lnTo>
                    <a:pt x="8149" y="1003"/>
                  </a:lnTo>
                  <a:cubicBezTo>
                    <a:pt x="8619" y="733"/>
                    <a:pt x="8702" y="342"/>
                    <a:pt x="8336" y="131"/>
                  </a:cubicBezTo>
                  <a:cubicBezTo>
                    <a:pt x="8184" y="43"/>
                    <a:pt x="7976" y="0"/>
                    <a:pt x="775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036425" y="1513850"/>
              <a:ext cx="87400" cy="1754650"/>
            </a:xfrm>
            <a:custGeom>
              <a:rect b="b" l="l" r="r" t="t"/>
              <a:pathLst>
                <a:path extrusionOk="0" h="70186" w="3496">
                  <a:moveTo>
                    <a:pt x="2707" y="1"/>
                  </a:moveTo>
                  <a:lnTo>
                    <a:pt x="0" y="1563"/>
                  </a:lnTo>
                  <a:cubicBezTo>
                    <a:pt x="515" y="2453"/>
                    <a:pt x="831" y="3447"/>
                    <a:pt x="831" y="4361"/>
                  </a:cubicBezTo>
                  <a:cubicBezTo>
                    <a:pt x="831" y="4361"/>
                    <a:pt x="832" y="7215"/>
                    <a:pt x="836" y="7220"/>
                  </a:cubicBezTo>
                  <a:lnTo>
                    <a:pt x="831" y="37852"/>
                  </a:lnTo>
                  <a:lnTo>
                    <a:pt x="832" y="68072"/>
                  </a:lnTo>
                  <a:cubicBezTo>
                    <a:pt x="832" y="68553"/>
                    <a:pt x="849" y="69696"/>
                    <a:pt x="0" y="70185"/>
                  </a:cubicBezTo>
                  <a:cubicBezTo>
                    <a:pt x="0" y="70185"/>
                    <a:pt x="1816" y="69139"/>
                    <a:pt x="2159" y="68940"/>
                  </a:cubicBezTo>
                  <a:cubicBezTo>
                    <a:pt x="2892" y="68516"/>
                    <a:pt x="3487" y="67442"/>
                    <a:pt x="3487" y="66540"/>
                  </a:cubicBezTo>
                  <a:lnTo>
                    <a:pt x="3487" y="39391"/>
                  </a:lnTo>
                  <a:cubicBezTo>
                    <a:pt x="3487" y="39391"/>
                    <a:pt x="3492" y="5686"/>
                    <a:pt x="3491" y="5673"/>
                  </a:cubicBezTo>
                  <a:lnTo>
                    <a:pt x="3491" y="5553"/>
                  </a:lnTo>
                  <a:cubicBezTo>
                    <a:pt x="3494" y="5339"/>
                    <a:pt x="3496" y="4908"/>
                    <a:pt x="3491" y="4336"/>
                  </a:cubicBezTo>
                  <a:lnTo>
                    <a:pt x="3491" y="3815"/>
                  </a:lnTo>
                  <a:cubicBezTo>
                    <a:pt x="3489" y="3446"/>
                    <a:pt x="3491" y="3043"/>
                    <a:pt x="3489" y="2622"/>
                  </a:cubicBezTo>
                  <a:cubicBezTo>
                    <a:pt x="3487" y="1770"/>
                    <a:pt x="3193" y="829"/>
                    <a:pt x="2707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4832825" y="809000"/>
              <a:ext cx="1224500" cy="2464325"/>
            </a:xfrm>
            <a:custGeom>
              <a:rect b="b" l="l" r="r" t="t"/>
              <a:pathLst>
                <a:path extrusionOk="0" h="98573" w="48980">
                  <a:moveTo>
                    <a:pt x="5" y="0"/>
                  </a:moveTo>
                  <a:lnTo>
                    <a:pt x="5" y="0"/>
                  </a:lnTo>
                  <a:cubicBezTo>
                    <a:pt x="1" y="38"/>
                    <a:pt x="1" y="76"/>
                    <a:pt x="5" y="113"/>
                  </a:cubicBezTo>
                  <a:lnTo>
                    <a:pt x="5" y="113"/>
                  </a:lnTo>
                  <a:lnTo>
                    <a:pt x="5" y="0"/>
                  </a:lnTo>
                  <a:close/>
                  <a:moveTo>
                    <a:pt x="5" y="113"/>
                  </a:moveTo>
                  <a:lnTo>
                    <a:pt x="15" y="68295"/>
                  </a:lnTo>
                  <a:cubicBezTo>
                    <a:pt x="15" y="70099"/>
                    <a:pt x="1295" y="72290"/>
                    <a:pt x="2863" y="73189"/>
                  </a:cubicBezTo>
                  <a:lnTo>
                    <a:pt x="46139" y="98192"/>
                  </a:lnTo>
                  <a:cubicBezTo>
                    <a:pt x="46591" y="98450"/>
                    <a:pt x="47018" y="98573"/>
                    <a:pt x="47397" y="98573"/>
                  </a:cubicBezTo>
                  <a:cubicBezTo>
                    <a:pt x="48331" y="98573"/>
                    <a:pt x="48974" y="97830"/>
                    <a:pt x="48978" y="96545"/>
                  </a:cubicBezTo>
                  <a:lnTo>
                    <a:pt x="48980" y="87606"/>
                  </a:lnTo>
                  <a:lnTo>
                    <a:pt x="48976" y="35409"/>
                  </a:lnTo>
                  <a:lnTo>
                    <a:pt x="48978" y="32547"/>
                  </a:lnTo>
                  <a:cubicBezTo>
                    <a:pt x="48976" y="31643"/>
                    <a:pt x="48655" y="30642"/>
                    <a:pt x="48146" y="29758"/>
                  </a:cubicBezTo>
                  <a:cubicBezTo>
                    <a:pt x="47616" y="28814"/>
                    <a:pt x="46930" y="28138"/>
                    <a:pt x="46138" y="27642"/>
                  </a:cubicBezTo>
                  <a:lnTo>
                    <a:pt x="43668" y="26213"/>
                  </a:lnTo>
                  <a:lnTo>
                    <a:pt x="43665" y="26208"/>
                  </a:lnTo>
                  <a:lnTo>
                    <a:pt x="10657" y="7154"/>
                  </a:lnTo>
                  <a:lnTo>
                    <a:pt x="2831" y="2635"/>
                  </a:lnTo>
                  <a:lnTo>
                    <a:pt x="1178" y="1679"/>
                  </a:lnTo>
                  <a:cubicBezTo>
                    <a:pt x="973" y="1557"/>
                    <a:pt x="779" y="1417"/>
                    <a:pt x="602" y="1258"/>
                  </a:cubicBezTo>
                  <a:cubicBezTo>
                    <a:pt x="522" y="1185"/>
                    <a:pt x="448" y="1106"/>
                    <a:pt x="383" y="1021"/>
                  </a:cubicBezTo>
                  <a:cubicBezTo>
                    <a:pt x="316" y="942"/>
                    <a:pt x="256" y="857"/>
                    <a:pt x="206" y="769"/>
                  </a:cubicBezTo>
                  <a:cubicBezTo>
                    <a:pt x="174" y="712"/>
                    <a:pt x="146" y="652"/>
                    <a:pt x="119" y="592"/>
                  </a:cubicBezTo>
                  <a:cubicBezTo>
                    <a:pt x="94" y="535"/>
                    <a:pt x="74" y="475"/>
                    <a:pt x="62" y="414"/>
                  </a:cubicBezTo>
                  <a:cubicBezTo>
                    <a:pt x="46" y="373"/>
                    <a:pt x="36" y="331"/>
                    <a:pt x="34" y="287"/>
                  </a:cubicBezTo>
                  <a:cubicBezTo>
                    <a:pt x="19" y="247"/>
                    <a:pt x="12" y="204"/>
                    <a:pt x="14" y="162"/>
                  </a:cubicBezTo>
                  <a:cubicBezTo>
                    <a:pt x="10" y="146"/>
                    <a:pt x="7" y="129"/>
                    <a:pt x="5" y="113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832875" y="642425"/>
              <a:ext cx="1536800" cy="910550"/>
            </a:xfrm>
            <a:custGeom>
              <a:rect b="b" l="l" r="r" t="t"/>
              <a:pathLst>
                <a:path extrusionOk="0" h="36422" w="61472">
                  <a:moveTo>
                    <a:pt x="11623" y="0"/>
                  </a:moveTo>
                  <a:cubicBezTo>
                    <a:pt x="10598" y="0"/>
                    <a:pt x="9573" y="226"/>
                    <a:pt x="8792" y="677"/>
                  </a:cubicBezTo>
                  <a:lnTo>
                    <a:pt x="1176" y="5074"/>
                  </a:lnTo>
                  <a:cubicBezTo>
                    <a:pt x="416" y="5512"/>
                    <a:pt x="30" y="6083"/>
                    <a:pt x="0" y="6658"/>
                  </a:cubicBezTo>
                  <a:lnTo>
                    <a:pt x="3" y="6665"/>
                  </a:lnTo>
                  <a:lnTo>
                    <a:pt x="3" y="6770"/>
                  </a:lnTo>
                  <a:cubicBezTo>
                    <a:pt x="7" y="6790"/>
                    <a:pt x="8" y="6805"/>
                    <a:pt x="12" y="6825"/>
                  </a:cubicBezTo>
                  <a:cubicBezTo>
                    <a:pt x="12" y="6867"/>
                    <a:pt x="18" y="6910"/>
                    <a:pt x="32" y="6950"/>
                  </a:cubicBezTo>
                  <a:cubicBezTo>
                    <a:pt x="34" y="6994"/>
                    <a:pt x="44" y="7037"/>
                    <a:pt x="60" y="7077"/>
                  </a:cubicBezTo>
                  <a:cubicBezTo>
                    <a:pt x="72" y="7139"/>
                    <a:pt x="90" y="7199"/>
                    <a:pt x="117" y="7256"/>
                  </a:cubicBezTo>
                  <a:cubicBezTo>
                    <a:pt x="144" y="7316"/>
                    <a:pt x="171" y="7375"/>
                    <a:pt x="204" y="7432"/>
                  </a:cubicBezTo>
                  <a:cubicBezTo>
                    <a:pt x="254" y="7522"/>
                    <a:pt x="314" y="7607"/>
                    <a:pt x="379" y="7686"/>
                  </a:cubicBezTo>
                  <a:cubicBezTo>
                    <a:pt x="446" y="7769"/>
                    <a:pt x="520" y="7848"/>
                    <a:pt x="600" y="7921"/>
                  </a:cubicBezTo>
                  <a:cubicBezTo>
                    <a:pt x="777" y="8080"/>
                    <a:pt x="971" y="8222"/>
                    <a:pt x="1175" y="8344"/>
                  </a:cubicBezTo>
                  <a:lnTo>
                    <a:pt x="2829" y="9298"/>
                  </a:lnTo>
                  <a:lnTo>
                    <a:pt x="10655" y="13817"/>
                  </a:lnTo>
                  <a:lnTo>
                    <a:pt x="43663" y="32871"/>
                  </a:lnTo>
                  <a:lnTo>
                    <a:pt x="43666" y="32876"/>
                  </a:lnTo>
                  <a:lnTo>
                    <a:pt x="46136" y="34305"/>
                  </a:lnTo>
                  <a:lnTo>
                    <a:pt x="46144" y="34306"/>
                  </a:lnTo>
                  <a:cubicBezTo>
                    <a:pt x="46928" y="34761"/>
                    <a:pt x="47629" y="35533"/>
                    <a:pt x="48144" y="36421"/>
                  </a:cubicBezTo>
                  <a:lnTo>
                    <a:pt x="50851" y="34859"/>
                  </a:lnTo>
                  <a:cubicBezTo>
                    <a:pt x="50374" y="34024"/>
                    <a:pt x="49708" y="33299"/>
                    <a:pt x="48971" y="32871"/>
                  </a:cubicBezTo>
                  <a:cubicBezTo>
                    <a:pt x="48607" y="32659"/>
                    <a:pt x="48258" y="32460"/>
                    <a:pt x="47938" y="32275"/>
                  </a:cubicBezTo>
                  <a:lnTo>
                    <a:pt x="47486" y="32014"/>
                  </a:lnTo>
                  <a:cubicBezTo>
                    <a:pt x="46994" y="31725"/>
                    <a:pt x="46622" y="31509"/>
                    <a:pt x="46433" y="31407"/>
                  </a:cubicBezTo>
                  <a:lnTo>
                    <a:pt x="46329" y="31346"/>
                  </a:lnTo>
                  <a:cubicBezTo>
                    <a:pt x="46324" y="31344"/>
                    <a:pt x="46321" y="31342"/>
                    <a:pt x="46318" y="31337"/>
                  </a:cubicBezTo>
                  <a:lnTo>
                    <a:pt x="10650" y="10746"/>
                  </a:lnTo>
                  <a:lnTo>
                    <a:pt x="4784" y="7361"/>
                  </a:lnTo>
                  <a:cubicBezTo>
                    <a:pt x="4162" y="7004"/>
                    <a:pt x="4162" y="6414"/>
                    <a:pt x="4785" y="6055"/>
                  </a:cubicBezTo>
                  <a:lnTo>
                    <a:pt x="10486" y="2763"/>
                  </a:lnTo>
                  <a:cubicBezTo>
                    <a:pt x="10528" y="2737"/>
                    <a:pt x="10571" y="2717"/>
                    <a:pt x="10618" y="2702"/>
                  </a:cubicBezTo>
                  <a:cubicBezTo>
                    <a:pt x="10646" y="2680"/>
                    <a:pt x="10680" y="2667"/>
                    <a:pt x="10715" y="2660"/>
                  </a:cubicBezTo>
                  <a:cubicBezTo>
                    <a:pt x="10732" y="2645"/>
                    <a:pt x="10752" y="2636"/>
                    <a:pt x="10775" y="2633"/>
                  </a:cubicBezTo>
                  <a:cubicBezTo>
                    <a:pt x="10855" y="2603"/>
                    <a:pt x="10935" y="2580"/>
                    <a:pt x="11019" y="2560"/>
                  </a:cubicBezTo>
                  <a:cubicBezTo>
                    <a:pt x="11116" y="2535"/>
                    <a:pt x="11214" y="2518"/>
                    <a:pt x="11315" y="2510"/>
                  </a:cubicBezTo>
                  <a:cubicBezTo>
                    <a:pt x="11417" y="2498"/>
                    <a:pt x="11519" y="2493"/>
                    <a:pt x="11622" y="2491"/>
                  </a:cubicBezTo>
                  <a:cubicBezTo>
                    <a:pt x="11632" y="2491"/>
                    <a:pt x="11643" y="2491"/>
                    <a:pt x="11653" y="2491"/>
                  </a:cubicBezTo>
                  <a:cubicBezTo>
                    <a:pt x="11744" y="2491"/>
                    <a:pt x="11836" y="2498"/>
                    <a:pt x="11928" y="2511"/>
                  </a:cubicBezTo>
                  <a:cubicBezTo>
                    <a:pt x="12005" y="2518"/>
                    <a:pt x="12082" y="2530"/>
                    <a:pt x="12157" y="2545"/>
                  </a:cubicBezTo>
                  <a:lnTo>
                    <a:pt x="12309" y="2586"/>
                  </a:lnTo>
                  <a:cubicBezTo>
                    <a:pt x="12391" y="2605"/>
                    <a:pt x="12469" y="2633"/>
                    <a:pt x="12546" y="2668"/>
                  </a:cubicBezTo>
                  <a:cubicBezTo>
                    <a:pt x="12615" y="2697"/>
                    <a:pt x="12686" y="2732"/>
                    <a:pt x="12750" y="2762"/>
                  </a:cubicBezTo>
                  <a:lnTo>
                    <a:pt x="54284" y="26738"/>
                  </a:lnTo>
                  <a:lnTo>
                    <a:pt x="54289" y="26734"/>
                  </a:lnTo>
                  <a:lnTo>
                    <a:pt x="56772" y="28171"/>
                  </a:lnTo>
                  <a:cubicBezTo>
                    <a:pt x="57555" y="28624"/>
                    <a:pt x="58264" y="29392"/>
                    <a:pt x="58777" y="30283"/>
                  </a:cubicBezTo>
                  <a:lnTo>
                    <a:pt x="61472" y="28726"/>
                  </a:lnTo>
                  <a:cubicBezTo>
                    <a:pt x="60997" y="27890"/>
                    <a:pt x="60329" y="27165"/>
                    <a:pt x="59592" y="26739"/>
                  </a:cubicBezTo>
                  <a:cubicBezTo>
                    <a:pt x="59228" y="26525"/>
                    <a:pt x="58879" y="26328"/>
                    <a:pt x="58560" y="26141"/>
                  </a:cubicBezTo>
                  <a:lnTo>
                    <a:pt x="58108" y="25882"/>
                  </a:lnTo>
                  <a:cubicBezTo>
                    <a:pt x="57901" y="25758"/>
                    <a:pt x="57711" y="25650"/>
                    <a:pt x="57549" y="25555"/>
                  </a:cubicBezTo>
                  <a:cubicBezTo>
                    <a:pt x="57462" y="25508"/>
                    <a:pt x="57392" y="25464"/>
                    <a:pt x="57325" y="25428"/>
                  </a:cubicBezTo>
                  <a:cubicBezTo>
                    <a:pt x="57255" y="25386"/>
                    <a:pt x="57200" y="25356"/>
                    <a:pt x="57146" y="25327"/>
                  </a:cubicBezTo>
                  <a:cubicBezTo>
                    <a:pt x="57079" y="25291"/>
                    <a:pt x="57031" y="25257"/>
                    <a:pt x="56994" y="25234"/>
                  </a:cubicBezTo>
                  <a:cubicBezTo>
                    <a:pt x="56961" y="25215"/>
                    <a:pt x="56939" y="25205"/>
                    <a:pt x="56939" y="25205"/>
                  </a:cubicBezTo>
                  <a:lnTo>
                    <a:pt x="14454" y="677"/>
                  </a:lnTo>
                  <a:cubicBezTo>
                    <a:pt x="13673" y="226"/>
                    <a:pt x="12648" y="0"/>
                    <a:pt x="11623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458200" y="1039975"/>
              <a:ext cx="200000" cy="307250"/>
            </a:xfrm>
            <a:custGeom>
              <a:rect b="b" l="l" r="r" t="t"/>
              <a:pathLst>
                <a:path extrusionOk="0" h="12290" w="8000">
                  <a:moveTo>
                    <a:pt x="7968" y="1"/>
                  </a:moveTo>
                  <a:lnTo>
                    <a:pt x="0" y="4602"/>
                  </a:lnTo>
                  <a:lnTo>
                    <a:pt x="2" y="7671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860975" y="1719900"/>
              <a:ext cx="87325" cy="1677650"/>
            </a:xfrm>
            <a:custGeom>
              <a:rect b="b" l="l" r="r" t="t"/>
              <a:pathLst>
                <a:path extrusionOk="0" h="67106" w="3493">
                  <a:moveTo>
                    <a:pt x="2706" y="1"/>
                  </a:moveTo>
                  <a:lnTo>
                    <a:pt x="11" y="1556"/>
                  </a:lnTo>
                  <a:cubicBezTo>
                    <a:pt x="526" y="2447"/>
                    <a:pt x="836" y="3444"/>
                    <a:pt x="838" y="4348"/>
                  </a:cubicBezTo>
                  <a:cubicBezTo>
                    <a:pt x="838" y="4348"/>
                    <a:pt x="840" y="7217"/>
                    <a:pt x="835" y="7220"/>
                  </a:cubicBezTo>
                  <a:lnTo>
                    <a:pt x="831" y="64991"/>
                  </a:lnTo>
                  <a:cubicBezTo>
                    <a:pt x="831" y="65502"/>
                    <a:pt x="821" y="66631"/>
                    <a:pt x="1" y="67106"/>
                  </a:cubicBezTo>
                  <a:lnTo>
                    <a:pt x="2160" y="65860"/>
                  </a:lnTo>
                  <a:cubicBezTo>
                    <a:pt x="2893" y="65437"/>
                    <a:pt x="3488" y="64361"/>
                    <a:pt x="3488" y="63459"/>
                  </a:cubicBezTo>
                  <a:lnTo>
                    <a:pt x="3490" y="5688"/>
                  </a:lnTo>
                  <a:cubicBezTo>
                    <a:pt x="3490" y="5688"/>
                    <a:pt x="3493" y="5664"/>
                    <a:pt x="3493" y="5626"/>
                  </a:cubicBezTo>
                  <a:cubicBezTo>
                    <a:pt x="3490" y="5583"/>
                    <a:pt x="3486" y="5524"/>
                    <a:pt x="3488" y="5447"/>
                  </a:cubicBezTo>
                  <a:cubicBezTo>
                    <a:pt x="3490" y="5385"/>
                    <a:pt x="3491" y="5324"/>
                    <a:pt x="3490" y="5242"/>
                  </a:cubicBezTo>
                  <a:cubicBezTo>
                    <a:pt x="3491" y="5167"/>
                    <a:pt x="3490" y="5085"/>
                    <a:pt x="3491" y="4984"/>
                  </a:cubicBezTo>
                  <a:cubicBezTo>
                    <a:pt x="3488" y="4796"/>
                    <a:pt x="3491" y="4577"/>
                    <a:pt x="3488" y="4336"/>
                  </a:cubicBezTo>
                  <a:lnTo>
                    <a:pt x="3488" y="3815"/>
                  </a:lnTo>
                  <a:cubicBezTo>
                    <a:pt x="3488" y="3446"/>
                    <a:pt x="3490" y="3045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4657275" y="1064025"/>
              <a:ext cx="1224700" cy="2338200"/>
            </a:xfrm>
            <a:custGeom>
              <a:rect b="b" l="l" r="r" t="t"/>
              <a:pathLst>
                <a:path extrusionOk="0" h="93528" w="48988">
                  <a:moveTo>
                    <a:pt x="1049" y="0"/>
                  </a:moveTo>
                  <a:cubicBezTo>
                    <a:pt x="1034" y="0"/>
                    <a:pt x="1019" y="0"/>
                    <a:pt x="1004" y="1"/>
                  </a:cubicBezTo>
                  <a:cubicBezTo>
                    <a:pt x="902" y="1"/>
                    <a:pt x="800" y="8"/>
                    <a:pt x="699" y="19"/>
                  </a:cubicBezTo>
                  <a:cubicBezTo>
                    <a:pt x="598" y="26"/>
                    <a:pt x="500" y="43"/>
                    <a:pt x="403" y="69"/>
                  </a:cubicBezTo>
                  <a:cubicBezTo>
                    <a:pt x="319" y="88"/>
                    <a:pt x="237" y="113"/>
                    <a:pt x="157" y="143"/>
                  </a:cubicBezTo>
                  <a:cubicBezTo>
                    <a:pt x="135" y="145"/>
                    <a:pt x="114" y="155"/>
                    <a:pt x="99" y="170"/>
                  </a:cubicBezTo>
                  <a:cubicBezTo>
                    <a:pt x="65" y="176"/>
                    <a:pt x="34" y="188"/>
                    <a:pt x="3" y="201"/>
                  </a:cubicBezTo>
                  <a:lnTo>
                    <a:pt x="0" y="210"/>
                  </a:lnTo>
                  <a:lnTo>
                    <a:pt x="32" y="8255"/>
                  </a:lnTo>
                  <a:lnTo>
                    <a:pt x="39" y="11325"/>
                  </a:lnTo>
                  <a:lnTo>
                    <a:pt x="249" y="63651"/>
                  </a:lnTo>
                  <a:cubicBezTo>
                    <a:pt x="254" y="65452"/>
                    <a:pt x="1529" y="67646"/>
                    <a:pt x="3096" y="68545"/>
                  </a:cubicBezTo>
                  <a:lnTo>
                    <a:pt x="38361" y="88696"/>
                  </a:lnTo>
                  <a:lnTo>
                    <a:pt x="46147" y="93147"/>
                  </a:lnTo>
                  <a:cubicBezTo>
                    <a:pt x="46599" y="93405"/>
                    <a:pt x="47027" y="93527"/>
                    <a:pt x="47407" y="93527"/>
                  </a:cubicBezTo>
                  <a:cubicBezTo>
                    <a:pt x="48343" y="93527"/>
                    <a:pt x="48988" y="92784"/>
                    <a:pt x="48988" y="91500"/>
                  </a:cubicBezTo>
                  <a:lnTo>
                    <a:pt x="48988" y="33443"/>
                  </a:lnTo>
                  <a:lnTo>
                    <a:pt x="48988" y="30583"/>
                  </a:lnTo>
                  <a:cubicBezTo>
                    <a:pt x="48986" y="29677"/>
                    <a:pt x="48672" y="28673"/>
                    <a:pt x="48161" y="27791"/>
                  </a:cubicBezTo>
                  <a:cubicBezTo>
                    <a:pt x="47631" y="26875"/>
                    <a:pt x="46963" y="26170"/>
                    <a:pt x="46149" y="25683"/>
                  </a:cubicBezTo>
                  <a:lnTo>
                    <a:pt x="43671" y="24254"/>
                  </a:lnTo>
                  <a:lnTo>
                    <a:pt x="43668" y="24247"/>
                  </a:lnTo>
                  <a:lnTo>
                    <a:pt x="2134" y="272"/>
                  </a:lnTo>
                  <a:cubicBezTo>
                    <a:pt x="2070" y="240"/>
                    <a:pt x="1998" y="206"/>
                    <a:pt x="1928" y="178"/>
                  </a:cubicBezTo>
                  <a:cubicBezTo>
                    <a:pt x="1851" y="146"/>
                    <a:pt x="1773" y="118"/>
                    <a:pt x="1693" y="94"/>
                  </a:cubicBezTo>
                  <a:lnTo>
                    <a:pt x="1541" y="54"/>
                  </a:lnTo>
                  <a:cubicBezTo>
                    <a:pt x="1464" y="39"/>
                    <a:pt x="1387" y="28"/>
                    <a:pt x="1310" y="21"/>
                  </a:cubicBezTo>
                  <a:cubicBezTo>
                    <a:pt x="1225" y="8"/>
                    <a:pt x="1137" y="0"/>
                    <a:pt x="1049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4491400" y="1103600"/>
              <a:ext cx="1346875" cy="2364975"/>
            </a:xfrm>
            <a:custGeom>
              <a:rect b="b" l="l" r="r" t="t"/>
              <a:pathLst>
                <a:path extrusionOk="0" h="94599" w="53875">
                  <a:moveTo>
                    <a:pt x="7559" y="0"/>
                  </a:moveTo>
                  <a:lnTo>
                    <a:pt x="0" y="4356"/>
                  </a:lnTo>
                  <a:lnTo>
                    <a:pt x="46318" y="31102"/>
                  </a:lnTo>
                  <a:lnTo>
                    <a:pt x="46219" y="94598"/>
                  </a:lnTo>
                  <a:lnTo>
                    <a:pt x="53056" y="90650"/>
                  </a:lnTo>
                  <a:cubicBezTo>
                    <a:pt x="53563" y="90358"/>
                    <a:pt x="53873" y="89818"/>
                    <a:pt x="53873" y="89235"/>
                  </a:cubicBezTo>
                  <a:lnTo>
                    <a:pt x="53875" y="28627"/>
                  </a:lnTo>
                  <a:cubicBezTo>
                    <a:pt x="53875" y="27459"/>
                    <a:pt x="53252" y="26380"/>
                    <a:pt x="52241" y="25795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646875" y="1778375"/>
              <a:ext cx="191400" cy="1690200"/>
            </a:xfrm>
            <a:custGeom>
              <a:rect b="b" l="l" r="r" t="t"/>
              <a:pathLst>
                <a:path extrusionOk="0" h="67608" w="7656">
                  <a:moveTo>
                    <a:pt x="7218" y="1"/>
                  </a:moveTo>
                  <a:lnTo>
                    <a:pt x="99" y="4111"/>
                  </a:lnTo>
                  <a:lnTo>
                    <a:pt x="0" y="67607"/>
                  </a:lnTo>
                  <a:lnTo>
                    <a:pt x="6837" y="63659"/>
                  </a:lnTo>
                  <a:cubicBezTo>
                    <a:pt x="7344" y="63367"/>
                    <a:pt x="7654" y="62829"/>
                    <a:pt x="7654" y="62244"/>
                  </a:cubicBezTo>
                  <a:lnTo>
                    <a:pt x="7656" y="1636"/>
                  </a:lnTo>
                  <a:cubicBezTo>
                    <a:pt x="7656" y="1062"/>
                    <a:pt x="7506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4494525" y="1087175"/>
              <a:ext cx="217575" cy="121550"/>
            </a:xfrm>
            <a:custGeom>
              <a:rect b="b" l="l" r="r" t="t"/>
              <a:pathLst>
                <a:path extrusionOk="0" h="4862" w="8703">
                  <a:moveTo>
                    <a:pt x="7748" y="1"/>
                  </a:moveTo>
                  <a:cubicBezTo>
                    <a:pt x="7438" y="1"/>
                    <a:pt x="7097" y="83"/>
                    <a:pt x="6826" y="239"/>
                  </a:cubicBezTo>
                  <a:lnTo>
                    <a:pt x="554" y="3853"/>
                  </a:lnTo>
                  <a:cubicBezTo>
                    <a:pt x="84" y="4124"/>
                    <a:pt x="1" y="4517"/>
                    <a:pt x="368" y="4729"/>
                  </a:cubicBezTo>
                  <a:cubicBezTo>
                    <a:pt x="523" y="4818"/>
                    <a:pt x="733" y="4862"/>
                    <a:pt x="959" y="4862"/>
                  </a:cubicBezTo>
                  <a:cubicBezTo>
                    <a:pt x="1270" y="4862"/>
                    <a:pt x="1612" y="4780"/>
                    <a:pt x="1884" y="4622"/>
                  </a:cubicBezTo>
                  <a:lnTo>
                    <a:pt x="8149" y="1005"/>
                  </a:lnTo>
                  <a:cubicBezTo>
                    <a:pt x="8619" y="734"/>
                    <a:pt x="8702" y="343"/>
                    <a:pt x="8336" y="132"/>
                  </a:cubicBezTo>
                  <a:cubicBezTo>
                    <a:pt x="8182" y="44"/>
                    <a:pt x="7974" y="1"/>
                    <a:pt x="7748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595425" y="1873200"/>
              <a:ext cx="87300" cy="1677600"/>
            </a:xfrm>
            <a:custGeom>
              <a:rect b="b" l="l" r="r" t="t"/>
              <a:pathLst>
                <a:path extrusionOk="0" h="67104" w="3492">
                  <a:moveTo>
                    <a:pt x="2707" y="0"/>
                  </a:moveTo>
                  <a:lnTo>
                    <a:pt x="0" y="1564"/>
                  </a:lnTo>
                  <a:cubicBezTo>
                    <a:pt x="513" y="2453"/>
                    <a:pt x="830" y="3447"/>
                    <a:pt x="830" y="4361"/>
                  </a:cubicBezTo>
                  <a:cubicBezTo>
                    <a:pt x="830" y="4361"/>
                    <a:pt x="830" y="7215"/>
                    <a:pt x="834" y="7220"/>
                  </a:cubicBezTo>
                  <a:lnTo>
                    <a:pt x="829" y="34771"/>
                  </a:lnTo>
                  <a:lnTo>
                    <a:pt x="830" y="64992"/>
                  </a:lnTo>
                  <a:cubicBezTo>
                    <a:pt x="830" y="65472"/>
                    <a:pt x="849" y="66614"/>
                    <a:pt x="0" y="67104"/>
                  </a:cubicBezTo>
                  <a:cubicBezTo>
                    <a:pt x="0" y="67104"/>
                    <a:pt x="1815" y="66058"/>
                    <a:pt x="2159" y="65859"/>
                  </a:cubicBezTo>
                  <a:cubicBezTo>
                    <a:pt x="2892" y="65437"/>
                    <a:pt x="3485" y="64361"/>
                    <a:pt x="3485" y="63458"/>
                  </a:cubicBezTo>
                  <a:lnTo>
                    <a:pt x="3485" y="36311"/>
                  </a:lnTo>
                  <a:cubicBezTo>
                    <a:pt x="3485" y="36311"/>
                    <a:pt x="3489" y="5688"/>
                    <a:pt x="3489" y="5673"/>
                  </a:cubicBezTo>
                  <a:lnTo>
                    <a:pt x="3489" y="5552"/>
                  </a:lnTo>
                  <a:cubicBezTo>
                    <a:pt x="3492" y="5340"/>
                    <a:pt x="3492" y="4907"/>
                    <a:pt x="3489" y="4338"/>
                  </a:cubicBezTo>
                  <a:lnTo>
                    <a:pt x="3489" y="3815"/>
                  </a:lnTo>
                  <a:cubicBezTo>
                    <a:pt x="3487" y="3445"/>
                    <a:pt x="3489" y="3044"/>
                    <a:pt x="3487" y="2623"/>
                  </a:cubicBezTo>
                  <a:cubicBezTo>
                    <a:pt x="3487" y="1770"/>
                    <a:pt x="3193" y="831"/>
                    <a:pt x="2707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4391775" y="1168325"/>
              <a:ext cx="1224500" cy="2387350"/>
            </a:xfrm>
            <a:custGeom>
              <a:rect b="b" l="l" r="r" t="t"/>
              <a:pathLst>
                <a:path extrusionOk="0" h="95494" w="48980">
                  <a:moveTo>
                    <a:pt x="4" y="1"/>
                  </a:moveTo>
                  <a:lnTo>
                    <a:pt x="4" y="1"/>
                  </a:lnTo>
                  <a:cubicBezTo>
                    <a:pt x="1" y="34"/>
                    <a:pt x="1" y="67"/>
                    <a:pt x="4" y="99"/>
                  </a:cubicBezTo>
                  <a:lnTo>
                    <a:pt x="4" y="99"/>
                  </a:lnTo>
                  <a:lnTo>
                    <a:pt x="4" y="1"/>
                  </a:lnTo>
                  <a:close/>
                  <a:moveTo>
                    <a:pt x="4" y="99"/>
                  </a:moveTo>
                  <a:lnTo>
                    <a:pt x="14" y="65217"/>
                  </a:lnTo>
                  <a:cubicBezTo>
                    <a:pt x="14" y="67021"/>
                    <a:pt x="1294" y="69211"/>
                    <a:pt x="2863" y="70110"/>
                  </a:cubicBezTo>
                  <a:lnTo>
                    <a:pt x="46139" y="95114"/>
                  </a:lnTo>
                  <a:cubicBezTo>
                    <a:pt x="46591" y="95371"/>
                    <a:pt x="47018" y="95493"/>
                    <a:pt x="47397" y="95493"/>
                  </a:cubicBezTo>
                  <a:cubicBezTo>
                    <a:pt x="48331" y="95493"/>
                    <a:pt x="48975" y="94752"/>
                    <a:pt x="48978" y="93466"/>
                  </a:cubicBezTo>
                  <a:lnTo>
                    <a:pt x="48980" y="84526"/>
                  </a:lnTo>
                  <a:lnTo>
                    <a:pt x="48976" y="35410"/>
                  </a:lnTo>
                  <a:lnTo>
                    <a:pt x="48976" y="32548"/>
                  </a:lnTo>
                  <a:cubicBezTo>
                    <a:pt x="48975" y="31644"/>
                    <a:pt x="48654" y="30643"/>
                    <a:pt x="48144" y="29759"/>
                  </a:cubicBezTo>
                  <a:cubicBezTo>
                    <a:pt x="47615" y="28815"/>
                    <a:pt x="46928" y="28139"/>
                    <a:pt x="46138" y="27642"/>
                  </a:cubicBezTo>
                  <a:lnTo>
                    <a:pt x="43667" y="26215"/>
                  </a:lnTo>
                  <a:lnTo>
                    <a:pt x="43663" y="26209"/>
                  </a:lnTo>
                  <a:lnTo>
                    <a:pt x="10657" y="7155"/>
                  </a:lnTo>
                  <a:lnTo>
                    <a:pt x="2833" y="2636"/>
                  </a:lnTo>
                  <a:lnTo>
                    <a:pt x="1178" y="1682"/>
                  </a:lnTo>
                  <a:cubicBezTo>
                    <a:pt x="973" y="1560"/>
                    <a:pt x="781" y="1418"/>
                    <a:pt x="602" y="1259"/>
                  </a:cubicBezTo>
                  <a:cubicBezTo>
                    <a:pt x="522" y="1185"/>
                    <a:pt x="450" y="1107"/>
                    <a:pt x="383" y="1023"/>
                  </a:cubicBezTo>
                  <a:cubicBezTo>
                    <a:pt x="316" y="943"/>
                    <a:pt x="258" y="860"/>
                    <a:pt x="206" y="769"/>
                  </a:cubicBezTo>
                  <a:cubicBezTo>
                    <a:pt x="174" y="713"/>
                    <a:pt x="146" y="652"/>
                    <a:pt x="119" y="594"/>
                  </a:cubicBezTo>
                  <a:cubicBezTo>
                    <a:pt x="94" y="535"/>
                    <a:pt x="74" y="477"/>
                    <a:pt x="62" y="415"/>
                  </a:cubicBezTo>
                  <a:cubicBezTo>
                    <a:pt x="46" y="375"/>
                    <a:pt x="36" y="332"/>
                    <a:pt x="34" y="288"/>
                  </a:cubicBezTo>
                  <a:cubicBezTo>
                    <a:pt x="17" y="248"/>
                    <a:pt x="11" y="205"/>
                    <a:pt x="14" y="163"/>
                  </a:cubicBezTo>
                  <a:cubicBezTo>
                    <a:pt x="9" y="142"/>
                    <a:pt x="6" y="120"/>
                    <a:pt x="4" y="99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391825" y="1001750"/>
              <a:ext cx="1536800" cy="910575"/>
            </a:xfrm>
            <a:custGeom>
              <a:rect b="b" l="l" r="r" t="t"/>
              <a:pathLst>
                <a:path extrusionOk="0" h="36423" w="61472">
                  <a:moveTo>
                    <a:pt x="11623" y="1"/>
                  </a:moveTo>
                  <a:cubicBezTo>
                    <a:pt x="10598" y="1"/>
                    <a:pt x="9573" y="226"/>
                    <a:pt x="8792" y="677"/>
                  </a:cubicBezTo>
                  <a:lnTo>
                    <a:pt x="1176" y="5075"/>
                  </a:lnTo>
                  <a:cubicBezTo>
                    <a:pt x="416" y="5513"/>
                    <a:pt x="30" y="6084"/>
                    <a:pt x="0" y="6660"/>
                  </a:cubicBezTo>
                  <a:lnTo>
                    <a:pt x="4" y="6666"/>
                  </a:lnTo>
                  <a:lnTo>
                    <a:pt x="4" y="6769"/>
                  </a:lnTo>
                  <a:cubicBezTo>
                    <a:pt x="7" y="6791"/>
                    <a:pt x="9" y="6804"/>
                    <a:pt x="12" y="6824"/>
                  </a:cubicBezTo>
                  <a:cubicBezTo>
                    <a:pt x="12" y="6868"/>
                    <a:pt x="19" y="6909"/>
                    <a:pt x="32" y="6950"/>
                  </a:cubicBezTo>
                  <a:cubicBezTo>
                    <a:pt x="34" y="6995"/>
                    <a:pt x="44" y="7036"/>
                    <a:pt x="59" y="7078"/>
                  </a:cubicBezTo>
                  <a:cubicBezTo>
                    <a:pt x="72" y="7138"/>
                    <a:pt x="90" y="7198"/>
                    <a:pt x="117" y="7255"/>
                  </a:cubicBezTo>
                  <a:cubicBezTo>
                    <a:pt x="144" y="7315"/>
                    <a:pt x="171" y="7376"/>
                    <a:pt x="204" y="7432"/>
                  </a:cubicBezTo>
                  <a:cubicBezTo>
                    <a:pt x="254" y="7521"/>
                    <a:pt x="314" y="7606"/>
                    <a:pt x="380" y="7685"/>
                  </a:cubicBezTo>
                  <a:cubicBezTo>
                    <a:pt x="446" y="7770"/>
                    <a:pt x="520" y="7848"/>
                    <a:pt x="600" y="7920"/>
                  </a:cubicBezTo>
                  <a:cubicBezTo>
                    <a:pt x="777" y="8081"/>
                    <a:pt x="969" y="8221"/>
                    <a:pt x="1175" y="8343"/>
                  </a:cubicBezTo>
                  <a:lnTo>
                    <a:pt x="2829" y="9299"/>
                  </a:lnTo>
                  <a:lnTo>
                    <a:pt x="10655" y="13818"/>
                  </a:lnTo>
                  <a:lnTo>
                    <a:pt x="43663" y="32872"/>
                  </a:lnTo>
                  <a:lnTo>
                    <a:pt x="43665" y="32877"/>
                  </a:lnTo>
                  <a:lnTo>
                    <a:pt x="46136" y="34304"/>
                  </a:lnTo>
                  <a:lnTo>
                    <a:pt x="46144" y="34307"/>
                  </a:lnTo>
                  <a:cubicBezTo>
                    <a:pt x="46928" y="34761"/>
                    <a:pt x="47629" y="35533"/>
                    <a:pt x="48144" y="36422"/>
                  </a:cubicBezTo>
                  <a:lnTo>
                    <a:pt x="50851" y="34858"/>
                  </a:lnTo>
                  <a:cubicBezTo>
                    <a:pt x="50375" y="34023"/>
                    <a:pt x="49708" y="33299"/>
                    <a:pt x="48971" y="32872"/>
                  </a:cubicBezTo>
                  <a:cubicBezTo>
                    <a:pt x="48607" y="32660"/>
                    <a:pt x="48258" y="32461"/>
                    <a:pt x="47939" y="32275"/>
                  </a:cubicBezTo>
                  <a:lnTo>
                    <a:pt x="47486" y="32015"/>
                  </a:lnTo>
                  <a:cubicBezTo>
                    <a:pt x="46995" y="31726"/>
                    <a:pt x="46622" y="31510"/>
                    <a:pt x="46433" y="31406"/>
                  </a:cubicBezTo>
                  <a:lnTo>
                    <a:pt x="46330" y="31346"/>
                  </a:lnTo>
                  <a:cubicBezTo>
                    <a:pt x="46325" y="31345"/>
                    <a:pt x="46321" y="31341"/>
                    <a:pt x="46318" y="31338"/>
                  </a:cubicBezTo>
                  <a:lnTo>
                    <a:pt x="10650" y="10749"/>
                  </a:lnTo>
                  <a:lnTo>
                    <a:pt x="4784" y="7362"/>
                  </a:lnTo>
                  <a:cubicBezTo>
                    <a:pt x="4162" y="7005"/>
                    <a:pt x="4162" y="6417"/>
                    <a:pt x="4785" y="6056"/>
                  </a:cubicBezTo>
                  <a:lnTo>
                    <a:pt x="10486" y="2764"/>
                  </a:lnTo>
                  <a:cubicBezTo>
                    <a:pt x="10528" y="2739"/>
                    <a:pt x="10571" y="2717"/>
                    <a:pt x="10618" y="2704"/>
                  </a:cubicBezTo>
                  <a:cubicBezTo>
                    <a:pt x="10647" y="2681"/>
                    <a:pt x="10680" y="2667"/>
                    <a:pt x="10715" y="2662"/>
                  </a:cubicBezTo>
                  <a:cubicBezTo>
                    <a:pt x="10732" y="2647"/>
                    <a:pt x="10752" y="2637"/>
                    <a:pt x="10775" y="2634"/>
                  </a:cubicBezTo>
                  <a:cubicBezTo>
                    <a:pt x="10854" y="2606"/>
                    <a:pt x="10936" y="2580"/>
                    <a:pt x="11019" y="2562"/>
                  </a:cubicBezTo>
                  <a:cubicBezTo>
                    <a:pt x="11116" y="2535"/>
                    <a:pt x="11215" y="2519"/>
                    <a:pt x="11315" y="2512"/>
                  </a:cubicBezTo>
                  <a:cubicBezTo>
                    <a:pt x="11417" y="2500"/>
                    <a:pt x="11519" y="2494"/>
                    <a:pt x="11622" y="2494"/>
                  </a:cubicBezTo>
                  <a:cubicBezTo>
                    <a:pt x="11637" y="2493"/>
                    <a:pt x="11652" y="2493"/>
                    <a:pt x="11667" y="2493"/>
                  </a:cubicBezTo>
                  <a:cubicBezTo>
                    <a:pt x="11754" y="2493"/>
                    <a:pt x="11841" y="2501"/>
                    <a:pt x="11928" y="2514"/>
                  </a:cubicBezTo>
                  <a:cubicBezTo>
                    <a:pt x="12005" y="2520"/>
                    <a:pt x="12082" y="2532"/>
                    <a:pt x="12157" y="2547"/>
                  </a:cubicBezTo>
                  <a:lnTo>
                    <a:pt x="12309" y="2587"/>
                  </a:lnTo>
                  <a:cubicBezTo>
                    <a:pt x="12391" y="2607"/>
                    <a:pt x="12469" y="2634"/>
                    <a:pt x="12546" y="2671"/>
                  </a:cubicBezTo>
                  <a:cubicBezTo>
                    <a:pt x="12615" y="2699"/>
                    <a:pt x="12687" y="2734"/>
                    <a:pt x="12750" y="2764"/>
                  </a:cubicBezTo>
                  <a:lnTo>
                    <a:pt x="54284" y="26740"/>
                  </a:lnTo>
                  <a:lnTo>
                    <a:pt x="54289" y="26737"/>
                  </a:lnTo>
                  <a:lnTo>
                    <a:pt x="56772" y="28174"/>
                  </a:lnTo>
                  <a:cubicBezTo>
                    <a:pt x="57556" y="28626"/>
                    <a:pt x="58264" y="29395"/>
                    <a:pt x="58777" y="30284"/>
                  </a:cubicBezTo>
                  <a:lnTo>
                    <a:pt x="61472" y="28728"/>
                  </a:lnTo>
                  <a:cubicBezTo>
                    <a:pt x="60996" y="27893"/>
                    <a:pt x="60329" y="27168"/>
                    <a:pt x="59592" y="26742"/>
                  </a:cubicBezTo>
                  <a:cubicBezTo>
                    <a:pt x="59228" y="26528"/>
                    <a:pt x="58879" y="26331"/>
                    <a:pt x="58560" y="26144"/>
                  </a:cubicBezTo>
                  <a:lnTo>
                    <a:pt x="58107" y="25885"/>
                  </a:lnTo>
                  <a:cubicBezTo>
                    <a:pt x="57901" y="25761"/>
                    <a:pt x="57711" y="25652"/>
                    <a:pt x="57549" y="25557"/>
                  </a:cubicBezTo>
                  <a:cubicBezTo>
                    <a:pt x="57462" y="25510"/>
                    <a:pt x="57392" y="25467"/>
                    <a:pt x="57325" y="25430"/>
                  </a:cubicBezTo>
                  <a:cubicBezTo>
                    <a:pt x="57255" y="25388"/>
                    <a:pt x="57200" y="25358"/>
                    <a:pt x="57146" y="25330"/>
                  </a:cubicBezTo>
                  <a:cubicBezTo>
                    <a:pt x="57079" y="25293"/>
                    <a:pt x="57031" y="25260"/>
                    <a:pt x="56994" y="25236"/>
                  </a:cubicBezTo>
                  <a:cubicBezTo>
                    <a:pt x="56961" y="25218"/>
                    <a:pt x="56939" y="25208"/>
                    <a:pt x="56939" y="25208"/>
                  </a:cubicBezTo>
                  <a:lnTo>
                    <a:pt x="14454" y="677"/>
                  </a:lnTo>
                  <a:cubicBezTo>
                    <a:pt x="13673" y="226"/>
                    <a:pt x="12648" y="1"/>
                    <a:pt x="11623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898000" y="3241950"/>
              <a:ext cx="266475" cy="268350"/>
            </a:xfrm>
            <a:custGeom>
              <a:rect b="b" l="l" r="r" t="t"/>
              <a:pathLst>
                <a:path extrusionOk="0" h="10734" w="10659">
                  <a:moveTo>
                    <a:pt x="2660" y="0"/>
                  </a:moveTo>
                  <a:lnTo>
                    <a:pt x="0" y="1534"/>
                  </a:lnTo>
                  <a:lnTo>
                    <a:pt x="0" y="10733"/>
                  </a:lnTo>
                  <a:lnTo>
                    <a:pt x="10658" y="4618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292475" y="3357175"/>
              <a:ext cx="1618475" cy="1012525"/>
            </a:xfrm>
            <a:custGeom>
              <a:rect b="b" l="l" r="r" t="t"/>
              <a:pathLst>
                <a:path extrusionOk="0" h="40501" w="64739">
                  <a:moveTo>
                    <a:pt x="64739" y="1"/>
                  </a:moveTo>
                  <a:cubicBezTo>
                    <a:pt x="64739" y="947"/>
                    <a:pt x="63766" y="1520"/>
                    <a:pt x="63324" y="1775"/>
                  </a:cubicBezTo>
                  <a:lnTo>
                    <a:pt x="5317" y="35271"/>
                  </a:lnTo>
                  <a:cubicBezTo>
                    <a:pt x="5317" y="35278"/>
                    <a:pt x="2831" y="36710"/>
                    <a:pt x="2831" y="36710"/>
                  </a:cubicBezTo>
                  <a:cubicBezTo>
                    <a:pt x="2046" y="37161"/>
                    <a:pt x="1027" y="37390"/>
                    <a:pt x="1" y="37390"/>
                  </a:cubicBezTo>
                  <a:lnTo>
                    <a:pt x="1" y="40501"/>
                  </a:lnTo>
                  <a:cubicBezTo>
                    <a:pt x="15" y="40501"/>
                    <a:pt x="30" y="40501"/>
                    <a:pt x="44" y="40501"/>
                  </a:cubicBezTo>
                  <a:cubicBezTo>
                    <a:pt x="990" y="40501"/>
                    <a:pt x="1933" y="40285"/>
                    <a:pt x="2661" y="39868"/>
                  </a:cubicBezTo>
                  <a:cubicBezTo>
                    <a:pt x="3027" y="39659"/>
                    <a:pt x="3374" y="39455"/>
                    <a:pt x="3695" y="39273"/>
                  </a:cubicBezTo>
                  <a:lnTo>
                    <a:pt x="4146" y="39010"/>
                  </a:lnTo>
                  <a:cubicBezTo>
                    <a:pt x="4355" y="38893"/>
                    <a:pt x="4544" y="38781"/>
                    <a:pt x="4707" y="38690"/>
                  </a:cubicBezTo>
                  <a:cubicBezTo>
                    <a:pt x="4793" y="38638"/>
                    <a:pt x="4864" y="38598"/>
                    <a:pt x="4930" y="38559"/>
                  </a:cubicBezTo>
                  <a:cubicBezTo>
                    <a:pt x="5001" y="38521"/>
                    <a:pt x="5053" y="38487"/>
                    <a:pt x="5107" y="38456"/>
                  </a:cubicBezTo>
                  <a:cubicBezTo>
                    <a:pt x="5172" y="38416"/>
                    <a:pt x="5224" y="38391"/>
                    <a:pt x="5264" y="38370"/>
                  </a:cubicBezTo>
                  <a:cubicBezTo>
                    <a:pt x="5295" y="38350"/>
                    <a:pt x="5316" y="38337"/>
                    <a:pt x="5316" y="38337"/>
                  </a:cubicBezTo>
                  <a:lnTo>
                    <a:pt x="63324" y="4845"/>
                  </a:lnTo>
                  <a:cubicBezTo>
                    <a:pt x="64106" y="4392"/>
                    <a:pt x="64739" y="3341"/>
                    <a:pt x="64739" y="2492"/>
                  </a:cubicBezTo>
                  <a:lnTo>
                    <a:pt x="6473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923175" y="2576050"/>
              <a:ext cx="2997550" cy="1715875"/>
            </a:xfrm>
            <a:custGeom>
              <a:rect b="b" l="l" r="r" t="t"/>
              <a:pathLst>
                <a:path extrusionOk="0" h="68635" w="119902">
                  <a:moveTo>
                    <a:pt x="65859" y="1"/>
                  </a:moveTo>
                  <a:cubicBezTo>
                    <a:pt x="64842" y="1"/>
                    <a:pt x="63826" y="223"/>
                    <a:pt x="63050" y="667"/>
                  </a:cubicBezTo>
                  <a:lnTo>
                    <a:pt x="9651" y="31254"/>
                  </a:lnTo>
                  <a:lnTo>
                    <a:pt x="6992" y="32785"/>
                  </a:lnTo>
                  <a:lnTo>
                    <a:pt x="8" y="36780"/>
                  </a:lnTo>
                  <a:lnTo>
                    <a:pt x="1" y="36786"/>
                  </a:lnTo>
                  <a:cubicBezTo>
                    <a:pt x="4" y="36818"/>
                    <a:pt x="11" y="36851"/>
                    <a:pt x="21" y="36883"/>
                  </a:cubicBezTo>
                  <a:cubicBezTo>
                    <a:pt x="16" y="36905"/>
                    <a:pt x="19" y="36928"/>
                    <a:pt x="28" y="36948"/>
                  </a:cubicBezTo>
                  <a:cubicBezTo>
                    <a:pt x="41" y="37034"/>
                    <a:pt x="61" y="37115"/>
                    <a:pt x="86" y="37197"/>
                  </a:cubicBezTo>
                  <a:cubicBezTo>
                    <a:pt x="113" y="37294"/>
                    <a:pt x="148" y="37388"/>
                    <a:pt x="191" y="37478"/>
                  </a:cubicBezTo>
                  <a:cubicBezTo>
                    <a:pt x="232" y="37573"/>
                    <a:pt x="278" y="37665"/>
                    <a:pt x="328" y="37754"/>
                  </a:cubicBezTo>
                  <a:cubicBezTo>
                    <a:pt x="377" y="37844"/>
                    <a:pt x="434" y="37929"/>
                    <a:pt x="499" y="38008"/>
                  </a:cubicBezTo>
                  <a:cubicBezTo>
                    <a:pt x="542" y="38073"/>
                    <a:pt x="591" y="38133"/>
                    <a:pt x="643" y="38191"/>
                  </a:cubicBezTo>
                  <a:lnTo>
                    <a:pt x="753" y="38302"/>
                  </a:lnTo>
                  <a:cubicBezTo>
                    <a:pt x="813" y="38360"/>
                    <a:pt x="876" y="38415"/>
                    <a:pt x="943" y="38465"/>
                  </a:cubicBezTo>
                  <a:cubicBezTo>
                    <a:pt x="1002" y="38512"/>
                    <a:pt x="1067" y="38557"/>
                    <a:pt x="1125" y="38596"/>
                  </a:cubicBezTo>
                  <a:lnTo>
                    <a:pt x="49458" y="66516"/>
                  </a:lnTo>
                  <a:lnTo>
                    <a:pt x="49463" y="66516"/>
                  </a:lnTo>
                  <a:lnTo>
                    <a:pt x="51942" y="67948"/>
                  </a:lnTo>
                  <a:cubicBezTo>
                    <a:pt x="52771" y="68409"/>
                    <a:pt x="53715" y="68635"/>
                    <a:pt x="54773" y="68635"/>
                  </a:cubicBezTo>
                  <a:cubicBezTo>
                    <a:pt x="55794" y="68635"/>
                    <a:pt x="56819" y="68404"/>
                    <a:pt x="57605" y="67955"/>
                  </a:cubicBezTo>
                  <a:lnTo>
                    <a:pt x="60083" y="66523"/>
                  </a:lnTo>
                  <a:lnTo>
                    <a:pt x="118338" y="32890"/>
                  </a:lnTo>
                  <a:cubicBezTo>
                    <a:pt x="119902" y="31988"/>
                    <a:pt x="119902" y="30516"/>
                    <a:pt x="118345" y="29607"/>
                  </a:cubicBezTo>
                  <a:lnTo>
                    <a:pt x="110597" y="25089"/>
                  </a:lnTo>
                  <a:lnTo>
                    <a:pt x="68712" y="687"/>
                  </a:lnTo>
                  <a:cubicBezTo>
                    <a:pt x="67925" y="229"/>
                    <a:pt x="66891" y="1"/>
                    <a:pt x="65859" y="1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964425" y="3136275"/>
              <a:ext cx="2900950" cy="1116475"/>
            </a:xfrm>
            <a:custGeom>
              <a:rect b="b" l="l" r="r" t="t"/>
              <a:pathLst>
                <a:path extrusionOk="0" h="44659" w="116038">
                  <a:moveTo>
                    <a:pt x="116038" y="0"/>
                  </a:moveTo>
                  <a:lnTo>
                    <a:pt x="53123" y="36438"/>
                  </a:lnTo>
                  <a:lnTo>
                    <a:pt x="0" y="5761"/>
                  </a:lnTo>
                  <a:lnTo>
                    <a:pt x="7" y="14486"/>
                  </a:lnTo>
                  <a:lnTo>
                    <a:pt x="51489" y="44221"/>
                  </a:lnTo>
                  <a:cubicBezTo>
                    <a:pt x="51994" y="44512"/>
                    <a:pt x="52558" y="44658"/>
                    <a:pt x="53123" y="44658"/>
                  </a:cubicBezTo>
                  <a:cubicBezTo>
                    <a:pt x="53687" y="44658"/>
                    <a:pt x="54252" y="44512"/>
                    <a:pt x="54758" y="44221"/>
                  </a:cubicBezTo>
                  <a:lnTo>
                    <a:pt x="115221" y="9310"/>
                  </a:lnTo>
                  <a:cubicBezTo>
                    <a:pt x="115727" y="9017"/>
                    <a:pt x="116038" y="8478"/>
                    <a:pt x="116038" y="7895"/>
                  </a:cubicBezTo>
                  <a:lnTo>
                    <a:pt x="116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3292475" y="3136225"/>
              <a:ext cx="1572900" cy="1116525"/>
            </a:xfrm>
            <a:custGeom>
              <a:rect b="b" l="l" r="r" t="t"/>
              <a:pathLst>
                <a:path extrusionOk="0" h="44661" w="62916">
                  <a:moveTo>
                    <a:pt x="62916" y="0"/>
                  </a:moveTo>
                  <a:lnTo>
                    <a:pt x="1" y="36440"/>
                  </a:lnTo>
                  <a:lnTo>
                    <a:pt x="1" y="44661"/>
                  </a:lnTo>
                  <a:cubicBezTo>
                    <a:pt x="576" y="44661"/>
                    <a:pt x="1139" y="44508"/>
                    <a:pt x="1636" y="44223"/>
                  </a:cubicBezTo>
                  <a:lnTo>
                    <a:pt x="62099" y="9312"/>
                  </a:lnTo>
                  <a:cubicBezTo>
                    <a:pt x="62605" y="9019"/>
                    <a:pt x="62916" y="8480"/>
                    <a:pt x="62916" y="7895"/>
                  </a:cubicBezTo>
                  <a:lnTo>
                    <a:pt x="62916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947750" y="3292700"/>
              <a:ext cx="33325" cy="233625"/>
            </a:xfrm>
            <a:custGeom>
              <a:rect b="b" l="l" r="r" t="t"/>
              <a:pathLst>
                <a:path extrusionOk="0" h="9345" w="1333">
                  <a:moveTo>
                    <a:pt x="424" y="1"/>
                  </a:moveTo>
                  <a:cubicBezTo>
                    <a:pt x="176" y="1"/>
                    <a:pt x="1" y="255"/>
                    <a:pt x="2" y="670"/>
                  </a:cubicBezTo>
                  <a:lnTo>
                    <a:pt x="7" y="7910"/>
                  </a:lnTo>
                  <a:cubicBezTo>
                    <a:pt x="7" y="8451"/>
                    <a:pt x="304" y="9061"/>
                    <a:pt x="670" y="9273"/>
                  </a:cubicBezTo>
                  <a:cubicBezTo>
                    <a:pt x="755" y="9322"/>
                    <a:pt x="836" y="9345"/>
                    <a:pt x="911" y="9345"/>
                  </a:cubicBezTo>
                  <a:cubicBezTo>
                    <a:pt x="1157" y="9345"/>
                    <a:pt x="1332" y="9091"/>
                    <a:pt x="1332" y="8675"/>
                  </a:cubicBezTo>
                  <a:lnTo>
                    <a:pt x="1332" y="1439"/>
                  </a:lnTo>
                  <a:cubicBezTo>
                    <a:pt x="1332" y="897"/>
                    <a:pt x="1035" y="286"/>
                    <a:pt x="667" y="74"/>
                  </a:cubicBezTo>
                  <a:cubicBezTo>
                    <a:pt x="581" y="24"/>
                    <a:pt x="500" y="1"/>
                    <a:pt x="42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3292475" y="3050525"/>
              <a:ext cx="1618475" cy="1012550"/>
            </a:xfrm>
            <a:custGeom>
              <a:rect b="b" l="l" r="r" t="t"/>
              <a:pathLst>
                <a:path extrusionOk="0" h="40502" w="64739">
                  <a:moveTo>
                    <a:pt x="64739" y="0"/>
                  </a:moveTo>
                  <a:cubicBezTo>
                    <a:pt x="64739" y="979"/>
                    <a:pt x="63740" y="1537"/>
                    <a:pt x="63324" y="1776"/>
                  </a:cubicBezTo>
                  <a:lnTo>
                    <a:pt x="37152" y="16885"/>
                  </a:lnTo>
                  <a:lnTo>
                    <a:pt x="5317" y="35272"/>
                  </a:lnTo>
                  <a:cubicBezTo>
                    <a:pt x="5311" y="35272"/>
                    <a:pt x="2838" y="36697"/>
                    <a:pt x="2838" y="36697"/>
                  </a:cubicBezTo>
                  <a:cubicBezTo>
                    <a:pt x="2047" y="37155"/>
                    <a:pt x="1027" y="37377"/>
                    <a:pt x="1" y="37377"/>
                  </a:cubicBezTo>
                  <a:lnTo>
                    <a:pt x="1" y="40502"/>
                  </a:lnTo>
                  <a:cubicBezTo>
                    <a:pt x="15" y="40502"/>
                    <a:pt x="30" y="40502"/>
                    <a:pt x="44" y="40502"/>
                  </a:cubicBezTo>
                  <a:cubicBezTo>
                    <a:pt x="990" y="40502"/>
                    <a:pt x="1933" y="40286"/>
                    <a:pt x="2662" y="39868"/>
                  </a:cubicBezTo>
                  <a:cubicBezTo>
                    <a:pt x="3028" y="39659"/>
                    <a:pt x="3374" y="39456"/>
                    <a:pt x="3695" y="39272"/>
                  </a:cubicBezTo>
                  <a:lnTo>
                    <a:pt x="4146" y="39011"/>
                  </a:lnTo>
                  <a:cubicBezTo>
                    <a:pt x="4644" y="38730"/>
                    <a:pt x="5016" y="38513"/>
                    <a:pt x="5199" y="38403"/>
                  </a:cubicBezTo>
                  <a:lnTo>
                    <a:pt x="5304" y="38343"/>
                  </a:lnTo>
                  <a:cubicBezTo>
                    <a:pt x="5316" y="38338"/>
                    <a:pt x="39812" y="18415"/>
                    <a:pt x="39812" y="18415"/>
                  </a:cubicBezTo>
                  <a:lnTo>
                    <a:pt x="63324" y="4842"/>
                  </a:lnTo>
                  <a:cubicBezTo>
                    <a:pt x="64106" y="4391"/>
                    <a:pt x="64739" y="3338"/>
                    <a:pt x="64739" y="2491"/>
                  </a:cubicBezTo>
                  <a:cubicBezTo>
                    <a:pt x="64739" y="2095"/>
                    <a:pt x="64739" y="0"/>
                    <a:pt x="64739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876500" y="2269200"/>
              <a:ext cx="3044225" cy="1715775"/>
            </a:xfrm>
            <a:custGeom>
              <a:rect b="b" l="l" r="r" t="t"/>
              <a:pathLst>
                <a:path extrusionOk="0" h="68631" w="121769">
                  <a:moveTo>
                    <a:pt x="95" y="37825"/>
                  </a:moveTo>
                  <a:lnTo>
                    <a:pt x="95" y="37825"/>
                  </a:lnTo>
                  <a:cubicBezTo>
                    <a:pt x="61" y="37839"/>
                    <a:pt x="29" y="37858"/>
                    <a:pt x="0" y="37879"/>
                  </a:cubicBezTo>
                  <a:lnTo>
                    <a:pt x="95" y="37825"/>
                  </a:lnTo>
                  <a:close/>
                  <a:moveTo>
                    <a:pt x="67720" y="0"/>
                  </a:moveTo>
                  <a:cubicBezTo>
                    <a:pt x="66705" y="0"/>
                    <a:pt x="65692" y="222"/>
                    <a:pt x="64917" y="669"/>
                  </a:cubicBezTo>
                  <a:lnTo>
                    <a:pt x="95" y="37825"/>
                  </a:lnTo>
                  <a:lnTo>
                    <a:pt x="95" y="37825"/>
                  </a:lnTo>
                  <a:cubicBezTo>
                    <a:pt x="111" y="37818"/>
                    <a:pt x="127" y="37812"/>
                    <a:pt x="144" y="37808"/>
                  </a:cubicBezTo>
                  <a:cubicBezTo>
                    <a:pt x="179" y="37784"/>
                    <a:pt x="219" y="37767"/>
                    <a:pt x="261" y="37761"/>
                  </a:cubicBezTo>
                  <a:cubicBezTo>
                    <a:pt x="299" y="37741"/>
                    <a:pt x="341" y="37729"/>
                    <a:pt x="384" y="37722"/>
                  </a:cubicBezTo>
                  <a:cubicBezTo>
                    <a:pt x="444" y="37702"/>
                    <a:pt x="506" y="37689"/>
                    <a:pt x="568" y="37682"/>
                  </a:cubicBezTo>
                  <a:cubicBezTo>
                    <a:pt x="633" y="37677"/>
                    <a:pt x="698" y="37671"/>
                    <a:pt x="764" y="37671"/>
                  </a:cubicBezTo>
                  <a:cubicBezTo>
                    <a:pt x="772" y="37670"/>
                    <a:pt x="781" y="37670"/>
                    <a:pt x="789" y="37670"/>
                  </a:cubicBezTo>
                  <a:cubicBezTo>
                    <a:pt x="884" y="37670"/>
                    <a:pt x="979" y="37679"/>
                    <a:pt x="1071" y="37696"/>
                  </a:cubicBezTo>
                  <a:cubicBezTo>
                    <a:pt x="1178" y="37711"/>
                    <a:pt x="1283" y="37736"/>
                    <a:pt x="1385" y="37767"/>
                  </a:cubicBezTo>
                  <a:cubicBezTo>
                    <a:pt x="1611" y="37843"/>
                    <a:pt x="1831" y="37940"/>
                    <a:pt x="2038" y="38056"/>
                  </a:cubicBezTo>
                  <a:lnTo>
                    <a:pt x="3692" y="39010"/>
                  </a:lnTo>
                  <a:lnTo>
                    <a:pt x="11518" y="43528"/>
                  </a:lnTo>
                  <a:lnTo>
                    <a:pt x="51325" y="66525"/>
                  </a:lnTo>
                  <a:lnTo>
                    <a:pt x="51330" y="66525"/>
                  </a:lnTo>
                  <a:lnTo>
                    <a:pt x="53803" y="67950"/>
                  </a:lnTo>
                  <a:cubicBezTo>
                    <a:pt x="54610" y="68377"/>
                    <a:pt x="55516" y="68631"/>
                    <a:pt x="56569" y="68631"/>
                  </a:cubicBezTo>
                  <a:cubicBezTo>
                    <a:pt x="56592" y="68631"/>
                    <a:pt x="56616" y="68630"/>
                    <a:pt x="56640" y="68630"/>
                  </a:cubicBezTo>
                  <a:cubicBezTo>
                    <a:pt x="57661" y="68630"/>
                    <a:pt x="58686" y="68408"/>
                    <a:pt x="59472" y="67957"/>
                  </a:cubicBezTo>
                  <a:lnTo>
                    <a:pt x="61950" y="66525"/>
                  </a:lnTo>
                  <a:lnTo>
                    <a:pt x="112464" y="37363"/>
                  </a:lnTo>
                  <a:lnTo>
                    <a:pt x="120205" y="32890"/>
                  </a:lnTo>
                  <a:cubicBezTo>
                    <a:pt x="121769" y="31981"/>
                    <a:pt x="121769" y="30518"/>
                    <a:pt x="120212" y="29609"/>
                  </a:cubicBezTo>
                  <a:lnTo>
                    <a:pt x="70579" y="689"/>
                  </a:lnTo>
                  <a:cubicBezTo>
                    <a:pt x="69791" y="231"/>
                    <a:pt x="68755" y="0"/>
                    <a:pt x="67720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2050250" y="2280875"/>
              <a:ext cx="2769825" cy="1598550"/>
            </a:xfrm>
            <a:custGeom>
              <a:rect b="b" l="l" r="r" t="t"/>
              <a:pathLst>
                <a:path extrusionOk="0" h="63942" w="110793">
                  <a:moveTo>
                    <a:pt x="63163" y="0"/>
                  </a:moveTo>
                  <a:lnTo>
                    <a:pt x="939" y="35924"/>
                  </a:lnTo>
                  <a:cubicBezTo>
                    <a:pt x="1" y="36467"/>
                    <a:pt x="1" y="37344"/>
                    <a:pt x="939" y="37887"/>
                  </a:cubicBezTo>
                  <a:lnTo>
                    <a:pt x="45332" y="63535"/>
                  </a:lnTo>
                  <a:cubicBezTo>
                    <a:pt x="45801" y="63806"/>
                    <a:pt x="46417" y="63942"/>
                    <a:pt x="47032" y="63942"/>
                  </a:cubicBezTo>
                  <a:cubicBezTo>
                    <a:pt x="47647" y="63942"/>
                    <a:pt x="48261" y="63806"/>
                    <a:pt x="48729" y="63535"/>
                  </a:cubicBezTo>
                  <a:lnTo>
                    <a:pt x="110792" y="27702"/>
                  </a:lnTo>
                  <a:lnTo>
                    <a:pt x="63629" y="222"/>
                  </a:lnTo>
                  <a:cubicBezTo>
                    <a:pt x="63484" y="137"/>
                    <a:pt x="63323" y="69"/>
                    <a:pt x="6316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856700" y="3210950"/>
              <a:ext cx="1435850" cy="1158750"/>
            </a:xfrm>
            <a:custGeom>
              <a:rect b="b" l="l" r="r" t="t"/>
              <a:pathLst>
                <a:path extrusionOk="0" h="46350" w="57434">
                  <a:moveTo>
                    <a:pt x="1581" y="0"/>
                  </a:moveTo>
                  <a:cubicBezTo>
                    <a:pt x="1573" y="0"/>
                    <a:pt x="1564" y="0"/>
                    <a:pt x="1556" y="1"/>
                  </a:cubicBezTo>
                  <a:cubicBezTo>
                    <a:pt x="1490" y="1"/>
                    <a:pt x="1425" y="7"/>
                    <a:pt x="1360" y="12"/>
                  </a:cubicBezTo>
                  <a:cubicBezTo>
                    <a:pt x="1297" y="19"/>
                    <a:pt x="1236" y="32"/>
                    <a:pt x="1176" y="52"/>
                  </a:cubicBezTo>
                  <a:cubicBezTo>
                    <a:pt x="1133" y="59"/>
                    <a:pt x="1091" y="71"/>
                    <a:pt x="1053" y="91"/>
                  </a:cubicBezTo>
                  <a:cubicBezTo>
                    <a:pt x="1011" y="101"/>
                    <a:pt x="971" y="116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3"/>
                    <a:pt x="0" y="2020"/>
                  </a:cubicBezTo>
                  <a:lnTo>
                    <a:pt x="0" y="10814"/>
                  </a:lnTo>
                  <a:cubicBezTo>
                    <a:pt x="0" y="12618"/>
                    <a:pt x="1268" y="14815"/>
                    <a:pt x="2830" y="15718"/>
                  </a:cubicBezTo>
                  <a:lnTo>
                    <a:pt x="52117" y="44186"/>
                  </a:lnTo>
                  <a:cubicBezTo>
                    <a:pt x="52117" y="44186"/>
                    <a:pt x="52137" y="44199"/>
                    <a:pt x="52169" y="44219"/>
                  </a:cubicBezTo>
                  <a:cubicBezTo>
                    <a:pt x="52209" y="44238"/>
                    <a:pt x="52261" y="44265"/>
                    <a:pt x="52326" y="44303"/>
                  </a:cubicBezTo>
                  <a:cubicBezTo>
                    <a:pt x="52379" y="44336"/>
                    <a:pt x="52431" y="44368"/>
                    <a:pt x="52503" y="44408"/>
                  </a:cubicBezTo>
                  <a:cubicBezTo>
                    <a:pt x="52568" y="44447"/>
                    <a:pt x="52640" y="44487"/>
                    <a:pt x="52725" y="44539"/>
                  </a:cubicBezTo>
                  <a:cubicBezTo>
                    <a:pt x="52889" y="44629"/>
                    <a:pt x="53079" y="44741"/>
                    <a:pt x="53288" y="44859"/>
                  </a:cubicBezTo>
                  <a:lnTo>
                    <a:pt x="53739" y="45120"/>
                  </a:lnTo>
                  <a:cubicBezTo>
                    <a:pt x="54058" y="45304"/>
                    <a:pt x="54406" y="45508"/>
                    <a:pt x="54772" y="45717"/>
                  </a:cubicBezTo>
                  <a:cubicBezTo>
                    <a:pt x="55501" y="46134"/>
                    <a:pt x="56444" y="46350"/>
                    <a:pt x="57390" y="46350"/>
                  </a:cubicBezTo>
                  <a:cubicBezTo>
                    <a:pt x="57405" y="46350"/>
                    <a:pt x="57419" y="46350"/>
                    <a:pt x="57433" y="46350"/>
                  </a:cubicBezTo>
                  <a:lnTo>
                    <a:pt x="57433" y="43239"/>
                  </a:lnTo>
                  <a:cubicBezTo>
                    <a:pt x="56406" y="43239"/>
                    <a:pt x="55387" y="43010"/>
                    <a:pt x="54601" y="42559"/>
                  </a:cubicBezTo>
                  <a:lnTo>
                    <a:pt x="52117" y="41127"/>
                  </a:lnTo>
                  <a:lnTo>
                    <a:pt x="52117" y="41120"/>
                  </a:lnTo>
                  <a:lnTo>
                    <a:pt x="3784" y="13200"/>
                  </a:lnTo>
                  <a:cubicBezTo>
                    <a:pt x="3726" y="13161"/>
                    <a:pt x="3661" y="13114"/>
                    <a:pt x="3602" y="13069"/>
                  </a:cubicBezTo>
                  <a:cubicBezTo>
                    <a:pt x="3532" y="13023"/>
                    <a:pt x="3469" y="12967"/>
                    <a:pt x="3412" y="12906"/>
                  </a:cubicBezTo>
                  <a:lnTo>
                    <a:pt x="3302" y="12795"/>
                  </a:lnTo>
                  <a:cubicBezTo>
                    <a:pt x="3250" y="12737"/>
                    <a:pt x="3201" y="12675"/>
                    <a:pt x="3158" y="12612"/>
                  </a:cubicBezTo>
                  <a:cubicBezTo>
                    <a:pt x="3093" y="12531"/>
                    <a:pt x="3036" y="12446"/>
                    <a:pt x="2987" y="12358"/>
                  </a:cubicBezTo>
                  <a:cubicBezTo>
                    <a:pt x="2937" y="12267"/>
                    <a:pt x="2891" y="12177"/>
                    <a:pt x="2850" y="12082"/>
                  </a:cubicBezTo>
                  <a:cubicBezTo>
                    <a:pt x="2807" y="11992"/>
                    <a:pt x="2772" y="11898"/>
                    <a:pt x="2745" y="11801"/>
                  </a:cubicBezTo>
                  <a:cubicBezTo>
                    <a:pt x="2720" y="11719"/>
                    <a:pt x="2700" y="11638"/>
                    <a:pt x="2687" y="11552"/>
                  </a:cubicBezTo>
                  <a:cubicBezTo>
                    <a:pt x="2678" y="11532"/>
                    <a:pt x="2675" y="11509"/>
                    <a:pt x="2680" y="11487"/>
                  </a:cubicBezTo>
                  <a:cubicBezTo>
                    <a:pt x="2667" y="11454"/>
                    <a:pt x="2662" y="11419"/>
                    <a:pt x="2667" y="11384"/>
                  </a:cubicBezTo>
                  <a:cubicBezTo>
                    <a:pt x="2657" y="11335"/>
                    <a:pt x="2652" y="11287"/>
                    <a:pt x="2653" y="11240"/>
                  </a:cubicBezTo>
                  <a:lnTo>
                    <a:pt x="2653" y="4655"/>
                  </a:lnTo>
                  <a:cubicBezTo>
                    <a:pt x="2653" y="4144"/>
                    <a:pt x="2911" y="3848"/>
                    <a:pt x="3282" y="3848"/>
                  </a:cubicBezTo>
                  <a:cubicBezTo>
                    <a:pt x="3434" y="3848"/>
                    <a:pt x="3605" y="3897"/>
                    <a:pt x="3784" y="4002"/>
                  </a:cubicBezTo>
                  <a:lnTo>
                    <a:pt x="9651" y="7389"/>
                  </a:lnTo>
                  <a:lnTo>
                    <a:pt x="52117" y="31921"/>
                  </a:lnTo>
                  <a:cubicBezTo>
                    <a:pt x="52122" y="31921"/>
                    <a:pt x="52125" y="31924"/>
                    <a:pt x="52130" y="31928"/>
                  </a:cubicBezTo>
                  <a:lnTo>
                    <a:pt x="52234" y="31986"/>
                  </a:lnTo>
                  <a:cubicBezTo>
                    <a:pt x="52418" y="32096"/>
                    <a:pt x="52790" y="32313"/>
                    <a:pt x="53287" y="32594"/>
                  </a:cubicBezTo>
                  <a:lnTo>
                    <a:pt x="53738" y="32855"/>
                  </a:lnTo>
                  <a:cubicBezTo>
                    <a:pt x="54058" y="33039"/>
                    <a:pt x="54404" y="33242"/>
                    <a:pt x="54770" y="33451"/>
                  </a:cubicBezTo>
                  <a:cubicBezTo>
                    <a:pt x="55499" y="33869"/>
                    <a:pt x="56442" y="34085"/>
                    <a:pt x="57388" y="34085"/>
                  </a:cubicBezTo>
                  <a:cubicBezTo>
                    <a:pt x="57403" y="34085"/>
                    <a:pt x="57417" y="34085"/>
                    <a:pt x="57432" y="34085"/>
                  </a:cubicBezTo>
                  <a:lnTo>
                    <a:pt x="57432" y="30960"/>
                  </a:lnTo>
                  <a:cubicBezTo>
                    <a:pt x="56406" y="30960"/>
                    <a:pt x="55385" y="30738"/>
                    <a:pt x="54601" y="30287"/>
                  </a:cubicBezTo>
                  <a:lnTo>
                    <a:pt x="54595" y="30280"/>
                  </a:lnTo>
                  <a:lnTo>
                    <a:pt x="52122" y="28855"/>
                  </a:lnTo>
                  <a:lnTo>
                    <a:pt x="52117" y="28855"/>
                  </a:lnTo>
                  <a:lnTo>
                    <a:pt x="12310" y="5858"/>
                  </a:lnTo>
                  <a:lnTo>
                    <a:pt x="4484" y="1340"/>
                  </a:lnTo>
                  <a:lnTo>
                    <a:pt x="2830" y="386"/>
                  </a:lnTo>
                  <a:cubicBezTo>
                    <a:pt x="2622" y="270"/>
                    <a:pt x="2403" y="173"/>
                    <a:pt x="2175" y="97"/>
                  </a:cubicBezTo>
                  <a:cubicBezTo>
                    <a:pt x="2074" y="66"/>
                    <a:pt x="1968" y="41"/>
                    <a:pt x="1863" y="26"/>
                  </a:cubicBezTo>
                  <a:cubicBezTo>
                    <a:pt x="1770" y="9"/>
                    <a:pt x="1676" y="0"/>
                    <a:pt x="158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2072550" y="2884350"/>
              <a:ext cx="266525" cy="190175"/>
            </a:xfrm>
            <a:custGeom>
              <a:rect b="b" l="l" r="r" t="t"/>
              <a:pathLst>
                <a:path extrusionOk="0" h="7607" w="10661">
                  <a:moveTo>
                    <a:pt x="2661" y="1"/>
                  </a:moveTo>
                  <a:lnTo>
                    <a:pt x="2" y="1534"/>
                  </a:lnTo>
                  <a:lnTo>
                    <a:pt x="1" y="7606"/>
                  </a:lnTo>
                  <a:lnTo>
                    <a:pt x="1" y="7606"/>
                  </a:lnTo>
                  <a:lnTo>
                    <a:pt x="10660" y="461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3225950" y="2782050"/>
              <a:ext cx="1618475" cy="1012525"/>
            </a:xfrm>
            <a:custGeom>
              <a:rect b="b" l="l" r="r" t="t"/>
              <a:pathLst>
                <a:path extrusionOk="0" h="40501" w="64739">
                  <a:moveTo>
                    <a:pt x="64738" y="1"/>
                  </a:moveTo>
                  <a:cubicBezTo>
                    <a:pt x="64738" y="947"/>
                    <a:pt x="63766" y="1520"/>
                    <a:pt x="63323" y="1777"/>
                  </a:cubicBezTo>
                  <a:lnTo>
                    <a:pt x="5317" y="35269"/>
                  </a:lnTo>
                  <a:cubicBezTo>
                    <a:pt x="5317" y="35276"/>
                    <a:pt x="2831" y="36708"/>
                    <a:pt x="2831" y="36708"/>
                  </a:cubicBezTo>
                  <a:cubicBezTo>
                    <a:pt x="2045" y="37159"/>
                    <a:pt x="1026" y="37388"/>
                    <a:pt x="0" y="37388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0" y="39866"/>
                  </a:cubicBezTo>
                  <a:cubicBezTo>
                    <a:pt x="3026" y="39657"/>
                    <a:pt x="3374" y="39455"/>
                    <a:pt x="3694" y="39271"/>
                  </a:cubicBezTo>
                  <a:lnTo>
                    <a:pt x="4145" y="39009"/>
                  </a:lnTo>
                  <a:cubicBezTo>
                    <a:pt x="4354" y="38892"/>
                    <a:pt x="4543" y="38780"/>
                    <a:pt x="4707" y="38690"/>
                  </a:cubicBezTo>
                  <a:cubicBezTo>
                    <a:pt x="4792" y="38636"/>
                    <a:pt x="4864" y="38598"/>
                    <a:pt x="4929" y="38558"/>
                  </a:cubicBezTo>
                  <a:cubicBezTo>
                    <a:pt x="5001" y="38519"/>
                    <a:pt x="5054" y="38486"/>
                    <a:pt x="5106" y="38454"/>
                  </a:cubicBezTo>
                  <a:cubicBezTo>
                    <a:pt x="5171" y="38414"/>
                    <a:pt x="5223" y="38389"/>
                    <a:pt x="5263" y="38369"/>
                  </a:cubicBezTo>
                  <a:cubicBezTo>
                    <a:pt x="5295" y="38349"/>
                    <a:pt x="5315" y="38337"/>
                    <a:pt x="5315" y="38337"/>
                  </a:cubicBezTo>
                  <a:lnTo>
                    <a:pt x="63323" y="4843"/>
                  </a:lnTo>
                  <a:cubicBezTo>
                    <a:pt x="64105" y="4392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2097775" y="2217075"/>
              <a:ext cx="2756425" cy="1499700"/>
            </a:xfrm>
            <a:custGeom>
              <a:rect b="b" l="l" r="r" t="t"/>
              <a:pathLst>
                <a:path extrusionOk="0" h="59988" w="110257">
                  <a:moveTo>
                    <a:pt x="65374" y="1"/>
                  </a:moveTo>
                  <a:cubicBezTo>
                    <a:pt x="64356" y="1"/>
                    <a:pt x="63341" y="223"/>
                    <a:pt x="62565" y="668"/>
                  </a:cubicBezTo>
                  <a:lnTo>
                    <a:pt x="9651" y="31310"/>
                  </a:lnTo>
                  <a:lnTo>
                    <a:pt x="6990" y="32838"/>
                  </a:lnTo>
                  <a:lnTo>
                    <a:pt x="6" y="33706"/>
                  </a:lnTo>
                  <a:lnTo>
                    <a:pt x="1" y="33712"/>
                  </a:lnTo>
                  <a:cubicBezTo>
                    <a:pt x="3" y="33746"/>
                    <a:pt x="9" y="33779"/>
                    <a:pt x="19" y="33811"/>
                  </a:cubicBezTo>
                  <a:cubicBezTo>
                    <a:pt x="14" y="33833"/>
                    <a:pt x="18" y="33856"/>
                    <a:pt x="26" y="33876"/>
                  </a:cubicBezTo>
                  <a:cubicBezTo>
                    <a:pt x="41" y="33960"/>
                    <a:pt x="59" y="34043"/>
                    <a:pt x="84" y="34125"/>
                  </a:cubicBezTo>
                  <a:cubicBezTo>
                    <a:pt x="111" y="34222"/>
                    <a:pt x="146" y="34315"/>
                    <a:pt x="190" y="34406"/>
                  </a:cubicBezTo>
                  <a:cubicBezTo>
                    <a:pt x="230" y="34499"/>
                    <a:pt x="277" y="34591"/>
                    <a:pt x="327" y="34680"/>
                  </a:cubicBezTo>
                  <a:cubicBezTo>
                    <a:pt x="375" y="34770"/>
                    <a:pt x="432" y="34855"/>
                    <a:pt x="497" y="34935"/>
                  </a:cubicBezTo>
                  <a:cubicBezTo>
                    <a:pt x="541" y="34999"/>
                    <a:pt x="589" y="35061"/>
                    <a:pt x="641" y="35119"/>
                  </a:cubicBezTo>
                  <a:lnTo>
                    <a:pt x="751" y="35229"/>
                  </a:lnTo>
                  <a:cubicBezTo>
                    <a:pt x="811" y="35288"/>
                    <a:pt x="875" y="35343"/>
                    <a:pt x="942" y="35393"/>
                  </a:cubicBezTo>
                  <a:cubicBezTo>
                    <a:pt x="1000" y="35438"/>
                    <a:pt x="1065" y="35485"/>
                    <a:pt x="1125" y="35523"/>
                  </a:cubicBezTo>
                  <a:lnTo>
                    <a:pt x="39811" y="57868"/>
                  </a:lnTo>
                  <a:lnTo>
                    <a:pt x="39817" y="57868"/>
                  </a:lnTo>
                  <a:lnTo>
                    <a:pt x="42297" y="59300"/>
                  </a:lnTo>
                  <a:cubicBezTo>
                    <a:pt x="43123" y="59760"/>
                    <a:pt x="44063" y="59987"/>
                    <a:pt x="45116" y="59987"/>
                  </a:cubicBezTo>
                  <a:cubicBezTo>
                    <a:pt x="45119" y="59987"/>
                    <a:pt x="45123" y="59987"/>
                    <a:pt x="45127" y="59987"/>
                  </a:cubicBezTo>
                  <a:cubicBezTo>
                    <a:pt x="46148" y="59987"/>
                    <a:pt x="47174" y="59758"/>
                    <a:pt x="47959" y="59307"/>
                  </a:cubicBezTo>
                  <a:lnTo>
                    <a:pt x="50437" y="57875"/>
                  </a:lnTo>
                  <a:lnTo>
                    <a:pt x="108692" y="24242"/>
                  </a:lnTo>
                  <a:cubicBezTo>
                    <a:pt x="110256" y="23340"/>
                    <a:pt x="110256" y="21870"/>
                    <a:pt x="108699" y="20961"/>
                  </a:cubicBezTo>
                  <a:lnTo>
                    <a:pt x="100952" y="19569"/>
                  </a:lnTo>
                  <a:lnTo>
                    <a:pt x="68228" y="688"/>
                  </a:lnTo>
                  <a:cubicBezTo>
                    <a:pt x="67441" y="230"/>
                    <a:pt x="66406" y="1"/>
                    <a:pt x="65374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2138975" y="2639300"/>
              <a:ext cx="2659875" cy="1038300"/>
            </a:xfrm>
            <a:custGeom>
              <a:rect b="b" l="l" r="r" t="t"/>
              <a:pathLst>
                <a:path extrusionOk="0" h="41532" w="106395">
                  <a:moveTo>
                    <a:pt x="106394" y="0"/>
                  </a:moveTo>
                  <a:lnTo>
                    <a:pt x="43479" y="36438"/>
                  </a:lnTo>
                  <a:lnTo>
                    <a:pt x="0" y="11335"/>
                  </a:lnTo>
                  <a:lnTo>
                    <a:pt x="7" y="16934"/>
                  </a:lnTo>
                  <a:lnTo>
                    <a:pt x="41845" y="41093"/>
                  </a:lnTo>
                  <a:cubicBezTo>
                    <a:pt x="42351" y="41385"/>
                    <a:pt x="42915" y="41532"/>
                    <a:pt x="43479" y="41532"/>
                  </a:cubicBezTo>
                  <a:cubicBezTo>
                    <a:pt x="44044" y="41532"/>
                    <a:pt x="44609" y="41385"/>
                    <a:pt x="45115" y="41093"/>
                  </a:cubicBezTo>
                  <a:lnTo>
                    <a:pt x="105577" y="6182"/>
                  </a:lnTo>
                  <a:cubicBezTo>
                    <a:pt x="106082" y="5890"/>
                    <a:pt x="106394" y="5350"/>
                    <a:pt x="106394" y="4767"/>
                  </a:cubicBezTo>
                  <a:lnTo>
                    <a:pt x="10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3225950" y="2639300"/>
              <a:ext cx="1572900" cy="1038275"/>
            </a:xfrm>
            <a:custGeom>
              <a:rect b="b" l="l" r="r" t="t"/>
              <a:pathLst>
                <a:path extrusionOk="0" h="41531" w="62916">
                  <a:moveTo>
                    <a:pt x="62915" y="0"/>
                  </a:moveTo>
                  <a:lnTo>
                    <a:pt x="0" y="36438"/>
                  </a:lnTo>
                  <a:lnTo>
                    <a:pt x="0" y="41531"/>
                  </a:lnTo>
                  <a:cubicBezTo>
                    <a:pt x="575" y="41531"/>
                    <a:pt x="1138" y="41380"/>
                    <a:pt x="1636" y="41093"/>
                  </a:cubicBezTo>
                  <a:lnTo>
                    <a:pt x="62098" y="6182"/>
                  </a:lnTo>
                  <a:cubicBezTo>
                    <a:pt x="62603" y="5890"/>
                    <a:pt x="62915" y="5350"/>
                    <a:pt x="62915" y="4767"/>
                  </a:cubicBezTo>
                  <a:lnTo>
                    <a:pt x="62915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2122350" y="2935125"/>
              <a:ext cx="33275" cy="155425"/>
            </a:xfrm>
            <a:custGeom>
              <a:rect b="b" l="l" r="r" t="t"/>
              <a:pathLst>
                <a:path extrusionOk="0" h="6217" w="1331">
                  <a:moveTo>
                    <a:pt x="422" y="0"/>
                  </a:moveTo>
                  <a:cubicBezTo>
                    <a:pt x="174" y="0"/>
                    <a:pt x="0" y="254"/>
                    <a:pt x="0" y="670"/>
                  </a:cubicBezTo>
                  <a:lnTo>
                    <a:pt x="5" y="4781"/>
                  </a:lnTo>
                  <a:cubicBezTo>
                    <a:pt x="5" y="5323"/>
                    <a:pt x="303" y="5933"/>
                    <a:pt x="669" y="6145"/>
                  </a:cubicBezTo>
                  <a:cubicBezTo>
                    <a:pt x="753" y="6194"/>
                    <a:pt x="834" y="6217"/>
                    <a:pt x="909" y="6217"/>
                  </a:cubicBezTo>
                  <a:cubicBezTo>
                    <a:pt x="1156" y="6217"/>
                    <a:pt x="1330" y="5963"/>
                    <a:pt x="1330" y="5547"/>
                  </a:cubicBezTo>
                  <a:lnTo>
                    <a:pt x="1330" y="1438"/>
                  </a:lnTo>
                  <a:cubicBezTo>
                    <a:pt x="1330" y="897"/>
                    <a:pt x="1033" y="285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225950" y="2553575"/>
              <a:ext cx="1618475" cy="1012525"/>
            </a:xfrm>
            <a:custGeom>
              <a:rect b="b" l="l" r="r" t="t"/>
              <a:pathLst>
                <a:path extrusionOk="0" h="40501" w="64739">
                  <a:moveTo>
                    <a:pt x="64738" y="1"/>
                  </a:moveTo>
                  <a:cubicBezTo>
                    <a:pt x="64738" y="980"/>
                    <a:pt x="63739" y="1536"/>
                    <a:pt x="63323" y="1777"/>
                  </a:cubicBezTo>
                  <a:lnTo>
                    <a:pt x="37152" y="16886"/>
                  </a:lnTo>
                  <a:lnTo>
                    <a:pt x="5317" y="35271"/>
                  </a:lnTo>
                  <a:cubicBezTo>
                    <a:pt x="5310" y="35271"/>
                    <a:pt x="2839" y="36696"/>
                    <a:pt x="2839" y="36696"/>
                  </a:cubicBezTo>
                  <a:cubicBezTo>
                    <a:pt x="2047" y="37154"/>
                    <a:pt x="1028" y="37376"/>
                    <a:pt x="0" y="37376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2" y="39867"/>
                  </a:cubicBezTo>
                  <a:cubicBezTo>
                    <a:pt x="3028" y="39658"/>
                    <a:pt x="3374" y="39455"/>
                    <a:pt x="3694" y="39272"/>
                  </a:cubicBezTo>
                  <a:lnTo>
                    <a:pt x="4145" y="39010"/>
                  </a:lnTo>
                  <a:cubicBezTo>
                    <a:pt x="4642" y="38729"/>
                    <a:pt x="5014" y="38514"/>
                    <a:pt x="5198" y="38402"/>
                  </a:cubicBezTo>
                  <a:lnTo>
                    <a:pt x="5302" y="38344"/>
                  </a:lnTo>
                  <a:cubicBezTo>
                    <a:pt x="5315" y="38337"/>
                    <a:pt x="39812" y="18414"/>
                    <a:pt x="39812" y="18414"/>
                  </a:cubicBezTo>
                  <a:lnTo>
                    <a:pt x="63321" y="4843"/>
                  </a:lnTo>
                  <a:cubicBezTo>
                    <a:pt x="64103" y="4390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2051050" y="1910200"/>
              <a:ext cx="2803150" cy="1577800"/>
            </a:xfrm>
            <a:custGeom>
              <a:rect b="b" l="l" r="r" t="t"/>
              <a:pathLst>
                <a:path extrusionOk="0" h="63112" w="112126">
                  <a:moveTo>
                    <a:pt x="86" y="37884"/>
                  </a:moveTo>
                  <a:cubicBezTo>
                    <a:pt x="56" y="37898"/>
                    <a:pt x="27" y="37914"/>
                    <a:pt x="0" y="37934"/>
                  </a:cubicBezTo>
                  <a:lnTo>
                    <a:pt x="86" y="37884"/>
                  </a:lnTo>
                  <a:close/>
                  <a:moveTo>
                    <a:pt x="67240" y="1"/>
                  </a:moveTo>
                  <a:cubicBezTo>
                    <a:pt x="66223" y="1"/>
                    <a:pt x="65209" y="223"/>
                    <a:pt x="64434" y="671"/>
                  </a:cubicBezTo>
                  <a:lnTo>
                    <a:pt x="86" y="37884"/>
                  </a:lnTo>
                  <a:lnTo>
                    <a:pt x="86" y="37884"/>
                  </a:lnTo>
                  <a:cubicBezTo>
                    <a:pt x="105" y="37876"/>
                    <a:pt x="124" y="37869"/>
                    <a:pt x="144" y="37862"/>
                  </a:cubicBezTo>
                  <a:cubicBezTo>
                    <a:pt x="179" y="37839"/>
                    <a:pt x="219" y="37824"/>
                    <a:pt x="261" y="37817"/>
                  </a:cubicBezTo>
                  <a:cubicBezTo>
                    <a:pt x="299" y="37797"/>
                    <a:pt x="343" y="37784"/>
                    <a:pt x="386" y="37779"/>
                  </a:cubicBezTo>
                  <a:cubicBezTo>
                    <a:pt x="445" y="37759"/>
                    <a:pt x="507" y="37745"/>
                    <a:pt x="568" y="37739"/>
                  </a:cubicBezTo>
                  <a:cubicBezTo>
                    <a:pt x="633" y="37732"/>
                    <a:pt x="699" y="37725"/>
                    <a:pt x="765" y="37725"/>
                  </a:cubicBezTo>
                  <a:cubicBezTo>
                    <a:pt x="867" y="37725"/>
                    <a:pt x="971" y="37734"/>
                    <a:pt x="1071" y="37752"/>
                  </a:cubicBezTo>
                  <a:cubicBezTo>
                    <a:pt x="1178" y="37767"/>
                    <a:pt x="1283" y="37790"/>
                    <a:pt x="1385" y="37824"/>
                  </a:cubicBezTo>
                  <a:cubicBezTo>
                    <a:pt x="1613" y="37899"/>
                    <a:pt x="1831" y="37994"/>
                    <a:pt x="2039" y="38111"/>
                  </a:cubicBezTo>
                  <a:lnTo>
                    <a:pt x="3693" y="39065"/>
                  </a:lnTo>
                  <a:lnTo>
                    <a:pt x="11520" y="43585"/>
                  </a:lnTo>
                  <a:lnTo>
                    <a:pt x="41680" y="61006"/>
                  </a:lnTo>
                  <a:lnTo>
                    <a:pt x="41688" y="61006"/>
                  </a:lnTo>
                  <a:lnTo>
                    <a:pt x="44159" y="62431"/>
                  </a:lnTo>
                  <a:cubicBezTo>
                    <a:pt x="44964" y="62858"/>
                    <a:pt x="45867" y="63112"/>
                    <a:pt x="46915" y="63112"/>
                  </a:cubicBezTo>
                  <a:cubicBezTo>
                    <a:pt x="46942" y="63112"/>
                    <a:pt x="46969" y="63111"/>
                    <a:pt x="46996" y="63111"/>
                  </a:cubicBezTo>
                  <a:cubicBezTo>
                    <a:pt x="48017" y="63111"/>
                    <a:pt x="49043" y="62889"/>
                    <a:pt x="49828" y="62438"/>
                  </a:cubicBezTo>
                  <a:lnTo>
                    <a:pt x="52306" y="61006"/>
                  </a:lnTo>
                  <a:lnTo>
                    <a:pt x="102821" y="31844"/>
                  </a:lnTo>
                  <a:lnTo>
                    <a:pt x="110561" y="27373"/>
                  </a:lnTo>
                  <a:cubicBezTo>
                    <a:pt x="112125" y="26464"/>
                    <a:pt x="112125" y="24999"/>
                    <a:pt x="110568" y="24090"/>
                  </a:cubicBezTo>
                  <a:lnTo>
                    <a:pt x="70097" y="689"/>
                  </a:lnTo>
                  <a:cubicBezTo>
                    <a:pt x="69309" y="231"/>
                    <a:pt x="68273" y="1"/>
                    <a:pt x="6724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2248775" y="2068050"/>
              <a:ext cx="2352575" cy="1350700"/>
            </a:xfrm>
            <a:custGeom>
              <a:rect b="b" l="l" r="r" t="t"/>
              <a:pathLst>
                <a:path extrusionOk="0" h="54028" w="94103">
                  <a:moveTo>
                    <a:pt x="55033" y="0"/>
                  </a:moveTo>
                  <a:cubicBezTo>
                    <a:pt x="54416" y="0"/>
                    <a:pt x="53798" y="136"/>
                    <a:pt x="53327" y="408"/>
                  </a:cubicBezTo>
                  <a:lnTo>
                    <a:pt x="938" y="30646"/>
                  </a:lnTo>
                  <a:cubicBezTo>
                    <a:pt x="1" y="31189"/>
                    <a:pt x="1" y="32070"/>
                    <a:pt x="936" y="32613"/>
                  </a:cubicBezTo>
                  <a:lnTo>
                    <a:pt x="37164" y="53619"/>
                  </a:lnTo>
                  <a:cubicBezTo>
                    <a:pt x="37633" y="53891"/>
                    <a:pt x="38249" y="54027"/>
                    <a:pt x="38864" y="54027"/>
                  </a:cubicBezTo>
                  <a:cubicBezTo>
                    <a:pt x="39478" y="54027"/>
                    <a:pt x="40091" y="53892"/>
                    <a:pt x="40559" y="53621"/>
                  </a:cubicBezTo>
                  <a:lnTo>
                    <a:pt x="93164" y="23263"/>
                  </a:lnTo>
                  <a:cubicBezTo>
                    <a:pt x="94103" y="22720"/>
                    <a:pt x="94101" y="21843"/>
                    <a:pt x="93161" y="21305"/>
                  </a:cubicBezTo>
                  <a:lnTo>
                    <a:pt x="56726" y="403"/>
                  </a:lnTo>
                  <a:cubicBezTo>
                    <a:pt x="56258" y="134"/>
                    <a:pt x="55646" y="0"/>
                    <a:pt x="5503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2031250" y="2853325"/>
              <a:ext cx="1194725" cy="941250"/>
            </a:xfrm>
            <a:custGeom>
              <a:rect b="b" l="l" r="r" t="t"/>
              <a:pathLst>
                <a:path extrusionOk="0" h="37650" w="47789">
                  <a:moveTo>
                    <a:pt x="1556" y="0"/>
                  </a:moveTo>
                  <a:cubicBezTo>
                    <a:pt x="1491" y="0"/>
                    <a:pt x="1425" y="7"/>
                    <a:pt x="1360" y="14"/>
                  </a:cubicBezTo>
                  <a:cubicBezTo>
                    <a:pt x="1297" y="20"/>
                    <a:pt x="1237" y="34"/>
                    <a:pt x="1177" y="54"/>
                  </a:cubicBezTo>
                  <a:cubicBezTo>
                    <a:pt x="1133" y="59"/>
                    <a:pt x="1091" y="72"/>
                    <a:pt x="1053" y="92"/>
                  </a:cubicBezTo>
                  <a:cubicBezTo>
                    <a:pt x="1011" y="102"/>
                    <a:pt x="971" y="117"/>
                    <a:pt x="934" y="139"/>
                  </a:cubicBezTo>
                  <a:cubicBezTo>
                    <a:pt x="916" y="144"/>
                    <a:pt x="903" y="151"/>
                    <a:pt x="882" y="157"/>
                  </a:cubicBezTo>
                  <a:lnTo>
                    <a:pt x="791" y="211"/>
                  </a:lnTo>
                  <a:lnTo>
                    <a:pt x="784" y="211"/>
                  </a:lnTo>
                  <a:cubicBezTo>
                    <a:pt x="301" y="525"/>
                    <a:pt x="0" y="1145"/>
                    <a:pt x="0" y="2022"/>
                  </a:cubicBezTo>
                  <a:lnTo>
                    <a:pt x="0" y="7688"/>
                  </a:lnTo>
                  <a:cubicBezTo>
                    <a:pt x="0" y="9492"/>
                    <a:pt x="1268" y="11689"/>
                    <a:pt x="2831" y="12591"/>
                  </a:cubicBezTo>
                  <a:lnTo>
                    <a:pt x="42473" y="35484"/>
                  </a:lnTo>
                  <a:cubicBezTo>
                    <a:pt x="42473" y="35484"/>
                    <a:pt x="42492" y="35498"/>
                    <a:pt x="42525" y="35518"/>
                  </a:cubicBezTo>
                  <a:cubicBezTo>
                    <a:pt x="42564" y="35538"/>
                    <a:pt x="42617" y="35563"/>
                    <a:pt x="42682" y="35603"/>
                  </a:cubicBezTo>
                  <a:cubicBezTo>
                    <a:pt x="42734" y="35635"/>
                    <a:pt x="42788" y="35668"/>
                    <a:pt x="42859" y="35707"/>
                  </a:cubicBezTo>
                  <a:cubicBezTo>
                    <a:pt x="42925" y="35747"/>
                    <a:pt x="42996" y="35785"/>
                    <a:pt x="43082" y="35839"/>
                  </a:cubicBezTo>
                  <a:cubicBezTo>
                    <a:pt x="43244" y="35929"/>
                    <a:pt x="43434" y="36041"/>
                    <a:pt x="43643" y="36158"/>
                  </a:cubicBezTo>
                  <a:lnTo>
                    <a:pt x="44094" y="36420"/>
                  </a:lnTo>
                  <a:cubicBezTo>
                    <a:pt x="44415" y="36602"/>
                    <a:pt x="44761" y="36806"/>
                    <a:pt x="45127" y="37015"/>
                  </a:cubicBezTo>
                  <a:cubicBezTo>
                    <a:pt x="45858" y="37436"/>
                    <a:pt x="46806" y="37650"/>
                    <a:pt x="47755" y="37650"/>
                  </a:cubicBezTo>
                  <a:cubicBezTo>
                    <a:pt x="47766" y="37650"/>
                    <a:pt x="47777" y="37650"/>
                    <a:pt x="47788" y="37650"/>
                  </a:cubicBezTo>
                  <a:lnTo>
                    <a:pt x="47788" y="34537"/>
                  </a:lnTo>
                  <a:cubicBezTo>
                    <a:pt x="46762" y="34537"/>
                    <a:pt x="45741" y="34308"/>
                    <a:pt x="44958" y="33857"/>
                  </a:cubicBezTo>
                  <a:lnTo>
                    <a:pt x="42472" y="32425"/>
                  </a:lnTo>
                  <a:lnTo>
                    <a:pt x="42472" y="32418"/>
                  </a:lnTo>
                  <a:lnTo>
                    <a:pt x="3786" y="10073"/>
                  </a:lnTo>
                  <a:cubicBezTo>
                    <a:pt x="3726" y="10035"/>
                    <a:pt x="3661" y="9990"/>
                    <a:pt x="3603" y="9943"/>
                  </a:cubicBezTo>
                  <a:cubicBezTo>
                    <a:pt x="3532" y="9896"/>
                    <a:pt x="3469" y="9841"/>
                    <a:pt x="3412" y="9779"/>
                  </a:cubicBezTo>
                  <a:lnTo>
                    <a:pt x="3302" y="9669"/>
                  </a:lnTo>
                  <a:cubicBezTo>
                    <a:pt x="3250" y="9611"/>
                    <a:pt x="3202" y="9549"/>
                    <a:pt x="3158" y="9485"/>
                  </a:cubicBezTo>
                  <a:cubicBezTo>
                    <a:pt x="3093" y="9405"/>
                    <a:pt x="3036" y="9320"/>
                    <a:pt x="2988" y="9231"/>
                  </a:cubicBezTo>
                  <a:cubicBezTo>
                    <a:pt x="2938" y="9141"/>
                    <a:pt x="2891" y="9051"/>
                    <a:pt x="2851" y="8956"/>
                  </a:cubicBezTo>
                  <a:cubicBezTo>
                    <a:pt x="2807" y="8865"/>
                    <a:pt x="2772" y="8772"/>
                    <a:pt x="2745" y="8675"/>
                  </a:cubicBezTo>
                  <a:cubicBezTo>
                    <a:pt x="2720" y="8593"/>
                    <a:pt x="2702" y="8511"/>
                    <a:pt x="2687" y="8426"/>
                  </a:cubicBezTo>
                  <a:cubicBezTo>
                    <a:pt x="2679" y="8406"/>
                    <a:pt x="2675" y="8383"/>
                    <a:pt x="2680" y="8361"/>
                  </a:cubicBezTo>
                  <a:cubicBezTo>
                    <a:pt x="2667" y="8327"/>
                    <a:pt x="2662" y="8292"/>
                    <a:pt x="2667" y="8257"/>
                  </a:cubicBezTo>
                  <a:cubicBezTo>
                    <a:pt x="2657" y="8209"/>
                    <a:pt x="2654" y="8160"/>
                    <a:pt x="2655" y="8114"/>
                  </a:cubicBezTo>
                  <a:lnTo>
                    <a:pt x="2655" y="4657"/>
                  </a:lnTo>
                  <a:cubicBezTo>
                    <a:pt x="2655" y="4146"/>
                    <a:pt x="2913" y="3849"/>
                    <a:pt x="3285" y="3849"/>
                  </a:cubicBezTo>
                  <a:cubicBezTo>
                    <a:pt x="3436" y="3849"/>
                    <a:pt x="3607" y="3898"/>
                    <a:pt x="3786" y="4002"/>
                  </a:cubicBezTo>
                  <a:lnTo>
                    <a:pt x="9651" y="7390"/>
                  </a:lnTo>
                  <a:lnTo>
                    <a:pt x="42472" y="26347"/>
                  </a:lnTo>
                  <a:cubicBezTo>
                    <a:pt x="42477" y="26347"/>
                    <a:pt x="42482" y="26350"/>
                    <a:pt x="42485" y="26354"/>
                  </a:cubicBezTo>
                  <a:lnTo>
                    <a:pt x="42590" y="26412"/>
                  </a:lnTo>
                  <a:cubicBezTo>
                    <a:pt x="42772" y="26524"/>
                    <a:pt x="43145" y="26739"/>
                    <a:pt x="43643" y="27020"/>
                  </a:cubicBezTo>
                  <a:lnTo>
                    <a:pt x="44094" y="27282"/>
                  </a:lnTo>
                  <a:cubicBezTo>
                    <a:pt x="44413" y="27465"/>
                    <a:pt x="44761" y="27668"/>
                    <a:pt x="45127" y="27877"/>
                  </a:cubicBezTo>
                  <a:cubicBezTo>
                    <a:pt x="45856" y="28295"/>
                    <a:pt x="46799" y="28511"/>
                    <a:pt x="47745" y="28511"/>
                  </a:cubicBezTo>
                  <a:cubicBezTo>
                    <a:pt x="47759" y="28511"/>
                    <a:pt x="47774" y="28511"/>
                    <a:pt x="47788" y="28511"/>
                  </a:cubicBezTo>
                  <a:lnTo>
                    <a:pt x="47788" y="25386"/>
                  </a:lnTo>
                  <a:cubicBezTo>
                    <a:pt x="46761" y="25386"/>
                    <a:pt x="45741" y="25164"/>
                    <a:pt x="44956" y="24713"/>
                  </a:cubicBezTo>
                  <a:lnTo>
                    <a:pt x="44950" y="24706"/>
                  </a:lnTo>
                  <a:lnTo>
                    <a:pt x="42478" y="23281"/>
                  </a:lnTo>
                  <a:lnTo>
                    <a:pt x="42472" y="23281"/>
                  </a:lnTo>
                  <a:lnTo>
                    <a:pt x="12312" y="5860"/>
                  </a:lnTo>
                  <a:lnTo>
                    <a:pt x="4485" y="1342"/>
                  </a:lnTo>
                  <a:lnTo>
                    <a:pt x="2831" y="386"/>
                  </a:lnTo>
                  <a:cubicBezTo>
                    <a:pt x="2622" y="269"/>
                    <a:pt x="2403" y="174"/>
                    <a:pt x="2177" y="99"/>
                  </a:cubicBezTo>
                  <a:cubicBezTo>
                    <a:pt x="2074" y="67"/>
                    <a:pt x="1970" y="42"/>
                    <a:pt x="1863" y="27"/>
                  </a:cubicBezTo>
                  <a:cubicBezTo>
                    <a:pt x="1761" y="9"/>
                    <a:pt x="1659" y="0"/>
                    <a:pt x="15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2266875" y="2420050"/>
              <a:ext cx="266475" cy="306725"/>
            </a:xfrm>
            <a:custGeom>
              <a:rect b="b" l="l" r="r" t="t"/>
              <a:pathLst>
                <a:path extrusionOk="0" h="12269" w="10659">
                  <a:moveTo>
                    <a:pt x="2658" y="0"/>
                  </a:moveTo>
                  <a:lnTo>
                    <a:pt x="0" y="1534"/>
                  </a:lnTo>
                  <a:lnTo>
                    <a:pt x="0" y="12269"/>
                  </a:lnTo>
                  <a:lnTo>
                    <a:pt x="10658" y="7686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225900" y="2469325"/>
              <a:ext cx="1363425" cy="865325"/>
            </a:xfrm>
            <a:custGeom>
              <a:rect b="b" l="l" r="r" t="t"/>
              <a:pathLst>
                <a:path extrusionOk="0" h="34613" w="54537">
                  <a:moveTo>
                    <a:pt x="54537" y="1"/>
                  </a:moveTo>
                  <a:cubicBezTo>
                    <a:pt x="54537" y="946"/>
                    <a:pt x="53564" y="1519"/>
                    <a:pt x="53120" y="1775"/>
                  </a:cubicBezTo>
                  <a:lnTo>
                    <a:pt x="5317" y="29383"/>
                  </a:lnTo>
                  <a:cubicBezTo>
                    <a:pt x="5317" y="29390"/>
                    <a:pt x="2831" y="30822"/>
                    <a:pt x="2831" y="30822"/>
                  </a:cubicBezTo>
                  <a:cubicBezTo>
                    <a:pt x="2047" y="31273"/>
                    <a:pt x="1026" y="31502"/>
                    <a:pt x="1" y="31502"/>
                  </a:cubicBezTo>
                  <a:lnTo>
                    <a:pt x="1" y="34613"/>
                  </a:lnTo>
                  <a:cubicBezTo>
                    <a:pt x="15" y="34613"/>
                    <a:pt x="29" y="34613"/>
                    <a:pt x="44" y="34613"/>
                  </a:cubicBezTo>
                  <a:cubicBezTo>
                    <a:pt x="990" y="34613"/>
                    <a:pt x="1933" y="34397"/>
                    <a:pt x="2660" y="33979"/>
                  </a:cubicBezTo>
                  <a:cubicBezTo>
                    <a:pt x="3028" y="33771"/>
                    <a:pt x="3374" y="33567"/>
                    <a:pt x="3695" y="33385"/>
                  </a:cubicBezTo>
                  <a:lnTo>
                    <a:pt x="4146" y="33122"/>
                  </a:lnTo>
                  <a:cubicBezTo>
                    <a:pt x="4355" y="33005"/>
                    <a:pt x="4543" y="32893"/>
                    <a:pt x="4707" y="32802"/>
                  </a:cubicBezTo>
                  <a:cubicBezTo>
                    <a:pt x="4792" y="32750"/>
                    <a:pt x="4864" y="32711"/>
                    <a:pt x="4929" y="32671"/>
                  </a:cubicBezTo>
                  <a:cubicBezTo>
                    <a:pt x="5001" y="32633"/>
                    <a:pt x="5055" y="32599"/>
                    <a:pt x="5106" y="32566"/>
                  </a:cubicBezTo>
                  <a:cubicBezTo>
                    <a:pt x="5172" y="32528"/>
                    <a:pt x="5223" y="32501"/>
                    <a:pt x="5264" y="32482"/>
                  </a:cubicBezTo>
                  <a:cubicBezTo>
                    <a:pt x="5295" y="32462"/>
                    <a:pt x="5315" y="32449"/>
                    <a:pt x="5315" y="32449"/>
                  </a:cubicBezTo>
                  <a:lnTo>
                    <a:pt x="53122" y="4843"/>
                  </a:lnTo>
                  <a:cubicBezTo>
                    <a:pt x="53904" y="4392"/>
                    <a:pt x="54537" y="3339"/>
                    <a:pt x="54537" y="2492"/>
                  </a:cubicBezTo>
                  <a:lnTo>
                    <a:pt x="54537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2292050" y="1899925"/>
              <a:ext cx="2307025" cy="1356950"/>
            </a:xfrm>
            <a:custGeom>
              <a:rect b="b" l="l" r="r" t="t"/>
              <a:pathLst>
                <a:path extrusionOk="0" h="54278" w="92281">
                  <a:moveTo>
                    <a:pt x="55173" y="1"/>
                  </a:moveTo>
                  <a:cubicBezTo>
                    <a:pt x="54155" y="1"/>
                    <a:pt x="53139" y="223"/>
                    <a:pt x="52363" y="669"/>
                  </a:cubicBezTo>
                  <a:lnTo>
                    <a:pt x="9651" y="25423"/>
                  </a:lnTo>
                  <a:lnTo>
                    <a:pt x="9651" y="28491"/>
                  </a:lnTo>
                  <a:lnTo>
                    <a:pt x="7" y="32482"/>
                  </a:lnTo>
                  <a:lnTo>
                    <a:pt x="1" y="32489"/>
                  </a:lnTo>
                  <a:cubicBezTo>
                    <a:pt x="4" y="32522"/>
                    <a:pt x="11" y="32556"/>
                    <a:pt x="21" y="32588"/>
                  </a:cubicBezTo>
                  <a:cubicBezTo>
                    <a:pt x="16" y="32609"/>
                    <a:pt x="17" y="32633"/>
                    <a:pt x="27" y="32653"/>
                  </a:cubicBezTo>
                  <a:cubicBezTo>
                    <a:pt x="41" y="32736"/>
                    <a:pt x="61" y="32820"/>
                    <a:pt x="86" y="32902"/>
                  </a:cubicBezTo>
                  <a:cubicBezTo>
                    <a:pt x="113" y="32999"/>
                    <a:pt x="148" y="33092"/>
                    <a:pt x="190" y="33182"/>
                  </a:cubicBezTo>
                  <a:cubicBezTo>
                    <a:pt x="231" y="33276"/>
                    <a:pt x="276" y="33368"/>
                    <a:pt x="328" y="33456"/>
                  </a:cubicBezTo>
                  <a:cubicBezTo>
                    <a:pt x="377" y="33547"/>
                    <a:pt x="433" y="33632"/>
                    <a:pt x="497" y="33712"/>
                  </a:cubicBezTo>
                  <a:cubicBezTo>
                    <a:pt x="542" y="33776"/>
                    <a:pt x="590" y="33837"/>
                    <a:pt x="641" y="33896"/>
                  </a:cubicBezTo>
                  <a:lnTo>
                    <a:pt x="753" y="34006"/>
                  </a:lnTo>
                  <a:cubicBezTo>
                    <a:pt x="813" y="34065"/>
                    <a:pt x="876" y="34120"/>
                    <a:pt x="941" y="34170"/>
                  </a:cubicBezTo>
                  <a:cubicBezTo>
                    <a:pt x="1002" y="34215"/>
                    <a:pt x="1067" y="34262"/>
                    <a:pt x="1125" y="34300"/>
                  </a:cubicBezTo>
                  <a:lnTo>
                    <a:pt x="32040" y="52159"/>
                  </a:lnTo>
                  <a:lnTo>
                    <a:pt x="32046" y="52159"/>
                  </a:lnTo>
                  <a:lnTo>
                    <a:pt x="34524" y="53591"/>
                  </a:lnTo>
                  <a:cubicBezTo>
                    <a:pt x="35351" y="54052"/>
                    <a:pt x="36297" y="54278"/>
                    <a:pt x="37355" y="54278"/>
                  </a:cubicBezTo>
                  <a:cubicBezTo>
                    <a:pt x="38374" y="54278"/>
                    <a:pt x="39401" y="54047"/>
                    <a:pt x="40185" y="53598"/>
                  </a:cubicBezTo>
                  <a:lnTo>
                    <a:pt x="42663" y="52166"/>
                  </a:lnTo>
                  <a:lnTo>
                    <a:pt x="90718" y="24419"/>
                  </a:lnTo>
                  <a:cubicBezTo>
                    <a:pt x="92280" y="23517"/>
                    <a:pt x="92280" y="22045"/>
                    <a:pt x="90725" y="21136"/>
                  </a:cubicBezTo>
                  <a:lnTo>
                    <a:pt x="84312" y="17377"/>
                  </a:lnTo>
                  <a:lnTo>
                    <a:pt x="58026" y="687"/>
                  </a:lnTo>
                  <a:cubicBezTo>
                    <a:pt x="57239" y="230"/>
                    <a:pt x="56205" y="1"/>
                    <a:pt x="55173" y="1"/>
                  </a:cubicBezTo>
                  <a:close/>
                </a:path>
              </a:pathLst>
            </a:custGeom>
            <a:solidFill>
              <a:srgbClr val="AF2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333250" y="2209975"/>
              <a:ext cx="2210475" cy="1007725"/>
            </a:xfrm>
            <a:custGeom>
              <a:rect b="b" l="l" r="r" t="t"/>
              <a:pathLst>
                <a:path extrusionOk="0" h="40309" w="88419">
                  <a:moveTo>
                    <a:pt x="88418" y="1"/>
                  </a:moveTo>
                  <a:lnTo>
                    <a:pt x="35705" y="30554"/>
                  </a:lnTo>
                  <a:lnTo>
                    <a:pt x="0" y="9937"/>
                  </a:lnTo>
                  <a:lnTo>
                    <a:pt x="8" y="20197"/>
                  </a:lnTo>
                  <a:lnTo>
                    <a:pt x="34071" y="39871"/>
                  </a:lnTo>
                  <a:cubicBezTo>
                    <a:pt x="34577" y="40162"/>
                    <a:pt x="35142" y="40308"/>
                    <a:pt x="35706" y="40308"/>
                  </a:cubicBezTo>
                  <a:cubicBezTo>
                    <a:pt x="36271" y="40308"/>
                    <a:pt x="36835" y="40162"/>
                    <a:pt x="37341" y="39871"/>
                  </a:cubicBezTo>
                  <a:lnTo>
                    <a:pt x="87601" y="10846"/>
                  </a:lnTo>
                  <a:cubicBezTo>
                    <a:pt x="88107" y="10554"/>
                    <a:pt x="88418" y="10014"/>
                    <a:pt x="88418" y="9431"/>
                  </a:cubicBezTo>
                  <a:lnTo>
                    <a:pt x="8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225900" y="2209975"/>
              <a:ext cx="1317850" cy="1007725"/>
            </a:xfrm>
            <a:custGeom>
              <a:rect b="b" l="l" r="r" t="t"/>
              <a:pathLst>
                <a:path extrusionOk="0" h="40309" w="52714">
                  <a:moveTo>
                    <a:pt x="52714" y="1"/>
                  </a:moveTo>
                  <a:lnTo>
                    <a:pt x="1" y="30554"/>
                  </a:lnTo>
                  <a:lnTo>
                    <a:pt x="1" y="40309"/>
                  </a:lnTo>
                  <a:cubicBezTo>
                    <a:pt x="574" y="40309"/>
                    <a:pt x="1138" y="40158"/>
                    <a:pt x="1635" y="39871"/>
                  </a:cubicBezTo>
                  <a:lnTo>
                    <a:pt x="51895" y="10846"/>
                  </a:lnTo>
                  <a:cubicBezTo>
                    <a:pt x="52401" y="10554"/>
                    <a:pt x="52714" y="10014"/>
                    <a:pt x="52714" y="9431"/>
                  </a:cubicBezTo>
                  <a:lnTo>
                    <a:pt x="52714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316625" y="2470850"/>
              <a:ext cx="33275" cy="271975"/>
            </a:xfrm>
            <a:custGeom>
              <a:rect b="b" l="l" r="r" t="t"/>
              <a:pathLst>
                <a:path extrusionOk="0" h="10879" w="1331">
                  <a:moveTo>
                    <a:pt x="422" y="0"/>
                  </a:moveTo>
                  <a:cubicBezTo>
                    <a:pt x="175" y="0"/>
                    <a:pt x="0" y="254"/>
                    <a:pt x="0" y="670"/>
                  </a:cubicBezTo>
                  <a:lnTo>
                    <a:pt x="5" y="9443"/>
                  </a:lnTo>
                  <a:cubicBezTo>
                    <a:pt x="5" y="9984"/>
                    <a:pt x="303" y="10596"/>
                    <a:pt x="668" y="10807"/>
                  </a:cubicBezTo>
                  <a:cubicBezTo>
                    <a:pt x="753" y="10855"/>
                    <a:pt x="834" y="10878"/>
                    <a:pt x="909" y="10878"/>
                  </a:cubicBezTo>
                  <a:cubicBezTo>
                    <a:pt x="1156" y="10878"/>
                    <a:pt x="1330" y="10624"/>
                    <a:pt x="1330" y="10208"/>
                  </a:cubicBezTo>
                  <a:lnTo>
                    <a:pt x="1330" y="1438"/>
                  </a:lnTo>
                  <a:cubicBezTo>
                    <a:pt x="1330" y="897"/>
                    <a:pt x="1033" y="286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225900" y="2124275"/>
              <a:ext cx="1363425" cy="865400"/>
            </a:xfrm>
            <a:custGeom>
              <a:rect b="b" l="l" r="r" t="t"/>
              <a:pathLst>
                <a:path extrusionOk="0" h="34616" w="54537">
                  <a:moveTo>
                    <a:pt x="54537" y="0"/>
                  </a:moveTo>
                  <a:cubicBezTo>
                    <a:pt x="54537" y="979"/>
                    <a:pt x="53538" y="1538"/>
                    <a:pt x="53122" y="1776"/>
                  </a:cubicBezTo>
                  <a:lnTo>
                    <a:pt x="34504" y="12533"/>
                  </a:lnTo>
                  <a:lnTo>
                    <a:pt x="5317" y="29384"/>
                  </a:lnTo>
                  <a:cubicBezTo>
                    <a:pt x="5310" y="29384"/>
                    <a:pt x="2839" y="30810"/>
                    <a:pt x="2839" y="30810"/>
                  </a:cubicBezTo>
                  <a:cubicBezTo>
                    <a:pt x="2047" y="31267"/>
                    <a:pt x="1028" y="31490"/>
                    <a:pt x="1" y="31490"/>
                  </a:cubicBezTo>
                  <a:lnTo>
                    <a:pt x="1" y="34616"/>
                  </a:lnTo>
                  <a:cubicBezTo>
                    <a:pt x="15" y="34616"/>
                    <a:pt x="29" y="34616"/>
                    <a:pt x="44" y="34616"/>
                  </a:cubicBezTo>
                  <a:cubicBezTo>
                    <a:pt x="990" y="34616"/>
                    <a:pt x="1933" y="34400"/>
                    <a:pt x="2662" y="33981"/>
                  </a:cubicBezTo>
                  <a:cubicBezTo>
                    <a:pt x="3028" y="33772"/>
                    <a:pt x="3374" y="33570"/>
                    <a:pt x="3695" y="33386"/>
                  </a:cubicBezTo>
                  <a:lnTo>
                    <a:pt x="4146" y="33124"/>
                  </a:lnTo>
                  <a:cubicBezTo>
                    <a:pt x="4642" y="32843"/>
                    <a:pt x="5015" y="32627"/>
                    <a:pt x="5198" y="32517"/>
                  </a:cubicBezTo>
                  <a:lnTo>
                    <a:pt x="5302" y="32457"/>
                  </a:lnTo>
                  <a:cubicBezTo>
                    <a:pt x="5315" y="32450"/>
                    <a:pt x="37164" y="14063"/>
                    <a:pt x="37164" y="14063"/>
                  </a:cubicBezTo>
                  <a:lnTo>
                    <a:pt x="53120" y="4842"/>
                  </a:lnTo>
                  <a:cubicBezTo>
                    <a:pt x="53902" y="4391"/>
                    <a:pt x="54537" y="3339"/>
                    <a:pt x="54537" y="2492"/>
                  </a:cubicBezTo>
                  <a:lnTo>
                    <a:pt x="54537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245325" y="1593075"/>
              <a:ext cx="2353750" cy="1318475"/>
            </a:xfrm>
            <a:custGeom>
              <a:rect b="b" l="l" r="r" t="t"/>
              <a:pathLst>
                <a:path extrusionOk="0" h="52739" w="94150">
                  <a:moveTo>
                    <a:pt x="86" y="31999"/>
                  </a:moveTo>
                  <a:cubicBezTo>
                    <a:pt x="56" y="32012"/>
                    <a:pt x="27" y="32029"/>
                    <a:pt x="0" y="32048"/>
                  </a:cubicBezTo>
                  <a:lnTo>
                    <a:pt x="86" y="31999"/>
                  </a:lnTo>
                  <a:close/>
                  <a:moveTo>
                    <a:pt x="57035" y="0"/>
                  </a:moveTo>
                  <a:cubicBezTo>
                    <a:pt x="56019" y="0"/>
                    <a:pt x="55006" y="222"/>
                    <a:pt x="54232" y="669"/>
                  </a:cubicBezTo>
                  <a:lnTo>
                    <a:pt x="86" y="31999"/>
                  </a:lnTo>
                  <a:lnTo>
                    <a:pt x="86" y="31999"/>
                  </a:lnTo>
                  <a:cubicBezTo>
                    <a:pt x="105" y="31990"/>
                    <a:pt x="124" y="31983"/>
                    <a:pt x="144" y="31977"/>
                  </a:cubicBezTo>
                  <a:cubicBezTo>
                    <a:pt x="179" y="31953"/>
                    <a:pt x="219" y="31938"/>
                    <a:pt x="261" y="31931"/>
                  </a:cubicBezTo>
                  <a:cubicBezTo>
                    <a:pt x="301" y="31911"/>
                    <a:pt x="343" y="31898"/>
                    <a:pt x="386" y="31891"/>
                  </a:cubicBezTo>
                  <a:cubicBezTo>
                    <a:pt x="446" y="31871"/>
                    <a:pt x="506" y="31858"/>
                    <a:pt x="570" y="31853"/>
                  </a:cubicBezTo>
                  <a:cubicBezTo>
                    <a:pt x="635" y="31845"/>
                    <a:pt x="700" y="31841"/>
                    <a:pt x="765" y="31839"/>
                  </a:cubicBezTo>
                  <a:cubicBezTo>
                    <a:pt x="773" y="31839"/>
                    <a:pt x="780" y="31839"/>
                    <a:pt x="788" y="31839"/>
                  </a:cubicBezTo>
                  <a:cubicBezTo>
                    <a:pt x="884" y="31839"/>
                    <a:pt x="978" y="31849"/>
                    <a:pt x="1073" y="31865"/>
                  </a:cubicBezTo>
                  <a:cubicBezTo>
                    <a:pt x="1180" y="31881"/>
                    <a:pt x="1283" y="31905"/>
                    <a:pt x="1387" y="31938"/>
                  </a:cubicBezTo>
                  <a:cubicBezTo>
                    <a:pt x="1612" y="32012"/>
                    <a:pt x="1831" y="32108"/>
                    <a:pt x="2040" y="32225"/>
                  </a:cubicBezTo>
                  <a:lnTo>
                    <a:pt x="3694" y="33179"/>
                  </a:lnTo>
                  <a:lnTo>
                    <a:pt x="11520" y="37697"/>
                  </a:lnTo>
                  <a:lnTo>
                    <a:pt x="33907" y="50632"/>
                  </a:lnTo>
                  <a:lnTo>
                    <a:pt x="33914" y="50632"/>
                  </a:lnTo>
                  <a:lnTo>
                    <a:pt x="36385" y="52058"/>
                  </a:lnTo>
                  <a:cubicBezTo>
                    <a:pt x="37190" y="52484"/>
                    <a:pt x="38094" y="52738"/>
                    <a:pt x="39143" y="52738"/>
                  </a:cubicBezTo>
                  <a:cubicBezTo>
                    <a:pt x="39170" y="52738"/>
                    <a:pt x="39197" y="52738"/>
                    <a:pt x="39224" y="52738"/>
                  </a:cubicBezTo>
                  <a:cubicBezTo>
                    <a:pt x="40243" y="52738"/>
                    <a:pt x="41270" y="52515"/>
                    <a:pt x="42054" y="52064"/>
                  </a:cubicBezTo>
                  <a:lnTo>
                    <a:pt x="44532" y="50632"/>
                  </a:lnTo>
                  <a:lnTo>
                    <a:pt x="84844" y="27358"/>
                  </a:lnTo>
                  <a:lnTo>
                    <a:pt x="92587" y="22886"/>
                  </a:lnTo>
                  <a:cubicBezTo>
                    <a:pt x="94149" y="21977"/>
                    <a:pt x="94149" y="20513"/>
                    <a:pt x="92594" y="19603"/>
                  </a:cubicBezTo>
                  <a:lnTo>
                    <a:pt x="59895" y="689"/>
                  </a:lnTo>
                  <a:cubicBezTo>
                    <a:pt x="59106" y="231"/>
                    <a:pt x="58069" y="0"/>
                    <a:pt x="57035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555550" y="1877325"/>
              <a:ext cx="1579150" cy="849375"/>
            </a:xfrm>
            <a:custGeom>
              <a:rect b="b" l="l" r="r" t="t"/>
              <a:pathLst>
                <a:path extrusionOk="0" h="33975" w="63166">
                  <a:moveTo>
                    <a:pt x="31368" y="1"/>
                  </a:moveTo>
                  <a:cubicBezTo>
                    <a:pt x="28100" y="1"/>
                    <a:pt x="24831" y="313"/>
                    <a:pt x="21709" y="938"/>
                  </a:cubicBezTo>
                  <a:lnTo>
                    <a:pt x="3547" y="11446"/>
                  </a:lnTo>
                  <a:cubicBezTo>
                    <a:pt x="0" y="17395"/>
                    <a:pt x="2336" y="24254"/>
                    <a:pt x="10559" y="29002"/>
                  </a:cubicBezTo>
                  <a:cubicBezTo>
                    <a:pt x="16303" y="32318"/>
                    <a:pt x="23828" y="33975"/>
                    <a:pt x="31354" y="33975"/>
                  </a:cubicBezTo>
                  <a:cubicBezTo>
                    <a:pt x="35770" y="33975"/>
                    <a:pt x="40187" y="33404"/>
                    <a:pt x="44244" y="32264"/>
                  </a:cubicBezTo>
                  <a:lnTo>
                    <a:pt x="57824" y="24423"/>
                  </a:lnTo>
                  <a:cubicBezTo>
                    <a:pt x="63166" y="18089"/>
                    <a:pt x="61288" y="10238"/>
                    <a:pt x="52174" y="4976"/>
                  </a:cubicBezTo>
                  <a:cubicBezTo>
                    <a:pt x="46429" y="1659"/>
                    <a:pt x="38899" y="1"/>
                    <a:pt x="3136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2225525" y="2389050"/>
              <a:ext cx="1000450" cy="945600"/>
            </a:xfrm>
            <a:custGeom>
              <a:rect b="b" l="l" r="r" t="t"/>
              <a:pathLst>
                <a:path extrusionOk="0" h="37824" w="40018">
                  <a:moveTo>
                    <a:pt x="1580" y="0"/>
                  </a:moveTo>
                  <a:cubicBezTo>
                    <a:pt x="1572" y="0"/>
                    <a:pt x="1565" y="0"/>
                    <a:pt x="1557" y="0"/>
                  </a:cubicBezTo>
                  <a:cubicBezTo>
                    <a:pt x="1490" y="0"/>
                    <a:pt x="1425" y="6"/>
                    <a:pt x="1360" y="14"/>
                  </a:cubicBezTo>
                  <a:cubicBezTo>
                    <a:pt x="1298" y="19"/>
                    <a:pt x="1237" y="32"/>
                    <a:pt x="1178" y="52"/>
                  </a:cubicBezTo>
                  <a:cubicBezTo>
                    <a:pt x="1133" y="59"/>
                    <a:pt x="1091" y="72"/>
                    <a:pt x="1053" y="91"/>
                  </a:cubicBezTo>
                  <a:cubicBezTo>
                    <a:pt x="1011" y="101"/>
                    <a:pt x="971" y="117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5"/>
                    <a:pt x="0" y="2020"/>
                  </a:cubicBezTo>
                  <a:lnTo>
                    <a:pt x="0" y="12349"/>
                  </a:lnTo>
                  <a:cubicBezTo>
                    <a:pt x="0" y="14154"/>
                    <a:pt x="1268" y="16351"/>
                    <a:pt x="2830" y="17253"/>
                  </a:cubicBezTo>
                  <a:lnTo>
                    <a:pt x="34701" y="35660"/>
                  </a:lnTo>
                  <a:cubicBezTo>
                    <a:pt x="34701" y="35660"/>
                    <a:pt x="34719" y="35673"/>
                    <a:pt x="34753" y="35693"/>
                  </a:cubicBezTo>
                  <a:cubicBezTo>
                    <a:pt x="34791" y="35714"/>
                    <a:pt x="34844" y="35739"/>
                    <a:pt x="34910" y="35779"/>
                  </a:cubicBezTo>
                  <a:cubicBezTo>
                    <a:pt x="34961" y="35810"/>
                    <a:pt x="35015" y="35844"/>
                    <a:pt x="35087" y="35882"/>
                  </a:cubicBezTo>
                  <a:cubicBezTo>
                    <a:pt x="35152" y="35922"/>
                    <a:pt x="35224" y="35961"/>
                    <a:pt x="35309" y="36014"/>
                  </a:cubicBezTo>
                  <a:cubicBezTo>
                    <a:pt x="35471" y="36104"/>
                    <a:pt x="35661" y="36216"/>
                    <a:pt x="35870" y="36335"/>
                  </a:cubicBezTo>
                  <a:lnTo>
                    <a:pt x="36321" y="36596"/>
                  </a:lnTo>
                  <a:cubicBezTo>
                    <a:pt x="36642" y="36778"/>
                    <a:pt x="36988" y="36982"/>
                    <a:pt x="37354" y="37190"/>
                  </a:cubicBezTo>
                  <a:cubicBezTo>
                    <a:pt x="38083" y="37608"/>
                    <a:pt x="39026" y="37824"/>
                    <a:pt x="39972" y="37824"/>
                  </a:cubicBezTo>
                  <a:cubicBezTo>
                    <a:pt x="39987" y="37824"/>
                    <a:pt x="40001" y="37824"/>
                    <a:pt x="40016" y="37824"/>
                  </a:cubicBezTo>
                  <a:lnTo>
                    <a:pt x="40016" y="34713"/>
                  </a:lnTo>
                  <a:cubicBezTo>
                    <a:pt x="38990" y="34713"/>
                    <a:pt x="37969" y="34484"/>
                    <a:pt x="37185" y="34033"/>
                  </a:cubicBezTo>
                  <a:lnTo>
                    <a:pt x="34699" y="32601"/>
                  </a:lnTo>
                  <a:lnTo>
                    <a:pt x="34699" y="32594"/>
                  </a:lnTo>
                  <a:lnTo>
                    <a:pt x="3786" y="14735"/>
                  </a:lnTo>
                  <a:cubicBezTo>
                    <a:pt x="3726" y="14697"/>
                    <a:pt x="3661" y="14650"/>
                    <a:pt x="3602" y="14605"/>
                  </a:cubicBezTo>
                  <a:cubicBezTo>
                    <a:pt x="3534" y="14558"/>
                    <a:pt x="3470" y="14503"/>
                    <a:pt x="3414" y="14441"/>
                  </a:cubicBezTo>
                  <a:lnTo>
                    <a:pt x="3302" y="14331"/>
                  </a:lnTo>
                  <a:cubicBezTo>
                    <a:pt x="3250" y="14272"/>
                    <a:pt x="3201" y="14211"/>
                    <a:pt x="3158" y="14147"/>
                  </a:cubicBezTo>
                  <a:cubicBezTo>
                    <a:pt x="3094" y="14067"/>
                    <a:pt x="3038" y="13982"/>
                    <a:pt x="2988" y="13891"/>
                  </a:cubicBezTo>
                  <a:cubicBezTo>
                    <a:pt x="2937" y="13803"/>
                    <a:pt x="2891" y="13711"/>
                    <a:pt x="2851" y="13617"/>
                  </a:cubicBezTo>
                  <a:cubicBezTo>
                    <a:pt x="2807" y="13527"/>
                    <a:pt x="2772" y="13434"/>
                    <a:pt x="2745" y="13337"/>
                  </a:cubicBezTo>
                  <a:cubicBezTo>
                    <a:pt x="2722" y="13255"/>
                    <a:pt x="2702" y="13171"/>
                    <a:pt x="2687" y="13088"/>
                  </a:cubicBezTo>
                  <a:cubicBezTo>
                    <a:pt x="2678" y="13068"/>
                    <a:pt x="2677" y="13044"/>
                    <a:pt x="2680" y="13023"/>
                  </a:cubicBezTo>
                  <a:cubicBezTo>
                    <a:pt x="2667" y="12989"/>
                    <a:pt x="2663" y="12954"/>
                    <a:pt x="2667" y="12917"/>
                  </a:cubicBezTo>
                  <a:cubicBezTo>
                    <a:pt x="2657" y="12871"/>
                    <a:pt x="2653" y="12822"/>
                    <a:pt x="2655" y="12774"/>
                  </a:cubicBezTo>
                  <a:lnTo>
                    <a:pt x="2655" y="4655"/>
                  </a:lnTo>
                  <a:cubicBezTo>
                    <a:pt x="2655" y="4145"/>
                    <a:pt x="2912" y="3849"/>
                    <a:pt x="3284" y="3849"/>
                  </a:cubicBezTo>
                  <a:cubicBezTo>
                    <a:pt x="3436" y="3849"/>
                    <a:pt x="3606" y="3898"/>
                    <a:pt x="3786" y="4002"/>
                  </a:cubicBezTo>
                  <a:lnTo>
                    <a:pt x="9651" y="7389"/>
                  </a:lnTo>
                  <a:lnTo>
                    <a:pt x="34701" y="21859"/>
                  </a:lnTo>
                  <a:cubicBezTo>
                    <a:pt x="34706" y="21861"/>
                    <a:pt x="34711" y="21863"/>
                    <a:pt x="34714" y="21866"/>
                  </a:cubicBezTo>
                  <a:lnTo>
                    <a:pt x="34819" y="21926"/>
                  </a:lnTo>
                  <a:cubicBezTo>
                    <a:pt x="35001" y="22036"/>
                    <a:pt x="35374" y="22252"/>
                    <a:pt x="35872" y="22533"/>
                  </a:cubicBezTo>
                  <a:lnTo>
                    <a:pt x="36323" y="22795"/>
                  </a:lnTo>
                  <a:cubicBezTo>
                    <a:pt x="36642" y="22979"/>
                    <a:pt x="36990" y="23181"/>
                    <a:pt x="37356" y="23390"/>
                  </a:cubicBezTo>
                  <a:cubicBezTo>
                    <a:pt x="38085" y="23809"/>
                    <a:pt x="39028" y="24025"/>
                    <a:pt x="39974" y="24025"/>
                  </a:cubicBezTo>
                  <a:cubicBezTo>
                    <a:pt x="39988" y="24025"/>
                    <a:pt x="40003" y="24025"/>
                    <a:pt x="40017" y="24025"/>
                  </a:cubicBezTo>
                  <a:lnTo>
                    <a:pt x="40017" y="20899"/>
                  </a:lnTo>
                  <a:cubicBezTo>
                    <a:pt x="38990" y="20899"/>
                    <a:pt x="37970" y="20676"/>
                    <a:pt x="37185" y="20225"/>
                  </a:cubicBezTo>
                  <a:lnTo>
                    <a:pt x="37179" y="20219"/>
                  </a:lnTo>
                  <a:lnTo>
                    <a:pt x="34707" y="18793"/>
                  </a:lnTo>
                  <a:lnTo>
                    <a:pt x="34701" y="18793"/>
                  </a:lnTo>
                  <a:lnTo>
                    <a:pt x="12312" y="5858"/>
                  </a:lnTo>
                  <a:lnTo>
                    <a:pt x="4485" y="1340"/>
                  </a:lnTo>
                  <a:lnTo>
                    <a:pt x="2830" y="386"/>
                  </a:lnTo>
                  <a:cubicBezTo>
                    <a:pt x="2623" y="269"/>
                    <a:pt x="2404" y="173"/>
                    <a:pt x="2177" y="97"/>
                  </a:cubicBezTo>
                  <a:cubicBezTo>
                    <a:pt x="2075" y="66"/>
                    <a:pt x="1970" y="42"/>
                    <a:pt x="1865" y="26"/>
                  </a:cubicBezTo>
                  <a:cubicBezTo>
                    <a:pt x="1770" y="10"/>
                    <a:pt x="1674" y="0"/>
                    <a:pt x="1580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2728800" y="1459525"/>
              <a:ext cx="1222925" cy="1179425"/>
            </a:xfrm>
            <a:custGeom>
              <a:rect b="b" l="l" r="r" t="t"/>
              <a:pathLst>
                <a:path extrusionOk="0" h="47177" w="48917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2728800" y="1459525"/>
              <a:ext cx="1222925" cy="1179425"/>
            </a:xfrm>
            <a:custGeom>
              <a:rect b="b" l="l" r="r" t="t"/>
              <a:pathLst>
                <a:path extrusionOk="0" h="47177" w="48917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2333525" y="1230575"/>
              <a:ext cx="2013450" cy="1162475"/>
            </a:xfrm>
            <a:custGeom>
              <a:rect b="b" l="l" r="r" t="t"/>
              <a:pathLst>
                <a:path extrusionOk="0" h="46499" w="80538">
                  <a:moveTo>
                    <a:pt x="40270" y="0"/>
                  </a:moveTo>
                  <a:lnTo>
                    <a:pt x="1" y="23249"/>
                  </a:lnTo>
                  <a:lnTo>
                    <a:pt x="40270" y="46498"/>
                  </a:lnTo>
                  <a:lnTo>
                    <a:pt x="80538" y="23249"/>
                  </a:lnTo>
                  <a:lnTo>
                    <a:pt x="40270" y="0"/>
                  </a:ln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3319350" y="1816950"/>
              <a:ext cx="524725" cy="305725"/>
            </a:xfrm>
            <a:custGeom>
              <a:rect b="b" l="l" r="r" t="t"/>
              <a:pathLst>
                <a:path extrusionOk="0" h="12229" w="20989">
                  <a:moveTo>
                    <a:pt x="809" y="1"/>
                  </a:moveTo>
                  <a:cubicBezTo>
                    <a:pt x="563" y="1"/>
                    <a:pt x="323" y="129"/>
                    <a:pt x="192" y="359"/>
                  </a:cubicBezTo>
                  <a:cubicBezTo>
                    <a:pt x="0" y="696"/>
                    <a:pt x="115" y="1128"/>
                    <a:pt x="453" y="1321"/>
                  </a:cubicBezTo>
                  <a:lnTo>
                    <a:pt x="19568" y="12228"/>
                  </a:lnTo>
                  <a:lnTo>
                    <a:pt x="20989" y="11408"/>
                  </a:lnTo>
                  <a:lnTo>
                    <a:pt x="1155" y="92"/>
                  </a:lnTo>
                  <a:cubicBezTo>
                    <a:pt x="1045" y="30"/>
                    <a:pt x="926" y="1"/>
                    <a:pt x="809" y="1"/>
                  </a:cubicBez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2333525" y="1811800"/>
              <a:ext cx="1006775" cy="622750"/>
            </a:xfrm>
            <a:custGeom>
              <a:rect b="b" l="l" r="r" t="t"/>
              <a:pathLst>
                <a:path extrusionOk="0" h="24910" w="40271">
                  <a:moveTo>
                    <a:pt x="1" y="0"/>
                  </a:moveTo>
                  <a:lnTo>
                    <a:pt x="1" y="1661"/>
                  </a:lnTo>
                  <a:lnTo>
                    <a:pt x="40270" y="24910"/>
                  </a:lnTo>
                  <a:lnTo>
                    <a:pt x="40270" y="23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3340275" y="1811800"/>
              <a:ext cx="1006700" cy="622750"/>
            </a:xfrm>
            <a:custGeom>
              <a:rect b="b" l="l" r="r" t="t"/>
              <a:pathLst>
                <a:path extrusionOk="0" h="24910" w="40268">
                  <a:moveTo>
                    <a:pt x="40268" y="0"/>
                  </a:moveTo>
                  <a:lnTo>
                    <a:pt x="0" y="23249"/>
                  </a:lnTo>
                  <a:lnTo>
                    <a:pt x="0" y="24910"/>
                  </a:lnTo>
                  <a:lnTo>
                    <a:pt x="40268" y="1661"/>
                  </a:lnTo>
                  <a:lnTo>
                    <a:pt x="40268" y="0"/>
                  </a:ln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2729000" y="2081625"/>
              <a:ext cx="1220875" cy="415225"/>
            </a:xfrm>
            <a:custGeom>
              <a:rect b="b" l="l" r="r" t="t"/>
              <a:pathLst>
                <a:path extrusionOk="0" h="16609" w="48835">
                  <a:moveTo>
                    <a:pt x="1" y="1"/>
                  </a:moveTo>
                  <a:lnTo>
                    <a:pt x="24451" y="16608"/>
                  </a:lnTo>
                  <a:lnTo>
                    <a:pt x="48835" y="39"/>
                  </a:lnTo>
                  <a:lnTo>
                    <a:pt x="24451" y="14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807625" y="2618700"/>
              <a:ext cx="143850" cy="334800"/>
            </a:xfrm>
            <a:custGeom>
              <a:rect b="b" l="l" r="r" t="t"/>
              <a:pathLst>
                <a:path extrusionOk="0" h="13392" w="5754">
                  <a:moveTo>
                    <a:pt x="1812" y="0"/>
                  </a:moveTo>
                  <a:lnTo>
                    <a:pt x="1" y="11731"/>
                  </a:lnTo>
                  <a:cubicBezTo>
                    <a:pt x="1" y="12838"/>
                    <a:pt x="1439" y="13391"/>
                    <a:pt x="2877" y="13391"/>
                  </a:cubicBezTo>
                  <a:cubicBezTo>
                    <a:pt x="4315" y="13391"/>
                    <a:pt x="5753" y="12838"/>
                    <a:pt x="5753" y="11731"/>
                  </a:cubicBezTo>
                  <a:lnTo>
                    <a:pt x="4026" y="0"/>
                  </a:lnTo>
                  <a:cubicBezTo>
                    <a:pt x="3788" y="177"/>
                    <a:pt x="3358" y="271"/>
                    <a:pt x="2922" y="271"/>
                  </a:cubicBezTo>
                  <a:cubicBezTo>
                    <a:pt x="2502" y="271"/>
                    <a:pt x="2077" y="184"/>
                    <a:pt x="181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3910725" y="2786075"/>
              <a:ext cx="17850" cy="161000"/>
            </a:xfrm>
            <a:custGeom>
              <a:rect b="b" l="l" r="r" t="t"/>
              <a:pathLst>
                <a:path extrusionOk="0" h="6440" w="714">
                  <a:moveTo>
                    <a:pt x="0" y="0"/>
                  </a:moveTo>
                  <a:lnTo>
                    <a:pt x="361" y="6439"/>
                  </a:lnTo>
                  <a:cubicBezTo>
                    <a:pt x="481" y="6398"/>
                    <a:pt x="598" y="6348"/>
                    <a:pt x="714" y="62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833525" y="2686775"/>
              <a:ext cx="28250" cy="261425"/>
            </a:xfrm>
            <a:custGeom>
              <a:rect b="b" l="l" r="r" t="t"/>
              <a:pathLst>
                <a:path extrusionOk="0" h="10457" w="1130">
                  <a:moveTo>
                    <a:pt x="1130" y="1"/>
                  </a:moveTo>
                  <a:lnTo>
                    <a:pt x="0" y="10316"/>
                  </a:lnTo>
                  <a:cubicBezTo>
                    <a:pt x="121" y="10370"/>
                    <a:pt x="243" y="10417"/>
                    <a:pt x="368" y="10457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875050" y="2745850"/>
              <a:ext cx="9050" cy="207625"/>
            </a:xfrm>
            <a:custGeom>
              <a:rect b="b" l="l" r="r" t="t"/>
              <a:pathLst>
                <a:path extrusionOk="0" h="8305" w="362">
                  <a:moveTo>
                    <a:pt x="177" y="0"/>
                  </a:moveTo>
                  <a:lnTo>
                    <a:pt x="0" y="8301"/>
                  </a:lnTo>
                  <a:cubicBezTo>
                    <a:pt x="60" y="8303"/>
                    <a:pt x="121" y="8305"/>
                    <a:pt x="181" y="8305"/>
                  </a:cubicBezTo>
                  <a:cubicBezTo>
                    <a:pt x="241" y="8305"/>
                    <a:pt x="301" y="8303"/>
                    <a:pt x="361" y="8301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3841675" y="2600825"/>
              <a:ext cx="78075" cy="42375"/>
            </a:xfrm>
            <a:custGeom>
              <a:rect b="b" l="l" r="r" t="t"/>
              <a:pathLst>
                <a:path extrusionOk="0" h="1695" w="3123">
                  <a:moveTo>
                    <a:pt x="2318" y="1"/>
                  </a:moveTo>
                  <a:cubicBezTo>
                    <a:pt x="2168" y="1"/>
                    <a:pt x="2016" y="49"/>
                    <a:pt x="1887" y="147"/>
                  </a:cubicBezTo>
                  <a:cubicBezTo>
                    <a:pt x="1780" y="227"/>
                    <a:pt x="1683" y="278"/>
                    <a:pt x="1571" y="278"/>
                  </a:cubicBezTo>
                  <a:cubicBezTo>
                    <a:pt x="1469" y="278"/>
                    <a:pt x="1354" y="235"/>
                    <a:pt x="1208" y="134"/>
                  </a:cubicBezTo>
                  <a:cubicBezTo>
                    <a:pt x="1085" y="48"/>
                    <a:pt x="944" y="7"/>
                    <a:pt x="804" y="7"/>
                  </a:cubicBezTo>
                  <a:cubicBezTo>
                    <a:pt x="580" y="7"/>
                    <a:pt x="360" y="114"/>
                    <a:pt x="223" y="313"/>
                  </a:cubicBezTo>
                  <a:cubicBezTo>
                    <a:pt x="0" y="634"/>
                    <a:pt x="80" y="1075"/>
                    <a:pt x="403" y="1299"/>
                  </a:cubicBezTo>
                  <a:cubicBezTo>
                    <a:pt x="784" y="1563"/>
                    <a:pt x="1180" y="1695"/>
                    <a:pt x="1573" y="1695"/>
                  </a:cubicBezTo>
                  <a:cubicBezTo>
                    <a:pt x="1970" y="1695"/>
                    <a:pt x="2364" y="1558"/>
                    <a:pt x="2734" y="1284"/>
                  </a:cubicBezTo>
                  <a:cubicBezTo>
                    <a:pt x="3055" y="1051"/>
                    <a:pt x="3123" y="602"/>
                    <a:pt x="2886" y="286"/>
                  </a:cubicBezTo>
                  <a:cubicBezTo>
                    <a:pt x="2747" y="99"/>
                    <a:pt x="2534" y="1"/>
                    <a:pt x="2318" y="1"/>
                  </a:cubicBezTo>
                  <a:close/>
                </a:path>
              </a:pathLst>
            </a:custGeom>
            <a:solidFill>
              <a:srgbClr val="FC9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319225" y="1797275"/>
              <a:ext cx="578075" cy="800275"/>
            </a:xfrm>
            <a:custGeom>
              <a:rect b="b" l="l" r="r" t="t"/>
              <a:pathLst>
                <a:path extrusionOk="0" h="32011" w="23123">
                  <a:moveTo>
                    <a:pt x="810" y="0"/>
                  </a:moveTo>
                  <a:cubicBezTo>
                    <a:pt x="564" y="0"/>
                    <a:pt x="325" y="129"/>
                    <a:pt x="194" y="357"/>
                  </a:cubicBezTo>
                  <a:cubicBezTo>
                    <a:pt x="0" y="698"/>
                    <a:pt x="119" y="1131"/>
                    <a:pt x="458" y="1323"/>
                  </a:cubicBezTo>
                  <a:lnTo>
                    <a:pt x="20638" y="12836"/>
                  </a:lnTo>
                  <a:cubicBezTo>
                    <a:pt x="21298" y="13214"/>
                    <a:pt x="21705" y="13917"/>
                    <a:pt x="21705" y="14678"/>
                  </a:cubicBezTo>
                  <a:lnTo>
                    <a:pt x="21705" y="31304"/>
                  </a:lnTo>
                  <a:cubicBezTo>
                    <a:pt x="21705" y="31695"/>
                    <a:pt x="22023" y="32010"/>
                    <a:pt x="22414" y="32010"/>
                  </a:cubicBezTo>
                  <a:cubicBezTo>
                    <a:pt x="22805" y="32010"/>
                    <a:pt x="23122" y="31695"/>
                    <a:pt x="23122" y="31304"/>
                  </a:cubicBezTo>
                  <a:lnTo>
                    <a:pt x="23122" y="14678"/>
                  </a:lnTo>
                  <a:cubicBezTo>
                    <a:pt x="23120" y="13408"/>
                    <a:pt x="22440" y="12237"/>
                    <a:pt x="21339" y="11607"/>
                  </a:cubicBezTo>
                  <a:lnTo>
                    <a:pt x="1160" y="93"/>
                  </a:lnTo>
                  <a:cubicBezTo>
                    <a:pt x="1049" y="30"/>
                    <a:pt x="929" y="0"/>
                    <a:pt x="810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840700" y="2540975"/>
              <a:ext cx="80825" cy="77750"/>
            </a:xfrm>
            <a:custGeom>
              <a:rect b="b" l="l" r="r" t="t"/>
              <a:pathLst>
                <a:path extrusionOk="0" h="3110" w="3233">
                  <a:moveTo>
                    <a:pt x="1554" y="1"/>
                  </a:moveTo>
                  <a:cubicBezTo>
                    <a:pt x="1354" y="1"/>
                    <a:pt x="1152" y="39"/>
                    <a:pt x="960" y="119"/>
                  </a:cubicBezTo>
                  <a:cubicBezTo>
                    <a:pt x="380" y="359"/>
                    <a:pt x="1" y="926"/>
                    <a:pt x="1" y="1556"/>
                  </a:cubicBezTo>
                  <a:cubicBezTo>
                    <a:pt x="1" y="2413"/>
                    <a:pt x="698" y="3109"/>
                    <a:pt x="1556" y="3109"/>
                  </a:cubicBezTo>
                  <a:cubicBezTo>
                    <a:pt x="2185" y="3109"/>
                    <a:pt x="2751" y="2730"/>
                    <a:pt x="2992" y="2150"/>
                  </a:cubicBezTo>
                  <a:cubicBezTo>
                    <a:pt x="3232" y="1569"/>
                    <a:pt x="3099" y="901"/>
                    <a:pt x="2654" y="456"/>
                  </a:cubicBezTo>
                  <a:cubicBezTo>
                    <a:pt x="2357" y="159"/>
                    <a:pt x="1959" y="1"/>
                    <a:pt x="155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838000" y="2541500"/>
              <a:ext cx="80225" cy="77225"/>
            </a:xfrm>
            <a:custGeom>
              <a:rect b="b" l="l" r="r" t="t"/>
              <a:pathLst>
                <a:path extrusionOk="0" h="3089" w="3209">
                  <a:moveTo>
                    <a:pt x="1449" y="1"/>
                  </a:moveTo>
                  <a:lnTo>
                    <a:pt x="1449" y="1"/>
                  </a:lnTo>
                  <a:cubicBezTo>
                    <a:pt x="854" y="83"/>
                    <a:pt x="359" y="500"/>
                    <a:pt x="181" y="1074"/>
                  </a:cubicBezTo>
                  <a:cubicBezTo>
                    <a:pt x="0" y="1647"/>
                    <a:pt x="167" y="2271"/>
                    <a:pt x="610" y="2679"/>
                  </a:cubicBezTo>
                  <a:cubicBezTo>
                    <a:pt x="902" y="2947"/>
                    <a:pt x="1278" y="3089"/>
                    <a:pt x="1661" y="3089"/>
                  </a:cubicBezTo>
                  <a:cubicBezTo>
                    <a:pt x="1857" y="3089"/>
                    <a:pt x="2055" y="3051"/>
                    <a:pt x="2244" y="2975"/>
                  </a:cubicBezTo>
                  <a:cubicBezTo>
                    <a:pt x="2801" y="2748"/>
                    <a:pt x="3176" y="2221"/>
                    <a:pt x="3208" y="1622"/>
                  </a:cubicBezTo>
                  <a:lnTo>
                    <a:pt x="3208" y="1622"/>
                  </a:lnTo>
                  <a:cubicBezTo>
                    <a:pt x="3142" y="1904"/>
                    <a:pt x="2687" y="2380"/>
                    <a:pt x="2088" y="2380"/>
                  </a:cubicBezTo>
                  <a:cubicBezTo>
                    <a:pt x="1897" y="2380"/>
                    <a:pt x="1691" y="2332"/>
                    <a:pt x="1479" y="2213"/>
                  </a:cubicBezTo>
                  <a:cubicBezTo>
                    <a:pt x="540" y="1687"/>
                    <a:pt x="720" y="487"/>
                    <a:pt x="14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38125" y="3510450"/>
              <a:ext cx="2191125" cy="1495000"/>
            </a:xfrm>
            <a:custGeom>
              <a:rect b="b" l="l" r="r" t="t"/>
              <a:pathLst>
                <a:path extrusionOk="0" h="59800" w="87645">
                  <a:moveTo>
                    <a:pt x="45151" y="0"/>
                  </a:moveTo>
                  <a:cubicBezTo>
                    <a:pt x="45151" y="0"/>
                    <a:pt x="37279" y="13779"/>
                    <a:pt x="23887" y="21475"/>
                  </a:cubicBezTo>
                  <a:cubicBezTo>
                    <a:pt x="10498" y="29169"/>
                    <a:pt x="0" y="35265"/>
                    <a:pt x="0" y="35265"/>
                  </a:cubicBezTo>
                  <a:lnTo>
                    <a:pt x="42495" y="59799"/>
                  </a:lnTo>
                  <a:lnTo>
                    <a:pt x="71709" y="42932"/>
                  </a:lnTo>
                  <a:cubicBezTo>
                    <a:pt x="76457" y="40191"/>
                    <a:pt x="84864" y="32378"/>
                    <a:pt x="87645" y="24534"/>
                  </a:cubicBezTo>
                  <a:lnTo>
                    <a:pt x="45151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77450" y="4685325"/>
              <a:ext cx="730375" cy="385925"/>
            </a:xfrm>
            <a:custGeom>
              <a:rect b="b" l="l" r="r" t="t"/>
              <a:pathLst>
                <a:path extrusionOk="0" h="15437" w="29215">
                  <a:moveTo>
                    <a:pt x="23903" y="1"/>
                  </a:moveTo>
                  <a:cubicBezTo>
                    <a:pt x="23903" y="1"/>
                    <a:pt x="13031" y="7170"/>
                    <a:pt x="0" y="7668"/>
                  </a:cubicBezTo>
                  <a:cubicBezTo>
                    <a:pt x="1966" y="8803"/>
                    <a:pt x="5758" y="9447"/>
                    <a:pt x="9474" y="9447"/>
                  </a:cubicBezTo>
                  <a:cubicBezTo>
                    <a:pt x="10780" y="9447"/>
                    <a:pt x="12076" y="9367"/>
                    <a:pt x="13280" y="9202"/>
                  </a:cubicBezTo>
                  <a:lnTo>
                    <a:pt x="13280" y="9202"/>
                  </a:lnTo>
                  <a:cubicBezTo>
                    <a:pt x="13280" y="9202"/>
                    <a:pt x="12631" y="11895"/>
                    <a:pt x="7968" y="15335"/>
                  </a:cubicBezTo>
                  <a:cubicBezTo>
                    <a:pt x="7968" y="15335"/>
                    <a:pt x="8344" y="15437"/>
                    <a:pt x="9079" y="15437"/>
                  </a:cubicBezTo>
                  <a:cubicBezTo>
                    <a:pt x="11648" y="15437"/>
                    <a:pt x="18601" y="14198"/>
                    <a:pt x="29214" y="3068"/>
                  </a:cubicBezTo>
                  <a:lnTo>
                    <a:pt x="23903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76900" y="3625275"/>
              <a:ext cx="689650" cy="362750"/>
            </a:xfrm>
            <a:custGeom>
              <a:rect b="b" l="l" r="r" t="t"/>
              <a:pathLst>
                <a:path extrusionOk="0" h="14510" w="27586">
                  <a:moveTo>
                    <a:pt x="13792" y="0"/>
                  </a:moveTo>
                  <a:cubicBezTo>
                    <a:pt x="10577" y="0"/>
                    <a:pt x="7362" y="708"/>
                    <a:pt x="4909" y="2125"/>
                  </a:cubicBezTo>
                  <a:cubicBezTo>
                    <a:pt x="0" y="4957"/>
                    <a:pt x="0" y="9550"/>
                    <a:pt x="4909" y="12384"/>
                  </a:cubicBezTo>
                  <a:cubicBezTo>
                    <a:pt x="7363" y="13801"/>
                    <a:pt x="10578" y="14509"/>
                    <a:pt x="13794" y="14509"/>
                  </a:cubicBezTo>
                  <a:cubicBezTo>
                    <a:pt x="17009" y="14509"/>
                    <a:pt x="20224" y="13801"/>
                    <a:pt x="22678" y="12384"/>
                  </a:cubicBezTo>
                  <a:cubicBezTo>
                    <a:pt x="27585" y="9550"/>
                    <a:pt x="27585" y="4957"/>
                    <a:pt x="22678" y="2125"/>
                  </a:cubicBezTo>
                  <a:cubicBezTo>
                    <a:pt x="20224" y="708"/>
                    <a:pt x="17008" y="0"/>
                    <a:pt x="13792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93375" y="2814600"/>
              <a:ext cx="206925" cy="300225"/>
            </a:xfrm>
            <a:custGeom>
              <a:rect b="b" l="l" r="r" t="t"/>
              <a:pathLst>
                <a:path extrusionOk="0" h="12009" w="8277">
                  <a:moveTo>
                    <a:pt x="5498" y="0"/>
                  </a:moveTo>
                  <a:cubicBezTo>
                    <a:pt x="4233" y="62"/>
                    <a:pt x="3339" y="360"/>
                    <a:pt x="2432" y="1272"/>
                  </a:cubicBezTo>
                  <a:cubicBezTo>
                    <a:pt x="1766" y="1942"/>
                    <a:pt x="277" y="6902"/>
                    <a:pt x="130" y="8963"/>
                  </a:cubicBezTo>
                  <a:cubicBezTo>
                    <a:pt x="1" y="10771"/>
                    <a:pt x="1541" y="12009"/>
                    <a:pt x="3313" y="12009"/>
                  </a:cubicBezTo>
                  <a:cubicBezTo>
                    <a:pt x="3560" y="12009"/>
                    <a:pt x="3811" y="11985"/>
                    <a:pt x="4063" y="11935"/>
                  </a:cubicBezTo>
                  <a:cubicBezTo>
                    <a:pt x="5964" y="11559"/>
                    <a:pt x="8277" y="7920"/>
                    <a:pt x="8228" y="6328"/>
                  </a:cubicBezTo>
                  <a:cubicBezTo>
                    <a:pt x="8178" y="4735"/>
                    <a:pt x="5498" y="0"/>
                    <a:pt x="5498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1020925" y="2806900"/>
              <a:ext cx="157650" cy="104850"/>
            </a:xfrm>
            <a:custGeom>
              <a:rect b="b" l="l" r="r" t="t"/>
              <a:pathLst>
                <a:path extrusionOk="0" h="4194" w="6306">
                  <a:moveTo>
                    <a:pt x="4904" y="1"/>
                  </a:moveTo>
                  <a:cubicBezTo>
                    <a:pt x="4757" y="1"/>
                    <a:pt x="4587" y="10"/>
                    <a:pt x="4389" y="29"/>
                  </a:cubicBezTo>
                  <a:cubicBezTo>
                    <a:pt x="2313" y="238"/>
                    <a:pt x="1462" y="927"/>
                    <a:pt x="1125" y="1379"/>
                  </a:cubicBezTo>
                  <a:cubicBezTo>
                    <a:pt x="787" y="1832"/>
                    <a:pt x="263" y="3119"/>
                    <a:pt x="132" y="3653"/>
                  </a:cubicBezTo>
                  <a:cubicBezTo>
                    <a:pt x="0" y="4188"/>
                    <a:pt x="206" y="4193"/>
                    <a:pt x="206" y="4193"/>
                  </a:cubicBezTo>
                  <a:cubicBezTo>
                    <a:pt x="852" y="2288"/>
                    <a:pt x="1689" y="1279"/>
                    <a:pt x="1689" y="1279"/>
                  </a:cubicBezTo>
                  <a:cubicBezTo>
                    <a:pt x="1863" y="1225"/>
                    <a:pt x="2014" y="1204"/>
                    <a:pt x="2146" y="1204"/>
                  </a:cubicBezTo>
                  <a:cubicBezTo>
                    <a:pt x="2616" y="1204"/>
                    <a:pt x="2826" y="1476"/>
                    <a:pt x="2826" y="1476"/>
                  </a:cubicBezTo>
                  <a:lnTo>
                    <a:pt x="5584" y="815"/>
                  </a:lnTo>
                  <a:cubicBezTo>
                    <a:pt x="5584" y="815"/>
                    <a:pt x="6305" y="1"/>
                    <a:pt x="4904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1191425" y="2814600"/>
              <a:ext cx="406850" cy="314000"/>
            </a:xfrm>
            <a:custGeom>
              <a:rect b="b" l="l" r="r" t="t"/>
              <a:pathLst>
                <a:path extrusionOk="0" h="12560" w="16274">
                  <a:moveTo>
                    <a:pt x="1198" y="0"/>
                  </a:moveTo>
                  <a:cubicBezTo>
                    <a:pt x="1148" y="0"/>
                    <a:pt x="1098" y="2"/>
                    <a:pt x="1048" y="5"/>
                  </a:cubicBezTo>
                  <a:cubicBezTo>
                    <a:pt x="331" y="56"/>
                    <a:pt x="0" y="462"/>
                    <a:pt x="669" y="1808"/>
                  </a:cubicBezTo>
                  <a:cubicBezTo>
                    <a:pt x="1335" y="3157"/>
                    <a:pt x="2709" y="5573"/>
                    <a:pt x="4057" y="7116"/>
                  </a:cubicBezTo>
                  <a:cubicBezTo>
                    <a:pt x="4712" y="7865"/>
                    <a:pt x="5786" y="8988"/>
                    <a:pt x="7551" y="10003"/>
                  </a:cubicBezTo>
                  <a:cubicBezTo>
                    <a:pt x="8782" y="10712"/>
                    <a:pt x="9871" y="11133"/>
                    <a:pt x="11231" y="11549"/>
                  </a:cubicBezTo>
                  <a:cubicBezTo>
                    <a:pt x="11601" y="11661"/>
                    <a:pt x="11848" y="11836"/>
                    <a:pt x="12530" y="12135"/>
                  </a:cubicBezTo>
                  <a:cubicBezTo>
                    <a:pt x="13109" y="12390"/>
                    <a:pt x="13817" y="12559"/>
                    <a:pt x="14396" y="12559"/>
                  </a:cubicBezTo>
                  <a:cubicBezTo>
                    <a:pt x="14498" y="12559"/>
                    <a:pt x="14596" y="12554"/>
                    <a:pt x="14688" y="12543"/>
                  </a:cubicBezTo>
                  <a:cubicBezTo>
                    <a:pt x="15307" y="12470"/>
                    <a:pt x="15519" y="12346"/>
                    <a:pt x="15557" y="12216"/>
                  </a:cubicBezTo>
                  <a:cubicBezTo>
                    <a:pt x="15607" y="12050"/>
                    <a:pt x="15477" y="11952"/>
                    <a:pt x="15191" y="11952"/>
                  </a:cubicBezTo>
                  <a:cubicBezTo>
                    <a:pt x="15092" y="11952"/>
                    <a:pt x="14971" y="11958"/>
                    <a:pt x="14830" y="11958"/>
                  </a:cubicBezTo>
                  <a:cubicBezTo>
                    <a:pt x="14563" y="11958"/>
                    <a:pt x="14228" y="11936"/>
                    <a:pt x="13845" y="11813"/>
                  </a:cubicBezTo>
                  <a:lnTo>
                    <a:pt x="13845" y="11813"/>
                  </a:lnTo>
                  <a:cubicBezTo>
                    <a:pt x="13845" y="11813"/>
                    <a:pt x="14246" y="11832"/>
                    <a:pt x="14598" y="11832"/>
                  </a:cubicBezTo>
                  <a:cubicBezTo>
                    <a:pt x="14687" y="11832"/>
                    <a:pt x="14772" y="11831"/>
                    <a:pt x="14847" y="11828"/>
                  </a:cubicBezTo>
                  <a:cubicBezTo>
                    <a:pt x="15223" y="11811"/>
                    <a:pt x="15586" y="11739"/>
                    <a:pt x="15833" y="11656"/>
                  </a:cubicBezTo>
                  <a:cubicBezTo>
                    <a:pt x="16140" y="11552"/>
                    <a:pt x="16274" y="11093"/>
                    <a:pt x="15987" y="11084"/>
                  </a:cubicBezTo>
                  <a:cubicBezTo>
                    <a:pt x="15974" y="11084"/>
                    <a:pt x="15962" y="11084"/>
                    <a:pt x="15949" y="11084"/>
                  </a:cubicBezTo>
                  <a:cubicBezTo>
                    <a:pt x="15677" y="11084"/>
                    <a:pt x="15448" y="11152"/>
                    <a:pt x="14916" y="11166"/>
                  </a:cubicBezTo>
                  <a:cubicBezTo>
                    <a:pt x="14875" y="11168"/>
                    <a:pt x="14834" y="11168"/>
                    <a:pt x="14794" y="11168"/>
                  </a:cubicBezTo>
                  <a:cubicBezTo>
                    <a:pt x="14539" y="11168"/>
                    <a:pt x="14284" y="11141"/>
                    <a:pt x="14033" y="11089"/>
                  </a:cubicBezTo>
                  <a:cubicBezTo>
                    <a:pt x="14033" y="11089"/>
                    <a:pt x="14638" y="11043"/>
                    <a:pt x="15134" y="10906"/>
                  </a:cubicBezTo>
                  <a:cubicBezTo>
                    <a:pt x="15632" y="10770"/>
                    <a:pt x="15809" y="10612"/>
                    <a:pt x="15921" y="10501"/>
                  </a:cubicBezTo>
                  <a:cubicBezTo>
                    <a:pt x="16025" y="10397"/>
                    <a:pt x="16025" y="10138"/>
                    <a:pt x="15732" y="10138"/>
                  </a:cubicBezTo>
                  <a:cubicBezTo>
                    <a:pt x="15712" y="10138"/>
                    <a:pt x="15690" y="10140"/>
                    <a:pt x="15667" y="10142"/>
                  </a:cubicBezTo>
                  <a:cubicBezTo>
                    <a:pt x="15367" y="10175"/>
                    <a:pt x="15005" y="10337"/>
                    <a:pt x="14449" y="10337"/>
                  </a:cubicBezTo>
                  <a:cubicBezTo>
                    <a:pt x="14409" y="10337"/>
                    <a:pt x="14368" y="10336"/>
                    <a:pt x="14326" y="10334"/>
                  </a:cubicBezTo>
                  <a:cubicBezTo>
                    <a:pt x="13871" y="10313"/>
                    <a:pt x="13554" y="10236"/>
                    <a:pt x="13616" y="10171"/>
                  </a:cubicBezTo>
                  <a:cubicBezTo>
                    <a:pt x="13679" y="10105"/>
                    <a:pt x="13946" y="10135"/>
                    <a:pt x="14306" y="9968"/>
                  </a:cubicBezTo>
                  <a:cubicBezTo>
                    <a:pt x="14650" y="9810"/>
                    <a:pt x="14892" y="9449"/>
                    <a:pt x="14789" y="9263"/>
                  </a:cubicBezTo>
                  <a:cubicBezTo>
                    <a:pt x="14750" y="9195"/>
                    <a:pt x="14723" y="9169"/>
                    <a:pt x="14686" y="9169"/>
                  </a:cubicBezTo>
                  <a:cubicBezTo>
                    <a:pt x="14621" y="9169"/>
                    <a:pt x="14525" y="9247"/>
                    <a:pt x="14286" y="9315"/>
                  </a:cubicBezTo>
                  <a:cubicBezTo>
                    <a:pt x="13906" y="9424"/>
                    <a:pt x="13537" y="9377"/>
                    <a:pt x="13014" y="9571"/>
                  </a:cubicBezTo>
                  <a:cubicBezTo>
                    <a:pt x="12555" y="9743"/>
                    <a:pt x="12251" y="9840"/>
                    <a:pt x="11795" y="9878"/>
                  </a:cubicBezTo>
                  <a:cubicBezTo>
                    <a:pt x="11778" y="9879"/>
                    <a:pt x="11761" y="9880"/>
                    <a:pt x="11743" y="9880"/>
                  </a:cubicBezTo>
                  <a:cubicBezTo>
                    <a:pt x="11244" y="9880"/>
                    <a:pt x="9959" y="9380"/>
                    <a:pt x="8834" y="8739"/>
                  </a:cubicBezTo>
                  <a:cubicBezTo>
                    <a:pt x="7457" y="7955"/>
                    <a:pt x="6029" y="6511"/>
                    <a:pt x="5496" y="5803"/>
                  </a:cubicBezTo>
                  <a:cubicBezTo>
                    <a:pt x="4346" y="4274"/>
                    <a:pt x="3115" y="1979"/>
                    <a:pt x="2739" y="1148"/>
                  </a:cubicBezTo>
                  <a:cubicBezTo>
                    <a:pt x="2325" y="235"/>
                    <a:pt x="1760" y="0"/>
                    <a:pt x="1198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123050" y="3683875"/>
              <a:ext cx="137700" cy="115050"/>
            </a:xfrm>
            <a:custGeom>
              <a:rect b="b" l="l" r="r" t="t"/>
              <a:pathLst>
                <a:path extrusionOk="0" h="4602" w="5508">
                  <a:moveTo>
                    <a:pt x="532" y="0"/>
                  </a:moveTo>
                  <a:cubicBezTo>
                    <a:pt x="532" y="0"/>
                    <a:pt x="426" y="388"/>
                    <a:pt x="291" y="699"/>
                  </a:cubicBezTo>
                  <a:cubicBezTo>
                    <a:pt x="154" y="1008"/>
                    <a:pt x="0" y="1532"/>
                    <a:pt x="19" y="1805"/>
                  </a:cubicBezTo>
                  <a:cubicBezTo>
                    <a:pt x="39" y="2075"/>
                    <a:pt x="602" y="2540"/>
                    <a:pt x="1008" y="2657"/>
                  </a:cubicBezTo>
                  <a:cubicBezTo>
                    <a:pt x="1415" y="2774"/>
                    <a:pt x="1992" y="3312"/>
                    <a:pt x="2182" y="3646"/>
                  </a:cubicBezTo>
                  <a:cubicBezTo>
                    <a:pt x="2455" y="4125"/>
                    <a:pt x="3307" y="4576"/>
                    <a:pt x="3897" y="4596"/>
                  </a:cubicBezTo>
                  <a:cubicBezTo>
                    <a:pt x="3985" y="4599"/>
                    <a:pt x="4074" y="4601"/>
                    <a:pt x="4164" y="4601"/>
                  </a:cubicBezTo>
                  <a:cubicBezTo>
                    <a:pt x="4676" y="4601"/>
                    <a:pt x="5186" y="4546"/>
                    <a:pt x="5333" y="4364"/>
                  </a:cubicBezTo>
                  <a:cubicBezTo>
                    <a:pt x="5507" y="4150"/>
                    <a:pt x="5354" y="3860"/>
                    <a:pt x="4268" y="2812"/>
                  </a:cubicBezTo>
                  <a:cubicBezTo>
                    <a:pt x="3180" y="1766"/>
                    <a:pt x="2445" y="1120"/>
                    <a:pt x="2182" y="259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1081600" y="3764200"/>
              <a:ext cx="65875" cy="144975"/>
            </a:xfrm>
            <a:custGeom>
              <a:rect b="b" l="l" r="r" t="t"/>
              <a:pathLst>
                <a:path extrusionOk="0" h="5799" w="2635">
                  <a:moveTo>
                    <a:pt x="487" y="0"/>
                  </a:moveTo>
                  <a:cubicBezTo>
                    <a:pt x="358" y="331"/>
                    <a:pt x="115" y="516"/>
                    <a:pt x="183" y="1387"/>
                  </a:cubicBezTo>
                  <a:cubicBezTo>
                    <a:pt x="250" y="2256"/>
                    <a:pt x="173" y="2603"/>
                    <a:pt x="88" y="3313"/>
                  </a:cubicBezTo>
                  <a:cubicBezTo>
                    <a:pt x="1" y="4023"/>
                    <a:pt x="363" y="4999"/>
                    <a:pt x="704" y="5452"/>
                  </a:cubicBezTo>
                  <a:cubicBezTo>
                    <a:pt x="863" y="5664"/>
                    <a:pt x="1151" y="5798"/>
                    <a:pt x="1442" y="5798"/>
                  </a:cubicBezTo>
                  <a:cubicBezTo>
                    <a:pt x="1774" y="5798"/>
                    <a:pt x="2112" y="5624"/>
                    <a:pt x="2268" y="5195"/>
                  </a:cubicBezTo>
                  <a:cubicBezTo>
                    <a:pt x="2564" y="4388"/>
                    <a:pt x="2634" y="3706"/>
                    <a:pt x="2427" y="2894"/>
                  </a:cubicBezTo>
                  <a:cubicBezTo>
                    <a:pt x="2221" y="2082"/>
                    <a:pt x="2495" y="1462"/>
                    <a:pt x="2358" y="919"/>
                  </a:cubicBezTo>
                  <a:cubicBezTo>
                    <a:pt x="2282" y="602"/>
                    <a:pt x="2171" y="294"/>
                    <a:pt x="2031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1051025" y="3150300"/>
              <a:ext cx="238925" cy="619525"/>
            </a:xfrm>
            <a:custGeom>
              <a:rect b="b" l="l" r="r" t="t"/>
              <a:pathLst>
                <a:path extrusionOk="0" h="24781" w="9557">
                  <a:moveTo>
                    <a:pt x="5082" y="4174"/>
                  </a:moveTo>
                  <a:lnTo>
                    <a:pt x="5329" y="4244"/>
                  </a:lnTo>
                  <a:lnTo>
                    <a:pt x="5902" y="11350"/>
                  </a:lnTo>
                  <a:cubicBezTo>
                    <a:pt x="5902" y="11350"/>
                    <a:pt x="5115" y="12608"/>
                    <a:pt x="4784" y="13891"/>
                  </a:cubicBezTo>
                  <a:cubicBezTo>
                    <a:pt x="4518" y="14925"/>
                    <a:pt x="3791" y="19129"/>
                    <a:pt x="3518" y="20725"/>
                  </a:cubicBezTo>
                  <a:lnTo>
                    <a:pt x="3518" y="20725"/>
                  </a:lnTo>
                  <a:cubicBezTo>
                    <a:pt x="3596" y="19718"/>
                    <a:pt x="3684" y="18715"/>
                    <a:pt x="3769" y="17998"/>
                  </a:cubicBezTo>
                  <a:cubicBezTo>
                    <a:pt x="4026" y="15830"/>
                    <a:pt x="4111" y="14249"/>
                    <a:pt x="4335" y="12981"/>
                  </a:cubicBezTo>
                  <a:cubicBezTo>
                    <a:pt x="4614" y="11402"/>
                    <a:pt x="5082" y="4174"/>
                    <a:pt x="5082" y="4174"/>
                  </a:cubicBezTo>
                  <a:close/>
                  <a:moveTo>
                    <a:pt x="8804" y="1"/>
                  </a:moveTo>
                  <a:lnTo>
                    <a:pt x="596" y="420"/>
                  </a:lnTo>
                  <a:cubicBezTo>
                    <a:pt x="1" y="2975"/>
                    <a:pt x="788" y="7020"/>
                    <a:pt x="915" y="9115"/>
                  </a:cubicBezTo>
                  <a:cubicBezTo>
                    <a:pt x="1042" y="11211"/>
                    <a:pt x="1227" y="13649"/>
                    <a:pt x="1227" y="13649"/>
                  </a:cubicBezTo>
                  <a:cubicBezTo>
                    <a:pt x="1227" y="13649"/>
                    <a:pt x="587" y="15861"/>
                    <a:pt x="619" y="17564"/>
                  </a:cubicBezTo>
                  <a:cubicBezTo>
                    <a:pt x="653" y="19373"/>
                    <a:pt x="1710" y="24556"/>
                    <a:pt x="1710" y="24556"/>
                  </a:cubicBezTo>
                  <a:cubicBezTo>
                    <a:pt x="1710" y="24556"/>
                    <a:pt x="2011" y="24780"/>
                    <a:pt x="2468" y="24780"/>
                  </a:cubicBezTo>
                  <a:cubicBezTo>
                    <a:pt x="2697" y="24780"/>
                    <a:pt x="2965" y="24724"/>
                    <a:pt x="3254" y="24556"/>
                  </a:cubicBezTo>
                  <a:cubicBezTo>
                    <a:pt x="3254" y="24556"/>
                    <a:pt x="3344" y="23061"/>
                    <a:pt x="3467" y="21397"/>
                  </a:cubicBezTo>
                  <a:lnTo>
                    <a:pt x="3467" y="21397"/>
                  </a:lnTo>
                  <a:cubicBezTo>
                    <a:pt x="3596" y="21518"/>
                    <a:pt x="3944" y="21798"/>
                    <a:pt x="4404" y="21798"/>
                  </a:cubicBezTo>
                  <a:cubicBezTo>
                    <a:pt x="4605" y="21798"/>
                    <a:pt x="4827" y="21745"/>
                    <a:pt x="5062" y="21602"/>
                  </a:cubicBezTo>
                  <a:cubicBezTo>
                    <a:pt x="5062" y="21602"/>
                    <a:pt x="8575" y="13263"/>
                    <a:pt x="9016" y="12500"/>
                  </a:cubicBezTo>
                  <a:cubicBezTo>
                    <a:pt x="9486" y="11686"/>
                    <a:pt x="9556" y="2231"/>
                    <a:pt x="8804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178100" y="3229700"/>
              <a:ext cx="61050" cy="184775"/>
            </a:xfrm>
            <a:custGeom>
              <a:rect b="b" l="l" r="r" t="t"/>
              <a:pathLst>
                <a:path extrusionOk="0" h="7391" w="2442">
                  <a:moveTo>
                    <a:pt x="2441" y="1"/>
                  </a:moveTo>
                  <a:lnTo>
                    <a:pt x="2441" y="1"/>
                  </a:lnTo>
                  <a:cubicBezTo>
                    <a:pt x="1705" y="487"/>
                    <a:pt x="0" y="998"/>
                    <a:pt x="0" y="998"/>
                  </a:cubicBezTo>
                  <a:lnTo>
                    <a:pt x="246" y="1068"/>
                  </a:lnTo>
                  <a:lnTo>
                    <a:pt x="757" y="7391"/>
                  </a:lnTo>
                  <a:cubicBezTo>
                    <a:pt x="757" y="7391"/>
                    <a:pt x="649" y="1331"/>
                    <a:pt x="1065" y="1048"/>
                  </a:cubicBezTo>
                  <a:cubicBezTo>
                    <a:pt x="1481" y="768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1094525" y="2763600"/>
              <a:ext cx="148100" cy="155575"/>
            </a:xfrm>
            <a:custGeom>
              <a:rect b="b" l="l" r="r" t="t"/>
              <a:pathLst>
                <a:path extrusionOk="0" h="6223" w="5924">
                  <a:moveTo>
                    <a:pt x="1360" y="0"/>
                  </a:moveTo>
                  <a:cubicBezTo>
                    <a:pt x="1360" y="0"/>
                    <a:pt x="1494" y="2401"/>
                    <a:pt x="1450" y="2577"/>
                  </a:cubicBezTo>
                  <a:cubicBezTo>
                    <a:pt x="1405" y="2754"/>
                    <a:pt x="506" y="2921"/>
                    <a:pt x="254" y="3131"/>
                  </a:cubicBezTo>
                  <a:cubicBezTo>
                    <a:pt x="0" y="3340"/>
                    <a:pt x="1551" y="5780"/>
                    <a:pt x="2343" y="6142"/>
                  </a:cubicBezTo>
                  <a:cubicBezTo>
                    <a:pt x="2462" y="6197"/>
                    <a:pt x="2619" y="6223"/>
                    <a:pt x="2800" y="6223"/>
                  </a:cubicBezTo>
                  <a:cubicBezTo>
                    <a:pt x="3821" y="6223"/>
                    <a:pt x="5614" y="5409"/>
                    <a:pt x="5763" y="4373"/>
                  </a:cubicBezTo>
                  <a:cubicBezTo>
                    <a:pt x="5923" y="3250"/>
                    <a:pt x="5066" y="2375"/>
                    <a:pt x="4737" y="2069"/>
                  </a:cubicBezTo>
                  <a:cubicBezTo>
                    <a:pt x="4652" y="2050"/>
                    <a:pt x="4547" y="2045"/>
                    <a:pt x="4444" y="2045"/>
                  </a:cubicBezTo>
                  <a:cubicBezTo>
                    <a:pt x="4324" y="2045"/>
                    <a:pt x="4206" y="2052"/>
                    <a:pt x="4128" y="2052"/>
                  </a:cubicBezTo>
                  <a:cubicBezTo>
                    <a:pt x="4100" y="2052"/>
                    <a:pt x="4076" y="2051"/>
                    <a:pt x="4060" y="2049"/>
                  </a:cubicBezTo>
                  <a:lnTo>
                    <a:pt x="3992" y="884"/>
                  </a:lnTo>
                  <a:cubicBezTo>
                    <a:pt x="2919" y="538"/>
                    <a:pt x="1360" y="0"/>
                    <a:pt x="1360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1071250" y="2814625"/>
              <a:ext cx="237875" cy="227200"/>
            </a:xfrm>
            <a:custGeom>
              <a:rect b="b" l="l" r="r" t="t"/>
              <a:pathLst>
                <a:path extrusionOk="0" h="9088" w="9515">
                  <a:moveTo>
                    <a:pt x="5472" y="0"/>
                  </a:moveTo>
                  <a:cubicBezTo>
                    <a:pt x="5359" y="0"/>
                    <a:pt x="5249" y="4"/>
                    <a:pt x="5168" y="9"/>
                  </a:cubicBezTo>
                  <a:cubicBezTo>
                    <a:pt x="5168" y="9"/>
                    <a:pt x="5840" y="606"/>
                    <a:pt x="6172" y="1368"/>
                  </a:cubicBezTo>
                  <a:cubicBezTo>
                    <a:pt x="6478" y="2066"/>
                    <a:pt x="6248" y="2796"/>
                    <a:pt x="5660" y="3055"/>
                  </a:cubicBezTo>
                  <a:cubicBezTo>
                    <a:pt x="5390" y="3174"/>
                    <a:pt x="5143" y="3233"/>
                    <a:pt x="4909" y="3233"/>
                  </a:cubicBezTo>
                  <a:cubicBezTo>
                    <a:pt x="4401" y="3233"/>
                    <a:pt x="3953" y="2958"/>
                    <a:pt x="3459" y="2424"/>
                  </a:cubicBezTo>
                  <a:cubicBezTo>
                    <a:pt x="2968" y="1894"/>
                    <a:pt x="2734" y="1209"/>
                    <a:pt x="1954" y="768"/>
                  </a:cubicBezTo>
                  <a:cubicBezTo>
                    <a:pt x="1279" y="870"/>
                    <a:pt x="331" y="1239"/>
                    <a:pt x="224" y="1607"/>
                  </a:cubicBezTo>
                  <a:cubicBezTo>
                    <a:pt x="99" y="2038"/>
                    <a:pt x="1" y="4058"/>
                    <a:pt x="580" y="5605"/>
                  </a:cubicBezTo>
                  <a:cubicBezTo>
                    <a:pt x="1158" y="7152"/>
                    <a:pt x="1838" y="8201"/>
                    <a:pt x="2173" y="8870"/>
                  </a:cubicBezTo>
                  <a:cubicBezTo>
                    <a:pt x="2173" y="8870"/>
                    <a:pt x="2872" y="9088"/>
                    <a:pt x="3877" y="9088"/>
                  </a:cubicBezTo>
                  <a:cubicBezTo>
                    <a:pt x="4792" y="9088"/>
                    <a:pt x="5961" y="8907"/>
                    <a:pt x="7085" y="8215"/>
                  </a:cubicBezTo>
                  <a:cubicBezTo>
                    <a:pt x="7085" y="8215"/>
                    <a:pt x="7324" y="6957"/>
                    <a:pt x="7337" y="6071"/>
                  </a:cubicBezTo>
                  <a:cubicBezTo>
                    <a:pt x="9514" y="4183"/>
                    <a:pt x="7666" y="1841"/>
                    <a:pt x="5830" y="19"/>
                  </a:cubicBezTo>
                  <a:cubicBezTo>
                    <a:pt x="5735" y="5"/>
                    <a:pt x="5602" y="0"/>
                    <a:pt x="547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1096400" y="2828000"/>
              <a:ext cx="71525" cy="199700"/>
            </a:xfrm>
            <a:custGeom>
              <a:rect b="b" l="l" r="r" t="t"/>
              <a:pathLst>
                <a:path extrusionOk="0" h="7988" w="2861">
                  <a:moveTo>
                    <a:pt x="1375" y="1"/>
                  </a:moveTo>
                  <a:cubicBezTo>
                    <a:pt x="460" y="1"/>
                    <a:pt x="0" y="527"/>
                    <a:pt x="0" y="527"/>
                  </a:cubicBezTo>
                  <a:cubicBezTo>
                    <a:pt x="590" y="706"/>
                    <a:pt x="1247" y="1626"/>
                    <a:pt x="1285" y="3646"/>
                  </a:cubicBezTo>
                  <a:cubicBezTo>
                    <a:pt x="1315" y="5287"/>
                    <a:pt x="151" y="6544"/>
                    <a:pt x="151" y="6544"/>
                  </a:cubicBezTo>
                  <a:lnTo>
                    <a:pt x="802" y="7987"/>
                  </a:lnTo>
                  <a:cubicBezTo>
                    <a:pt x="802" y="7987"/>
                    <a:pt x="2625" y="6234"/>
                    <a:pt x="2745" y="3646"/>
                  </a:cubicBezTo>
                  <a:cubicBezTo>
                    <a:pt x="2861" y="1142"/>
                    <a:pt x="1375" y="1"/>
                    <a:pt x="137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1128525" y="2763600"/>
              <a:ext cx="67175" cy="57425"/>
            </a:xfrm>
            <a:custGeom>
              <a:rect b="b" l="l" r="r" t="t"/>
              <a:pathLst>
                <a:path extrusionOk="0" h="2297" w="2687">
                  <a:moveTo>
                    <a:pt x="0" y="0"/>
                  </a:moveTo>
                  <a:cubicBezTo>
                    <a:pt x="0" y="0"/>
                    <a:pt x="22" y="435"/>
                    <a:pt x="35" y="754"/>
                  </a:cubicBezTo>
                  <a:cubicBezTo>
                    <a:pt x="35" y="754"/>
                    <a:pt x="112" y="1574"/>
                    <a:pt x="1467" y="2216"/>
                  </a:cubicBezTo>
                  <a:cubicBezTo>
                    <a:pt x="1558" y="2258"/>
                    <a:pt x="1743" y="2297"/>
                    <a:pt x="1943" y="2297"/>
                  </a:cubicBezTo>
                  <a:cubicBezTo>
                    <a:pt x="2272" y="2297"/>
                    <a:pt x="2640" y="2192"/>
                    <a:pt x="2687" y="1827"/>
                  </a:cubicBezTo>
                  <a:lnTo>
                    <a:pt x="2632" y="884"/>
                  </a:lnTo>
                  <a:lnTo>
                    <a:pt x="1868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1092725" y="2623850"/>
              <a:ext cx="156625" cy="183800"/>
            </a:xfrm>
            <a:custGeom>
              <a:rect b="b" l="l" r="r" t="t"/>
              <a:pathLst>
                <a:path extrusionOk="0" h="7352" w="6265">
                  <a:moveTo>
                    <a:pt x="3156" y="0"/>
                  </a:moveTo>
                  <a:cubicBezTo>
                    <a:pt x="3101" y="0"/>
                    <a:pt x="3044" y="2"/>
                    <a:pt x="2988" y="5"/>
                  </a:cubicBezTo>
                  <a:cubicBezTo>
                    <a:pt x="1295" y="99"/>
                    <a:pt x="0" y="1547"/>
                    <a:pt x="94" y="3240"/>
                  </a:cubicBezTo>
                  <a:cubicBezTo>
                    <a:pt x="149" y="4229"/>
                    <a:pt x="674" y="5069"/>
                    <a:pt x="1432" y="5590"/>
                  </a:cubicBezTo>
                  <a:cubicBezTo>
                    <a:pt x="1432" y="5590"/>
                    <a:pt x="1576" y="6147"/>
                    <a:pt x="1674" y="6264"/>
                  </a:cubicBezTo>
                  <a:cubicBezTo>
                    <a:pt x="2238" y="6922"/>
                    <a:pt x="3733" y="7343"/>
                    <a:pt x="4227" y="7351"/>
                  </a:cubicBezTo>
                  <a:cubicBezTo>
                    <a:pt x="4231" y="7351"/>
                    <a:pt x="4234" y="7352"/>
                    <a:pt x="4238" y="7352"/>
                  </a:cubicBezTo>
                  <a:cubicBezTo>
                    <a:pt x="4660" y="7352"/>
                    <a:pt x="5028" y="6955"/>
                    <a:pt x="5425" y="6299"/>
                  </a:cubicBezTo>
                  <a:cubicBezTo>
                    <a:pt x="6264" y="4920"/>
                    <a:pt x="6057" y="3390"/>
                    <a:pt x="5927" y="2628"/>
                  </a:cubicBezTo>
                  <a:cubicBezTo>
                    <a:pt x="5698" y="1139"/>
                    <a:pt x="4656" y="0"/>
                    <a:pt x="3156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1092550" y="2623825"/>
              <a:ext cx="142600" cy="139800"/>
            </a:xfrm>
            <a:custGeom>
              <a:rect b="b" l="l" r="r" t="t"/>
              <a:pathLst>
                <a:path extrusionOk="0" h="5592" w="5704">
                  <a:moveTo>
                    <a:pt x="3166" y="1"/>
                  </a:moveTo>
                  <a:cubicBezTo>
                    <a:pt x="2956" y="1"/>
                    <a:pt x="2741" y="22"/>
                    <a:pt x="2524" y="68"/>
                  </a:cubicBezTo>
                  <a:cubicBezTo>
                    <a:pt x="1229" y="337"/>
                    <a:pt x="230" y="1460"/>
                    <a:pt x="109" y="2778"/>
                  </a:cubicBezTo>
                  <a:cubicBezTo>
                    <a:pt x="1" y="3964"/>
                    <a:pt x="567" y="4992"/>
                    <a:pt x="1439" y="5591"/>
                  </a:cubicBezTo>
                  <a:cubicBezTo>
                    <a:pt x="1406" y="5486"/>
                    <a:pt x="600" y="4288"/>
                    <a:pt x="1426" y="4023"/>
                  </a:cubicBezTo>
                  <a:lnTo>
                    <a:pt x="1426" y="4023"/>
                  </a:lnTo>
                  <a:cubicBezTo>
                    <a:pt x="1558" y="4175"/>
                    <a:pt x="1593" y="4409"/>
                    <a:pt x="1598" y="4651"/>
                  </a:cubicBezTo>
                  <a:cubicBezTo>
                    <a:pt x="1598" y="4651"/>
                    <a:pt x="2007" y="4612"/>
                    <a:pt x="1915" y="4133"/>
                  </a:cubicBezTo>
                  <a:cubicBezTo>
                    <a:pt x="1890" y="3999"/>
                    <a:pt x="1867" y="3876"/>
                    <a:pt x="1845" y="3765"/>
                  </a:cubicBezTo>
                  <a:cubicBezTo>
                    <a:pt x="1772" y="3393"/>
                    <a:pt x="1867" y="3017"/>
                    <a:pt x="2079" y="2701"/>
                  </a:cubicBezTo>
                  <a:cubicBezTo>
                    <a:pt x="2251" y="2447"/>
                    <a:pt x="2397" y="2094"/>
                    <a:pt x="2296" y="1698"/>
                  </a:cubicBezTo>
                  <a:lnTo>
                    <a:pt x="2296" y="1698"/>
                  </a:lnTo>
                  <a:cubicBezTo>
                    <a:pt x="2296" y="1699"/>
                    <a:pt x="2899" y="1968"/>
                    <a:pt x="3769" y="1968"/>
                  </a:cubicBezTo>
                  <a:cubicBezTo>
                    <a:pt x="4033" y="1968"/>
                    <a:pt x="4322" y="1943"/>
                    <a:pt x="4625" y="1879"/>
                  </a:cubicBezTo>
                  <a:cubicBezTo>
                    <a:pt x="5175" y="1764"/>
                    <a:pt x="5549" y="1556"/>
                    <a:pt x="5703" y="1384"/>
                  </a:cubicBezTo>
                  <a:cubicBezTo>
                    <a:pt x="5154" y="551"/>
                    <a:pt x="4223" y="1"/>
                    <a:pt x="3166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1066525" y="2604550"/>
              <a:ext cx="75125" cy="70025"/>
            </a:xfrm>
            <a:custGeom>
              <a:rect b="b" l="l" r="r" t="t"/>
              <a:pathLst>
                <a:path extrusionOk="0" h="2801" w="3005">
                  <a:moveTo>
                    <a:pt x="1754" y="0"/>
                  </a:moveTo>
                  <a:cubicBezTo>
                    <a:pt x="1318" y="0"/>
                    <a:pt x="852" y="224"/>
                    <a:pt x="522" y="638"/>
                  </a:cubicBezTo>
                  <a:cubicBezTo>
                    <a:pt x="1" y="1295"/>
                    <a:pt x="21" y="2179"/>
                    <a:pt x="567" y="2613"/>
                  </a:cubicBezTo>
                  <a:cubicBezTo>
                    <a:pt x="729" y="2742"/>
                    <a:pt x="900" y="2800"/>
                    <a:pt x="1073" y="2800"/>
                  </a:cubicBezTo>
                  <a:cubicBezTo>
                    <a:pt x="1485" y="2800"/>
                    <a:pt x="1913" y="2475"/>
                    <a:pt x="2281" y="2013"/>
                  </a:cubicBezTo>
                  <a:cubicBezTo>
                    <a:pt x="2803" y="1357"/>
                    <a:pt x="3005" y="673"/>
                    <a:pt x="2457" y="237"/>
                  </a:cubicBezTo>
                  <a:cubicBezTo>
                    <a:pt x="2255" y="77"/>
                    <a:pt x="2010" y="0"/>
                    <a:pt x="1754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1149950" y="2626300"/>
              <a:ext cx="110200" cy="89625"/>
            </a:xfrm>
            <a:custGeom>
              <a:rect b="b" l="l" r="r" t="t"/>
              <a:pathLst>
                <a:path extrusionOk="0" h="3585" w="4408">
                  <a:moveTo>
                    <a:pt x="1849" y="1"/>
                  </a:moveTo>
                  <a:cubicBezTo>
                    <a:pt x="1788" y="1"/>
                    <a:pt x="1725" y="3"/>
                    <a:pt x="1661" y="7"/>
                  </a:cubicBezTo>
                  <a:lnTo>
                    <a:pt x="0" y="1601"/>
                  </a:lnTo>
                  <a:cubicBezTo>
                    <a:pt x="0" y="1601"/>
                    <a:pt x="353" y="2587"/>
                    <a:pt x="213" y="3536"/>
                  </a:cubicBezTo>
                  <a:cubicBezTo>
                    <a:pt x="213" y="3536"/>
                    <a:pt x="513" y="3584"/>
                    <a:pt x="977" y="3584"/>
                  </a:cubicBezTo>
                  <a:cubicBezTo>
                    <a:pt x="1209" y="3584"/>
                    <a:pt x="1482" y="3572"/>
                    <a:pt x="1778" y="3536"/>
                  </a:cubicBezTo>
                  <a:cubicBezTo>
                    <a:pt x="1778" y="3536"/>
                    <a:pt x="1833" y="2610"/>
                    <a:pt x="1664" y="1601"/>
                  </a:cubicBezTo>
                  <a:lnTo>
                    <a:pt x="1664" y="1601"/>
                  </a:lnTo>
                  <a:cubicBezTo>
                    <a:pt x="1664" y="1601"/>
                    <a:pt x="2017" y="2382"/>
                    <a:pt x="2116" y="3454"/>
                  </a:cubicBezTo>
                  <a:cubicBezTo>
                    <a:pt x="2116" y="3454"/>
                    <a:pt x="2196" y="3464"/>
                    <a:pt x="2324" y="3464"/>
                  </a:cubicBezTo>
                  <a:cubicBezTo>
                    <a:pt x="2561" y="3464"/>
                    <a:pt x="2963" y="3429"/>
                    <a:pt x="3329" y="3229"/>
                  </a:cubicBezTo>
                  <a:cubicBezTo>
                    <a:pt x="3329" y="3229"/>
                    <a:pt x="3392" y="2523"/>
                    <a:pt x="3176" y="1959"/>
                  </a:cubicBezTo>
                  <a:lnTo>
                    <a:pt x="3176" y="1959"/>
                  </a:lnTo>
                  <a:cubicBezTo>
                    <a:pt x="3177" y="1959"/>
                    <a:pt x="3521" y="2425"/>
                    <a:pt x="3566" y="3172"/>
                  </a:cubicBezTo>
                  <a:cubicBezTo>
                    <a:pt x="3566" y="3172"/>
                    <a:pt x="3935" y="3130"/>
                    <a:pt x="4176" y="2861"/>
                  </a:cubicBezTo>
                  <a:cubicBezTo>
                    <a:pt x="4408" y="2599"/>
                    <a:pt x="3969" y="1"/>
                    <a:pt x="1849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1089050" y="2717975"/>
              <a:ext cx="39500" cy="49825"/>
            </a:xfrm>
            <a:custGeom>
              <a:rect b="b" l="l" r="r" t="t"/>
              <a:pathLst>
                <a:path extrusionOk="0" h="1993" w="1580">
                  <a:moveTo>
                    <a:pt x="973" y="1"/>
                  </a:moveTo>
                  <a:cubicBezTo>
                    <a:pt x="773" y="1"/>
                    <a:pt x="572" y="78"/>
                    <a:pt x="445" y="278"/>
                  </a:cubicBezTo>
                  <a:cubicBezTo>
                    <a:pt x="1" y="973"/>
                    <a:pt x="632" y="1993"/>
                    <a:pt x="1185" y="1993"/>
                  </a:cubicBezTo>
                  <a:cubicBezTo>
                    <a:pt x="1192" y="1993"/>
                    <a:pt x="1200" y="1993"/>
                    <a:pt x="1207" y="1992"/>
                  </a:cubicBezTo>
                  <a:cubicBezTo>
                    <a:pt x="1506" y="1977"/>
                    <a:pt x="1579" y="1825"/>
                    <a:pt x="1579" y="1825"/>
                  </a:cubicBezTo>
                  <a:lnTo>
                    <a:pt x="1566" y="255"/>
                  </a:lnTo>
                  <a:cubicBezTo>
                    <a:pt x="1454" y="112"/>
                    <a:pt x="1214" y="1"/>
                    <a:pt x="973" y="1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1065900" y="3010950"/>
              <a:ext cx="209425" cy="195225"/>
            </a:xfrm>
            <a:custGeom>
              <a:rect b="b" l="l" r="r" t="t"/>
              <a:pathLst>
                <a:path extrusionOk="0" h="7809" w="8377">
                  <a:moveTo>
                    <a:pt x="6338" y="1"/>
                  </a:moveTo>
                  <a:cubicBezTo>
                    <a:pt x="4866" y="1"/>
                    <a:pt x="2223" y="703"/>
                    <a:pt x="2223" y="703"/>
                  </a:cubicBezTo>
                  <a:cubicBezTo>
                    <a:pt x="2387" y="1015"/>
                    <a:pt x="2412" y="1356"/>
                    <a:pt x="1864" y="2151"/>
                  </a:cubicBezTo>
                  <a:cubicBezTo>
                    <a:pt x="1314" y="2946"/>
                    <a:pt x="205" y="4669"/>
                    <a:pt x="1" y="5994"/>
                  </a:cubicBezTo>
                  <a:cubicBezTo>
                    <a:pt x="438" y="6460"/>
                    <a:pt x="1062" y="7416"/>
                    <a:pt x="2961" y="7716"/>
                  </a:cubicBezTo>
                  <a:cubicBezTo>
                    <a:pt x="3362" y="7780"/>
                    <a:pt x="3748" y="7808"/>
                    <a:pt x="4116" y="7808"/>
                  </a:cubicBezTo>
                  <a:cubicBezTo>
                    <a:pt x="6262" y="7808"/>
                    <a:pt x="7827" y="6847"/>
                    <a:pt x="8376" y="6248"/>
                  </a:cubicBezTo>
                  <a:cubicBezTo>
                    <a:pt x="8376" y="6248"/>
                    <a:pt x="8341" y="5100"/>
                    <a:pt x="7863" y="3028"/>
                  </a:cubicBezTo>
                  <a:cubicBezTo>
                    <a:pt x="7574" y="1782"/>
                    <a:pt x="7414" y="1332"/>
                    <a:pt x="7299" y="360"/>
                  </a:cubicBezTo>
                  <a:cubicBezTo>
                    <a:pt x="7268" y="97"/>
                    <a:pt x="6883" y="1"/>
                    <a:pt x="633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196025" y="2812050"/>
              <a:ext cx="66675" cy="57300"/>
            </a:xfrm>
            <a:custGeom>
              <a:rect b="b" l="l" r="r" t="t"/>
              <a:pathLst>
                <a:path extrusionOk="0" h="2292" w="2667">
                  <a:moveTo>
                    <a:pt x="620" y="0"/>
                  </a:moveTo>
                  <a:cubicBezTo>
                    <a:pt x="447" y="0"/>
                    <a:pt x="238" y="28"/>
                    <a:pt x="0" y="111"/>
                  </a:cubicBezTo>
                  <a:cubicBezTo>
                    <a:pt x="0" y="111"/>
                    <a:pt x="1676" y="787"/>
                    <a:pt x="2667" y="2291"/>
                  </a:cubicBezTo>
                  <a:cubicBezTo>
                    <a:pt x="2667" y="2291"/>
                    <a:pt x="1928" y="645"/>
                    <a:pt x="1150" y="102"/>
                  </a:cubicBezTo>
                  <a:cubicBezTo>
                    <a:pt x="1150" y="102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067400" y="2849025"/>
              <a:ext cx="236875" cy="447500"/>
            </a:xfrm>
            <a:custGeom>
              <a:rect b="b" l="l" r="r" t="t"/>
              <a:pathLst>
                <a:path extrusionOk="0" h="17900" w="9475">
                  <a:moveTo>
                    <a:pt x="821" y="0"/>
                  </a:moveTo>
                  <a:cubicBezTo>
                    <a:pt x="410" y="0"/>
                    <a:pt x="125" y="392"/>
                    <a:pt x="73" y="1514"/>
                  </a:cubicBezTo>
                  <a:cubicBezTo>
                    <a:pt x="1" y="3016"/>
                    <a:pt x="31" y="5794"/>
                    <a:pt x="460" y="7799"/>
                  </a:cubicBezTo>
                  <a:cubicBezTo>
                    <a:pt x="669" y="8770"/>
                    <a:pt x="1062" y="10275"/>
                    <a:pt x="2113" y="12018"/>
                  </a:cubicBezTo>
                  <a:cubicBezTo>
                    <a:pt x="2846" y="13236"/>
                    <a:pt x="3593" y="14132"/>
                    <a:pt x="4580" y="15154"/>
                  </a:cubicBezTo>
                  <a:cubicBezTo>
                    <a:pt x="4851" y="15433"/>
                    <a:pt x="4981" y="15707"/>
                    <a:pt x="5433" y="16299"/>
                  </a:cubicBezTo>
                  <a:cubicBezTo>
                    <a:pt x="5882" y="16892"/>
                    <a:pt x="6545" y="17467"/>
                    <a:pt x="7122" y="17702"/>
                  </a:cubicBezTo>
                  <a:cubicBezTo>
                    <a:pt x="7467" y="17845"/>
                    <a:pt x="7694" y="17899"/>
                    <a:pt x="7841" y="17899"/>
                  </a:cubicBezTo>
                  <a:cubicBezTo>
                    <a:pt x="7939" y="17899"/>
                    <a:pt x="8001" y="17875"/>
                    <a:pt x="8041" y="17837"/>
                  </a:cubicBezTo>
                  <a:cubicBezTo>
                    <a:pt x="8164" y="17719"/>
                    <a:pt x="8097" y="17568"/>
                    <a:pt x="7847" y="17430"/>
                  </a:cubicBezTo>
                  <a:cubicBezTo>
                    <a:pt x="7596" y="17293"/>
                    <a:pt x="7159" y="17106"/>
                    <a:pt x="6737" y="16656"/>
                  </a:cubicBezTo>
                  <a:lnTo>
                    <a:pt x="6737" y="16656"/>
                  </a:lnTo>
                  <a:cubicBezTo>
                    <a:pt x="6738" y="16656"/>
                    <a:pt x="7270" y="16985"/>
                    <a:pt x="7606" y="17154"/>
                  </a:cubicBezTo>
                  <a:cubicBezTo>
                    <a:pt x="7944" y="17323"/>
                    <a:pt x="8296" y="17435"/>
                    <a:pt x="8552" y="17483"/>
                  </a:cubicBezTo>
                  <a:cubicBezTo>
                    <a:pt x="8576" y="17488"/>
                    <a:pt x="8601" y="17490"/>
                    <a:pt x="8625" y="17490"/>
                  </a:cubicBezTo>
                  <a:cubicBezTo>
                    <a:pt x="8920" y="17490"/>
                    <a:pt x="9193" y="17191"/>
                    <a:pt x="8963" y="17057"/>
                  </a:cubicBezTo>
                  <a:cubicBezTo>
                    <a:pt x="8714" y="16912"/>
                    <a:pt x="8482" y="16867"/>
                    <a:pt x="7987" y="16609"/>
                  </a:cubicBezTo>
                  <a:cubicBezTo>
                    <a:pt x="7723" y="16474"/>
                    <a:pt x="7478" y="16307"/>
                    <a:pt x="7254" y="16115"/>
                  </a:cubicBezTo>
                  <a:lnTo>
                    <a:pt x="7254" y="16115"/>
                  </a:lnTo>
                  <a:cubicBezTo>
                    <a:pt x="7254" y="16115"/>
                    <a:pt x="7805" y="16366"/>
                    <a:pt x="8306" y="16487"/>
                  </a:cubicBezTo>
                  <a:cubicBezTo>
                    <a:pt x="8539" y="16545"/>
                    <a:pt x="8713" y="16564"/>
                    <a:pt x="8848" y="16564"/>
                  </a:cubicBezTo>
                  <a:cubicBezTo>
                    <a:pt x="9004" y="16564"/>
                    <a:pt x="9109" y="16538"/>
                    <a:pt x="9190" y="16516"/>
                  </a:cubicBezTo>
                  <a:cubicBezTo>
                    <a:pt x="9341" y="16472"/>
                    <a:pt x="9474" y="16218"/>
                    <a:pt x="9142" y="16078"/>
                  </a:cubicBezTo>
                  <a:cubicBezTo>
                    <a:pt x="8843" y="15953"/>
                    <a:pt x="8410" y="15923"/>
                    <a:pt x="7877" y="15595"/>
                  </a:cubicBezTo>
                  <a:cubicBezTo>
                    <a:pt x="7489" y="15356"/>
                    <a:pt x="7249" y="15136"/>
                    <a:pt x="7336" y="15107"/>
                  </a:cubicBezTo>
                  <a:cubicBezTo>
                    <a:pt x="7342" y="15105"/>
                    <a:pt x="7350" y="15104"/>
                    <a:pt x="7358" y="15104"/>
                  </a:cubicBezTo>
                  <a:cubicBezTo>
                    <a:pt x="7457" y="15104"/>
                    <a:pt x="7671" y="15240"/>
                    <a:pt x="8036" y="15266"/>
                  </a:cubicBezTo>
                  <a:cubicBezTo>
                    <a:pt x="8060" y="15268"/>
                    <a:pt x="8084" y="15269"/>
                    <a:pt x="8109" y="15269"/>
                  </a:cubicBezTo>
                  <a:cubicBezTo>
                    <a:pt x="8462" y="15269"/>
                    <a:pt x="8801" y="15082"/>
                    <a:pt x="8801" y="14884"/>
                  </a:cubicBezTo>
                  <a:cubicBezTo>
                    <a:pt x="8799" y="14670"/>
                    <a:pt x="8719" y="14775"/>
                    <a:pt x="8335" y="14686"/>
                  </a:cubicBezTo>
                  <a:cubicBezTo>
                    <a:pt x="7950" y="14598"/>
                    <a:pt x="7651" y="14376"/>
                    <a:pt x="7100" y="14294"/>
                  </a:cubicBezTo>
                  <a:cubicBezTo>
                    <a:pt x="6614" y="14220"/>
                    <a:pt x="6300" y="14157"/>
                    <a:pt x="5884" y="13970"/>
                  </a:cubicBezTo>
                  <a:cubicBezTo>
                    <a:pt x="5468" y="13781"/>
                    <a:pt x="4545" y="12683"/>
                    <a:pt x="3849" y="11535"/>
                  </a:cubicBezTo>
                  <a:cubicBezTo>
                    <a:pt x="3025" y="10182"/>
                    <a:pt x="2475" y="8227"/>
                    <a:pt x="2353" y="7348"/>
                  </a:cubicBezTo>
                  <a:cubicBezTo>
                    <a:pt x="2089" y="5455"/>
                    <a:pt x="2128" y="2849"/>
                    <a:pt x="2203" y="1942"/>
                  </a:cubicBezTo>
                  <a:cubicBezTo>
                    <a:pt x="2293" y="852"/>
                    <a:pt x="1834" y="381"/>
                    <a:pt x="1279" y="122"/>
                  </a:cubicBezTo>
                  <a:cubicBezTo>
                    <a:pt x="1114" y="45"/>
                    <a:pt x="960" y="0"/>
                    <a:pt x="821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5772900" y="3235250"/>
              <a:ext cx="1610525" cy="962075"/>
            </a:xfrm>
            <a:custGeom>
              <a:rect b="b" l="l" r="r" t="t"/>
              <a:pathLst>
                <a:path extrusionOk="0" h="38483" w="64421">
                  <a:moveTo>
                    <a:pt x="57900" y="1"/>
                  </a:moveTo>
                  <a:cubicBezTo>
                    <a:pt x="57325" y="1"/>
                    <a:pt x="56804" y="130"/>
                    <a:pt x="56388" y="419"/>
                  </a:cubicBezTo>
                  <a:lnTo>
                    <a:pt x="51324" y="3378"/>
                  </a:lnTo>
                  <a:cubicBezTo>
                    <a:pt x="51317" y="3381"/>
                    <a:pt x="51317" y="3381"/>
                    <a:pt x="51315" y="3386"/>
                  </a:cubicBezTo>
                  <a:lnTo>
                    <a:pt x="48877" y="4769"/>
                  </a:lnTo>
                  <a:cubicBezTo>
                    <a:pt x="48847" y="4788"/>
                    <a:pt x="48819" y="4811"/>
                    <a:pt x="48794" y="4836"/>
                  </a:cubicBezTo>
                  <a:lnTo>
                    <a:pt x="45063" y="6991"/>
                  </a:lnTo>
                  <a:lnTo>
                    <a:pt x="44747" y="7172"/>
                  </a:lnTo>
                  <a:cubicBezTo>
                    <a:pt x="44746" y="7174"/>
                    <a:pt x="44744" y="7177"/>
                    <a:pt x="44741" y="7179"/>
                  </a:cubicBezTo>
                  <a:lnTo>
                    <a:pt x="9799" y="27342"/>
                  </a:lnTo>
                  <a:lnTo>
                    <a:pt x="9796" y="27335"/>
                  </a:lnTo>
                  <a:lnTo>
                    <a:pt x="2562" y="35569"/>
                  </a:lnTo>
                  <a:lnTo>
                    <a:pt x="0" y="38482"/>
                  </a:lnTo>
                  <a:lnTo>
                    <a:pt x="0" y="38482"/>
                  </a:lnTo>
                  <a:lnTo>
                    <a:pt x="14635" y="35579"/>
                  </a:lnTo>
                  <a:lnTo>
                    <a:pt x="63413" y="7389"/>
                  </a:lnTo>
                  <a:cubicBezTo>
                    <a:pt x="64230" y="6824"/>
                    <a:pt x="64421" y="5839"/>
                    <a:pt x="64202" y="4731"/>
                  </a:cubicBezTo>
                  <a:cubicBezTo>
                    <a:pt x="63745" y="2332"/>
                    <a:pt x="60339" y="1"/>
                    <a:pt x="57900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772900" y="3843750"/>
              <a:ext cx="486950" cy="294300"/>
            </a:xfrm>
            <a:custGeom>
              <a:rect b="b" l="l" r="r" t="t"/>
              <a:pathLst>
                <a:path extrusionOk="0" h="11772" w="19478">
                  <a:moveTo>
                    <a:pt x="12051" y="1"/>
                  </a:moveTo>
                  <a:cubicBezTo>
                    <a:pt x="11314" y="1"/>
                    <a:pt x="10549" y="191"/>
                    <a:pt x="9796" y="624"/>
                  </a:cubicBezTo>
                  <a:lnTo>
                    <a:pt x="0" y="11772"/>
                  </a:lnTo>
                  <a:lnTo>
                    <a:pt x="0" y="11772"/>
                  </a:lnTo>
                  <a:lnTo>
                    <a:pt x="14633" y="8869"/>
                  </a:lnTo>
                  <a:cubicBezTo>
                    <a:pt x="19478" y="6080"/>
                    <a:pt x="16214" y="1"/>
                    <a:pt x="12051" y="1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5772900" y="3942075"/>
              <a:ext cx="437150" cy="195975"/>
            </a:xfrm>
            <a:custGeom>
              <a:rect b="b" l="l" r="r" t="t"/>
              <a:pathLst>
                <a:path extrusionOk="0" h="7839" w="17486">
                  <a:moveTo>
                    <a:pt x="15228" y="1"/>
                  </a:moveTo>
                  <a:lnTo>
                    <a:pt x="0" y="7839"/>
                  </a:lnTo>
                  <a:lnTo>
                    <a:pt x="14635" y="4935"/>
                  </a:lnTo>
                  <a:cubicBezTo>
                    <a:pt x="17475" y="3299"/>
                    <a:pt x="17485" y="2168"/>
                    <a:pt x="15228" y="1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5772900" y="4065175"/>
              <a:ext cx="101800" cy="72875"/>
            </a:xfrm>
            <a:custGeom>
              <a:rect b="b" l="l" r="r" t="t"/>
              <a:pathLst>
                <a:path extrusionOk="0" h="2915" w="4072">
                  <a:moveTo>
                    <a:pt x="2562" y="1"/>
                  </a:moveTo>
                  <a:lnTo>
                    <a:pt x="0" y="2915"/>
                  </a:lnTo>
                  <a:lnTo>
                    <a:pt x="4072" y="2106"/>
                  </a:lnTo>
                  <a:lnTo>
                    <a:pt x="2939" y="1942"/>
                  </a:lnTo>
                  <a:lnTo>
                    <a:pt x="3534" y="1371"/>
                  </a:lnTo>
                  <a:lnTo>
                    <a:pt x="3534" y="1371"/>
                  </a:lnTo>
                  <a:lnTo>
                    <a:pt x="2600" y="1399"/>
                  </a:lnTo>
                  <a:lnTo>
                    <a:pt x="3016" y="604"/>
                  </a:lnTo>
                  <a:lnTo>
                    <a:pt x="2291" y="846"/>
                  </a:lnTo>
                  <a:lnTo>
                    <a:pt x="256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017875" y="3260625"/>
              <a:ext cx="1164725" cy="804825"/>
            </a:xfrm>
            <a:custGeom>
              <a:rect b="b" l="l" r="r" t="t"/>
              <a:pathLst>
                <a:path extrusionOk="0" h="32193" w="46589">
                  <a:moveTo>
                    <a:pt x="46589" y="8095"/>
                  </a:moveTo>
                  <a:lnTo>
                    <a:pt x="46547" y="8119"/>
                  </a:lnTo>
                  <a:lnTo>
                    <a:pt x="46547" y="8119"/>
                  </a:lnTo>
                  <a:cubicBezTo>
                    <a:pt x="46561" y="8112"/>
                    <a:pt x="46575" y="8104"/>
                    <a:pt x="46589" y="8095"/>
                  </a:cubicBezTo>
                  <a:close/>
                  <a:moveTo>
                    <a:pt x="41516" y="0"/>
                  </a:moveTo>
                  <a:lnTo>
                    <a:pt x="38997" y="1450"/>
                  </a:lnTo>
                  <a:lnTo>
                    <a:pt x="0" y="23952"/>
                  </a:lnTo>
                  <a:cubicBezTo>
                    <a:pt x="144" y="23870"/>
                    <a:pt x="309" y="23831"/>
                    <a:pt x="490" y="23831"/>
                  </a:cubicBezTo>
                  <a:cubicBezTo>
                    <a:pt x="1701" y="23831"/>
                    <a:pt x="3638" y="25566"/>
                    <a:pt x="4720" y="27662"/>
                  </a:cubicBezTo>
                  <a:cubicBezTo>
                    <a:pt x="5420" y="29018"/>
                    <a:pt x="5990" y="31528"/>
                    <a:pt x="4836" y="32193"/>
                  </a:cubicBezTo>
                  <a:lnTo>
                    <a:pt x="44181" y="9488"/>
                  </a:lnTo>
                  <a:lnTo>
                    <a:pt x="45496" y="8723"/>
                  </a:lnTo>
                  <a:lnTo>
                    <a:pt x="46547" y="8119"/>
                  </a:lnTo>
                  <a:lnTo>
                    <a:pt x="46547" y="8119"/>
                  </a:lnTo>
                  <a:cubicBezTo>
                    <a:pt x="46464" y="8162"/>
                    <a:pt x="46372" y="8183"/>
                    <a:pt x="46273" y="8183"/>
                  </a:cubicBezTo>
                  <a:cubicBezTo>
                    <a:pt x="44419" y="8183"/>
                    <a:pt x="40028" y="969"/>
                    <a:pt x="415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6135875" y="3418550"/>
              <a:ext cx="1019400" cy="646900"/>
            </a:xfrm>
            <a:custGeom>
              <a:rect b="b" l="l" r="r" t="t"/>
              <a:pathLst>
                <a:path extrusionOk="0" h="25876" w="40776">
                  <a:moveTo>
                    <a:pt x="37548" y="0"/>
                  </a:moveTo>
                  <a:lnTo>
                    <a:pt x="0" y="21345"/>
                  </a:lnTo>
                  <a:cubicBezTo>
                    <a:pt x="660" y="22563"/>
                    <a:pt x="1257" y="25219"/>
                    <a:pt x="116" y="25876"/>
                  </a:cubicBezTo>
                  <a:lnTo>
                    <a:pt x="39461" y="3171"/>
                  </a:lnTo>
                  <a:lnTo>
                    <a:pt x="40776" y="2406"/>
                  </a:lnTo>
                  <a:lnTo>
                    <a:pt x="37548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033075" y="3155125"/>
              <a:ext cx="350350" cy="310100"/>
            </a:xfrm>
            <a:custGeom>
              <a:rect b="b" l="l" r="r" t="t"/>
              <a:pathLst>
                <a:path extrusionOk="0" h="12404" w="14014">
                  <a:moveTo>
                    <a:pt x="8665" y="0"/>
                  </a:moveTo>
                  <a:cubicBezTo>
                    <a:pt x="8273" y="0"/>
                    <a:pt x="7897" y="107"/>
                    <a:pt x="7553" y="346"/>
                  </a:cubicBezTo>
                  <a:lnTo>
                    <a:pt x="917" y="4210"/>
                  </a:lnTo>
                  <a:cubicBezTo>
                    <a:pt x="908" y="4213"/>
                    <a:pt x="908" y="4213"/>
                    <a:pt x="906" y="4220"/>
                  </a:cubicBezTo>
                  <a:cubicBezTo>
                    <a:pt x="1" y="4807"/>
                    <a:pt x="1277" y="7707"/>
                    <a:pt x="2826" y="9891"/>
                  </a:cubicBezTo>
                  <a:cubicBezTo>
                    <a:pt x="3823" y="11297"/>
                    <a:pt x="4938" y="12403"/>
                    <a:pt x="5664" y="12403"/>
                  </a:cubicBezTo>
                  <a:cubicBezTo>
                    <a:pt x="5780" y="12403"/>
                    <a:pt x="5886" y="12375"/>
                    <a:pt x="5981" y="12315"/>
                  </a:cubicBezTo>
                  <a:lnTo>
                    <a:pt x="13005" y="8223"/>
                  </a:lnTo>
                  <a:cubicBezTo>
                    <a:pt x="13823" y="7659"/>
                    <a:pt x="14014" y="6673"/>
                    <a:pt x="13795" y="5565"/>
                  </a:cubicBezTo>
                  <a:cubicBezTo>
                    <a:pt x="13318" y="3068"/>
                    <a:pt x="10764" y="0"/>
                    <a:pt x="8665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042650" y="3155125"/>
              <a:ext cx="338775" cy="207900"/>
            </a:xfrm>
            <a:custGeom>
              <a:rect b="b" l="l" r="r" t="t"/>
              <a:pathLst>
                <a:path extrusionOk="0" h="8316" w="13551">
                  <a:moveTo>
                    <a:pt x="8283" y="0"/>
                  </a:moveTo>
                  <a:cubicBezTo>
                    <a:pt x="7890" y="0"/>
                    <a:pt x="7514" y="107"/>
                    <a:pt x="7170" y="346"/>
                  </a:cubicBezTo>
                  <a:lnTo>
                    <a:pt x="534" y="4210"/>
                  </a:lnTo>
                  <a:cubicBezTo>
                    <a:pt x="525" y="4213"/>
                    <a:pt x="525" y="4213"/>
                    <a:pt x="523" y="4220"/>
                  </a:cubicBezTo>
                  <a:cubicBezTo>
                    <a:pt x="1" y="4559"/>
                    <a:pt x="208" y="5674"/>
                    <a:pt x="774" y="6975"/>
                  </a:cubicBezTo>
                  <a:lnTo>
                    <a:pt x="5135" y="8315"/>
                  </a:lnTo>
                  <a:lnTo>
                    <a:pt x="12064" y="4153"/>
                  </a:lnTo>
                  <a:cubicBezTo>
                    <a:pt x="12064" y="4153"/>
                    <a:pt x="13372" y="4898"/>
                    <a:pt x="13277" y="7448"/>
                  </a:cubicBezTo>
                  <a:cubicBezTo>
                    <a:pt x="13522" y="6918"/>
                    <a:pt x="13551" y="6267"/>
                    <a:pt x="13412" y="5565"/>
                  </a:cubicBezTo>
                  <a:cubicBezTo>
                    <a:pt x="12936" y="3068"/>
                    <a:pt x="10381" y="0"/>
                    <a:pt x="8283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991950" y="3259550"/>
              <a:ext cx="210200" cy="240350"/>
            </a:xfrm>
            <a:custGeom>
              <a:rect b="b" l="l" r="r" t="t"/>
              <a:pathLst>
                <a:path extrusionOk="0" h="9614" w="8408">
                  <a:moveTo>
                    <a:pt x="46" y="1470"/>
                  </a:moveTo>
                  <a:cubicBezTo>
                    <a:pt x="29" y="1477"/>
                    <a:pt x="14" y="1486"/>
                    <a:pt x="0" y="1497"/>
                  </a:cubicBezTo>
                  <a:lnTo>
                    <a:pt x="46" y="1470"/>
                  </a:lnTo>
                  <a:close/>
                  <a:moveTo>
                    <a:pt x="2831" y="1"/>
                  </a:moveTo>
                  <a:cubicBezTo>
                    <a:pt x="2678" y="1"/>
                    <a:pt x="2546" y="32"/>
                    <a:pt x="2441" y="97"/>
                  </a:cubicBezTo>
                  <a:lnTo>
                    <a:pt x="46" y="1470"/>
                  </a:lnTo>
                  <a:lnTo>
                    <a:pt x="46" y="1470"/>
                  </a:lnTo>
                  <a:cubicBezTo>
                    <a:pt x="54" y="1467"/>
                    <a:pt x="63" y="1465"/>
                    <a:pt x="72" y="1463"/>
                  </a:cubicBezTo>
                  <a:lnTo>
                    <a:pt x="80" y="1460"/>
                  </a:lnTo>
                  <a:cubicBezTo>
                    <a:pt x="152" y="1430"/>
                    <a:pt x="230" y="1416"/>
                    <a:pt x="313" y="1416"/>
                  </a:cubicBezTo>
                  <a:cubicBezTo>
                    <a:pt x="1045" y="1416"/>
                    <a:pt x="2170" y="2538"/>
                    <a:pt x="3168" y="3958"/>
                  </a:cubicBezTo>
                  <a:cubicBezTo>
                    <a:pt x="4710" y="6145"/>
                    <a:pt x="5962" y="9044"/>
                    <a:pt x="5043" y="9613"/>
                  </a:cubicBezTo>
                  <a:lnTo>
                    <a:pt x="5686" y="9244"/>
                  </a:lnTo>
                  <a:lnTo>
                    <a:pt x="7489" y="8215"/>
                  </a:lnTo>
                  <a:cubicBezTo>
                    <a:pt x="8408" y="7645"/>
                    <a:pt x="7718" y="4564"/>
                    <a:pt x="6175" y="2377"/>
                  </a:cubicBezTo>
                  <a:cubicBezTo>
                    <a:pt x="5193" y="976"/>
                    <a:pt x="3688" y="1"/>
                    <a:pt x="2831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946250" y="3284675"/>
              <a:ext cx="236600" cy="241900"/>
            </a:xfrm>
            <a:custGeom>
              <a:rect b="b" l="l" r="r" t="t"/>
              <a:pathLst>
                <a:path extrusionOk="0" h="9676" w="9464">
                  <a:moveTo>
                    <a:pt x="31" y="1542"/>
                  </a:moveTo>
                  <a:cubicBezTo>
                    <a:pt x="20" y="1547"/>
                    <a:pt x="10" y="1553"/>
                    <a:pt x="0" y="1559"/>
                  </a:cubicBezTo>
                  <a:lnTo>
                    <a:pt x="31" y="1542"/>
                  </a:lnTo>
                  <a:close/>
                  <a:moveTo>
                    <a:pt x="2968" y="1"/>
                  </a:moveTo>
                  <a:cubicBezTo>
                    <a:pt x="2778" y="1"/>
                    <a:pt x="2601" y="47"/>
                    <a:pt x="2440" y="147"/>
                  </a:cubicBezTo>
                  <a:lnTo>
                    <a:pt x="31" y="1542"/>
                  </a:lnTo>
                  <a:lnTo>
                    <a:pt x="31" y="1542"/>
                  </a:lnTo>
                  <a:cubicBezTo>
                    <a:pt x="116" y="1496"/>
                    <a:pt x="211" y="1474"/>
                    <a:pt x="312" y="1474"/>
                  </a:cubicBezTo>
                  <a:cubicBezTo>
                    <a:pt x="2172" y="1474"/>
                    <a:pt x="6562" y="8733"/>
                    <a:pt x="5044" y="9676"/>
                  </a:cubicBezTo>
                  <a:lnTo>
                    <a:pt x="7484" y="8266"/>
                  </a:lnTo>
                  <a:cubicBezTo>
                    <a:pt x="9463" y="7036"/>
                    <a:pt x="5300" y="1"/>
                    <a:pt x="2968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888175" y="3318950"/>
              <a:ext cx="235600" cy="240625"/>
            </a:xfrm>
            <a:custGeom>
              <a:rect b="b" l="l" r="r" t="t"/>
              <a:pathLst>
                <a:path extrusionOk="0" h="9625" w="9424">
                  <a:moveTo>
                    <a:pt x="76" y="1487"/>
                  </a:moveTo>
                  <a:cubicBezTo>
                    <a:pt x="50" y="1500"/>
                    <a:pt x="26" y="1514"/>
                    <a:pt x="1" y="1530"/>
                  </a:cubicBezTo>
                  <a:lnTo>
                    <a:pt x="76" y="1487"/>
                  </a:lnTo>
                  <a:close/>
                  <a:moveTo>
                    <a:pt x="2888" y="0"/>
                  </a:moveTo>
                  <a:cubicBezTo>
                    <a:pt x="2714" y="0"/>
                    <a:pt x="2553" y="44"/>
                    <a:pt x="2409" y="136"/>
                  </a:cubicBezTo>
                  <a:lnTo>
                    <a:pt x="76" y="1487"/>
                  </a:lnTo>
                  <a:lnTo>
                    <a:pt x="76" y="1487"/>
                  </a:lnTo>
                  <a:cubicBezTo>
                    <a:pt x="252" y="1393"/>
                    <a:pt x="443" y="1349"/>
                    <a:pt x="644" y="1349"/>
                  </a:cubicBezTo>
                  <a:cubicBezTo>
                    <a:pt x="3163" y="1349"/>
                    <a:pt x="7245" y="8265"/>
                    <a:pt x="5073" y="9625"/>
                  </a:cubicBezTo>
                  <a:lnTo>
                    <a:pt x="7509" y="8241"/>
                  </a:lnTo>
                  <a:cubicBezTo>
                    <a:pt x="7541" y="8223"/>
                    <a:pt x="7568" y="8200"/>
                    <a:pt x="7593" y="8175"/>
                  </a:cubicBezTo>
                  <a:cubicBezTo>
                    <a:pt x="9424" y="6993"/>
                    <a:pt x="5102" y="0"/>
                    <a:pt x="2888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888175" y="3259550"/>
              <a:ext cx="282850" cy="195825"/>
            </a:xfrm>
            <a:custGeom>
              <a:rect b="b" l="l" r="r" t="t"/>
              <a:pathLst>
                <a:path extrusionOk="0" h="7833" w="11314">
                  <a:moveTo>
                    <a:pt x="4197" y="1470"/>
                  </a:moveTo>
                  <a:cubicBezTo>
                    <a:pt x="4180" y="1477"/>
                    <a:pt x="4165" y="1486"/>
                    <a:pt x="4151" y="1497"/>
                  </a:cubicBezTo>
                  <a:lnTo>
                    <a:pt x="4197" y="1470"/>
                  </a:lnTo>
                  <a:close/>
                  <a:moveTo>
                    <a:pt x="74" y="3863"/>
                  </a:moveTo>
                  <a:cubicBezTo>
                    <a:pt x="50" y="3877"/>
                    <a:pt x="25" y="3891"/>
                    <a:pt x="1" y="3906"/>
                  </a:cubicBezTo>
                  <a:lnTo>
                    <a:pt x="74" y="3863"/>
                  </a:lnTo>
                  <a:close/>
                  <a:moveTo>
                    <a:pt x="6982" y="1"/>
                  </a:moveTo>
                  <a:cubicBezTo>
                    <a:pt x="6829" y="1"/>
                    <a:pt x="6697" y="32"/>
                    <a:pt x="6592" y="97"/>
                  </a:cubicBezTo>
                  <a:lnTo>
                    <a:pt x="4197" y="1470"/>
                  </a:lnTo>
                  <a:lnTo>
                    <a:pt x="4197" y="1470"/>
                  </a:lnTo>
                  <a:cubicBezTo>
                    <a:pt x="4205" y="1467"/>
                    <a:pt x="4214" y="1465"/>
                    <a:pt x="4223" y="1463"/>
                  </a:cubicBezTo>
                  <a:lnTo>
                    <a:pt x="4231" y="1460"/>
                  </a:lnTo>
                  <a:lnTo>
                    <a:pt x="4233" y="1460"/>
                  </a:lnTo>
                  <a:lnTo>
                    <a:pt x="2430" y="2502"/>
                  </a:lnTo>
                  <a:cubicBezTo>
                    <a:pt x="2424" y="2507"/>
                    <a:pt x="2415" y="2509"/>
                    <a:pt x="2409" y="2512"/>
                  </a:cubicBezTo>
                  <a:lnTo>
                    <a:pt x="74" y="3863"/>
                  </a:lnTo>
                  <a:lnTo>
                    <a:pt x="74" y="3863"/>
                  </a:lnTo>
                  <a:cubicBezTo>
                    <a:pt x="251" y="3769"/>
                    <a:pt x="442" y="3725"/>
                    <a:pt x="643" y="3725"/>
                  </a:cubicBezTo>
                  <a:cubicBezTo>
                    <a:pt x="2008" y="3725"/>
                    <a:pt x="3829" y="5755"/>
                    <a:pt x="4868" y="7832"/>
                  </a:cubicBezTo>
                  <a:lnTo>
                    <a:pt x="11314" y="4140"/>
                  </a:lnTo>
                  <a:cubicBezTo>
                    <a:pt x="11043" y="3520"/>
                    <a:pt x="10712" y="2930"/>
                    <a:pt x="10326" y="2377"/>
                  </a:cubicBezTo>
                  <a:cubicBezTo>
                    <a:pt x="9344" y="976"/>
                    <a:pt x="7839" y="1"/>
                    <a:pt x="6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509600" y="4282650"/>
              <a:ext cx="1018225" cy="535600"/>
            </a:xfrm>
            <a:custGeom>
              <a:rect b="b" l="l" r="r" t="t"/>
              <a:pathLst>
                <a:path extrusionOk="0" h="21424" w="40729">
                  <a:moveTo>
                    <a:pt x="20367" y="0"/>
                  </a:moveTo>
                  <a:cubicBezTo>
                    <a:pt x="15619" y="0"/>
                    <a:pt x="10870" y="1046"/>
                    <a:pt x="7245" y="3138"/>
                  </a:cubicBezTo>
                  <a:cubicBezTo>
                    <a:pt x="1" y="7321"/>
                    <a:pt x="1" y="14103"/>
                    <a:pt x="7245" y="18287"/>
                  </a:cubicBezTo>
                  <a:cubicBezTo>
                    <a:pt x="10868" y="20378"/>
                    <a:pt x="15616" y="21424"/>
                    <a:pt x="20363" y="21424"/>
                  </a:cubicBezTo>
                  <a:cubicBezTo>
                    <a:pt x="25111" y="21424"/>
                    <a:pt x="29860" y="20378"/>
                    <a:pt x="33483" y="18287"/>
                  </a:cubicBezTo>
                  <a:cubicBezTo>
                    <a:pt x="40728" y="14103"/>
                    <a:pt x="40728" y="7321"/>
                    <a:pt x="33483" y="3138"/>
                  </a:cubicBezTo>
                  <a:cubicBezTo>
                    <a:pt x="29862" y="1046"/>
                    <a:pt x="25115" y="0"/>
                    <a:pt x="2036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4536125" y="3783950"/>
              <a:ext cx="965075" cy="919850"/>
            </a:xfrm>
            <a:custGeom>
              <a:rect b="b" l="l" r="r" t="t"/>
              <a:pathLst>
                <a:path extrusionOk="0" h="36794" w="38603">
                  <a:moveTo>
                    <a:pt x="19305" y="1"/>
                  </a:moveTo>
                  <a:cubicBezTo>
                    <a:pt x="15773" y="1"/>
                    <a:pt x="12240" y="718"/>
                    <a:pt x="9412" y="2151"/>
                  </a:cubicBezTo>
                  <a:lnTo>
                    <a:pt x="9412" y="2139"/>
                  </a:lnTo>
                  <a:cubicBezTo>
                    <a:pt x="6729" y="3484"/>
                    <a:pt x="1461" y="6688"/>
                    <a:pt x="713" y="13793"/>
                  </a:cubicBezTo>
                  <a:cubicBezTo>
                    <a:pt x="1" y="20551"/>
                    <a:pt x="3504" y="29964"/>
                    <a:pt x="9351" y="34044"/>
                  </a:cubicBezTo>
                  <a:cubicBezTo>
                    <a:pt x="9377" y="34064"/>
                    <a:pt x="9406" y="34083"/>
                    <a:pt x="9432" y="34101"/>
                  </a:cubicBezTo>
                  <a:cubicBezTo>
                    <a:pt x="9703" y="34288"/>
                    <a:pt x="9979" y="34467"/>
                    <a:pt x="10259" y="34631"/>
                  </a:cubicBezTo>
                  <a:cubicBezTo>
                    <a:pt x="12757" y="36073"/>
                    <a:pt x="16031" y="36793"/>
                    <a:pt x="19305" y="36793"/>
                  </a:cubicBezTo>
                  <a:cubicBezTo>
                    <a:pt x="22578" y="36793"/>
                    <a:pt x="25852" y="36073"/>
                    <a:pt x="28351" y="34631"/>
                  </a:cubicBezTo>
                  <a:cubicBezTo>
                    <a:pt x="28398" y="34602"/>
                    <a:pt x="28436" y="34574"/>
                    <a:pt x="28481" y="34547"/>
                  </a:cubicBezTo>
                  <a:cubicBezTo>
                    <a:pt x="28697" y="34418"/>
                    <a:pt x="28910" y="34281"/>
                    <a:pt x="29119" y="34139"/>
                  </a:cubicBezTo>
                  <a:cubicBezTo>
                    <a:pt x="29178" y="34098"/>
                    <a:pt x="29238" y="34058"/>
                    <a:pt x="29295" y="34017"/>
                  </a:cubicBezTo>
                  <a:cubicBezTo>
                    <a:pt x="35116" y="29921"/>
                    <a:pt x="38603" y="20536"/>
                    <a:pt x="37891" y="13793"/>
                  </a:cubicBezTo>
                  <a:cubicBezTo>
                    <a:pt x="37142" y="6690"/>
                    <a:pt x="31874" y="3484"/>
                    <a:pt x="29193" y="2139"/>
                  </a:cubicBezTo>
                  <a:lnTo>
                    <a:pt x="29193" y="2149"/>
                  </a:lnTo>
                  <a:cubicBezTo>
                    <a:pt x="26366" y="717"/>
                    <a:pt x="22835" y="1"/>
                    <a:pt x="19305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4914650" y="3945850"/>
              <a:ext cx="208200" cy="109550"/>
            </a:xfrm>
            <a:custGeom>
              <a:rect b="b" l="l" r="r" t="t"/>
              <a:pathLst>
                <a:path extrusionOk="0" h="4382" w="8328">
                  <a:moveTo>
                    <a:pt x="4163" y="0"/>
                  </a:moveTo>
                  <a:cubicBezTo>
                    <a:pt x="3193" y="0"/>
                    <a:pt x="2222" y="214"/>
                    <a:pt x="1481" y="642"/>
                  </a:cubicBezTo>
                  <a:cubicBezTo>
                    <a:pt x="1" y="1497"/>
                    <a:pt x="1" y="2884"/>
                    <a:pt x="1481" y="3739"/>
                  </a:cubicBezTo>
                  <a:cubicBezTo>
                    <a:pt x="2222" y="4167"/>
                    <a:pt x="3193" y="4381"/>
                    <a:pt x="4163" y="4381"/>
                  </a:cubicBezTo>
                  <a:cubicBezTo>
                    <a:pt x="5134" y="4381"/>
                    <a:pt x="6105" y="4167"/>
                    <a:pt x="6846" y="3739"/>
                  </a:cubicBezTo>
                  <a:cubicBezTo>
                    <a:pt x="8328" y="2882"/>
                    <a:pt x="8326" y="1497"/>
                    <a:pt x="6846" y="642"/>
                  </a:cubicBezTo>
                  <a:cubicBezTo>
                    <a:pt x="6105" y="214"/>
                    <a:pt x="5134" y="0"/>
                    <a:pt x="4163" y="0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771375" y="3690050"/>
              <a:ext cx="338750" cy="323725"/>
            </a:xfrm>
            <a:custGeom>
              <a:rect b="b" l="l" r="r" t="t"/>
              <a:pathLst>
                <a:path extrusionOk="0" h="12949" w="13550">
                  <a:moveTo>
                    <a:pt x="2445" y="0"/>
                  </a:moveTo>
                  <a:cubicBezTo>
                    <a:pt x="2445" y="1"/>
                    <a:pt x="1" y="5895"/>
                    <a:pt x="2609" y="9387"/>
                  </a:cubicBezTo>
                  <a:cubicBezTo>
                    <a:pt x="5215" y="12879"/>
                    <a:pt x="9895" y="12949"/>
                    <a:pt x="9895" y="12949"/>
                  </a:cubicBezTo>
                  <a:cubicBezTo>
                    <a:pt x="9895" y="12949"/>
                    <a:pt x="13549" y="9034"/>
                    <a:pt x="10931" y="4832"/>
                  </a:cubicBezTo>
                  <a:cubicBezTo>
                    <a:pt x="8260" y="547"/>
                    <a:pt x="2445" y="0"/>
                    <a:pt x="24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4771425" y="3690050"/>
              <a:ext cx="247350" cy="323725"/>
            </a:xfrm>
            <a:custGeom>
              <a:rect b="b" l="l" r="r" t="t"/>
              <a:pathLst>
                <a:path extrusionOk="0" h="12949" w="9894">
                  <a:moveTo>
                    <a:pt x="2443" y="0"/>
                  </a:moveTo>
                  <a:cubicBezTo>
                    <a:pt x="2443" y="1"/>
                    <a:pt x="0" y="5895"/>
                    <a:pt x="2607" y="9387"/>
                  </a:cubicBezTo>
                  <a:cubicBezTo>
                    <a:pt x="5213" y="12879"/>
                    <a:pt x="9893" y="12949"/>
                    <a:pt x="9893" y="12949"/>
                  </a:cubicBezTo>
                  <a:cubicBezTo>
                    <a:pt x="9252" y="4960"/>
                    <a:pt x="2443" y="1"/>
                    <a:pt x="2443" y="0"/>
                  </a:cubicBez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015200" y="3691000"/>
              <a:ext cx="359975" cy="337850"/>
            </a:xfrm>
            <a:custGeom>
              <a:rect b="b" l="l" r="r" t="t"/>
              <a:pathLst>
                <a:path extrusionOk="0" h="13514" w="14399">
                  <a:moveTo>
                    <a:pt x="9651" y="1"/>
                  </a:moveTo>
                  <a:cubicBezTo>
                    <a:pt x="9651" y="1"/>
                    <a:pt x="7086" y="155"/>
                    <a:pt x="3544" y="3152"/>
                  </a:cubicBezTo>
                  <a:cubicBezTo>
                    <a:pt x="0" y="6149"/>
                    <a:pt x="142" y="12911"/>
                    <a:pt x="142" y="12911"/>
                  </a:cubicBezTo>
                  <a:cubicBezTo>
                    <a:pt x="142" y="12911"/>
                    <a:pt x="77" y="13421"/>
                    <a:pt x="737" y="13506"/>
                  </a:cubicBezTo>
                  <a:cubicBezTo>
                    <a:pt x="780" y="13511"/>
                    <a:pt x="820" y="13514"/>
                    <a:pt x="858" y="13514"/>
                  </a:cubicBezTo>
                  <a:cubicBezTo>
                    <a:pt x="1329" y="13514"/>
                    <a:pt x="1402" y="13120"/>
                    <a:pt x="1402" y="13120"/>
                  </a:cubicBezTo>
                  <a:cubicBezTo>
                    <a:pt x="1402" y="12380"/>
                    <a:pt x="2804" y="7356"/>
                    <a:pt x="5880" y="4864"/>
                  </a:cubicBezTo>
                  <a:cubicBezTo>
                    <a:pt x="8956" y="2373"/>
                    <a:pt x="13420" y="2176"/>
                    <a:pt x="13420" y="2176"/>
                  </a:cubicBezTo>
                  <a:cubicBezTo>
                    <a:pt x="14399" y="1917"/>
                    <a:pt x="11739" y="1"/>
                    <a:pt x="9651" y="1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245300" y="3691000"/>
              <a:ext cx="129875" cy="54925"/>
            </a:xfrm>
            <a:custGeom>
              <a:rect b="b" l="l" r="r" t="t"/>
              <a:pathLst>
                <a:path extrusionOk="0" h="2197" w="5195">
                  <a:moveTo>
                    <a:pt x="447" y="1"/>
                  </a:moveTo>
                  <a:cubicBezTo>
                    <a:pt x="0" y="69"/>
                    <a:pt x="97" y="748"/>
                    <a:pt x="1327" y="1381"/>
                  </a:cubicBezTo>
                  <a:cubicBezTo>
                    <a:pt x="2466" y="1968"/>
                    <a:pt x="3080" y="2197"/>
                    <a:pt x="3796" y="2197"/>
                  </a:cubicBezTo>
                  <a:cubicBezTo>
                    <a:pt x="3869" y="2197"/>
                    <a:pt x="3943" y="2194"/>
                    <a:pt x="4019" y="2190"/>
                  </a:cubicBezTo>
                  <a:cubicBezTo>
                    <a:pt x="4147" y="2180"/>
                    <a:pt x="4216" y="2176"/>
                    <a:pt x="4216" y="2176"/>
                  </a:cubicBezTo>
                  <a:cubicBezTo>
                    <a:pt x="5195" y="1917"/>
                    <a:pt x="2535" y="1"/>
                    <a:pt x="447" y="1"/>
                  </a:cubicBezTo>
                  <a:close/>
                </a:path>
              </a:pathLst>
            </a:custGeom>
            <a:solidFill>
              <a:srgbClr val="822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2255800" y="3695575"/>
              <a:ext cx="466800" cy="146375"/>
            </a:xfrm>
            <a:custGeom>
              <a:rect b="b" l="l" r="r" t="t"/>
              <a:pathLst>
                <a:path extrusionOk="0" h="5855" w="18672">
                  <a:moveTo>
                    <a:pt x="2627" y="0"/>
                  </a:moveTo>
                  <a:cubicBezTo>
                    <a:pt x="2596" y="0"/>
                    <a:pt x="2557" y="15"/>
                    <a:pt x="2497" y="40"/>
                  </a:cubicBezTo>
                  <a:cubicBezTo>
                    <a:pt x="2299" y="119"/>
                    <a:pt x="2263" y="553"/>
                    <a:pt x="2431" y="892"/>
                  </a:cubicBezTo>
                  <a:cubicBezTo>
                    <a:pt x="2609" y="1246"/>
                    <a:pt x="2836" y="1390"/>
                    <a:pt x="2844" y="1480"/>
                  </a:cubicBezTo>
                  <a:cubicBezTo>
                    <a:pt x="2846" y="1499"/>
                    <a:pt x="2835" y="1508"/>
                    <a:pt x="2812" y="1508"/>
                  </a:cubicBezTo>
                  <a:cubicBezTo>
                    <a:pt x="2727" y="1508"/>
                    <a:pt x="2480" y="1377"/>
                    <a:pt x="2189" y="1164"/>
                  </a:cubicBezTo>
                  <a:cubicBezTo>
                    <a:pt x="1683" y="795"/>
                    <a:pt x="1491" y="408"/>
                    <a:pt x="1262" y="177"/>
                  </a:cubicBezTo>
                  <a:cubicBezTo>
                    <a:pt x="1178" y="93"/>
                    <a:pt x="1101" y="61"/>
                    <a:pt x="1037" y="61"/>
                  </a:cubicBezTo>
                  <a:cubicBezTo>
                    <a:pt x="906" y="61"/>
                    <a:pt x="827" y="195"/>
                    <a:pt x="839" y="299"/>
                  </a:cubicBezTo>
                  <a:cubicBezTo>
                    <a:pt x="856" y="454"/>
                    <a:pt x="896" y="688"/>
                    <a:pt x="1200" y="1106"/>
                  </a:cubicBezTo>
                  <a:cubicBezTo>
                    <a:pt x="1502" y="1522"/>
                    <a:pt x="1944" y="1936"/>
                    <a:pt x="1944" y="1936"/>
                  </a:cubicBezTo>
                  <a:cubicBezTo>
                    <a:pt x="1680" y="1804"/>
                    <a:pt x="1434" y="1639"/>
                    <a:pt x="1208" y="1447"/>
                  </a:cubicBezTo>
                  <a:cubicBezTo>
                    <a:pt x="782" y="1088"/>
                    <a:pt x="652" y="889"/>
                    <a:pt x="423" y="713"/>
                  </a:cubicBezTo>
                  <a:cubicBezTo>
                    <a:pt x="387" y="686"/>
                    <a:pt x="353" y="674"/>
                    <a:pt x="320" y="674"/>
                  </a:cubicBezTo>
                  <a:cubicBezTo>
                    <a:pt x="146" y="674"/>
                    <a:pt x="38" y="1026"/>
                    <a:pt x="186" y="1255"/>
                  </a:cubicBezTo>
                  <a:cubicBezTo>
                    <a:pt x="326" y="1475"/>
                    <a:pt x="565" y="1758"/>
                    <a:pt x="848" y="2005"/>
                  </a:cubicBezTo>
                  <a:cubicBezTo>
                    <a:pt x="1132" y="2252"/>
                    <a:pt x="1640" y="2620"/>
                    <a:pt x="1640" y="2620"/>
                  </a:cubicBezTo>
                  <a:cubicBezTo>
                    <a:pt x="1063" y="2401"/>
                    <a:pt x="724" y="2067"/>
                    <a:pt x="502" y="1888"/>
                  </a:cubicBezTo>
                  <a:cubicBezTo>
                    <a:pt x="385" y="1794"/>
                    <a:pt x="286" y="1748"/>
                    <a:pt x="208" y="1748"/>
                  </a:cubicBezTo>
                  <a:cubicBezTo>
                    <a:pt x="136" y="1748"/>
                    <a:pt x="82" y="1787"/>
                    <a:pt x="51" y="1865"/>
                  </a:cubicBezTo>
                  <a:cubicBezTo>
                    <a:pt x="0" y="1992"/>
                    <a:pt x="87" y="2220"/>
                    <a:pt x="525" y="2663"/>
                  </a:cubicBezTo>
                  <a:cubicBezTo>
                    <a:pt x="963" y="3106"/>
                    <a:pt x="1746" y="3502"/>
                    <a:pt x="2465" y="3694"/>
                  </a:cubicBezTo>
                  <a:cubicBezTo>
                    <a:pt x="3183" y="3886"/>
                    <a:pt x="3527" y="4083"/>
                    <a:pt x="3888" y="4227"/>
                  </a:cubicBezTo>
                  <a:cubicBezTo>
                    <a:pt x="5208" y="4752"/>
                    <a:pt x="5923" y="5193"/>
                    <a:pt x="7303" y="5532"/>
                  </a:cubicBezTo>
                  <a:cubicBezTo>
                    <a:pt x="8270" y="5769"/>
                    <a:pt x="9095" y="5854"/>
                    <a:pt x="9805" y="5854"/>
                  </a:cubicBezTo>
                  <a:cubicBezTo>
                    <a:pt x="10388" y="5854"/>
                    <a:pt x="10893" y="5796"/>
                    <a:pt x="11333" y="5717"/>
                  </a:cubicBezTo>
                  <a:cubicBezTo>
                    <a:pt x="13352" y="5355"/>
                    <a:pt x="15871" y="4486"/>
                    <a:pt x="17235" y="3851"/>
                  </a:cubicBezTo>
                  <a:cubicBezTo>
                    <a:pt x="18596" y="3216"/>
                    <a:pt x="18672" y="2416"/>
                    <a:pt x="18142" y="1930"/>
                  </a:cubicBezTo>
                  <a:cubicBezTo>
                    <a:pt x="17831" y="1645"/>
                    <a:pt x="17517" y="1430"/>
                    <a:pt x="17025" y="1430"/>
                  </a:cubicBezTo>
                  <a:cubicBezTo>
                    <a:pt x="16805" y="1430"/>
                    <a:pt x="16549" y="1473"/>
                    <a:pt x="16242" y="1572"/>
                  </a:cubicBezTo>
                  <a:cubicBezTo>
                    <a:pt x="15250" y="1895"/>
                    <a:pt x="12874" y="2922"/>
                    <a:pt x="11131" y="3375"/>
                  </a:cubicBezTo>
                  <a:cubicBezTo>
                    <a:pt x="10619" y="3508"/>
                    <a:pt x="9902" y="3600"/>
                    <a:pt x="9075" y="3600"/>
                  </a:cubicBezTo>
                  <a:cubicBezTo>
                    <a:pt x="8515" y="3600"/>
                    <a:pt x="7905" y="3558"/>
                    <a:pt x="7273" y="3458"/>
                  </a:cubicBezTo>
                  <a:cubicBezTo>
                    <a:pt x="5947" y="3248"/>
                    <a:pt x="4827" y="2476"/>
                    <a:pt x="4431" y="2180"/>
                  </a:cubicBezTo>
                  <a:cubicBezTo>
                    <a:pt x="4065" y="1906"/>
                    <a:pt x="3954" y="1738"/>
                    <a:pt x="3703" y="1315"/>
                  </a:cubicBezTo>
                  <a:cubicBezTo>
                    <a:pt x="3417" y="837"/>
                    <a:pt x="3115" y="623"/>
                    <a:pt x="2888" y="301"/>
                  </a:cubicBezTo>
                  <a:cubicBezTo>
                    <a:pt x="2729" y="78"/>
                    <a:pt x="2697" y="0"/>
                    <a:pt x="262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2567400" y="3726900"/>
              <a:ext cx="157450" cy="105850"/>
            </a:xfrm>
            <a:custGeom>
              <a:rect b="b" l="l" r="r" t="t"/>
              <a:pathLst>
                <a:path extrusionOk="0" h="4234" w="6298">
                  <a:moveTo>
                    <a:pt x="4998" y="1"/>
                  </a:moveTo>
                  <a:cubicBezTo>
                    <a:pt x="4763" y="1"/>
                    <a:pt x="4483" y="35"/>
                    <a:pt x="4154" y="99"/>
                  </a:cubicBezTo>
                  <a:cubicBezTo>
                    <a:pt x="2986" y="324"/>
                    <a:pt x="821" y="1211"/>
                    <a:pt x="256" y="1430"/>
                  </a:cubicBezTo>
                  <a:cubicBezTo>
                    <a:pt x="256" y="1430"/>
                    <a:pt x="1" y="1816"/>
                    <a:pt x="318" y="2854"/>
                  </a:cubicBezTo>
                  <a:cubicBezTo>
                    <a:pt x="637" y="3890"/>
                    <a:pt x="978" y="4234"/>
                    <a:pt x="978" y="4234"/>
                  </a:cubicBezTo>
                  <a:cubicBezTo>
                    <a:pt x="978" y="4234"/>
                    <a:pt x="3628" y="3375"/>
                    <a:pt x="4604" y="2927"/>
                  </a:cubicBezTo>
                  <a:cubicBezTo>
                    <a:pt x="5579" y="2479"/>
                    <a:pt x="6298" y="1938"/>
                    <a:pt x="6030" y="754"/>
                  </a:cubicBezTo>
                  <a:cubicBezTo>
                    <a:pt x="5912" y="223"/>
                    <a:pt x="5597" y="1"/>
                    <a:pt x="499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2564725" y="3758975"/>
              <a:ext cx="38675" cy="75375"/>
            </a:xfrm>
            <a:custGeom>
              <a:rect b="b" l="l" r="r" t="t"/>
              <a:pathLst>
                <a:path extrusionOk="0" h="3015" w="1547">
                  <a:moveTo>
                    <a:pt x="737" y="0"/>
                  </a:moveTo>
                  <a:lnTo>
                    <a:pt x="211" y="182"/>
                  </a:lnTo>
                  <a:cubicBezTo>
                    <a:pt x="211" y="182"/>
                    <a:pt x="1" y="542"/>
                    <a:pt x="280" y="1592"/>
                  </a:cubicBezTo>
                  <a:cubicBezTo>
                    <a:pt x="559" y="2643"/>
                    <a:pt x="958" y="3014"/>
                    <a:pt x="958" y="3014"/>
                  </a:cubicBezTo>
                  <a:lnTo>
                    <a:pt x="1546" y="2799"/>
                  </a:lnTo>
                  <a:cubicBezTo>
                    <a:pt x="1546" y="2799"/>
                    <a:pt x="1090" y="2229"/>
                    <a:pt x="878" y="1399"/>
                  </a:cubicBezTo>
                  <a:cubicBezTo>
                    <a:pt x="762" y="941"/>
                    <a:pt x="716" y="470"/>
                    <a:pt x="73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238125" y="2858700"/>
              <a:ext cx="2257500" cy="2070100"/>
            </a:xfrm>
            <a:custGeom>
              <a:rect b="b" l="l" r="r" t="t"/>
              <a:pathLst>
                <a:path extrusionOk="0" h="82804" w="90300">
                  <a:moveTo>
                    <a:pt x="47806" y="1"/>
                  </a:moveTo>
                  <a:cubicBezTo>
                    <a:pt x="47806" y="27602"/>
                    <a:pt x="23902" y="44469"/>
                    <a:pt x="15936" y="49068"/>
                  </a:cubicBezTo>
                  <a:lnTo>
                    <a:pt x="0" y="58269"/>
                  </a:lnTo>
                  <a:lnTo>
                    <a:pt x="42493" y="82803"/>
                  </a:lnTo>
                  <a:cubicBezTo>
                    <a:pt x="42493" y="82803"/>
                    <a:pt x="50491" y="78319"/>
                    <a:pt x="58429" y="73604"/>
                  </a:cubicBezTo>
                  <a:cubicBezTo>
                    <a:pt x="66397" y="68871"/>
                    <a:pt x="90299" y="52136"/>
                    <a:pt x="90299" y="24536"/>
                  </a:cubicBezTo>
                  <a:lnTo>
                    <a:pt x="47806" y="1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02875" y="4622100"/>
              <a:ext cx="730425" cy="385900"/>
            </a:xfrm>
            <a:custGeom>
              <a:rect b="b" l="l" r="r" t="t"/>
              <a:pathLst>
                <a:path extrusionOk="0" h="15436" w="29217">
                  <a:moveTo>
                    <a:pt x="23903" y="0"/>
                  </a:moveTo>
                  <a:cubicBezTo>
                    <a:pt x="23903" y="0"/>
                    <a:pt x="13033" y="7168"/>
                    <a:pt x="1" y="7668"/>
                  </a:cubicBezTo>
                  <a:cubicBezTo>
                    <a:pt x="1967" y="8803"/>
                    <a:pt x="5761" y="9446"/>
                    <a:pt x="9477" y="9446"/>
                  </a:cubicBezTo>
                  <a:cubicBezTo>
                    <a:pt x="10782" y="9446"/>
                    <a:pt x="12077" y="9366"/>
                    <a:pt x="13280" y="9201"/>
                  </a:cubicBezTo>
                  <a:lnTo>
                    <a:pt x="13280" y="9201"/>
                  </a:lnTo>
                  <a:cubicBezTo>
                    <a:pt x="13280" y="9201"/>
                    <a:pt x="12634" y="11893"/>
                    <a:pt x="7969" y="15335"/>
                  </a:cubicBezTo>
                  <a:cubicBezTo>
                    <a:pt x="7969" y="15335"/>
                    <a:pt x="8344" y="15436"/>
                    <a:pt x="9079" y="15436"/>
                  </a:cubicBezTo>
                  <a:cubicBezTo>
                    <a:pt x="11646" y="15436"/>
                    <a:pt x="18600" y="14198"/>
                    <a:pt x="29216" y="3066"/>
                  </a:cubicBezTo>
                  <a:lnTo>
                    <a:pt x="23903" y="0"/>
                  </a:lnTo>
                  <a:close/>
                </a:path>
              </a:pathLst>
            </a:custGeom>
            <a:solidFill>
              <a:srgbClr val="CC32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1221700" y="4531550"/>
              <a:ext cx="290325" cy="230125"/>
            </a:xfrm>
            <a:custGeom>
              <a:rect b="b" l="l" r="r" t="t"/>
              <a:pathLst>
                <a:path extrusionOk="0" h="9205" w="11613">
                  <a:moveTo>
                    <a:pt x="5807" y="0"/>
                  </a:moveTo>
                  <a:cubicBezTo>
                    <a:pt x="2600" y="0"/>
                    <a:pt x="1" y="2060"/>
                    <a:pt x="1" y="4601"/>
                  </a:cubicBezTo>
                  <a:cubicBezTo>
                    <a:pt x="1" y="7144"/>
                    <a:pt x="2600" y="9204"/>
                    <a:pt x="5807" y="9204"/>
                  </a:cubicBezTo>
                  <a:cubicBezTo>
                    <a:pt x="9013" y="9204"/>
                    <a:pt x="11613" y="7144"/>
                    <a:pt x="11613" y="4601"/>
                  </a:cubicBezTo>
                  <a:cubicBezTo>
                    <a:pt x="11613" y="2060"/>
                    <a:pt x="9013" y="0"/>
                    <a:pt x="580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1254400" y="4564250"/>
              <a:ext cx="224925" cy="164725"/>
            </a:xfrm>
            <a:custGeom>
              <a:rect b="b" l="l" r="r" t="t"/>
              <a:pathLst>
                <a:path extrusionOk="0" h="6589" w="8997">
                  <a:moveTo>
                    <a:pt x="4499" y="0"/>
                  </a:moveTo>
                  <a:cubicBezTo>
                    <a:pt x="2014" y="0"/>
                    <a:pt x="1" y="1474"/>
                    <a:pt x="1" y="3293"/>
                  </a:cubicBezTo>
                  <a:cubicBezTo>
                    <a:pt x="1" y="5113"/>
                    <a:pt x="2014" y="6588"/>
                    <a:pt x="4499" y="6588"/>
                  </a:cubicBezTo>
                  <a:cubicBezTo>
                    <a:pt x="6983" y="6588"/>
                    <a:pt x="8996" y="5113"/>
                    <a:pt x="8996" y="3293"/>
                  </a:cubicBezTo>
                  <a:cubicBezTo>
                    <a:pt x="8996" y="1474"/>
                    <a:pt x="6983" y="0"/>
                    <a:pt x="4499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1499400" y="3065825"/>
              <a:ext cx="863450" cy="544250"/>
            </a:xfrm>
            <a:custGeom>
              <a:rect b="b" l="l" r="r" t="t"/>
              <a:pathLst>
                <a:path extrusionOk="0" h="21770" w="34538">
                  <a:moveTo>
                    <a:pt x="751" y="0"/>
                  </a:moveTo>
                  <a:cubicBezTo>
                    <a:pt x="304" y="0"/>
                    <a:pt x="0" y="333"/>
                    <a:pt x="0" y="917"/>
                  </a:cubicBezTo>
                  <a:cubicBezTo>
                    <a:pt x="0" y="1761"/>
                    <a:pt x="635" y="2810"/>
                    <a:pt x="1417" y="3261"/>
                  </a:cubicBezTo>
                  <a:lnTo>
                    <a:pt x="33122" y="21564"/>
                  </a:lnTo>
                  <a:cubicBezTo>
                    <a:pt x="33362" y="21703"/>
                    <a:pt x="33588" y="21769"/>
                    <a:pt x="33787" y="21769"/>
                  </a:cubicBezTo>
                  <a:cubicBezTo>
                    <a:pt x="34233" y="21769"/>
                    <a:pt x="34537" y="21434"/>
                    <a:pt x="34537" y="20848"/>
                  </a:cubicBezTo>
                  <a:cubicBezTo>
                    <a:pt x="34537" y="20000"/>
                    <a:pt x="33904" y="18948"/>
                    <a:pt x="33122" y="18497"/>
                  </a:cubicBezTo>
                  <a:lnTo>
                    <a:pt x="1417" y="205"/>
                  </a:lnTo>
                  <a:cubicBezTo>
                    <a:pt x="1176" y="66"/>
                    <a:pt x="949" y="0"/>
                    <a:pt x="75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1454275" y="3257925"/>
              <a:ext cx="869550" cy="538825"/>
            </a:xfrm>
            <a:custGeom>
              <a:rect b="b" l="l" r="r" t="t"/>
              <a:pathLst>
                <a:path extrusionOk="0" h="21553" w="34782">
                  <a:moveTo>
                    <a:pt x="1020" y="1"/>
                  </a:moveTo>
                  <a:cubicBezTo>
                    <a:pt x="560" y="1"/>
                    <a:pt x="206" y="290"/>
                    <a:pt x="124" y="806"/>
                  </a:cubicBezTo>
                  <a:cubicBezTo>
                    <a:pt x="1" y="1580"/>
                    <a:pt x="537" y="2572"/>
                    <a:pt x="1317" y="3024"/>
                  </a:cubicBezTo>
                  <a:lnTo>
                    <a:pt x="33022" y="21332"/>
                  </a:lnTo>
                  <a:cubicBezTo>
                    <a:pt x="33281" y="21481"/>
                    <a:pt x="33534" y="21552"/>
                    <a:pt x="33762" y="21552"/>
                  </a:cubicBezTo>
                  <a:cubicBezTo>
                    <a:pt x="34222" y="21552"/>
                    <a:pt x="34576" y="21263"/>
                    <a:pt x="34658" y="20744"/>
                  </a:cubicBezTo>
                  <a:cubicBezTo>
                    <a:pt x="34782" y="19967"/>
                    <a:pt x="34245" y="18971"/>
                    <a:pt x="33463" y="18520"/>
                  </a:cubicBezTo>
                  <a:lnTo>
                    <a:pt x="1760" y="222"/>
                  </a:lnTo>
                  <a:cubicBezTo>
                    <a:pt x="1501" y="72"/>
                    <a:pt x="1247" y="1"/>
                    <a:pt x="102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393375" y="3427725"/>
              <a:ext cx="875650" cy="533575"/>
            </a:xfrm>
            <a:custGeom>
              <a:rect b="b" l="l" r="r" t="t"/>
              <a:pathLst>
                <a:path extrusionOk="0" h="21343" w="35026">
                  <a:moveTo>
                    <a:pt x="1272" y="0"/>
                  </a:moveTo>
                  <a:cubicBezTo>
                    <a:pt x="801" y="0"/>
                    <a:pt x="403" y="247"/>
                    <a:pt x="246" y="698"/>
                  </a:cubicBezTo>
                  <a:cubicBezTo>
                    <a:pt x="1" y="1401"/>
                    <a:pt x="437" y="2337"/>
                    <a:pt x="1219" y="2789"/>
                  </a:cubicBezTo>
                  <a:lnTo>
                    <a:pt x="32922" y="21103"/>
                  </a:lnTo>
                  <a:cubicBezTo>
                    <a:pt x="33203" y="21265"/>
                    <a:pt x="33490" y="21342"/>
                    <a:pt x="33755" y="21342"/>
                  </a:cubicBezTo>
                  <a:cubicBezTo>
                    <a:pt x="34227" y="21342"/>
                    <a:pt x="34625" y="21095"/>
                    <a:pt x="34781" y="20642"/>
                  </a:cubicBezTo>
                  <a:cubicBezTo>
                    <a:pt x="35025" y="19935"/>
                    <a:pt x="34589" y="18998"/>
                    <a:pt x="33807" y="18547"/>
                  </a:cubicBezTo>
                  <a:lnTo>
                    <a:pt x="2104" y="240"/>
                  </a:lnTo>
                  <a:cubicBezTo>
                    <a:pt x="1823" y="78"/>
                    <a:pt x="1536" y="0"/>
                    <a:pt x="127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304525" y="3584050"/>
              <a:ext cx="881700" cy="528425"/>
            </a:xfrm>
            <a:custGeom>
              <a:rect b="b" l="l" r="r" t="t"/>
              <a:pathLst>
                <a:path extrusionOk="0" h="21137" w="35268">
                  <a:moveTo>
                    <a:pt x="1504" y="0"/>
                  </a:moveTo>
                  <a:cubicBezTo>
                    <a:pt x="1023" y="0"/>
                    <a:pt x="591" y="206"/>
                    <a:pt x="368" y="591"/>
                  </a:cubicBezTo>
                  <a:cubicBezTo>
                    <a:pt x="1" y="1225"/>
                    <a:pt x="338" y="2105"/>
                    <a:pt x="1119" y="2556"/>
                  </a:cubicBezTo>
                  <a:lnTo>
                    <a:pt x="32822" y="20876"/>
                  </a:lnTo>
                  <a:cubicBezTo>
                    <a:pt x="33127" y="21052"/>
                    <a:pt x="33454" y="21137"/>
                    <a:pt x="33762" y="21137"/>
                  </a:cubicBezTo>
                  <a:cubicBezTo>
                    <a:pt x="34244" y="21137"/>
                    <a:pt x="34678" y="20930"/>
                    <a:pt x="34902" y="20542"/>
                  </a:cubicBezTo>
                  <a:cubicBezTo>
                    <a:pt x="35268" y="19906"/>
                    <a:pt x="34932" y="19025"/>
                    <a:pt x="34150" y="18574"/>
                  </a:cubicBezTo>
                  <a:lnTo>
                    <a:pt x="2447" y="262"/>
                  </a:lnTo>
                  <a:cubicBezTo>
                    <a:pt x="2141" y="85"/>
                    <a:pt x="1812" y="0"/>
                    <a:pt x="1504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198400" y="3727175"/>
              <a:ext cx="887800" cy="523525"/>
            </a:xfrm>
            <a:custGeom>
              <a:rect b="b" l="l" r="r" t="t"/>
              <a:pathLst>
                <a:path extrusionOk="0" h="20941" w="35512">
                  <a:moveTo>
                    <a:pt x="1711" y="0"/>
                  </a:moveTo>
                  <a:cubicBezTo>
                    <a:pt x="1225" y="0"/>
                    <a:pt x="768" y="168"/>
                    <a:pt x="488" y="490"/>
                  </a:cubicBezTo>
                  <a:cubicBezTo>
                    <a:pt x="0" y="1053"/>
                    <a:pt x="238" y="1877"/>
                    <a:pt x="1018" y="2328"/>
                  </a:cubicBezTo>
                  <a:lnTo>
                    <a:pt x="32721" y="20653"/>
                  </a:lnTo>
                  <a:cubicBezTo>
                    <a:pt x="33056" y="20846"/>
                    <a:pt x="33436" y="20940"/>
                    <a:pt x="33799" y="20940"/>
                  </a:cubicBezTo>
                  <a:cubicBezTo>
                    <a:pt x="34286" y="20940"/>
                    <a:pt x="34743" y="20772"/>
                    <a:pt x="35022" y="20448"/>
                  </a:cubicBezTo>
                  <a:cubicBezTo>
                    <a:pt x="35511" y="19881"/>
                    <a:pt x="35272" y="19059"/>
                    <a:pt x="34491" y="18608"/>
                  </a:cubicBezTo>
                  <a:lnTo>
                    <a:pt x="2789" y="288"/>
                  </a:lnTo>
                  <a:cubicBezTo>
                    <a:pt x="2454" y="94"/>
                    <a:pt x="2074" y="0"/>
                    <a:pt x="171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062600" y="3872100"/>
              <a:ext cx="893900" cy="518825"/>
            </a:xfrm>
            <a:custGeom>
              <a:rect b="b" l="l" r="r" t="t"/>
              <a:pathLst>
                <a:path extrusionOk="0" h="20753" w="35756">
                  <a:moveTo>
                    <a:pt x="1891" y="0"/>
                  </a:moveTo>
                  <a:cubicBezTo>
                    <a:pt x="1405" y="0"/>
                    <a:pt x="936" y="133"/>
                    <a:pt x="612" y="394"/>
                  </a:cubicBezTo>
                  <a:cubicBezTo>
                    <a:pt x="1" y="887"/>
                    <a:pt x="139" y="1654"/>
                    <a:pt x="921" y="2105"/>
                  </a:cubicBezTo>
                  <a:lnTo>
                    <a:pt x="32623" y="20435"/>
                  </a:lnTo>
                  <a:cubicBezTo>
                    <a:pt x="32991" y="20647"/>
                    <a:pt x="33436" y="20752"/>
                    <a:pt x="33868" y="20752"/>
                  </a:cubicBezTo>
                  <a:cubicBezTo>
                    <a:pt x="34353" y="20752"/>
                    <a:pt x="34821" y="20620"/>
                    <a:pt x="35144" y="20358"/>
                  </a:cubicBezTo>
                  <a:cubicBezTo>
                    <a:pt x="35756" y="19864"/>
                    <a:pt x="35617" y="19097"/>
                    <a:pt x="34835" y="18646"/>
                  </a:cubicBezTo>
                  <a:lnTo>
                    <a:pt x="3135" y="317"/>
                  </a:lnTo>
                  <a:cubicBezTo>
                    <a:pt x="2767" y="105"/>
                    <a:pt x="2323" y="0"/>
                    <a:pt x="189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916950" y="3981975"/>
              <a:ext cx="899950" cy="514450"/>
            </a:xfrm>
            <a:custGeom>
              <a:rect b="b" l="l" r="r" t="t"/>
              <a:pathLst>
                <a:path extrusionOk="0" h="20578" w="35998">
                  <a:moveTo>
                    <a:pt x="2025" y="1"/>
                  </a:moveTo>
                  <a:cubicBezTo>
                    <a:pt x="1550" y="1"/>
                    <a:pt x="1085" y="101"/>
                    <a:pt x="734" y="305"/>
                  </a:cubicBezTo>
                  <a:cubicBezTo>
                    <a:pt x="1" y="727"/>
                    <a:pt x="39" y="1437"/>
                    <a:pt x="821" y="1888"/>
                  </a:cubicBezTo>
                  <a:lnTo>
                    <a:pt x="32523" y="20224"/>
                  </a:lnTo>
                  <a:cubicBezTo>
                    <a:pt x="32930" y="20459"/>
                    <a:pt x="33458" y="20578"/>
                    <a:pt x="33975" y="20578"/>
                  </a:cubicBezTo>
                  <a:cubicBezTo>
                    <a:pt x="34449" y="20578"/>
                    <a:pt x="34914" y="20477"/>
                    <a:pt x="35264" y="20274"/>
                  </a:cubicBezTo>
                  <a:cubicBezTo>
                    <a:pt x="35998" y="19851"/>
                    <a:pt x="35958" y="19141"/>
                    <a:pt x="35176" y="18690"/>
                  </a:cubicBezTo>
                  <a:lnTo>
                    <a:pt x="3478" y="355"/>
                  </a:lnTo>
                  <a:cubicBezTo>
                    <a:pt x="3070" y="120"/>
                    <a:pt x="2542" y="1"/>
                    <a:pt x="2025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2264700" y="4467675"/>
              <a:ext cx="628225" cy="362750"/>
            </a:xfrm>
            <a:custGeom>
              <a:rect b="b" l="l" r="r" t="t"/>
              <a:pathLst>
                <a:path extrusionOk="0" h="14510" w="25129">
                  <a:moveTo>
                    <a:pt x="12565" y="0"/>
                  </a:moveTo>
                  <a:cubicBezTo>
                    <a:pt x="9233" y="0"/>
                    <a:pt x="6037" y="764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78"/>
                    <a:pt x="1324" y="11024"/>
                    <a:pt x="3681" y="12384"/>
                  </a:cubicBezTo>
                  <a:cubicBezTo>
                    <a:pt x="6037" y="13744"/>
                    <a:pt x="9233" y="14509"/>
                    <a:pt x="12565" y="14509"/>
                  </a:cubicBezTo>
                  <a:cubicBezTo>
                    <a:pt x="15898" y="14509"/>
                    <a:pt x="19092" y="13744"/>
                    <a:pt x="21450" y="12384"/>
                  </a:cubicBezTo>
                  <a:cubicBezTo>
                    <a:pt x="23806" y="11024"/>
                    <a:pt x="25129" y="9178"/>
                    <a:pt x="25129" y="7255"/>
                  </a:cubicBezTo>
                  <a:cubicBezTo>
                    <a:pt x="25129" y="5330"/>
                    <a:pt x="23806" y="3486"/>
                    <a:pt x="21450" y="2126"/>
                  </a:cubicBezTo>
                  <a:cubicBezTo>
                    <a:pt x="19092" y="764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2525000" y="3539225"/>
              <a:ext cx="154375" cy="89650"/>
            </a:xfrm>
            <a:custGeom>
              <a:rect b="b" l="l" r="r" t="t"/>
              <a:pathLst>
                <a:path extrusionOk="0" h="3586" w="6175">
                  <a:moveTo>
                    <a:pt x="2920" y="1"/>
                  </a:moveTo>
                  <a:cubicBezTo>
                    <a:pt x="1757" y="1"/>
                    <a:pt x="977" y="674"/>
                    <a:pt x="542" y="1564"/>
                  </a:cubicBezTo>
                  <a:cubicBezTo>
                    <a:pt x="1" y="2667"/>
                    <a:pt x="848" y="3586"/>
                    <a:pt x="848" y="3586"/>
                  </a:cubicBezTo>
                  <a:lnTo>
                    <a:pt x="6134" y="1960"/>
                  </a:lnTo>
                  <a:cubicBezTo>
                    <a:pt x="6174" y="917"/>
                    <a:pt x="5108" y="458"/>
                    <a:pt x="3825" y="124"/>
                  </a:cubicBezTo>
                  <a:cubicBezTo>
                    <a:pt x="3501" y="40"/>
                    <a:pt x="3199" y="1"/>
                    <a:pt x="2920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404425" y="4594025"/>
              <a:ext cx="124575" cy="116675"/>
            </a:xfrm>
            <a:custGeom>
              <a:rect b="b" l="l" r="r" t="t"/>
              <a:pathLst>
                <a:path extrusionOk="0" h="4667" w="4983">
                  <a:moveTo>
                    <a:pt x="696" y="1"/>
                  </a:moveTo>
                  <a:cubicBezTo>
                    <a:pt x="631" y="1"/>
                    <a:pt x="572" y="13"/>
                    <a:pt x="521" y="41"/>
                  </a:cubicBezTo>
                  <a:cubicBezTo>
                    <a:pt x="112" y="259"/>
                    <a:pt x="0" y="792"/>
                    <a:pt x="237" y="1444"/>
                  </a:cubicBezTo>
                  <a:cubicBezTo>
                    <a:pt x="500" y="2163"/>
                    <a:pt x="1191" y="2620"/>
                    <a:pt x="1753" y="3031"/>
                  </a:cubicBezTo>
                  <a:cubicBezTo>
                    <a:pt x="2339" y="3457"/>
                    <a:pt x="2792" y="3935"/>
                    <a:pt x="3213" y="4395"/>
                  </a:cubicBezTo>
                  <a:cubicBezTo>
                    <a:pt x="3392" y="4589"/>
                    <a:pt x="3628" y="4667"/>
                    <a:pt x="3877" y="4667"/>
                  </a:cubicBezTo>
                  <a:cubicBezTo>
                    <a:pt x="4098" y="4667"/>
                    <a:pt x="4328" y="4606"/>
                    <a:pt x="4538" y="4513"/>
                  </a:cubicBezTo>
                  <a:cubicBezTo>
                    <a:pt x="4982" y="4318"/>
                    <a:pt x="4936" y="3655"/>
                    <a:pt x="4922" y="3232"/>
                  </a:cubicBezTo>
                  <a:cubicBezTo>
                    <a:pt x="4909" y="2837"/>
                    <a:pt x="4929" y="2395"/>
                    <a:pt x="4929" y="2395"/>
                  </a:cubicBezTo>
                  <a:cubicBezTo>
                    <a:pt x="4929" y="2395"/>
                    <a:pt x="3798" y="1111"/>
                    <a:pt x="3295" y="1111"/>
                  </a:cubicBezTo>
                  <a:cubicBezTo>
                    <a:pt x="3253" y="1111"/>
                    <a:pt x="3216" y="1120"/>
                    <a:pt x="3185" y="1138"/>
                  </a:cubicBezTo>
                  <a:cubicBezTo>
                    <a:pt x="3155" y="1156"/>
                    <a:pt x="3120" y="1164"/>
                    <a:pt x="3079" y="1164"/>
                  </a:cubicBezTo>
                  <a:cubicBezTo>
                    <a:pt x="2588" y="1164"/>
                    <a:pt x="1330" y="1"/>
                    <a:pt x="69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485950" y="4109250"/>
              <a:ext cx="227125" cy="545225"/>
            </a:xfrm>
            <a:custGeom>
              <a:rect b="b" l="l" r="r" t="t"/>
              <a:pathLst>
                <a:path extrusionOk="0" h="21809" w="9085">
                  <a:moveTo>
                    <a:pt x="9085" y="0"/>
                  </a:moveTo>
                  <a:lnTo>
                    <a:pt x="3000" y="1673"/>
                  </a:lnTo>
                  <a:lnTo>
                    <a:pt x="1429" y="11530"/>
                  </a:lnTo>
                  <a:lnTo>
                    <a:pt x="1" y="20506"/>
                  </a:lnTo>
                  <a:cubicBezTo>
                    <a:pt x="387" y="21651"/>
                    <a:pt x="1087" y="21809"/>
                    <a:pt x="1445" y="21809"/>
                  </a:cubicBezTo>
                  <a:cubicBezTo>
                    <a:pt x="1581" y="21809"/>
                    <a:pt x="1668" y="21786"/>
                    <a:pt x="1668" y="21786"/>
                  </a:cubicBezTo>
                  <a:lnTo>
                    <a:pt x="4286" y="14083"/>
                  </a:lnTo>
                  <a:lnTo>
                    <a:pt x="9085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485950" y="4397500"/>
              <a:ext cx="107175" cy="256975"/>
            </a:xfrm>
            <a:custGeom>
              <a:rect b="b" l="l" r="r" t="t"/>
              <a:pathLst>
                <a:path extrusionOk="0" h="10279" w="4287">
                  <a:moveTo>
                    <a:pt x="1429" y="0"/>
                  </a:moveTo>
                  <a:lnTo>
                    <a:pt x="1" y="8976"/>
                  </a:lnTo>
                  <a:cubicBezTo>
                    <a:pt x="387" y="10121"/>
                    <a:pt x="1087" y="10279"/>
                    <a:pt x="1445" y="10279"/>
                  </a:cubicBezTo>
                  <a:cubicBezTo>
                    <a:pt x="1581" y="10279"/>
                    <a:pt x="1668" y="10256"/>
                    <a:pt x="1668" y="10256"/>
                  </a:cubicBezTo>
                  <a:lnTo>
                    <a:pt x="4286" y="255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578600" y="4628150"/>
              <a:ext cx="134475" cy="133525"/>
            </a:xfrm>
            <a:custGeom>
              <a:rect b="b" l="l" r="r" t="t"/>
              <a:pathLst>
                <a:path extrusionOk="0" h="5341" w="5379">
                  <a:moveTo>
                    <a:pt x="3671" y="1"/>
                  </a:moveTo>
                  <a:lnTo>
                    <a:pt x="2132" y="669"/>
                  </a:lnTo>
                  <a:cubicBezTo>
                    <a:pt x="2296" y="1374"/>
                    <a:pt x="1791" y="3636"/>
                    <a:pt x="1177" y="3706"/>
                  </a:cubicBezTo>
                  <a:cubicBezTo>
                    <a:pt x="1102" y="3696"/>
                    <a:pt x="1031" y="3692"/>
                    <a:pt x="965" y="3692"/>
                  </a:cubicBezTo>
                  <a:cubicBezTo>
                    <a:pt x="244" y="3692"/>
                    <a:pt x="1" y="4241"/>
                    <a:pt x="167" y="4478"/>
                  </a:cubicBezTo>
                  <a:cubicBezTo>
                    <a:pt x="167" y="4478"/>
                    <a:pt x="734" y="4936"/>
                    <a:pt x="1177" y="5127"/>
                  </a:cubicBezTo>
                  <a:cubicBezTo>
                    <a:pt x="1508" y="5270"/>
                    <a:pt x="1779" y="5340"/>
                    <a:pt x="2041" y="5340"/>
                  </a:cubicBezTo>
                  <a:cubicBezTo>
                    <a:pt x="2127" y="5340"/>
                    <a:pt x="2213" y="5332"/>
                    <a:pt x="2299" y="5317"/>
                  </a:cubicBezTo>
                  <a:cubicBezTo>
                    <a:pt x="3140" y="5165"/>
                    <a:pt x="3325" y="4341"/>
                    <a:pt x="3601" y="3808"/>
                  </a:cubicBezTo>
                  <a:cubicBezTo>
                    <a:pt x="3791" y="3439"/>
                    <a:pt x="4196" y="2959"/>
                    <a:pt x="4471" y="2647"/>
                  </a:cubicBezTo>
                  <a:cubicBezTo>
                    <a:pt x="4630" y="2470"/>
                    <a:pt x="4802" y="2308"/>
                    <a:pt x="4946" y="2114"/>
                  </a:cubicBezTo>
                  <a:cubicBezTo>
                    <a:pt x="5213" y="1753"/>
                    <a:pt x="5379" y="1265"/>
                    <a:pt x="5011" y="899"/>
                  </a:cubicBezTo>
                  <a:cubicBezTo>
                    <a:pt x="4924" y="811"/>
                    <a:pt x="4817" y="747"/>
                    <a:pt x="4710" y="687"/>
                  </a:cubicBezTo>
                  <a:cubicBezTo>
                    <a:pt x="4406" y="518"/>
                    <a:pt x="4002" y="418"/>
                    <a:pt x="367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488800" y="4043325"/>
              <a:ext cx="236650" cy="605725"/>
            </a:xfrm>
            <a:custGeom>
              <a:rect b="b" l="l" r="r" t="t"/>
              <a:pathLst>
                <a:path extrusionOk="0" h="24229" w="9466">
                  <a:moveTo>
                    <a:pt x="9135" y="0"/>
                  </a:moveTo>
                  <a:cubicBezTo>
                    <a:pt x="9134" y="0"/>
                    <a:pt x="9134" y="4"/>
                    <a:pt x="9136" y="13"/>
                  </a:cubicBezTo>
                  <a:lnTo>
                    <a:pt x="846" y="2612"/>
                  </a:lnTo>
                  <a:cubicBezTo>
                    <a:pt x="582" y="5720"/>
                    <a:pt x="0" y="8981"/>
                    <a:pt x="57" y="13681"/>
                  </a:cubicBezTo>
                  <a:cubicBezTo>
                    <a:pt x="72" y="14968"/>
                    <a:pt x="1669" y="17260"/>
                    <a:pt x="2937" y="19245"/>
                  </a:cubicBezTo>
                  <a:cubicBezTo>
                    <a:pt x="4205" y="21230"/>
                    <a:pt x="5731" y="24189"/>
                    <a:pt x="5731" y="24189"/>
                  </a:cubicBezTo>
                  <a:cubicBezTo>
                    <a:pt x="5870" y="24217"/>
                    <a:pt x="5997" y="24229"/>
                    <a:pt x="6115" y="24229"/>
                  </a:cubicBezTo>
                  <a:cubicBezTo>
                    <a:pt x="7035" y="24229"/>
                    <a:pt x="7332" y="23474"/>
                    <a:pt x="7332" y="23474"/>
                  </a:cubicBezTo>
                  <a:cubicBezTo>
                    <a:pt x="7332" y="23474"/>
                    <a:pt x="6053" y="19440"/>
                    <a:pt x="5652" y="18014"/>
                  </a:cubicBezTo>
                  <a:cubicBezTo>
                    <a:pt x="4775" y="14894"/>
                    <a:pt x="3479" y="13944"/>
                    <a:pt x="3479" y="13944"/>
                  </a:cubicBezTo>
                  <a:cubicBezTo>
                    <a:pt x="3479" y="13944"/>
                    <a:pt x="3794" y="12674"/>
                    <a:pt x="4132" y="11102"/>
                  </a:cubicBezTo>
                  <a:cubicBezTo>
                    <a:pt x="4528" y="9255"/>
                    <a:pt x="5365" y="5698"/>
                    <a:pt x="5365" y="5698"/>
                  </a:cubicBezTo>
                  <a:cubicBezTo>
                    <a:pt x="5365" y="5698"/>
                    <a:pt x="8444" y="4504"/>
                    <a:pt x="8971" y="2637"/>
                  </a:cubicBezTo>
                  <a:cubicBezTo>
                    <a:pt x="9465" y="889"/>
                    <a:pt x="9152" y="0"/>
                    <a:pt x="913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584400" y="4148675"/>
              <a:ext cx="103400" cy="206825"/>
            </a:xfrm>
            <a:custGeom>
              <a:rect b="b" l="l" r="r" t="t"/>
              <a:pathLst>
                <a:path extrusionOk="0" h="8273" w="4136">
                  <a:moveTo>
                    <a:pt x="4136" y="1"/>
                  </a:moveTo>
                  <a:cubicBezTo>
                    <a:pt x="3265" y="741"/>
                    <a:pt x="1544" y="1321"/>
                    <a:pt x="1544" y="1321"/>
                  </a:cubicBezTo>
                  <a:lnTo>
                    <a:pt x="1" y="8273"/>
                  </a:lnTo>
                  <a:cubicBezTo>
                    <a:pt x="1" y="8273"/>
                    <a:pt x="1636" y="2178"/>
                    <a:pt x="2259" y="1670"/>
                  </a:cubicBezTo>
                  <a:cubicBezTo>
                    <a:pt x="2995" y="1070"/>
                    <a:pt x="3825" y="607"/>
                    <a:pt x="4136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2537750" y="3557025"/>
              <a:ext cx="159625" cy="180225"/>
            </a:xfrm>
            <a:custGeom>
              <a:rect b="b" l="l" r="r" t="t"/>
              <a:pathLst>
                <a:path extrusionOk="0" h="7209" w="6385">
                  <a:moveTo>
                    <a:pt x="3166" y="0"/>
                  </a:moveTo>
                  <a:cubicBezTo>
                    <a:pt x="1739" y="0"/>
                    <a:pt x="703" y="1065"/>
                    <a:pt x="411" y="2494"/>
                  </a:cubicBezTo>
                  <a:cubicBezTo>
                    <a:pt x="244" y="3250"/>
                    <a:pt x="0" y="4859"/>
                    <a:pt x="470" y="6095"/>
                  </a:cubicBezTo>
                  <a:cubicBezTo>
                    <a:pt x="735" y="6795"/>
                    <a:pt x="1061" y="7072"/>
                    <a:pt x="1684" y="7193"/>
                  </a:cubicBezTo>
                  <a:cubicBezTo>
                    <a:pt x="1740" y="7203"/>
                    <a:pt x="1811" y="7209"/>
                    <a:pt x="1894" y="7209"/>
                  </a:cubicBezTo>
                  <a:cubicBezTo>
                    <a:pt x="2545" y="7209"/>
                    <a:pt x="3956" y="6890"/>
                    <a:pt x="4483" y="6332"/>
                  </a:cubicBezTo>
                  <a:cubicBezTo>
                    <a:pt x="4588" y="6220"/>
                    <a:pt x="4762" y="5671"/>
                    <a:pt x="4762" y="5671"/>
                  </a:cubicBezTo>
                  <a:cubicBezTo>
                    <a:pt x="5546" y="5188"/>
                    <a:pt x="6107" y="4374"/>
                    <a:pt x="6209" y="3387"/>
                  </a:cubicBezTo>
                  <a:cubicBezTo>
                    <a:pt x="6384" y="1701"/>
                    <a:pt x="5161" y="192"/>
                    <a:pt x="3476" y="17"/>
                  </a:cubicBezTo>
                  <a:cubicBezTo>
                    <a:pt x="3371" y="6"/>
                    <a:pt x="3267" y="0"/>
                    <a:pt x="316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2567925" y="3708175"/>
              <a:ext cx="129600" cy="94975"/>
            </a:xfrm>
            <a:custGeom>
              <a:rect b="b" l="l" r="r" t="t"/>
              <a:pathLst>
                <a:path extrusionOk="0" h="3799" w="5184">
                  <a:moveTo>
                    <a:pt x="3421" y="1"/>
                  </a:moveTo>
                  <a:lnTo>
                    <a:pt x="994" y="1145"/>
                  </a:lnTo>
                  <a:cubicBezTo>
                    <a:pt x="994" y="1145"/>
                    <a:pt x="1077" y="1613"/>
                    <a:pt x="1136" y="1914"/>
                  </a:cubicBezTo>
                  <a:cubicBezTo>
                    <a:pt x="1194" y="2214"/>
                    <a:pt x="1171" y="2373"/>
                    <a:pt x="573" y="2741"/>
                  </a:cubicBezTo>
                  <a:cubicBezTo>
                    <a:pt x="1" y="3093"/>
                    <a:pt x="1342" y="3798"/>
                    <a:pt x="2320" y="3798"/>
                  </a:cubicBezTo>
                  <a:cubicBezTo>
                    <a:pt x="2368" y="3798"/>
                    <a:pt x="2415" y="3797"/>
                    <a:pt x="2461" y="3793"/>
                  </a:cubicBezTo>
                  <a:cubicBezTo>
                    <a:pt x="3441" y="3718"/>
                    <a:pt x="4547" y="3127"/>
                    <a:pt x="4850" y="2490"/>
                  </a:cubicBezTo>
                  <a:cubicBezTo>
                    <a:pt x="5183" y="1790"/>
                    <a:pt x="5160" y="968"/>
                    <a:pt x="4745" y="968"/>
                  </a:cubicBezTo>
                  <a:cubicBezTo>
                    <a:pt x="4740" y="968"/>
                    <a:pt x="4735" y="968"/>
                    <a:pt x="4730" y="968"/>
                  </a:cubicBezTo>
                  <a:cubicBezTo>
                    <a:pt x="4326" y="987"/>
                    <a:pt x="3989" y="1062"/>
                    <a:pt x="3780" y="1062"/>
                  </a:cubicBezTo>
                  <a:cubicBezTo>
                    <a:pt x="3667" y="1062"/>
                    <a:pt x="3591" y="1040"/>
                    <a:pt x="3563" y="975"/>
                  </a:cubicBezTo>
                  <a:cubicBezTo>
                    <a:pt x="3502" y="833"/>
                    <a:pt x="3421" y="1"/>
                    <a:pt x="342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2561175" y="3556975"/>
              <a:ext cx="141125" cy="175150"/>
            </a:xfrm>
            <a:custGeom>
              <a:rect b="b" l="l" r="r" t="t"/>
              <a:pathLst>
                <a:path extrusionOk="0" h="7006" w="5645">
                  <a:moveTo>
                    <a:pt x="2231" y="1"/>
                  </a:moveTo>
                  <a:cubicBezTo>
                    <a:pt x="1278" y="1"/>
                    <a:pt x="499" y="476"/>
                    <a:pt x="1" y="1217"/>
                  </a:cubicBezTo>
                  <a:cubicBezTo>
                    <a:pt x="1" y="1217"/>
                    <a:pt x="114" y="1444"/>
                    <a:pt x="288" y="1614"/>
                  </a:cubicBezTo>
                  <a:cubicBezTo>
                    <a:pt x="288" y="1614"/>
                    <a:pt x="149" y="2005"/>
                    <a:pt x="397" y="2283"/>
                  </a:cubicBezTo>
                  <a:cubicBezTo>
                    <a:pt x="575" y="2483"/>
                    <a:pt x="627" y="2765"/>
                    <a:pt x="587" y="3029"/>
                  </a:cubicBezTo>
                  <a:cubicBezTo>
                    <a:pt x="544" y="3317"/>
                    <a:pt x="510" y="3673"/>
                    <a:pt x="542" y="3987"/>
                  </a:cubicBezTo>
                  <a:cubicBezTo>
                    <a:pt x="585" y="4431"/>
                    <a:pt x="1003" y="4635"/>
                    <a:pt x="1003" y="4635"/>
                  </a:cubicBezTo>
                  <a:cubicBezTo>
                    <a:pt x="1003" y="4635"/>
                    <a:pt x="1063" y="3957"/>
                    <a:pt x="1232" y="3587"/>
                  </a:cubicBezTo>
                  <a:cubicBezTo>
                    <a:pt x="1318" y="3399"/>
                    <a:pt x="1530" y="3282"/>
                    <a:pt x="1747" y="3282"/>
                  </a:cubicBezTo>
                  <a:cubicBezTo>
                    <a:pt x="1953" y="3282"/>
                    <a:pt x="2164" y="3388"/>
                    <a:pt x="2276" y="3639"/>
                  </a:cubicBezTo>
                  <a:cubicBezTo>
                    <a:pt x="2508" y="4154"/>
                    <a:pt x="2433" y="4503"/>
                    <a:pt x="2216" y="4891"/>
                  </a:cubicBezTo>
                  <a:cubicBezTo>
                    <a:pt x="2028" y="5225"/>
                    <a:pt x="1843" y="5300"/>
                    <a:pt x="1714" y="5300"/>
                  </a:cubicBezTo>
                  <a:cubicBezTo>
                    <a:pt x="1611" y="5300"/>
                    <a:pt x="1544" y="5252"/>
                    <a:pt x="1544" y="5252"/>
                  </a:cubicBezTo>
                  <a:lnTo>
                    <a:pt x="1544" y="5252"/>
                  </a:lnTo>
                  <a:cubicBezTo>
                    <a:pt x="1414" y="5352"/>
                    <a:pt x="1793" y="6632"/>
                    <a:pt x="2112" y="6851"/>
                  </a:cubicBezTo>
                  <a:cubicBezTo>
                    <a:pt x="2276" y="6963"/>
                    <a:pt x="2452" y="7006"/>
                    <a:pt x="2629" y="7006"/>
                  </a:cubicBezTo>
                  <a:cubicBezTo>
                    <a:pt x="3070" y="7006"/>
                    <a:pt x="3513" y="6738"/>
                    <a:pt x="3757" y="6613"/>
                  </a:cubicBezTo>
                  <a:cubicBezTo>
                    <a:pt x="3962" y="6510"/>
                    <a:pt x="4413" y="5764"/>
                    <a:pt x="4413" y="5764"/>
                  </a:cubicBezTo>
                  <a:cubicBezTo>
                    <a:pt x="4965" y="4772"/>
                    <a:pt x="5208" y="4567"/>
                    <a:pt x="5422" y="3599"/>
                  </a:cubicBezTo>
                  <a:cubicBezTo>
                    <a:pt x="5645" y="2597"/>
                    <a:pt x="5556" y="1395"/>
                    <a:pt x="4689" y="1248"/>
                  </a:cubicBezTo>
                  <a:cubicBezTo>
                    <a:pt x="4178" y="553"/>
                    <a:pt x="3397" y="106"/>
                    <a:pt x="2539" y="17"/>
                  </a:cubicBezTo>
                  <a:cubicBezTo>
                    <a:pt x="2434" y="6"/>
                    <a:pt x="2332" y="1"/>
                    <a:pt x="223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2507975" y="3728250"/>
              <a:ext cx="235725" cy="405175"/>
            </a:xfrm>
            <a:custGeom>
              <a:rect b="b" l="l" r="r" t="t"/>
              <a:pathLst>
                <a:path extrusionOk="0" h="16207" w="9429">
                  <a:moveTo>
                    <a:pt x="7513" y="1"/>
                  </a:moveTo>
                  <a:cubicBezTo>
                    <a:pt x="7502" y="1"/>
                    <a:pt x="7490" y="1"/>
                    <a:pt x="7478" y="1"/>
                  </a:cubicBezTo>
                  <a:cubicBezTo>
                    <a:pt x="6783" y="20"/>
                    <a:pt x="6060" y="247"/>
                    <a:pt x="6060" y="247"/>
                  </a:cubicBezTo>
                  <a:cubicBezTo>
                    <a:pt x="6234" y="678"/>
                    <a:pt x="6022" y="1017"/>
                    <a:pt x="4849" y="1385"/>
                  </a:cubicBezTo>
                  <a:cubicBezTo>
                    <a:pt x="4377" y="1533"/>
                    <a:pt x="4068" y="1578"/>
                    <a:pt x="3867" y="1578"/>
                  </a:cubicBezTo>
                  <a:cubicBezTo>
                    <a:pt x="3569" y="1578"/>
                    <a:pt x="3509" y="1480"/>
                    <a:pt x="3509" y="1480"/>
                  </a:cubicBezTo>
                  <a:cubicBezTo>
                    <a:pt x="3509" y="1480"/>
                    <a:pt x="1791" y="2263"/>
                    <a:pt x="1231" y="2654"/>
                  </a:cubicBezTo>
                  <a:cubicBezTo>
                    <a:pt x="526" y="3146"/>
                    <a:pt x="216" y="4569"/>
                    <a:pt x="120" y="6972"/>
                  </a:cubicBezTo>
                  <a:cubicBezTo>
                    <a:pt x="10" y="9752"/>
                    <a:pt x="0" y="14666"/>
                    <a:pt x="94" y="15377"/>
                  </a:cubicBezTo>
                  <a:cubicBezTo>
                    <a:pt x="94" y="15377"/>
                    <a:pt x="1188" y="16206"/>
                    <a:pt x="2701" y="16206"/>
                  </a:cubicBezTo>
                  <a:cubicBezTo>
                    <a:pt x="2810" y="16206"/>
                    <a:pt x="2921" y="16202"/>
                    <a:pt x="3034" y="16193"/>
                  </a:cubicBezTo>
                  <a:cubicBezTo>
                    <a:pt x="4717" y="16054"/>
                    <a:pt x="7794" y="14484"/>
                    <a:pt x="8483" y="13334"/>
                  </a:cubicBezTo>
                  <a:cubicBezTo>
                    <a:pt x="8549" y="11078"/>
                    <a:pt x="8558" y="9381"/>
                    <a:pt x="8611" y="8464"/>
                  </a:cubicBezTo>
                  <a:cubicBezTo>
                    <a:pt x="8812" y="5129"/>
                    <a:pt x="9428" y="4357"/>
                    <a:pt x="8989" y="2222"/>
                  </a:cubicBezTo>
                  <a:cubicBezTo>
                    <a:pt x="8634" y="490"/>
                    <a:pt x="8190" y="1"/>
                    <a:pt x="7513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2205100" y="3795050"/>
              <a:ext cx="381825" cy="345600"/>
            </a:xfrm>
            <a:custGeom>
              <a:rect b="b" l="l" r="r" t="t"/>
              <a:pathLst>
                <a:path extrusionOk="0" h="13824" w="15273">
                  <a:moveTo>
                    <a:pt x="14092" y="0"/>
                  </a:moveTo>
                  <a:cubicBezTo>
                    <a:pt x="14080" y="0"/>
                    <a:pt x="14069" y="0"/>
                    <a:pt x="14058" y="1"/>
                  </a:cubicBezTo>
                  <a:cubicBezTo>
                    <a:pt x="13447" y="19"/>
                    <a:pt x="12934" y="149"/>
                    <a:pt x="12449" y="1073"/>
                  </a:cubicBezTo>
                  <a:cubicBezTo>
                    <a:pt x="11965" y="1997"/>
                    <a:pt x="10984" y="4393"/>
                    <a:pt x="10053" y="5934"/>
                  </a:cubicBezTo>
                  <a:cubicBezTo>
                    <a:pt x="9595" y="6692"/>
                    <a:pt x="8302" y="8285"/>
                    <a:pt x="7011" y="9200"/>
                  </a:cubicBezTo>
                  <a:cubicBezTo>
                    <a:pt x="5915" y="9977"/>
                    <a:pt x="4668" y="10682"/>
                    <a:pt x="4177" y="10747"/>
                  </a:cubicBezTo>
                  <a:cubicBezTo>
                    <a:pt x="4041" y="10765"/>
                    <a:pt x="3929" y="10774"/>
                    <a:pt x="3824" y="10774"/>
                  </a:cubicBezTo>
                  <a:cubicBezTo>
                    <a:pt x="3581" y="10774"/>
                    <a:pt x="3385" y="10726"/>
                    <a:pt x="3053" y="10639"/>
                  </a:cubicBezTo>
                  <a:cubicBezTo>
                    <a:pt x="2515" y="10497"/>
                    <a:pt x="2147" y="10553"/>
                    <a:pt x="1759" y="10483"/>
                  </a:cubicBezTo>
                  <a:cubicBezTo>
                    <a:pt x="1583" y="10451"/>
                    <a:pt x="1489" y="10426"/>
                    <a:pt x="1431" y="10426"/>
                  </a:cubicBezTo>
                  <a:cubicBezTo>
                    <a:pt x="1362" y="10426"/>
                    <a:pt x="1344" y="10462"/>
                    <a:pt x="1297" y="10568"/>
                  </a:cubicBezTo>
                  <a:cubicBezTo>
                    <a:pt x="1211" y="10764"/>
                    <a:pt x="1489" y="11098"/>
                    <a:pt x="1846" y="11223"/>
                  </a:cubicBezTo>
                  <a:cubicBezTo>
                    <a:pt x="2222" y="11354"/>
                    <a:pt x="2485" y="11297"/>
                    <a:pt x="2553" y="11355"/>
                  </a:cubicBezTo>
                  <a:cubicBezTo>
                    <a:pt x="2622" y="11416"/>
                    <a:pt x="2312" y="11522"/>
                    <a:pt x="1863" y="11588"/>
                  </a:cubicBezTo>
                  <a:cubicBezTo>
                    <a:pt x="1716" y="11609"/>
                    <a:pt x="1581" y="11617"/>
                    <a:pt x="1456" y="11617"/>
                  </a:cubicBezTo>
                  <a:cubicBezTo>
                    <a:pt x="1054" y="11617"/>
                    <a:pt x="757" y="11533"/>
                    <a:pt x="510" y="11531"/>
                  </a:cubicBezTo>
                  <a:cubicBezTo>
                    <a:pt x="507" y="11531"/>
                    <a:pt x="504" y="11531"/>
                    <a:pt x="500" y="11531"/>
                  </a:cubicBezTo>
                  <a:cubicBezTo>
                    <a:pt x="149" y="11531"/>
                    <a:pt x="172" y="11814"/>
                    <a:pt x="293" y="11912"/>
                  </a:cubicBezTo>
                  <a:cubicBezTo>
                    <a:pt x="414" y="12012"/>
                    <a:pt x="607" y="12151"/>
                    <a:pt x="1115" y="12238"/>
                  </a:cubicBezTo>
                  <a:cubicBezTo>
                    <a:pt x="1515" y="12306"/>
                    <a:pt x="1975" y="12313"/>
                    <a:pt x="2152" y="12313"/>
                  </a:cubicBezTo>
                  <a:cubicBezTo>
                    <a:pt x="2200" y="12313"/>
                    <a:pt x="2227" y="12313"/>
                    <a:pt x="2227" y="12313"/>
                  </a:cubicBezTo>
                  <a:lnTo>
                    <a:pt x="2227" y="12313"/>
                  </a:lnTo>
                  <a:cubicBezTo>
                    <a:pt x="1947" y="12401"/>
                    <a:pt x="1654" y="12455"/>
                    <a:pt x="1360" y="12475"/>
                  </a:cubicBezTo>
                  <a:cubicBezTo>
                    <a:pt x="1179" y="12488"/>
                    <a:pt x="1033" y="12492"/>
                    <a:pt x="907" y="12492"/>
                  </a:cubicBezTo>
                  <a:cubicBezTo>
                    <a:pt x="758" y="12492"/>
                    <a:pt x="639" y="12487"/>
                    <a:pt x="529" y="12487"/>
                  </a:cubicBezTo>
                  <a:cubicBezTo>
                    <a:pt x="446" y="12487"/>
                    <a:pt x="368" y="12490"/>
                    <a:pt x="286" y="12500"/>
                  </a:cubicBezTo>
                  <a:cubicBezTo>
                    <a:pt x="0" y="12535"/>
                    <a:pt x="179" y="12979"/>
                    <a:pt x="495" y="13053"/>
                  </a:cubicBezTo>
                  <a:cubicBezTo>
                    <a:pt x="698" y="13100"/>
                    <a:pt x="975" y="13133"/>
                    <a:pt x="1271" y="13133"/>
                  </a:cubicBezTo>
                  <a:cubicBezTo>
                    <a:pt x="1344" y="13133"/>
                    <a:pt x="1418" y="13131"/>
                    <a:pt x="1492" y="13126"/>
                  </a:cubicBezTo>
                  <a:cubicBezTo>
                    <a:pt x="1868" y="13105"/>
                    <a:pt x="2488" y="13013"/>
                    <a:pt x="2488" y="13013"/>
                  </a:cubicBezTo>
                  <a:lnTo>
                    <a:pt x="2488" y="13013"/>
                  </a:lnTo>
                  <a:cubicBezTo>
                    <a:pt x="1923" y="13260"/>
                    <a:pt x="1447" y="13258"/>
                    <a:pt x="1163" y="13285"/>
                  </a:cubicBezTo>
                  <a:cubicBezTo>
                    <a:pt x="877" y="13312"/>
                    <a:pt x="757" y="13424"/>
                    <a:pt x="824" y="13583"/>
                  </a:cubicBezTo>
                  <a:cubicBezTo>
                    <a:pt x="877" y="13710"/>
                    <a:pt x="1099" y="13811"/>
                    <a:pt x="1721" y="13823"/>
                  </a:cubicBezTo>
                  <a:cubicBezTo>
                    <a:pt x="1732" y="13823"/>
                    <a:pt x="1744" y="13823"/>
                    <a:pt x="1756" y="13823"/>
                  </a:cubicBezTo>
                  <a:cubicBezTo>
                    <a:pt x="2375" y="13823"/>
                    <a:pt x="3192" y="13562"/>
                    <a:pt x="3830" y="13205"/>
                  </a:cubicBezTo>
                  <a:cubicBezTo>
                    <a:pt x="4478" y="12841"/>
                    <a:pt x="4707" y="12640"/>
                    <a:pt x="5064" y="12492"/>
                  </a:cubicBezTo>
                  <a:cubicBezTo>
                    <a:pt x="6376" y="11945"/>
                    <a:pt x="7413" y="11502"/>
                    <a:pt x="8570" y="10675"/>
                  </a:cubicBezTo>
                  <a:cubicBezTo>
                    <a:pt x="10225" y="9491"/>
                    <a:pt x="11258" y="8278"/>
                    <a:pt x="11834" y="7469"/>
                  </a:cubicBezTo>
                  <a:cubicBezTo>
                    <a:pt x="13026" y="5798"/>
                    <a:pt x="14220" y="3416"/>
                    <a:pt x="14752" y="2009"/>
                  </a:cubicBezTo>
                  <a:cubicBezTo>
                    <a:pt x="15273" y="624"/>
                    <a:pt x="14792" y="0"/>
                    <a:pt x="140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2472750" y="3790300"/>
              <a:ext cx="116600" cy="150525"/>
            </a:xfrm>
            <a:custGeom>
              <a:rect b="b" l="l" r="r" t="t"/>
              <a:pathLst>
                <a:path extrusionOk="0" h="6021" w="4664">
                  <a:moveTo>
                    <a:pt x="3177" y="1"/>
                  </a:moveTo>
                  <a:cubicBezTo>
                    <a:pt x="2733" y="1"/>
                    <a:pt x="2282" y="230"/>
                    <a:pt x="1858" y="842"/>
                  </a:cubicBezTo>
                  <a:cubicBezTo>
                    <a:pt x="1182" y="1820"/>
                    <a:pt x="251" y="3968"/>
                    <a:pt x="1" y="4518"/>
                  </a:cubicBezTo>
                  <a:cubicBezTo>
                    <a:pt x="1" y="4518"/>
                    <a:pt x="87" y="4974"/>
                    <a:pt x="1040" y="5492"/>
                  </a:cubicBezTo>
                  <a:cubicBezTo>
                    <a:pt x="1992" y="6012"/>
                    <a:pt x="2477" y="6020"/>
                    <a:pt x="2477" y="6020"/>
                  </a:cubicBezTo>
                  <a:cubicBezTo>
                    <a:pt x="2477" y="6020"/>
                    <a:pt x="3773" y="3554"/>
                    <a:pt x="4157" y="2552"/>
                  </a:cubicBezTo>
                  <a:cubicBezTo>
                    <a:pt x="4542" y="1549"/>
                    <a:pt x="4664" y="578"/>
                    <a:pt x="3952" y="211"/>
                  </a:cubicBezTo>
                  <a:cubicBezTo>
                    <a:pt x="3701" y="82"/>
                    <a:pt x="3440" y="1"/>
                    <a:pt x="3177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2470625" y="3894100"/>
              <a:ext cx="69650" cy="50100"/>
            </a:xfrm>
            <a:custGeom>
              <a:rect b="b" l="l" r="r" t="t"/>
              <a:pathLst>
                <a:path extrusionOk="0" h="2004" w="2786">
                  <a:moveTo>
                    <a:pt x="249" y="0"/>
                  </a:moveTo>
                  <a:lnTo>
                    <a:pt x="0" y="500"/>
                  </a:lnTo>
                  <a:cubicBezTo>
                    <a:pt x="0" y="500"/>
                    <a:pt x="101" y="904"/>
                    <a:pt x="1035" y="1460"/>
                  </a:cubicBezTo>
                  <a:cubicBezTo>
                    <a:pt x="1926" y="1991"/>
                    <a:pt x="2462" y="2003"/>
                    <a:pt x="2510" y="2003"/>
                  </a:cubicBezTo>
                  <a:cubicBezTo>
                    <a:pt x="2512" y="2003"/>
                    <a:pt x="2513" y="2003"/>
                    <a:pt x="2513" y="2003"/>
                  </a:cubicBezTo>
                  <a:lnTo>
                    <a:pt x="2786" y="1437"/>
                  </a:lnTo>
                  <a:cubicBezTo>
                    <a:pt x="2786" y="1437"/>
                    <a:pt x="2060" y="1349"/>
                    <a:pt x="1329" y="902"/>
                  </a:cubicBezTo>
                  <a:cubicBezTo>
                    <a:pt x="928" y="657"/>
                    <a:pt x="563" y="353"/>
                    <a:pt x="24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2563900" y="3768725"/>
              <a:ext cx="53400" cy="26200"/>
            </a:xfrm>
            <a:custGeom>
              <a:rect b="b" l="l" r="r" t="t"/>
              <a:pathLst>
                <a:path extrusionOk="0" h="1048" w="2136">
                  <a:moveTo>
                    <a:pt x="1050" y="1"/>
                  </a:moveTo>
                  <a:cubicBezTo>
                    <a:pt x="962" y="1"/>
                    <a:pt x="880" y="16"/>
                    <a:pt x="812" y="51"/>
                  </a:cubicBezTo>
                  <a:lnTo>
                    <a:pt x="0" y="471"/>
                  </a:lnTo>
                  <a:cubicBezTo>
                    <a:pt x="0" y="471"/>
                    <a:pt x="939" y="559"/>
                    <a:pt x="1140" y="1047"/>
                  </a:cubicBezTo>
                  <a:cubicBezTo>
                    <a:pt x="1140" y="1047"/>
                    <a:pt x="1977" y="970"/>
                    <a:pt x="2135" y="390"/>
                  </a:cubicBezTo>
                  <a:cubicBezTo>
                    <a:pt x="2135" y="390"/>
                    <a:pt x="1502" y="1"/>
                    <a:pt x="1050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2659450" y="3728950"/>
              <a:ext cx="44400" cy="32300"/>
            </a:xfrm>
            <a:custGeom>
              <a:rect b="b" l="l" r="r" t="t"/>
              <a:pathLst>
                <a:path extrusionOk="0" h="1292" w="1776">
                  <a:moveTo>
                    <a:pt x="681" y="0"/>
                  </a:moveTo>
                  <a:cubicBezTo>
                    <a:pt x="280" y="0"/>
                    <a:pt x="1" y="219"/>
                    <a:pt x="1" y="219"/>
                  </a:cubicBezTo>
                  <a:cubicBezTo>
                    <a:pt x="1" y="219"/>
                    <a:pt x="539" y="879"/>
                    <a:pt x="607" y="1291"/>
                  </a:cubicBezTo>
                  <a:lnTo>
                    <a:pt x="1775" y="1273"/>
                  </a:lnTo>
                  <a:cubicBezTo>
                    <a:pt x="1775" y="1273"/>
                    <a:pt x="1398" y="119"/>
                    <a:pt x="888" y="20"/>
                  </a:cubicBezTo>
                  <a:cubicBezTo>
                    <a:pt x="816" y="6"/>
                    <a:pt x="747" y="0"/>
                    <a:pt x="68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556575" y="3755525"/>
              <a:ext cx="227300" cy="291775"/>
            </a:xfrm>
            <a:custGeom>
              <a:rect b="b" l="l" r="r" t="t"/>
              <a:pathLst>
                <a:path extrusionOk="0" h="11671" w="9092">
                  <a:moveTo>
                    <a:pt x="5278" y="0"/>
                  </a:moveTo>
                  <a:cubicBezTo>
                    <a:pt x="5116" y="0"/>
                    <a:pt x="4947" y="23"/>
                    <a:pt x="4771" y="71"/>
                  </a:cubicBezTo>
                  <a:cubicBezTo>
                    <a:pt x="3294" y="479"/>
                    <a:pt x="1500" y="1116"/>
                    <a:pt x="1112" y="2066"/>
                  </a:cubicBezTo>
                  <a:cubicBezTo>
                    <a:pt x="726" y="3017"/>
                    <a:pt x="1" y="9030"/>
                    <a:pt x="893" y="10208"/>
                  </a:cubicBezTo>
                  <a:cubicBezTo>
                    <a:pt x="1745" y="11333"/>
                    <a:pt x="2766" y="11671"/>
                    <a:pt x="3695" y="11671"/>
                  </a:cubicBezTo>
                  <a:cubicBezTo>
                    <a:pt x="3740" y="11671"/>
                    <a:pt x="3785" y="11670"/>
                    <a:pt x="3830" y="11668"/>
                  </a:cubicBezTo>
                  <a:cubicBezTo>
                    <a:pt x="4794" y="11637"/>
                    <a:pt x="7625" y="10439"/>
                    <a:pt x="8376" y="9064"/>
                  </a:cubicBezTo>
                  <a:cubicBezTo>
                    <a:pt x="9091" y="7759"/>
                    <a:pt x="8265" y="0"/>
                    <a:pt x="5278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2662850" y="3902850"/>
              <a:ext cx="100650" cy="111350"/>
            </a:xfrm>
            <a:custGeom>
              <a:rect b="b" l="l" r="r" t="t"/>
              <a:pathLst>
                <a:path extrusionOk="0" h="4454" w="4026">
                  <a:moveTo>
                    <a:pt x="3508" y="0"/>
                  </a:moveTo>
                  <a:cubicBezTo>
                    <a:pt x="2883" y="0"/>
                    <a:pt x="297" y="1260"/>
                    <a:pt x="0" y="1824"/>
                  </a:cubicBezTo>
                  <a:cubicBezTo>
                    <a:pt x="0" y="1824"/>
                    <a:pt x="191" y="3864"/>
                    <a:pt x="234" y="4345"/>
                  </a:cubicBezTo>
                  <a:cubicBezTo>
                    <a:pt x="241" y="4420"/>
                    <a:pt x="315" y="4454"/>
                    <a:pt x="437" y="4454"/>
                  </a:cubicBezTo>
                  <a:cubicBezTo>
                    <a:pt x="1098" y="4454"/>
                    <a:pt x="3169" y="3465"/>
                    <a:pt x="3654" y="2731"/>
                  </a:cubicBezTo>
                  <a:cubicBezTo>
                    <a:pt x="4025" y="2170"/>
                    <a:pt x="3746" y="429"/>
                    <a:pt x="3641" y="58"/>
                  </a:cubicBezTo>
                  <a:cubicBezTo>
                    <a:pt x="3630" y="18"/>
                    <a:pt x="3583" y="0"/>
                    <a:pt x="3508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2556575" y="3801025"/>
              <a:ext cx="93650" cy="243025"/>
            </a:xfrm>
            <a:custGeom>
              <a:rect b="b" l="l" r="r" t="t"/>
              <a:pathLst>
                <a:path extrusionOk="0" h="9721" w="3746">
                  <a:moveTo>
                    <a:pt x="1488" y="1"/>
                  </a:moveTo>
                  <a:cubicBezTo>
                    <a:pt x="1392" y="1"/>
                    <a:pt x="1300" y="20"/>
                    <a:pt x="1214" y="54"/>
                  </a:cubicBezTo>
                  <a:cubicBezTo>
                    <a:pt x="1174" y="116"/>
                    <a:pt x="1140" y="179"/>
                    <a:pt x="1112" y="246"/>
                  </a:cubicBezTo>
                  <a:cubicBezTo>
                    <a:pt x="726" y="1195"/>
                    <a:pt x="1" y="7210"/>
                    <a:pt x="893" y="8388"/>
                  </a:cubicBezTo>
                  <a:cubicBezTo>
                    <a:pt x="1449" y="9121"/>
                    <a:pt x="2076" y="9519"/>
                    <a:pt x="2704" y="9708"/>
                  </a:cubicBezTo>
                  <a:cubicBezTo>
                    <a:pt x="2760" y="9717"/>
                    <a:pt x="2814" y="9721"/>
                    <a:pt x="2865" y="9721"/>
                  </a:cubicBezTo>
                  <a:cubicBezTo>
                    <a:pt x="3454" y="9721"/>
                    <a:pt x="3746" y="9170"/>
                    <a:pt x="3715" y="8388"/>
                  </a:cubicBezTo>
                  <a:cubicBezTo>
                    <a:pt x="3682" y="7499"/>
                    <a:pt x="3304" y="4194"/>
                    <a:pt x="2905" y="2199"/>
                  </a:cubicBezTo>
                  <a:cubicBezTo>
                    <a:pt x="2570" y="525"/>
                    <a:pt x="1985" y="1"/>
                    <a:pt x="148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2629175" y="3841375"/>
              <a:ext cx="121650" cy="48250"/>
            </a:xfrm>
            <a:custGeom>
              <a:rect b="b" l="l" r="r" t="t"/>
              <a:pathLst>
                <a:path extrusionOk="0" h="1930" w="4866">
                  <a:moveTo>
                    <a:pt x="4866" y="1"/>
                  </a:moveTo>
                  <a:lnTo>
                    <a:pt x="4866" y="1"/>
                  </a:lnTo>
                  <a:cubicBezTo>
                    <a:pt x="4490" y="507"/>
                    <a:pt x="3204" y="1103"/>
                    <a:pt x="1800" y="1406"/>
                  </a:cubicBezTo>
                  <a:cubicBezTo>
                    <a:pt x="1561" y="1457"/>
                    <a:pt x="1352" y="1480"/>
                    <a:pt x="1171" y="1480"/>
                  </a:cubicBezTo>
                  <a:cubicBezTo>
                    <a:pt x="286" y="1480"/>
                    <a:pt x="39" y="943"/>
                    <a:pt x="1" y="585"/>
                  </a:cubicBezTo>
                  <a:lnTo>
                    <a:pt x="1" y="585"/>
                  </a:lnTo>
                  <a:cubicBezTo>
                    <a:pt x="69" y="1534"/>
                    <a:pt x="526" y="1929"/>
                    <a:pt x="1275" y="1929"/>
                  </a:cubicBezTo>
                  <a:cubicBezTo>
                    <a:pt x="1726" y="1929"/>
                    <a:pt x="2284" y="1785"/>
                    <a:pt x="2928" y="1533"/>
                  </a:cubicBezTo>
                  <a:cubicBezTo>
                    <a:pt x="4639" y="861"/>
                    <a:pt x="4866" y="1"/>
                    <a:pt x="48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3593475" y="4200975"/>
              <a:ext cx="628275" cy="362750"/>
            </a:xfrm>
            <a:custGeom>
              <a:rect b="b" l="l" r="r" t="t"/>
              <a:pathLst>
                <a:path extrusionOk="0" h="14510" w="25131">
                  <a:moveTo>
                    <a:pt x="12565" y="0"/>
                  </a:moveTo>
                  <a:cubicBezTo>
                    <a:pt x="9233" y="0"/>
                    <a:pt x="6037" y="766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80"/>
                    <a:pt x="1324" y="11024"/>
                    <a:pt x="3681" y="12384"/>
                  </a:cubicBezTo>
                  <a:cubicBezTo>
                    <a:pt x="6037" y="13744"/>
                    <a:pt x="9233" y="14510"/>
                    <a:pt x="12565" y="14510"/>
                  </a:cubicBezTo>
                  <a:cubicBezTo>
                    <a:pt x="15898" y="14510"/>
                    <a:pt x="19094" y="13744"/>
                    <a:pt x="21450" y="12384"/>
                  </a:cubicBezTo>
                  <a:cubicBezTo>
                    <a:pt x="23806" y="11024"/>
                    <a:pt x="25131" y="9180"/>
                    <a:pt x="25131" y="7255"/>
                  </a:cubicBezTo>
                  <a:cubicBezTo>
                    <a:pt x="25131" y="5330"/>
                    <a:pt x="23806" y="3486"/>
                    <a:pt x="21450" y="2126"/>
                  </a:cubicBezTo>
                  <a:cubicBezTo>
                    <a:pt x="19094" y="766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3850475" y="3803125"/>
              <a:ext cx="372150" cy="307475"/>
            </a:xfrm>
            <a:custGeom>
              <a:rect b="b" l="l" r="r" t="t"/>
              <a:pathLst>
                <a:path extrusionOk="0" h="12299" w="14886">
                  <a:moveTo>
                    <a:pt x="1298" y="0"/>
                  </a:moveTo>
                  <a:cubicBezTo>
                    <a:pt x="1262" y="0"/>
                    <a:pt x="1226" y="1"/>
                    <a:pt x="1189" y="2"/>
                  </a:cubicBezTo>
                  <a:cubicBezTo>
                    <a:pt x="470" y="20"/>
                    <a:pt x="1" y="670"/>
                    <a:pt x="611" y="2047"/>
                  </a:cubicBezTo>
                  <a:cubicBezTo>
                    <a:pt x="1221" y="3422"/>
                    <a:pt x="2383" y="5522"/>
                    <a:pt x="3667" y="7123"/>
                  </a:cubicBezTo>
                  <a:cubicBezTo>
                    <a:pt x="4288" y="7898"/>
                    <a:pt x="6316" y="9928"/>
                    <a:pt x="9665" y="11153"/>
                  </a:cubicBezTo>
                  <a:cubicBezTo>
                    <a:pt x="10029" y="11286"/>
                    <a:pt x="10435" y="11467"/>
                    <a:pt x="11102" y="11794"/>
                  </a:cubicBezTo>
                  <a:cubicBezTo>
                    <a:pt x="11709" y="12092"/>
                    <a:pt x="12467" y="12299"/>
                    <a:pt x="13067" y="12299"/>
                  </a:cubicBezTo>
                  <a:cubicBezTo>
                    <a:pt x="13127" y="12299"/>
                    <a:pt x="13185" y="12296"/>
                    <a:pt x="13242" y="12292"/>
                  </a:cubicBezTo>
                  <a:cubicBezTo>
                    <a:pt x="13862" y="12245"/>
                    <a:pt x="14079" y="12132"/>
                    <a:pt x="14124" y="12001"/>
                  </a:cubicBezTo>
                  <a:cubicBezTo>
                    <a:pt x="14181" y="11839"/>
                    <a:pt x="14056" y="11736"/>
                    <a:pt x="13768" y="11724"/>
                  </a:cubicBezTo>
                  <a:cubicBezTo>
                    <a:pt x="13482" y="11712"/>
                    <a:pt x="13008" y="11741"/>
                    <a:pt x="12430" y="11529"/>
                  </a:cubicBezTo>
                  <a:lnTo>
                    <a:pt x="12430" y="11529"/>
                  </a:lnTo>
                  <a:cubicBezTo>
                    <a:pt x="12430" y="11529"/>
                    <a:pt x="13053" y="11584"/>
                    <a:pt x="13431" y="11584"/>
                  </a:cubicBezTo>
                  <a:cubicBezTo>
                    <a:pt x="13436" y="11584"/>
                    <a:pt x="13441" y="11584"/>
                    <a:pt x="13447" y="11584"/>
                  </a:cubicBezTo>
                  <a:cubicBezTo>
                    <a:pt x="13817" y="11584"/>
                    <a:pt x="14176" y="11528"/>
                    <a:pt x="14423" y="11455"/>
                  </a:cubicBezTo>
                  <a:cubicBezTo>
                    <a:pt x="14734" y="11365"/>
                    <a:pt x="14886" y="10909"/>
                    <a:pt x="14599" y="10890"/>
                  </a:cubicBezTo>
                  <a:cubicBezTo>
                    <a:pt x="14562" y="10888"/>
                    <a:pt x="14526" y="10887"/>
                    <a:pt x="14491" y="10887"/>
                  </a:cubicBezTo>
                  <a:cubicBezTo>
                    <a:pt x="14265" y="10887"/>
                    <a:pt x="14045" y="10928"/>
                    <a:pt x="13626" y="10928"/>
                  </a:cubicBezTo>
                  <a:cubicBezTo>
                    <a:pt x="13594" y="10928"/>
                    <a:pt x="13561" y="10928"/>
                    <a:pt x="13526" y="10927"/>
                  </a:cubicBezTo>
                  <a:cubicBezTo>
                    <a:pt x="13230" y="10924"/>
                    <a:pt x="12934" y="10885"/>
                    <a:pt x="12649" y="10814"/>
                  </a:cubicBezTo>
                  <a:cubicBezTo>
                    <a:pt x="12649" y="10814"/>
                    <a:pt x="13254" y="10790"/>
                    <a:pt x="13756" y="10677"/>
                  </a:cubicBezTo>
                  <a:cubicBezTo>
                    <a:pt x="14258" y="10561"/>
                    <a:pt x="14443" y="10411"/>
                    <a:pt x="14558" y="10304"/>
                  </a:cubicBezTo>
                  <a:cubicBezTo>
                    <a:pt x="14669" y="10203"/>
                    <a:pt x="14680" y="9935"/>
                    <a:pt x="14363" y="9935"/>
                  </a:cubicBezTo>
                  <a:cubicBezTo>
                    <a:pt x="14349" y="9935"/>
                    <a:pt x="14334" y="9935"/>
                    <a:pt x="14319" y="9936"/>
                  </a:cubicBezTo>
                  <a:cubicBezTo>
                    <a:pt x="14040" y="9954"/>
                    <a:pt x="13704" y="10081"/>
                    <a:pt x="13216" y="10081"/>
                  </a:cubicBezTo>
                  <a:cubicBezTo>
                    <a:pt x="13139" y="10081"/>
                    <a:pt x="13058" y="10077"/>
                    <a:pt x="12973" y="10070"/>
                  </a:cubicBezTo>
                  <a:cubicBezTo>
                    <a:pt x="12518" y="10030"/>
                    <a:pt x="12204" y="9940"/>
                    <a:pt x="12269" y="9878"/>
                  </a:cubicBezTo>
                  <a:cubicBezTo>
                    <a:pt x="12336" y="9814"/>
                    <a:pt x="12600" y="9856"/>
                    <a:pt x="12968" y="9704"/>
                  </a:cubicBezTo>
                  <a:cubicBezTo>
                    <a:pt x="13319" y="9560"/>
                    <a:pt x="13576" y="9210"/>
                    <a:pt x="13479" y="9019"/>
                  </a:cubicBezTo>
                  <a:cubicBezTo>
                    <a:pt x="13429" y="8920"/>
                    <a:pt x="13409" y="8883"/>
                    <a:pt x="13348" y="8883"/>
                  </a:cubicBezTo>
                  <a:cubicBezTo>
                    <a:pt x="13291" y="8883"/>
                    <a:pt x="13199" y="8915"/>
                    <a:pt x="13015" y="8959"/>
                  </a:cubicBezTo>
                  <a:cubicBezTo>
                    <a:pt x="12632" y="9051"/>
                    <a:pt x="12263" y="9014"/>
                    <a:pt x="11733" y="9188"/>
                  </a:cubicBezTo>
                  <a:cubicBezTo>
                    <a:pt x="11469" y="9274"/>
                    <a:pt x="11207" y="9319"/>
                    <a:pt x="10950" y="9319"/>
                  </a:cubicBezTo>
                  <a:cubicBezTo>
                    <a:pt x="10754" y="9319"/>
                    <a:pt x="10560" y="9293"/>
                    <a:pt x="10370" y="9238"/>
                  </a:cubicBezTo>
                  <a:cubicBezTo>
                    <a:pt x="7499" y="8403"/>
                    <a:pt x="6022" y="6431"/>
                    <a:pt x="5523" y="5699"/>
                  </a:cubicBezTo>
                  <a:cubicBezTo>
                    <a:pt x="4507" y="4212"/>
                    <a:pt x="3393" y="1877"/>
                    <a:pt x="2856" y="981"/>
                  </a:cubicBezTo>
                  <a:cubicBezTo>
                    <a:pt x="2352" y="141"/>
                    <a:pt x="1863" y="0"/>
                    <a:pt x="1298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3851200" y="3797875"/>
              <a:ext cx="147675" cy="184950"/>
            </a:xfrm>
            <a:custGeom>
              <a:rect b="b" l="l" r="r" t="t"/>
              <a:pathLst>
                <a:path extrusionOk="0" h="7398" w="5907">
                  <a:moveTo>
                    <a:pt x="1586" y="1"/>
                  </a:moveTo>
                  <a:cubicBezTo>
                    <a:pt x="1446" y="1"/>
                    <a:pt x="1308" y="31"/>
                    <a:pt x="1175" y="93"/>
                  </a:cubicBezTo>
                  <a:cubicBezTo>
                    <a:pt x="0" y="641"/>
                    <a:pt x="483" y="1801"/>
                    <a:pt x="1345" y="3589"/>
                  </a:cubicBezTo>
                  <a:cubicBezTo>
                    <a:pt x="2209" y="5376"/>
                    <a:pt x="3623" y="7398"/>
                    <a:pt x="3623" y="7398"/>
                  </a:cubicBezTo>
                  <a:cubicBezTo>
                    <a:pt x="4993" y="7329"/>
                    <a:pt x="5906" y="6041"/>
                    <a:pt x="5906" y="6041"/>
                  </a:cubicBezTo>
                  <a:cubicBezTo>
                    <a:pt x="5906" y="6041"/>
                    <a:pt x="5663" y="5458"/>
                    <a:pt x="5195" y="4785"/>
                  </a:cubicBezTo>
                  <a:cubicBezTo>
                    <a:pt x="4725" y="4111"/>
                    <a:pt x="3731" y="2080"/>
                    <a:pt x="3155" y="1171"/>
                  </a:cubicBezTo>
                  <a:cubicBezTo>
                    <a:pt x="2695" y="450"/>
                    <a:pt x="2127" y="1"/>
                    <a:pt x="158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3932675" y="3934475"/>
              <a:ext cx="83875" cy="73325"/>
            </a:xfrm>
            <a:custGeom>
              <a:rect b="b" l="l" r="r" t="t"/>
              <a:pathLst>
                <a:path extrusionOk="0" h="2933" w="3355">
                  <a:moveTo>
                    <a:pt x="2366" y="0"/>
                  </a:moveTo>
                  <a:cubicBezTo>
                    <a:pt x="2362" y="0"/>
                    <a:pt x="2360" y="1"/>
                    <a:pt x="2360" y="1"/>
                  </a:cubicBezTo>
                  <a:lnTo>
                    <a:pt x="2485" y="235"/>
                  </a:lnTo>
                  <a:cubicBezTo>
                    <a:pt x="2485" y="235"/>
                    <a:pt x="2200" y="826"/>
                    <a:pt x="1553" y="1222"/>
                  </a:cubicBezTo>
                  <a:cubicBezTo>
                    <a:pt x="758" y="1708"/>
                    <a:pt x="237" y="1742"/>
                    <a:pt x="237" y="1742"/>
                  </a:cubicBezTo>
                  <a:lnTo>
                    <a:pt x="66" y="1495"/>
                  </a:lnTo>
                  <a:lnTo>
                    <a:pt x="66" y="1495"/>
                  </a:lnTo>
                  <a:cubicBezTo>
                    <a:pt x="1" y="1909"/>
                    <a:pt x="726" y="2606"/>
                    <a:pt x="1018" y="2848"/>
                  </a:cubicBezTo>
                  <a:cubicBezTo>
                    <a:pt x="1089" y="2906"/>
                    <a:pt x="1191" y="2933"/>
                    <a:pt x="1313" y="2933"/>
                  </a:cubicBezTo>
                  <a:cubicBezTo>
                    <a:pt x="1913" y="2933"/>
                    <a:pt x="3008" y="2290"/>
                    <a:pt x="3296" y="1536"/>
                  </a:cubicBezTo>
                  <a:cubicBezTo>
                    <a:pt x="3354" y="1383"/>
                    <a:pt x="3211" y="1010"/>
                    <a:pt x="2853" y="489"/>
                  </a:cubicBezTo>
                  <a:cubicBezTo>
                    <a:pt x="2536" y="28"/>
                    <a:pt x="2395" y="0"/>
                    <a:pt x="2366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652275" y="4110575"/>
              <a:ext cx="517950" cy="269325"/>
            </a:xfrm>
            <a:custGeom>
              <a:rect b="b" l="l" r="r" t="t"/>
              <a:pathLst>
                <a:path extrusionOk="0" h="10773" w="20718">
                  <a:moveTo>
                    <a:pt x="11829" y="0"/>
                  </a:moveTo>
                  <a:cubicBezTo>
                    <a:pt x="11493" y="0"/>
                    <a:pt x="11295" y="4"/>
                    <a:pt x="11295" y="4"/>
                  </a:cubicBezTo>
                  <a:lnTo>
                    <a:pt x="2631" y="2903"/>
                  </a:lnTo>
                  <a:cubicBezTo>
                    <a:pt x="2631" y="2903"/>
                    <a:pt x="1827" y="4821"/>
                    <a:pt x="1104" y="6686"/>
                  </a:cubicBezTo>
                  <a:cubicBezTo>
                    <a:pt x="445" y="8383"/>
                    <a:pt x="1" y="9765"/>
                    <a:pt x="509" y="10772"/>
                  </a:cubicBezTo>
                  <a:lnTo>
                    <a:pt x="5530" y="9623"/>
                  </a:lnTo>
                  <a:lnTo>
                    <a:pt x="8955" y="5287"/>
                  </a:lnTo>
                  <a:lnTo>
                    <a:pt x="9468" y="5040"/>
                  </a:lnTo>
                  <a:lnTo>
                    <a:pt x="14360" y="4776"/>
                  </a:lnTo>
                  <a:cubicBezTo>
                    <a:pt x="15157" y="4697"/>
                    <a:pt x="20717" y="2759"/>
                    <a:pt x="20089" y="1468"/>
                  </a:cubicBezTo>
                  <a:cubicBezTo>
                    <a:pt x="19426" y="107"/>
                    <a:pt x="13632" y="0"/>
                    <a:pt x="1182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3855825" y="4366350"/>
              <a:ext cx="77425" cy="168100"/>
            </a:xfrm>
            <a:custGeom>
              <a:rect b="b" l="l" r="r" t="t"/>
              <a:pathLst>
                <a:path extrusionOk="0" h="6724" w="3097">
                  <a:moveTo>
                    <a:pt x="1620" y="0"/>
                  </a:moveTo>
                  <a:cubicBezTo>
                    <a:pt x="1521" y="119"/>
                    <a:pt x="1354" y="266"/>
                    <a:pt x="1209" y="409"/>
                  </a:cubicBezTo>
                  <a:cubicBezTo>
                    <a:pt x="1063" y="555"/>
                    <a:pt x="895" y="683"/>
                    <a:pt x="736" y="815"/>
                  </a:cubicBezTo>
                  <a:cubicBezTo>
                    <a:pt x="420" y="1078"/>
                    <a:pt x="116" y="1372"/>
                    <a:pt x="51" y="1796"/>
                  </a:cubicBezTo>
                  <a:cubicBezTo>
                    <a:pt x="1" y="2115"/>
                    <a:pt x="148" y="2426"/>
                    <a:pt x="221" y="2740"/>
                  </a:cubicBezTo>
                  <a:cubicBezTo>
                    <a:pt x="360" y="3338"/>
                    <a:pt x="226" y="3961"/>
                    <a:pt x="200" y="4573"/>
                  </a:cubicBezTo>
                  <a:cubicBezTo>
                    <a:pt x="174" y="5118"/>
                    <a:pt x="467" y="5602"/>
                    <a:pt x="844" y="5988"/>
                  </a:cubicBezTo>
                  <a:cubicBezTo>
                    <a:pt x="1043" y="6192"/>
                    <a:pt x="1270" y="6362"/>
                    <a:pt x="1499" y="6531"/>
                  </a:cubicBezTo>
                  <a:cubicBezTo>
                    <a:pt x="1636" y="6634"/>
                    <a:pt x="1849" y="6723"/>
                    <a:pt x="2044" y="6723"/>
                  </a:cubicBezTo>
                  <a:cubicBezTo>
                    <a:pt x="2192" y="6723"/>
                    <a:pt x="2330" y="6672"/>
                    <a:pt x="2418" y="6538"/>
                  </a:cubicBezTo>
                  <a:cubicBezTo>
                    <a:pt x="2483" y="6438"/>
                    <a:pt x="2485" y="6311"/>
                    <a:pt x="2485" y="6192"/>
                  </a:cubicBezTo>
                  <a:cubicBezTo>
                    <a:pt x="2482" y="5405"/>
                    <a:pt x="2433" y="4616"/>
                    <a:pt x="2480" y="3830"/>
                  </a:cubicBezTo>
                  <a:cubicBezTo>
                    <a:pt x="2534" y="2944"/>
                    <a:pt x="2565" y="2094"/>
                    <a:pt x="3097" y="1104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3895050" y="4140250"/>
              <a:ext cx="277825" cy="257200"/>
            </a:xfrm>
            <a:custGeom>
              <a:rect b="b" l="l" r="r" t="t"/>
              <a:pathLst>
                <a:path extrusionOk="0" h="10288" w="11113">
                  <a:moveTo>
                    <a:pt x="9247" y="1"/>
                  </a:moveTo>
                  <a:cubicBezTo>
                    <a:pt x="7721" y="1"/>
                    <a:pt x="5983" y="972"/>
                    <a:pt x="5401" y="1592"/>
                  </a:cubicBezTo>
                  <a:cubicBezTo>
                    <a:pt x="5401" y="1592"/>
                    <a:pt x="4336" y="2670"/>
                    <a:pt x="3686" y="3581"/>
                  </a:cubicBezTo>
                  <a:cubicBezTo>
                    <a:pt x="2258" y="5581"/>
                    <a:pt x="1" y="9189"/>
                    <a:pt x="1" y="9189"/>
                  </a:cubicBezTo>
                  <a:cubicBezTo>
                    <a:pt x="1" y="9189"/>
                    <a:pt x="338" y="10287"/>
                    <a:pt x="1363" y="10287"/>
                  </a:cubicBezTo>
                  <a:cubicBezTo>
                    <a:pt x="1385" y="10287"/>
                    <a:pt x="1408" y="10287"/>
                    <a:pt x="1431" y="10285"/>
                  </a:cubicBezTo>
                  <a:cubicBezTo>
                    <a:pt x="1431" y="10285"/>
                    <a:pt x="8852" y="3355"/>
                    <a:pt x="9457" y="2715"/>
                  </a:cubicBezTo>
                  <a:cubicBezTo>
                    <a:pt x="10378" y="1744"/>
                    <a:pt x="11113" y="144"/>
                    <a:pt x="9526" y="12"/>
                  </a:cubicBezTo>
                  <a:cubicBezTo>
                    <a:pt x="9434" y="4"/>
                    <a:pt x="9341" y="1"/>
                    <a:pt x="9247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3967850" y="4162450"/>
              <a:ext cx="85775" cy="69700"/>
            </a:xfrm>
            <a:custGeom>
              <a:rect b="b" l="l" r="r" t="t"/>
              <a:pathLst>
                <a:path extrusionOk="0" h="2788" w="3431">
                  <a:moveTo>
                    <a:pt x="3431" y="1"/>
                  </a:moveTo>
                  <a:cubicBezTo>
                    <a:pt x="3431" y="1"/>
                    <a:pt x="2066" y="272"/>
                    <a:pt x="1" y="2788"/>
                  </a:cubicBezTo>
                  <a:lnTo>
                    <a:pt x="736" y="2748"/>
                  </a:lnTo>
                  <a:cubicBezTo>
                    <a:pt x="736" y="2748"/>
                    <a:pt x="2057" y="808"/>
                    <a:pt x="3431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3899975" y="4347675"/>
              <a:ext cx="83975" cy="49800"/>
            </a:xfrm>
            <a:custGeom>
              <a:rect b="b" l="l" r="r" t="t"/>
              <a:pathLst>
                <a:path extrusionOk="0" h="1992" w="3359">
                  <a:moveTo>
                    <a:pt x="3359" y="0"/>
                  </a:moveTo>
                  <a:lnTo>
                    <a:pt x="1" y="1288"/>
                  </a:lnTo>
                  <a:cubicBezTo>
                    <a:pt x="1" y="1288"/>
                    <a:pt x="16" y="1482"/>
                    <a:pt x="425" y="1758"/>
                  </a:cubicBezTo>
                  <a:cubicBezTo>
                    <a:pt x="734" y="1966"/>
                    <a:pt x="1036" y="1991"/>
                    <a:pt x="1167" y="1991"/>
                  </a:cubicBezTo>
                  <a:cubicBezTo>
                    <a:pt x="1209" y="1991"/>
                    <a:pt x="1234" y="1988"/>
                    <a:pt x="1234" y="1988"/>
                  </a:cubicBezTo>
                  <a:lnTo>
                    <a:pt x="3359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737375" y="3783475"/>
              <a:ext cx="145125" cy="134675"/>
            </a:xfrm>
            <a:custGeom>
              <a:rect b="b" l="l" r="r" t="t"/>
              <a:pathLst>
                <a:path extrusionOk="0" h="5387" w="5805">
                  <a:moveTo>
                    <a:pt x="1360" y="1"/>
                  </a:moveTo>
                  <a:cubicBezTo>
                    <a:pt x="1360" y="1"/>
                    <a:pt x="1462" y="1989"/>
                    <a:pt x="1419" y="2165"/>
                  </a:cubicBezTo>
                  <a:cubicBezTo>
                    <a:pt x="1375" y="2340"/>
                    <a:pt x="507" y="2923"/>
                    <a:pt x="254" y="3132"/>
                  </a:cubicBezTo>
                  <a:cubicBezTo>
                    <a:pt x="0" y="3341"/>
                    <a:pt x="1628" y="4946"/>
                    <a:pt x="2420" y="5309"/>
                  </a:cubicBezTo>
                  <a:cubicBezTo>
                    <a:pt x="2535" y="5362"/>
                    <a:pt x="2687" y="5387"/>
                    <a:pt x="2862" y="5387"/>
                  </a:cubicBezTo>
                  <a:cubicBezTo>
                    <a:pt x="3888" y="5387"/>
                    <a:pt x="5723" y="4535"/>
                    <a:pt x="5761" y="3485"/>
                  </a:cubicBezTo>
                  <a:cubicBezTo>
                    <a:pt x="5805" y="2253"/>
                    <a:pt x="5332" y="1219"/>
                    <a:pt x="4948" y="1165"/>
                  </a:cubicBezTo>
                  <a:cubicBezTo>
                    <a:pt x="4562" y="1112"/>
                    <a:pt x="1361" y="1"/>
                    <a:pt x="1360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3771375" y="3783475"/>
              <a:ext cx="88200" cy="63675"/>
            </a:xfrm>
            <a:custGeom>
              <a:rect b="b" l="l" r="r" t="t"/>
              <a:pathLst>
                <a:path extrusionOk="0" h="2547" w="3528">
                  <a:moveTo>
                    <a:pt x="0" y="1"/>
                  </a:moveTo>
                  <a:cubicBezTo>
                    <a:pt x="0" y="1"/>
                    <a:pt x="22" y="459"/>
                    <a:pt x="37" y="778"/>
                  </a:cubicBezTo>
                  <a:cubicBezTo>
                    <a:pt x="37" y="1150"/>
                    <a:pt x="271" y="1531"/>
                    <a:pt x="568" y="1757"/>
                  </a:cubicBezTo>
                  <a:cubicBezTo>
                    <a:pt x="791" y="1927"/>
                    <a:pt x="1085" y="2131"/>
                    <a:pt x="1454" y="2273"/>
                  </a:cubicBezTo>
                  <a:cubicBezTo>
                    <a:pt x="1659" y="2353"/>
                    <a:pt x="2081" y="2546"/>
                    <a:pt x="2517" y="2546"/>
                  </a:cubicBezTo>
                  <a:cubicBezTo>
                    <a:pt x="2776" y="2546"/>
                    <a:pt x="3040" y="2478"/>
                    <a:pt x="3265" y="2275"/>
                  </a:cubicBezTo>
                  <a:cubicBezTo>
                    <a:pt x="3527" y="2039"/>
                    <a:pt x="3225" y="1518"/>
                    <a:pt x="3045" y="1155"/>
                  </a:cubicBezTo>
                  <a:cubicBezTo>
                    <a:pt x="2224" y="9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3703875" y="3801175"/>
              <a:ext cx="236700" cy="426100"/>
            </a:xfrm>
            <a:custGeom>
              <a:rect b="b" l="l" r="r" t="t"/>
              <a:pathLst>
                <a:path extrusionOk="0" h="17044" w="9468">
                  <a:moveTo>
                    <a:pt x="6952" y="0"/>
                  </a:moveTo>
                  <a:cubicBezTo>
                    <a:pt x="6416" y="0"/>
                    <a:pt x="5745" y="541"/>
                    <a:pt x="5745" y="541"/>
                  </a:cubicBezTo>
                  <a:cubicBezTo>
                    <a:pt x="6506" y="1325"/>
                    <a:pt x="6338" y="2379"/>
                    <a:pt x="5524" y="2713"/>
                  </a:cubicBezTo>
                  <a:cubicBezTo>
                    <a:pt x="5273" y="2816"/>
                    <a:pt x="5021" y="2859"/>
                    <a:pt x="4777" y="2859"/>
                  </a:cubicBezTo>
                  <a:cubicBezTo>
                    <a:pt x="3538" y="2859"/>
                    <a:pt x="2475" y="1752"/>
                    <a:pt x="2475" y="1752"/>
                  </a:cubicBezTo>
                  <a:cubicBezTo>
                    <a:pt x="2475" y="1752"/>
                    <a:pt x="2065" y="1949"/>
                    <a:pt x="1053" y="2670"/>
                  </a:cubicBezTo>
                  <a:cubicBezTo>
                    <a:pt x="299" y="3206"/>
                    <a:pt x="0" y="3176"/>
                    <a:pt x="102" y="4678"/>
                  </a:cubicBezTo>
                  <a:cubicBezTo>
                    <a:pt x="204" y="6180"/>
                    <a:pt x="400" y="7739"/>
                    <a:pt x="550" y="9608"/>
                  </a:cubicBezTo>
                  <a:cubicBezTo>
                    <a:pt x="692" y="11374"/>
                    <a:pt x="639" y="13595"/>
                    <a:pt x="436" y="15279"/>
                  </a:cubicBezTo>
                  <a:cubicBezTo>
                    <a:pt x="655" y="15757"/>
                    <a:pt x="1479" y="16679"/>
                    <a:pt x="2497" y="16916"/>
                  </a:cubicBezTo>
                  <a:cubicBezTo>
                    <a:pt x="2857" y="17000"/>
                    <a:pt x="3243" y="17043"/>
                    <a:pt x="3650" y="17043"/>
                  </a:cubicBezTo>
                  <a:cubicBezTo>
                    <a:pt x="4639" y="17043"/>
                    <a:pt x="5751" y="16791"/>
                    <a:pt x="6914" y="16258"/>
                  </a:cubicBezTo>
                  <a:cubicBezTo>
                    <a:pt x="9467" y="15089"/>
                    <a:pt x="9123" y="13546"/>
                    <a:pt x="9123" y="13546"/>
                  </a:cubicBezTo>
                  <a:cubicBezTo>
                    <a:pt x="9123" y="13546"/>
                    <a:pt x="9023" y="8310"/>
                    <a:pt x="9056" y="6202"/>
                  </a:cubicBezTo>
                  <a:cubicBezTo>
                    <a:pt x="9089" y="4093"/>
                    <a:pt x="8717" y="2736"/>
                    <a:pt x="8346" y="1602"/>
                  </a:cubicBezTo>
                  <a:cubicBezTo>
                    <a:pt x="7973" y="468"/>
                    <a:pt x="7103" y="16"/>
                    <a:pt x="7103" y="16"/>
                  </a:cubicBezTo>
                  <a:cubicBezTo>
                    <a:pt x="7054" y="5"/>
                    <a:pt x="7004" y="0"/>
                    <a:pt x="695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3846775" y="3799350"/>
              <a:ext cx="90825" cy="394800"/>
            </a:xfrm>
            <a:custGeom>
              <a:rect b="b" l="l" r="r" t="t"/>
              <a:pathLst>
                <a:path extrusionOk="0" h="15792" w="3633">
                  <a:moveTo>
                    <a:pt x="1223" y="1"/>
                  </a:moveTo>
                  <a:lnTo>
                    <a:pt x="0" y="619"/>
                  </a:lnTo>
                  <a:cubicBezTo>
                    <a:pt x="0" y="619"/>
                    <a:pt x="1141" y="1857"/>
                    <a:pt x="1709" y="3600"/>
                  </a:cubicBezTo>
                  <a:cubicBezTo>
                    <a:pt x="2277" y="5341"/>
                    <a:pt x="2439" y="7986"/>
                    <a:pt x="2495" y="9775"/>
                  </a:cubicBezTo>
                  <a:cubicBezTo>
                    <a:pt x="2548" y="11564"/>
                    <a:pt x="2737" y="15791"/>
                    <a:pt x="2737" y="15791"/>
                  </a:cubicBezTo>
                  <a:cubicBezTo>
                    <a:pt x="2737" y="15791"/>
                    <a:pt x="3632" y="15180"/>
                    <a:pt x="3617" y="13601"/>
                  </a:cubicBezTo>
                  <a:cubicBezTo>
                    <a:pt x="3617" y="13601"/>
                    <a:pt x="3474" y="10806"/>
                    <a:pt x="3394" y="8345"/>
                  </a:cubicBezTo>
                  <a:cubicBezTo>
                    <a:pt x="3313" y="5884"/>
                    <a:pt x="3465" y="3812"/>
                    <a:pt x="2864" y="2063"/>
                  </a:cubicBezTo>
                  <a:cubicBezTo>
                    <a:pt x="2262" y="313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3837200" y="3799350"/>
              <a:ext cx="79850" cy="180300"/>
            </a:xfrm>
            <a:custGeom>
              <a:rect b="b" l="l" r="r" t="t"/>
              <a:pathLst>
                <a:path extrusionOk="0" h="7212" w="3194">
                  <a:moveTo>
                    <a:pt x="1" y="1"/>
                  </a:moveTo>
                  <a:cubicBezTo>
                    <a:pt x="1" y="1"/>
                    <a:pt x="579" y="679"/>
                    <a:pt x="1224" y="2063"/>
                  </a:cubicBezTo>
                  <a:cubicBezTo>
                    <a:pt x="1868" y="3446"/>
                    <a:pt x="2468" y="4891"/>
                    <a:pt x="2731" y="7212"/>
                  </a:cubicBezTo>
                  <a:cubicBezTo>
                    <a:pt x="2731" y="7212"/>
                    <a:pt x="3193" y="4773"/>
                    <a:pt x="3073" y="4009"/>
                  </a:cubicBezTo>
                  <a:cubicBezTo>
                    <a:pt x="2953" y="3246"/>
                    <a:pt x="2290" y="2945"/>
                    <a:pt x="2290" y="2945"/>
                  </a:cubicBezTo>
                  <a:cubicBezTo>
                    <a:pt x="2290" y="2945"/>
                    <a:pt x="1807" y="997"/>
                    <a:pt x="1606" y="534"/>
                  </a:cubicBezTo>
                  <a:cubicBezTo>
                    <a:pt x="1406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3692100" y="3837700"/>
              <a:ext cx="132250" cy="412075"/>
            </a:xfrm>
            <a:custGeom>
              <a:rect b="b" l="l" r="r" t="t"/>
              <a:pathLst>
                <a:path extrusionOk="0" h="16483" w="5290">
                  <a:moveTo>
                    <a:pt x="3235" y="1"/>
                  </a:moveTo>
                  <a:cubicBezTo>
                    <a:pt x="3235" y="1"/>
                    <a:pt x="1572" y="856"/>
                    <a:pt x="785" y="1523"/>
                  </a:cubicBezTo>
                  <a:cubicBezTo>
                    <a:pt x="0" y="2188"/>
                    <a:pt x="456" y="3954"/>
                    <a:pt x="699" y="5925"/>
                  </a:cubicBezTo>
                  <a:cubicBezTo>
                    <a:pt x="941" y="7898"/>
                    <a:pt x="1178" y="10622"/>
                    <a:pt x="785" y="12525"/>
                  </a:cubicBezTo>
                  <a:cubicBezTo>
                    <a:pt x="393" y="14430"/>
                    <a:pt x="242" y="15541"/>
                    <a:pt x="242" y="15541"/>
                  </a:cubicBezTo>
                  <a:cubicBezTo>
                    <a:pt x="266" y="15542"/>
                    <a:pt x="290" y="15542"/>
                    <a:pt x="313" y="15542"/>
                  </a:cubicBezTo>
                  <a:cubicBezTo>
                    <a:pt x="1463" y="15542"/>
                    <a:pt x="1723" y="14259"/>
                    <a:pt x="1723" y="14259"/>
                  </a:cubicBezTo>
                  <a:cubicBezTo>
                    <a:pt x="1845" y="16175"/>
                    <a:pt x="4640" y="16483"/>
                    <a:pt x="4640" y="16483"/>
                  </a:cubicBezTo>
                  <a:cubicBezTo>
                    <a:pt x="4640" y="16483"/>
                    <a:pt x="5290" y="8112"/>
                    <a:pt x="5086" y="4620"/>
                  </a:cubicBezTo>
                  <a:cubicBezTo>
                    <a:pt x="4884" y="1128"/>
                    <a:pt x="3240" y="637"/>
                    <a:pt x="323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3748975" y="3822100"/>
              <a:ext cx="78800" cy="192225"/>
            </a:xfrm>
            <a:custGeom>
              <a:rect b="b" l="l" r="r" t="t"/>
              <a:pathLst>
                <a:path extrusionOk="0" h="7689" w="3152">
                  <a:moveTo>
                    <a:pt x="909" y="0"/>
                  </a:moveTo>
                  <a:cubicBezTo>
                    <a:pt x="834" y="0"/>
                    <a:pt x="696" y="30"/>
                    <a:pt x="602" y="220"/>
                  </a:cubicBezTo>
                  <a:cubicBezTo>
                    <a:pt x="509" y="412"/>
                    <a:pt x="1" y="1153"/>
                    <a:pt x="1" y="1153"/>
                  </a:cubicBezTo>
                  <a:cubicBezTo>
                    <a:pt x="1" y="1153"/>
                    <a:pt x="241" y="1866"/>
                    <a:pt x="965" y="2548"/>
                  </a:cubicBezTo>
                  <a:cubicBezTo>
                    <a:pt x="1688" y="3229"/>
                    <a:pt x="2166" y="4040"/>
                    <a:pt x="2166" y="4040"/>
                  </a:cubicBezTo>
                  <a:cubicBezTo>
                    <a:pt x="2166" y="4040"/>
                    <a:pt x="1707" y="5567"/>
                    <a:pt x="1652" y="5898"/>
                  </a:cubicBezTo>
                  <a:cubicBezTo>
                    <a:pt x="1595" y="6228"/>
                    <a:pt x="2851" y="7689"/>
                    <a:pt x="2851" y="7689"/>
                  </a:cubicBezTo>
                  <a:cubicBezTo>
                    <a:pt x="2851" y="7689"/>
                    <a:pt x="3152" y="4995"/>
                    <a:pt x="2586" y="3356"/>
                  </a:cubicBezTo>
                  <a:cubicBezTo>
                    <a:pt x="2019" y="1719"/>
                    <a:pt x="1025" y="773"/>
                    <a:pt x="970" y="499"/>
                  </a:cubicBezTo>
                  <a:cubicBezTo>
                    <a:pt x="968" y="322"/>
                    <a:pt x="967" y="155"/>
                    <a:pt x="962" y="6"/>
                  </a:cubicBezTo>
                  <a:cubicBezTo>
                    <a:pt x="962" y="6"/>
                    <a:pt x="941" y="0"/>
                    <a:pt x="90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3735625" y="3643700"/>
              <a:ext cx="155650" cy="181725"/>
            </a:xfrm>
            <a:custGeom>
              <a:rect b="b" l="l" r="r" t="t"/>
              <a:pathLst>
                <a:path extrusionOk="0" h="7269" w="6226">
                  <a:moveTo>
                    <a:pt x="3155" y="0"/>
                  </a:moveTo>
                  <a:cubicBezTo>
                    <a:pt x="3100" y="0"/>
                    <a:pt x="3045" y="2"/>
                    <a:pt x="2989" y="5"/>
                  </a:cubicBezTo>
                  <a:cubicBezTo>
                    <a:pt x="1297" y="100"/>
                    <a:pt x="0" y="1549"/>
                    <a:pt x="94" y="3241"/>
                  </a:cubicBezTo>
                  <a:cubicBezTo>
                    <a:pt x="149" y="4230"/>
                    <a:pt x="670" y="5071"/>
                    <a:pt x="1430" y="5590"/>
                  </a:cubicBezTo>
                  <a:cubicBezTo>
                    <a:pt x="1430" y="5590"/>
                    <a:pt x="1577" y="6148"/>
                    <a:pt x="1678" y="6265"/>
                  </a:cubicBezTo>
                  <a:cubicBezTo>
                    <a:pt x="2199" y="6874"/>
                    <a:pt x="3694" y="7269"/>
                    <a:pt x="4302" y="7269"/>
                  </a:cubicBezTo>
                  <a:cubicBezTo>
                    <a:pt x="4351" y="7269"/>
                    <a:pt x="4395" y="7266"/>
                    <a:pt x="4431" y="7261"/>
                  </a:cubicBezTo>
                  <a:cubicBezTo>
                    <a:pt x="5058" y="7171"/>
                    <a:pt x="5398" y="6909"/>
                    <a:pt x="5698" y="6224"/>
                  </a:cubicBezTo>
                  <a:cubicBezTo>
                    <a:pt x="6226" y="5012"/>
                    <a:pt x="6058" y="3392"/>
                    <a:pt x="5928" y="2630"/>
                  </a:cubicBezTo>
                  <a:cubicBezTo>
                    <a:pt x="5699" y="1140"/>
                    <a:pt x="4657" y="0"/>
                    <a:pt x="3155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3733600" y="3643725"/>
              <a:ext cx="144475" cy="139775"/>
            </a:xfrm>
            <a:custGeom>
              <a:rect b="b" l="l" r="r" t="t"/>
              <a:pathLst>
                <a:path extrusionOk="0" h="5591" w="5779">
                  <a:moveTo>
                    <a:pt x="3241" y="0"/>
                  </a:moveTo>
                  <a:cubicBezTo>
                    <a:pt x="3031" y="0"/>
                    <a:pt x="2817" y="22"/>
                    <a:pt x="2599" y="67"/>
                  </a:cubicBezTo>
                  <a:cubicBezTo>
                    <a:pt x="1304" y="336"/>
                    <a:pt x="230" y="1426"/>
                    <a:pt x="110" y="2744"/>
                  </a:cubicBezTo>
                  <a:cubicBezTo>
                    <a:pt x="1" y="3929"/>
                    <a:pt x="639" y="4991"/>
                    <a:pt x="1511" y="5591"/>
                  </a:cubicBezTo>
                  <a:cubicBezTo>
                    <a:pt x="1478" y="5486"/>
                    <a:pt x="676" y="4286"/>
                    <a:pt x="1501" y="4022"/>
                  </a:cubicBezTo>
                  <a:lnTo>
                    <a:pt x="1501" y="4022"/>
                  </a:lnTo>
                  <a:cubicBezTo>
                    <a:pt x="1633" y="4174"/>
                    <a:pt x="1667" y="4408"/>
                    <a:pt x="1673" y="4650"/>
                  </a:cubicBezTo>
                  <a:cubicBezTo>
                    <a:pt x="1673" y="4650"/>
                    <a:pt x="2083" y="4612"/>
                    <a:pt x="1991" y="4132"/>
                  </a:cubicBezTo>
                  <a:cubicBezTo>
                    <a:pt x="1966" y="3999"/>
                    <a:pt x="1941" y="3875"/>
                    <a:pt x="1919" y="3765"/>
                  </a:cubicBezTo>
                  <a:cubicBezTo>
                    <a:pt x="1846" y="3392"/>
                    <a:pt x="1942" y="3016"/>
                    <a:pt x="2155" y="2700"/>
                  </a:cubicBezTo>
                  <a:cubicBezTo>
                    <a:pt x="2327" y="2447"/>
                    <a:pt x="2472" y="2094"/>
                    <a:pt x="2372" y="1698"/>
                  </a:cubicBezTo>
                  <a:lnTo>
                    <a:pt x="2372" y="1698"/>
                  </a:lnTo>
                  <a:cubicBezTo>
                    <a:pt x="2372" y="1698"/>
                    <a:pt x="2973" y="1968"/>
                    <a:pt x="3844" y="1968"/>
                  </a:cubicBezTo>
                  <a:cubicBezTo>
                    <a:pt x="4107" y="1968"/>
                    <a:pt x="4395" y="1943"/>
                    <a:pt x="4699" y="1878"/>
                  </a:cubicBezTo>
                  <a:cubicBezTo>
                    <a:pt x="5251" y="1763"/>
                    <a:pt x="5625" y="1556"/>
                    <a:pt x="5779" y="1384"/>
                  </a:cubicBezTo>
                  <a:cubicBezTo>
                    <a:pt x="5229" y="550"/>
                    <a:pt x="4298" y="0"/>
                    <a:pt x="3241" y="0"/>
                  </a:cubicBezTo>
                  <a:close/>
                </a:path>
              </a:pathLst>
            </a:custGeom>
            <a:solidFill>
              <a:srgbClr val="9264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3745275" y="3636400"/>
              <a:ext cx="166125" cy="66300"/>
            </a:xfrm>
            <a:custGeom>
              <a:rect b="b" l="l" r="r" t="t"/>
              <a:pathLst>
                <a:path extrusionOk="0" h="2652" w="6645">
                  <a:moveTo>
                    <a:pt x="2308" y="1"/>
                  </a:moveTo>
                  <a:cubicBezTo>
                    <a:pt x="1738" y="1"/>
                    <a:pt x="1219" y="142"/>
                    <a:pt x="782" y="472"/>
                  </a:cubicBezTo>
                  <a:cubicBezTo>
                    <a:pt x="0" y="1064"/>
                    <a:pt x="152" y="1669"/>
                    <a:pt x="152" y="1669"/>
                  </a:cubicBezTo>
                  <a:cubicBezTo>
                    <a:pt x="259" y="1644"/>
                    <a:pt x="372" y="1634"/>
                    <a:pt x="486" y="1634"/>
                  </a:cubicBezTo>
                  <a:cubicBezTo>
                    <a:pt x="1125" y="1634"/>
                    <a:pt x="1815" y="1955"/>
                    <a:pt x="1890" y="1979"/>
                  </a:cubicBezTo>
                  <a:cubicBezTo>
                    <a:pt x="2424" y="2422"/>
                    <a:pt x="3256" y="2651"/>
                    <a:pt x="4062" y="2651"/>
                  </a:cubicBezTo>
                  <a:cubicBezTo>
                    <a:pt x="5133" y="2651"/>
                    <a:pt x="6159" y="2247"/>
                    <a:pt x="6381" y="1403"/>
                  </a:cubicBezTo>
                  <a:cubicBezTo>
                    <a:pt x="6645" y="392"/>
                    <a:pt x="5278" y="821"/>
                    <a:pt x="4398" y="472"/>
                  </a:cubicBezTo>
                  <a:cubicBezTo>
                    <a:pt x="3666" y="181"/>
                    <a:pt x="2954" y="1"/>
                    <a:pt x="2308" y="1"/>
                  </a:cubicBezTo>
                  <a:close/>
                </a:path>
              </a:pathLst>
            </a:custGeom>
            <a:solidFill>
              <a:srgbClr val="662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3613775" y="3878425"/>
              <a:ext cx="140825" cy="447375"/>
            </a:xfrm>
            <a:custGeom>
              <a:rect b="b" l="l" r="r" t="t"/>
              <a:pathLst>
                <a:path extrusionOk="0" h="17895" w="5633">
                  <a:moveTo>
                    <a:pt x="4369" y="1"/>
                  </a:moveTo>
                  <a:cubicBezTo>
                    <a:pt x="3970" y="1"/>
                    <a:pt x="3498" y="313"/>
                    <a:pt x="3043" y="1095"/>
                  </a:cubicBezTo>
                  <a:cubicBezTo>
                    <a:pt x="2286" y="2397"/>
                    <a:pt x="1265" y="4570"/>
                    <a:pt x="721" y="6547"/>
                  </a:cubicBezTo>
                  <a:cubicBezTo>
                    <a:pt x="457" y="7504"/>
                    <a:pt x="0" y="10339"/>
                    <a:pt x="971" y="13768"/>
                  </a:cubicBezTo>
                  <a:cubicBezTo>
                    <a:pt x="1076" y="14140"/>
                    <a:pt x="1168" y="14575"/>
                    <a:pt x="1295" y="15308"/>
                  </a:cubicBezTo>
                  <a:cubicBezTo>
                    <a:pt x="1421" y="16042"/>
                    <a:pt x="1743" y="16859"/>
                    <a:pt x="2146" y="17335"/>
                  </a:cubicBezTo>
                  <a:cubicBezTo>
                    <a:pt x="2497" y="17752"/>
                    <a:pt x="2710" y="17887"/>
                    <a:pt x="2845" y="17887"/>
                  </a:cubicBezTo>
                  <a:cubicBezTo>
                    <a:pt x="2864" y="17887"/>
                    <a:pt x="2882" y="17885"/>
                    <a:pt x="2898" y="17880"/>
                  </a:cubicBezTo>
                  <a:cubicBezTo>
                    <a:pt x="3063" y="17830"/>
                    <a:pt x="3073" y="17668"/>
                    <a:pt x="2914" y="17429"/>
                  </a:cubicBezTo>
                  <a:cubicBezTo>
                    <a:pt x="2756" y="17191"/>
                    <a:pt x="2453" y="16822"/>
                    <a:pt x="2288" y="16229"/>
                  </a:cubicBezTo>
                  <a:lnTo>
                    <a:pt x="2288" y="16229"/>
                  </a:lnTo>
                  <a:cubicBezTo>
                    <a:pt x="2288" y="16229"/>
                    <a:pt x="2609" y="16767"/>
                    <a:pt x="2829" y="17073"/>
                  </a:cubicBezTo>
                  <a:cubicBezTo>
                    <a:pt x="3050" y="17378"/>
                    <a:pt x="3309" y="17641"/>
                    <a:pt x="3516" y="17801"/>
                  </a:cubicBezTo>
                  <a:cubicBezTo>
                    <a:pt x="3600" y="17866"/>
                    <a:pt x="3706" y="17895"/>
                    <a:pt x="3804" y="17895"/>
                  </a:cubicBezTo>
                  <a:cubicBezTo>
                    <a:pt x="4006" y="17895"/>
                    <a:pt x="4179" y="17776"/>
                    <a:pt x="4076" y="17612"/>
                  </a:cubicBezTo>
                  <a:cubicBezTo>
                    <a:pt x="3922" y="17368"/>
                    <a:pt x="3736" y="17221"/>
                    <a:pt x="3417" y="16764"/>
                  </a:cubicBezTo>
                  <a:cubicBezTo>
                    <a:pt x="3247" y="16523"/>
                    <a:pt x="3105" y="16262"/>
                    <a:pt x="2996" y="15987"/>
                  </a:cubicBezTo>
                  <a:lnTo>
                    <a:pt x="2996" y="15987"/>
                  </a:lnTo>
                  <a:cubicBezTo>
                    <a:pt x="2996" y="15987"/>
                    <a:pt x="3369" y="16465"/>
                    <a:pt x="3756" y="16804"/>
                  </a:cubicBezTo>
                  <a:cubicBezTo>
                    <a:pt x="4144" y="17145"/>
                    <a:pt x="4375" y="17205"/>
                    <a:pt x="4527" y="17236"/>
                  </a:cubicBezTo>
                  <a:cubicBezTo>
                    <a:pt x="4539" y="17239"/>
                    <a:pt x="4553" y="17240"/>
                    <a:pt x="4566" y="17240"/>
                  </a:cubicBezTo>
                  <a:cubicBezTo>
                    <a:pt x="4716" y="17240"/>
                    <a:pt x="4899" y="17082"/>
                    <a:pt x="4687" y="16827"/>
                  </a:cubicBezTo>
                  <a:cubicBezTo>
                    <a:pt x="4478" y="16578"/>
                    <a:pt x="4109" y="16351"/>
                    <a:pt x="3788" y="15815"/>
                  </a:cubicBezTo>
                  <a:cubicBezTo>
                    <a:pt x="3560" y="15434"/>
                    <a:pt x="3450" y="15132"/>
                    <a:pt x="3526" y="15132"/>
                  </a:cubicBezTo>
                  <a:cubicBezTo>
                    <a:pt x="3528" y="15132"/>
                    <a:pt x="3530" y="15132"/>
                    <a:pt x="3533" y="15133"/>
                  </a:cubicBezTo>
                  <a:cubicBezTo>
                    <a:pt x="3623" y="15148"/>
                    <a:pt x="3745" y="15387"/>
                    <a:pt x="4082" y="15596"/>
                  </a:cubicBezTo>
                  <a:cubicBezTo>
                    <a:pt x="4246" y="15698"/>
                    <a:pt x="4440" y="15749"/>
                    <a:pt x="4603" y="15749"/>
                  </a:cubicBezTo>
                  <a:cubicBezTo>
                    <a:pt x="4760" y="15749"/>
                    <a:pt x="4889" y="15702"/>
                    <a:pt x="4936" y="15609"/>
                  </a:cubicBezTo>
                  <a:cubicBezTo>
                    <a:pt x="5035" y="15420"/>
                    <a:pt x="5013" y="15452"/>
                    <a:pt x="4714" y="15196"/>
                  </a:cubicBezTo>
                  <a:cubicBezTo>
                    <a:pt x="4413" y="14939"/>
                    <a:pt x="4228" y="14618"/>
                    <a:pt x="3776" y="14293"/>
                  </a:cubicBezTo>
                  <a:cubicBezTo>
                    <a:pt x="3380" y="14003"/>
                    <a:pt x="3090" y="13648"/>
                    <a:pt x="2936" y="13217"/>
                  </a:cubicBezTo>
                  <a:cubicBezTo>
                    <a:pt x="1932" y="10401"/>
                    <a:pt x="2662" y="8050"/>
                    <a:pt x="2963" y="7215"/>
                  </a:cubicBezTo>
                  <a:cubicBezTo>
                    <a:pt x="3571" y="5521"/>
                    <a:pt x="4811" y="3249"/>
                    <a:pt x="5222" y="2290"/>
                  </a:cubicBezTo>
                  <a:cubicBezTo>
                    <a:pt x="5633" y="1331"/>
                    <a:pt x="5409" y="849"/>
                    <a:pt x="5038" y="365"/>
                  </a:cubicBezTo>
                  <a:cubicBezTo>
                    <a:pt x="4864" y="137"/>
                    <a:pt x="4633" y="1"/>
                    <a:pt x="4369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3732000" y="3737900"/>
              <a:ext cx="39400" cy="49800"/>
            </a:xfrm>
            <a:custGeom>
              <a:rect b="b" l="l" r="r" t="t"/>
              <a:pathLst>
                <a:path extrusionOk="0" h="1992" w="1576">
                  <a:moveTo>
                    <a:pt x="973" y="1"/>
                  </a:moveTo>
                  <a:cubicBezTo>
                    <a:pt x="773" y="1"/>
                    <a:pt x="572" y="78"/>
                    <a:pt x="444" y="278"/>
                  </a:cubicBezTo>
                  <a:cubicBezTo>
                    <a:pt x="1" y="972"/>
                    <a:pt x="631" y="1992"/>
                    <a:pt x="1184" y="1992"/>
                  </a:cubicBezTo>
                  <a:cubicBezTo>
                    <a:pt x="1191" y="1992"/>
                    <a:pt x="1199" y="1991"/>
                    <a:pt x="1206" y="1991"/>
                  </a:cubicBezTo>
                  <a:cubicBezTo>
                    <a:pt x="1505" y="1976"/>
                    <a:pt x="1575" y="1812"/>
                    <a:pt x="1575" y="1812"/>
                  </a:cubicBezTo>
                  <a:lnTo>
                    <a:pt x="1565" y="255"/>
                  </a:lnTo>
                  <a:cubicBezTo>
                    <a:pt x="1453" y="112"/>
                    <a:pt x="1213" y="1"/>
                    <a:pt x="973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3991950" y="4273875"/>
              <a:ext cx="155575" cy="98650"/>
            </a:xfrm>
            <a:custGeom>
              <a:rect b="b" l="l" r="r" t="t"/>
              <a:pathLst>
                <a:path extrusionOk="0" h="3946" w="6223">
                  <a:moveTo>
                    <a:pt x="2012" y="0"/>
                  </a:moveTo>
                  <a:cubicBezTo>
                    <a:pt x="1680" y="0"/>
                    <a:pt x="1371" y="149"/>
                    <a:pt x="1080" y="312"/>
                  </a:cubicBezTo>
                  <a:cubicBezTo>
                    <a:pt x="898" y="414"/>
                    <a:pt x="719" y="525"/>
                    <a:pt x="532" y="610"/>
                  </a:cubicBezTo>
                  <a:cubicBezTo>
                    <a:pt x="345" y="693"/>
                    <a:pt x="148" y="795"/>
                    <a:pt x="1" y="845"/>
                  </a:cubicBezTo>
                  <a:lnTo>
                    <a:pt x="502" y="2621"/>
                  </a:lnTo>
                  <a:cubicBezTo>
                    <a:pt x="711" y="2595"/>
                    <a:pt x="908" y="2583"/>
                    <a:pt x="1097" y="2583"/>
                  </a:cubicBezTo>
                  <a:cubicBezTo>
                    <a:pt x="1920" y="2583"/>
                    <a:pt x="2582" y="2805"/>
                    <a:pt x="3269" y="3024"/>
                  </a:cubicBezTo>
                  <a:cubicBezTo>
                    <a:pt x="4019" y="3261"/>
                    <a:pt x="4737" y="3589"/>
                    <a:pt x="5471" y="3874"/>
                  </a:cubicBezTo>
                  <a:cubicBezTo>
                    <a:pt x="5561" y="3909"/>
                    <a:pt x="5655" y="3945"/>
                    <a:pt x="5749" y="3945"/>
                  </a:cubicBezTo>
                  <a:cubicBezTo>
                    <a:pt x="5772" y="3945"/>
                    <a:pt x="5795" y="3943"/>
                    <a:pt x="5818" y="3938"/>
                  </a:cubicBezTo>
                  <a:cubicBezTo>
                    <a:pt x="6184" y="3858"/>
                    <a:pt x="6223" y="3367"/>
                    <a:pt x="6143" y="3078"/>
                  </a:cubicBezTo>
                  <a:cubicBezTo>
                    <a:pt x="6066" y="2804"/>
                    <a:pt x="5989" y="2530"/>
                    <a:pt x="5870" y="2271"/>
                  </a:cubicBezTo>
                  <a:cubicBezTo>
                    <a:pt x="5646" y="1781"/>
                    <a:pt x="5299" y="1333"/>
                    <a:pt x="4781" y="1161"/>
                  </a:cubicBezTo>
                  <a:cubicBezTo>
                    <a:pt x="4199" y="967"/>
                    <a:pt x="3571" y="867"/>
                    <a:pt x="3062" y="523"/>
                  </a:cubicBezTo>
                  <a:cubicBezTo>
                    <a:pt x="2794" y="342"/>
                    <a:pt x="2557" y="94"/>
                    <a:pt x="2243" y="25"/>
                  </a:cubicBezTo>
                  <a:cubicBezTo>
                    <a:pt x="2165" y="8"/>
                    <a:pt x="2088" y="0"/>
                    <a:pt x="201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3642550" y="4294750"/>
              <a:ext cx="371275" cy="121275"/>
            </a:xfrm>
            <a:custGeom>
              <a:rect b="b" l="l" r="r" t="t"/>
              <a:pathLst>
                <a:path extrusionOk="0" h="4851" w="14851">
                  <a:moveTo>
                    <a:pt x="14127" y="0"/>
                  </a:moveTo>
                  <a:cubicBezTo>
                    <a:pt x="14127" y="0"/>
                    <a:pt x="9913" y="697"/>
                    <a:pt x="6781" y="859"/>
                  </a:cubicBezTo>
                  <a:cubicBezTo>
                    <a:pt x="3676" y="1018"/>
                    <a:pt x="2824" y="1695"/>
                    <a:pt x="2169" y="1895"/>
                  </a:cubicBezTo>
                  <a:cubicBezTo>
                    <a:pt x="1" y="2562"/>
                    <a:pt x="749" y="3830"/>
                    <a:pt x="2126" y="4376"/>
                  </a:cubicBezTo>
                  <a:cubicBezTo>
                    <a:pt x="2879" y="4674"/>
                    <a:pt x="3480" y="4850"/>
                    <a:pt x="4333" y="4850"/>
                  </a:cubicBezTo>
                  <a:cubicBezTo>
                    <a:pt x="5042" y="4850"/>
                    <a:pt x="5925" y="4728"/>
                    <a:pt x="7212" y="4451"/>
                  </a:cubicBezTo>
                  <a:cubicBezTo>
                    <a:pt x="8983" y="4072"/>
                    <a:pt x="14610" y="1786"/>
                    <a:pt x="14610" y="1786"/>
                  </a:cubicBezTo>
                  <a:cubicBezTo>
                    <a:pt x="14610" y="1786"/>
                    <a:pt x="14851" y="695"/>
                    <a:pt x="1412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3628675" y="3874200"/>
              <a:ext cx="128050" cy="187875"/>
            </a:xfrm>
            <a:custGeom>
              <a:rect b="b" l="l" r="r" t="t"/>
              <a:pathLst>
                <a:path extrusionOk="0" h="7515" w="5122">
                  <a:moveTo>
                    <a:pt x="3815" y="0"/>
                  </a:moveTo>
                  <a:cubicBezTo>
                    <a:pt x="3028" y="0"/>
                    <a:pt x="2463" y="974"/>
                    <a:pt x="1717" y="2388"/>
                  </a:cubicBezTo>
                  <a:cubicBezTo>
                    <a:pt x="790" y="4144"/>
                    <a:pt x="1" y="6482"/>
                    <a:pt x="1" y="6482"/>
                  </a:cubicBezTo>
                  <a:cubicBezTo>
                    <a:pt x="826" y="7489"/>
                    <a:pt x="2292" y="7514"/>
                    <a:pt x="2438" y="7514"/>
                  </a:cubicBezTo>
                  <a:cubicBezTo>
                    <a:pt x="2446" y="7514"/>
                    <a:pt x="2450" y="7514"/>
                    <a:pt x="2450" y="7514"/>
                  </a:cubicBezTo>
                  <a:cubicBezTo>
                    <a:pt x="2450" y="7514"/>
                    <a:pt x="2776" y="6973"/>
                    <a:pt x="3038" y="6196"/>
                  </a:cubicBezTo>
                  <a:cubicBezTo>
                    <a:pt x="3301" y="5419"/>
                    <a:pt x="4345" y="3414"/>
                    <a:pt x="4734" y="2410"/>
                  </a:cubicBezTo>
                  <a:cubicBezTo>
                    <a:pt x="5122" y="1406"/>
                    <a:pt x="5058" y="521"/>
                    <a:pt x="4427" y="176"/>
                  </a:cubicBezTo>
                  <a:cubicBezTo>
                    <a:pt x="4206" y="57"/>
                    <a:pt x="4005" y="0"/>
                    <a:pt x="381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3619375" y="4023750"/>
              <a:ext cx="80550" cy="66925"/>
            </a:xfrm>
            <a:custGeom>
              <a:rect b="b" l="l" r="r" t="t"/>
              <a:pathLst>
                <a:path extrusionOk="0" h="2677" w="3222">
                  <a:moveTo>
                    <a:pt x="548" y="0"/>
                  </a:moveTo>
                  <a:lnTo>
                    <a:pt x="548" y="0"/>
                  </a:lnTo>
                  <a:cubicBezTo>
                    <a:pt x="177" y="196"/>
                    <a:pt x="47" y="1192"/>
                    <a:pt x="25" y="1571"/>
                  </a:cubicBezTo>
                  <a:cubicBezTo>
                    <a:pt x="1" y="2034"/>
                    <a:pt x="1116" y="2677"/>
                    <a:pt x="2023" y="2677"/>
                  </a:cubicBezTo>
                  <a:cubicBezTo>
                    <a:pt x="2167" y="2677"/>
                    <a:pt x="2305" y="2661"/>
                    <a:pt x="2433" y="2625"/>
                  </a:cubicBezTo>
                  <a:cubicBezTo>
                    <a:pt x="2590" y="2580"/>
                    <a:pt x="2806" y="2246"/>
                    <a:pt x="3014" y="1648"/>
                  </a:cubicBezTo>
                  <a:cubicBezTo>
                    <a:pt x="3222" y="1048"/>
                    <a:pt x="3115" y="961"/>
                    <a:pt x="3115" y="961"/>
                  </a:cubicBezTo>
                  <a:lnTo>
                    <a:pt x="3115" y="961"/>
                  </a:lnTo>
                  <a:lnTo>
                    <a:pt x="2999" y="1200"/>
                  </a:lnTo>
                  <a:cubicBezTo>
                    <a:pt x="2999" y="1200"/>
                    <a:pt x="2862" y="1226"/>
                    <a:pt x="2646" y="1226"/>
                  </a:cubicBezTo>
                  <a:cubicBezTo>
                    <a:pt x="2392" y="1226"/>
                    <a:pt x="2030" y="1190"/>
                    <a:pt x="1653" y="1036"/>
                  </a:cubicBezTo>
                  <a:cubicBezTo>
                    <a:pt x="789" y="684"/>
                    <a:pt x="453" y="286"/>
                    <a:pt x="453" y="286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3746350" y="4130925"/>
              <a:ext cx="377125" cy="216550"/>
            </a:xfrm>
            <a:custGeom>
              <a:rect b="b" l="l" r="r" t="t"/>
              <a:pathLst>
                <a:path extrusionOk="0" h="8662" w="15085">
                  <a:moveTo>
                    <a:pt x="9565" y="1"/>
                  </a:moveTo>
                  <a:cubicBezTo>
                    <a:pt x="9512" y="1"/>
                    <a:pt x="9458" y="15"/>
                    <a:pt x="9410" y="42"/>
                  </a:cubicBezTo>
                  <a:lnTo>
                    <a:pt x="1" y="5476"/>
                  </a:lnTo>
                  <a:lnTo>
                    <a:pt x="5519" y="8662"/>
                  </a:lnTo>
                  <a:lnTo>
                    <a:pt x="15084" y="3138"/>
                  </a:lnTo>
                  <a:lnTo>
                    <a:pt x="9720" y="42"/>
                  </a:lnTo>
                  <a:cubicBezTo>
                    <a:pt x="9672" y="15"/>
                    <a:pt x="9618" y="1"/>
                    <a:pt x="9565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3810750" y="4172225"/>
              <a:ext cx="284275" cy="163850"/>
            </a:xfrm>
            <a:custGeom>
              <a:rect b="b" l="l" r="r" t="t"/>
              <a:pathLst>
                <a:path extrusionOk="0" h="6554" w="11371">
                  <a:moveTo>
                    <a:pt x="8462" y="1"/>
                  </a:moveTo>
                  <a:lnTo>
                    <a:pt x="1" y="4885"/>
                  </a:lnTo>
                  <a:lnTo>
                    <a:pt x="2893" y="6554"/>
                  </a:lnTo>
                  <a:lnTo>
                    <a:pt x="11371" y="1660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3847525" y="4182850"/>
              <a:ext cx="101175" cy="58425"/>
            </a:xfrm>
            <a:custGeom>
              <a:rect b="b" l="l" r="r" t="t"/>
              <a:pathLst>
                <a:path extrusionOk="0" h="2337" w="4047">
                  <a:moveTo>
                    <a:pt x="2575" y="0"/>
                  </a:moveTo>
                  <a:lnTo>
                    <a:pt x="0" y="1487"/>
                  </a:lnTo>
                  <a:lnTo>
                    <a:pt x="54" y="1517"/>
                  </a:lnTo>
                  <a:lnTo>
                    <a:pt x="1472" y="2336"/>
                  </a:lnTo>
                  <a:lnTo>
                    <a:pt x="3995" y="879"/>
                  </a:lnTo>
                  <a:lnTo>
                    <a:pt x="4047" y="851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3848850" y="4184350"/>
              <a:ext cx="98575" cy="56925"/>
            </a:xfrm>
            <a:custGeom>
              <a:rect b="b" l="l" r="r" t="t"/>
              <a:pathLst>
                <a:path extrusionOk="0" h="2277" w="3943">
                  <a:moveTo>
                    <a:pt x="2522" y="0"/>
                  </a:moveTo>
                  <a:lnTo>
                    <a:pt x="1" y="1457"/>
                  </a:lnTo>
                  <a:lnTo>
                    <a:pt x="1419" y="2276"/>
                  </a:lnTo>
                  <a:lnTo>
                    <a:pt x="3942" y="819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3746350" y="4209400"/>
              <a:ext cx="377125" cy="146650"/>
            </a:xfrm>
            <a:custGeom>
              <a:rect b="b" l="l" r="r" t="t"/>
              <a:pathLst>
                <a:path extrusionOk="0" h="5866" w="15085">
                  <a:moveTo>
                    <a:pt x="15084" y="1"/>
                  </a:moveTo>
                  <a:lnTo>
                    <a:pt x="5519" y="5523"/>
                  </a:lnTo>
                  <a:lnTo>
                    <a:pt x="1" y="2337"/>
                  </a:lnTo>
                  <a:lnTo>
                    <a:pt x="1" y="2462"/>
                  </a:lnTo>
                  <a:cubicBezTo>
                    <a:pt x="1" y="2646"/>
                    <a:pt x="99" y="2818"/>
                    <a:pt x="260" y="2910"/>
                  </a:cubicBezTo>
                  <a:lnTo>
                    <a:pt x="5260" y="5797"/>
                  </a:lnTo>
                  <a:cubicBezTo>
                    <a:pt x="5340" y="5843"/>
                    <a:pt x="5429" y="5866"/>
                    <a:pt x="5518" y="5866"/>
                  </a:cubicBezTo>
                  <a:cubicBezTo>
                    <a:pt x="5607" y="5866"/>
                    <a:pt x="5696" y="5843"/>
                    <a:pt x="5776" y="5797"/>
                  </a:cubicBezTo>
                  <a:lnTo>
                    <a:pt x="14825" y="574"/>
                  </a:lnTo>
                  <a:cubicBezTo>
                    <a:pt x="14986" y="482"/>
                    <a:pt x="15084" y="310"/>
                    <a:pt x="15084" y="126"/>
                  </a:cubicBezTo>
                  <a:lnTo>
                    <a:pt x="1508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3884325" y="4209400"/>
              <a:ext cx="239150" cy="146700"/>
            </a:xfrm>
            <a:custGeom>
              <a:rect b="b" l="l" r="r" t="t"/>
              <a:pathLst>
                <a:path extrusionOk="0" h="5868" w="9566">
                  <a:moveTo>
                    <a:pt x="9565" y="1"/>
                  </a:moveTo>
                  <a:lnTo>
                    <a:pt x="0" y="5523"/>
                  </a:lnTo>
                  <a:lnTo>
                    <a:pt x="0" y="5867"/>
                  </a:lnTo>
                  <a:cubicBezTo>
                    <a:pt x="90" y="5867"/>
                    <a:pt x="179" y="5844"/>
                    <a:pt x="257" y="5797"/>
                  </a:cubicBezTo>
                  <a:lnTo>
                    <a:pt x="9306" y="574"/>
                  </a:lnTo>
                  <a:cubicBezTo>
                    <a:pt x="9467" y="482"/>
                    <a:pt x="9565" y="310"/>
                    <a:pt x="9565" y="126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3887950" y="4047175"/>
              <a:ext cx="270725" cy="303225"/>
            </a:xfrm>
            <a:custGeom>
              <a:rect b="b" l="l" r="r" t="t"/>
              <a:pathLst>
                <a:path extrusionOk="0" h="12129" w="10829">
                  <a:moveTo>
                    <a:pt x="10648" y="1"/>
                  </a:moveTo>
                  <a:lnTo>
                    <a:pt x="1287" y="5406"/>
                  </a:lnTo>
                  <a:cubicBezTo>
                    <a:pt x="1170" y="5474"/>
                    <a:pt x="1090" y="5589"/>
                    <a:pt x="1066" y="5723"/>
                  </a:cubicBezTo>
                  <a:lnTo>
                    <a:pt x="1" y="12087"/>
                  </a:lnTo>
                  <a:cubicBezTo>
                    <a:pt x="72" y="12115"/>
                    <a:pt x="147" y="12128"/>
                    <a:pt x="222" y="12128"/>
                  </a:cubicBezTo>
                  <a:cubicBezTo>
                    <a:pt x="328" y="12128"/>
                    <a:pt x="434" y="12100"/>
                    <a:pt x="529" y="12045"/>
                  </a:cubicBezTo>
                  <a:lnTo>
                    <a:pt x="9537" y="6846"/>
                  </a:lnTo>
                  <a:cubicBezTo>
                    <a:pt x="9696" y="6754"/>
                    <a:pt x="9805" y="6597"/>
                    <a:pt x="9835" y="6418"/>
                  </a:cubicBezTo>
                  <a:lnTo>
                    <a:pt x="10821" y="537"/>
                  </a:lnTo>
                  <a:cubicBezTo>
                    <a:pt x="10827" y="504"/>
                    <a:pt x="10829" y="470"/>
                    <a:pt x="10829" y="435"/>
                  </a:cubicBezTo>
                  <a:cubicBezTo>
                    <a:pt x="10829" y="271"/>
                    <a:pt x="10764" y="116"/>
                    <a:pt x="10648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3884325" y="4044800"/>
              <a:ext cx="269850" cy="304600"/>
            </a:xfrm>
            <a:custGeom>
              <a:rect b="b" l="l" r="r" t="t"/>
              <a:pathLst>
                <a:path extrusionOk="0" h="12184" w="10794">
                  <a:moveTo>
                    <a:pt x="10668" y="0"/>
                  </a:moveTo>
                  <a:lnTo>
                    <a:pt x="1288" y="5415"/>
                  </a:lnTo>
                  <a:cubicBezTo>
                    <a:pt x="1171" y="5484"/>
                    <a:pt x="1090" y="5599"/>
                    <a:pt x="1068" y="5733"/>
                  </a:cubicBezTo>
                  <a:lnTo>
                    <a:pt x="0" y="12107"/>
                  </a:lnTo>
                  <a:lnTo>
                    <a:pt x="62" y="12142"/>
                  </a:lnTo>
                  <a:cubicBezTo>
                    <a:pt x="89" y="12157"/>
                    <a:pt x="117" y="12172"/>
                    <a:pt x="146" y="12184"/>
                  </a:cubicBezTo>
                  <a:lnTo>
                    <a:pt x="1210" y="5820"/>
                  </a:lnTo>
                  <a:cubicBezTo>
                    <a:pt x="1233" y="5686"/>
                    <a:pt x="1313" y="5571"/>
                    <a:pt x="1430" y="5502"/>
                  </a:cubicBezTo>
                  <a:lnTo>
                    <a:pt x="10793" y="96"/>
                  </a:lnTo>
                  <a:cubicBezTo>
                    <a:pt x="10755" y="57"/>
                    <a:pt x="10713" y="25"/>
                    <a:pt x="1066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4013725" y="4181100"/>
              <a:ext cx="41575" cy="42325"/>
            </a:xfrm>
            <a:custGeom>
              <a:rect b="b" l="l" r="r" t="t"/>
              <a:pathLst>
                <a:path extrusionOk="0" h="1693" w="1663">
                  <a:moveTo>
                    <a:pt x="1356" y="1"/>
                  </a:moveTo>
                  <a:cubicBezTo>
                    <a:pt x="1246" y="1"/>
                    <a:pt x="1107" y="44"/>
                    <a:pt x="951" y="134"/>
                  </a:cubicBezTo>
                  <a:cubicBezTo>
                    <a:pt x="517" y="384"/>
                    <a:pt x="109" y="907"/>
                    <a:pt x="44" y="1302"/>
                  </a:cubicBezTo>
                  <a:cubicBezTo>
                    <a:pt x="1" y="1555"/>
                    <a:pt x="108" y="1693"/>
                    <a:pt x="306" y="1693"/>
                  </a:cubicBezTo>
                  <a:cubicBezTo>
                    <a:pt x="417" y="1693"/>
                    <a:pt x="556" y="1649"/>
                    <a:pt x="712" y="1559"/>
                  </a:cubicBezTo>
                  <a:cubicBezTo>
                    <a:pt x="1148" y="1308"/>
                    <a:pt x="1552" y="785"/>
                    <a:pt x="1619" y="391"/>
                  </a:cubicBezTo>
                  <a:cubicBezTo>
                    <a:pt x="1662" y="139"/>
                    <a:pt x="1554" y="1"/>
                    <a:pt x="1356" y="1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22"/>
          <p:cNvSpPr txBox="1"/>
          <p:nvPr/>
        </p:nvSpPr>
        <p:spPr>
          <a:xfrm>
            <a:off x="210975" y="1547075"/>
            <a:ext cx="52308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Image classification is a fascinating deep learning project. Specifically, image classification comes under the computer vision project category.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classification problem is to categorize all the pixels of a digital image into one of the defined classes.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Image classification is the most critical use case in digital image analysis.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Image classification is an application of both supervised classification and unsupervised classification.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3" name="Google Shape;493;p23"/>
          <p:cNvCxnSpPr/>
          <p:nvPr/>
        </p:nvCxnSpPr>
        <p:spPr>
          <a:xfrm>
            <a:off x="4030125" y="2118300"/>
            <a:ext cx="547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23"/>
          <p:cNvSpPr txBox="1"/>
          <p:nvPr>
            <p:ph type="title"/>
          </p:nvPr>
        </p:nvSpPr>
        <p:spPr>
          <a:xfrm>
            <a:off x="130600" y="349625"/>
            <a:ext cx="881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>
                <a:solidFill>
                  <a:srgbClr val="00A99D"/>
                </a:solidFill>
              </a:rPr>
              <a:t>How to Image Classify: What You Need to Know</a:t>
            </a:r>
            <a:endParaRPr sz="3000">
              <a:solidFill>
                <a:srgbClr val="00A99D"/>
              </a:solidFill>
            </a:endParaRPr>
          </a:p>
        </p:txBody>
      </p:sp>
      <p:sp>
        <p:nvSpPr>
          <p:cNvPr id="495" name="Google Shape;495;p23"/>
          <p:cNvSpPr txBox="1"/>
          <p:nvPr>
            <p:ph idx="2" type="ctrTitle"/>
          </p:nvPr>
        </p:nvSpPr>
        <p:spPr>
          <a:xfrm flipH="1">
            <a:off x="562225" y="1667425"/>
            <a:ext cx="2688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1211"/>
              <a:buNone/>
            </a:pPr>
            <a:r>
              <a:rPr lang="en-GB" sz="2200"/>
              <a:t>Need </a:t>
            </a:r>
            <a:r>
              <a:rPr lang="en-GB" sz="2533"/>
              <a:t>Neural Network</a:t>
            </a:r>
            <a:r>
              <a:rPr lang="en-GB" sz="2200"/>
              <a:t> Knowledge </a:t>
            </a:r>
            <a:endParaRPr sz="2200"/>
          </a:p>
        </p:txBody>
      </p:sp>
      <p:sp>
        <p:nvSpPr>
          <p:cNvPr id="496" name="Google Shape;496;p23"/>
          <p:cNvSpPr txBox="1"/>
          <p:nvPr>
            <p:ph idx="3" type="title"/>
          </p:nvPr>
        </p:nvSpPr>
        <p:spPr>
          <a:xfrm>
            <a:off x="3311803" y="1765675"/>
            <a:ext cx="82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9753"/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497" name="Google Shape;497;p23"/>
          <p:cNvSpPr txBox="1"/>
          <p:nvPr>
            <p:ph idx="4" type="ctrTitle"/>
          </p:nvPr>
        </p:nvSpPr>
        <p:spPr>
          <a:xfrm flipH="1">
            <a:off x="5806700" y="1730100"/>
            <a:ext cx="32547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462"/>
              <a:buNone/>
            </a:pPr>
            <a:r>
              <a:rPr lang="en-GB" sz="2044"/>
              <a:t>Need</a:t>
            </a:r>
            <a:r>
              <a:rPr lang="en-GB"/>
              <a:t> </a:t>
            </a:r>
            <a:r>
              <a:rPr lang="en-GB" sz="2550"/>
              <a:t>Algorithm</a:t>
            </a:r>
            <a:r>
              <a:rPr lang="en-GB" sz="2500"/>
              <a:t> </a:t>
            </a:r>
            <a:r>
              <a:rPr lang="en-GB" sz="2200"/>
              <a:t>Knowledge</a:t>
            </a:r>
            <a:r>
              <a:rPr lang="en-GB" sz="2044"/>
              <a:t> &amp; </a:t>
            </a:r>
            <a:r>
              <a:rPr lang="en-GB"/>
              <a:t> </a:t>
            </a:r>
            <a:r>
              <a:rPr lang="en-GB" sz="2466"/>
              <a:t>Programming</a:t>
            </a:r>
            <a:endParaRPr sz="2466"/>
          </a:p>
        </p:txBody>
      </p:sp>
      <p:sp>
        <p:nvSpPr>
          <p:cNvPr id="498" name="Google Shape;498;p23"/>
          <p:cNvSpPr txBox="1"/>
          <p:nvPr>
            <p:ph idx="7" type="ctrTitle"/>
          </p:nvPr>
        </p:nvSpPr>
        <p:spPr>
          <a:xfrm flipH="1">
            <a:off x="562225" y="2645525"/>
            <a:ext cx="28797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37"/>
              <a:buNone/>
            </a:pPr>
            <a:r>
              <a:rPr lang="en-GB" sz="2466"/>
              <a:t>Learn</a:t>
            </a:r>
            <a:r>
              <a:rPr lang="en-GB"/>
              <a:t> Image Data Analysis &amp; </a:t>
            </a:r>
            <a:r>
              <a:rPr lang="en-GB" sz="2200"/>
              <a:t>Visualization</a:t>
            </a:r>
            <a:endParaRPr/>
          </a:p>
        </p:txBody>
      </p:sp>
      <p:sp>
        <p:nvSpPr>
          <p:cNvPr id="499" name="Google Shape;499;p23"/>
          <p:cNvSpPr txBox="1"/>
          <p:nvPr>
            <p:ph idx="9" type="title"/>
          </p:nvPr>
        </p:nvSpPr>
        <p:spPr>
          <a:xfrm>
            <a:off x="3198543" y="2687826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9753"/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00" name="Google Shape;500;p23"/>
          <p:cNvSpPr txBox="1"/>
          <p:nvPr>
            <p:ph idx="13" type="ctrTitle"/>
          </p:nvPr>
        </p:nvSpPr>
        <p:spPr>
          <a:xfrm flipH="1">
            <a:off x="5806600" y="3318625"/>
            <a:ext cx="31341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GB" sz="2300"/>
              <a:t>Classification</a:t>
            </a:r>
            <a:r>
              <a:rPr lang="en-GB"/>
              <a:t> 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GB" sz="2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python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GB" sz="2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Keras.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01" name="Google Shape;501;p23"/>
          <p:cNvSpPr txBox="1"/>
          <p:nvPr>
            <p:ph idx="6" type="title"/>
          </p:nvPr>
        </p:nvSpPr>
        <p:spPr>
          <a:xfrm>
            <a:off x="4852249" y="2320275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9753"/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02" name="Google Shape;502;p23"/>
          <p:cNvSpPr txBox="1"/>
          <p:nvPr>
            <p:ph idx="15" type="title"/>
          </p:nvPr>
        </p:nvSpPr>
        <p:spPr>
          <a:xfrm>
            <a:off x="4852249" y="3318626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9753"/>
              <a:buNone/>
            </a:pPr>
            <a:r>
              <a:rPr lang="en-GB"/>
              <a:t>04</a:t>
            </a:r>
            <a:endParaRPr/>
          </a:p>
        </p:txBody>
      </p:sp>
      <p:cxnSp>
        <p:nvCxnSpPr>
          <p:cNvPr id="503" name="Google Shape;503;p23"/>
          <p:cNvCxnSpPr/>
          <p:nvPr/>
        </p:nvCxnSpPr>
        <p:spPr>
          <a:xfrm>
            <a:off x="4030125" y="3066300"/>
            <a:ext cx="547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23"/>
          <p:cNvCxnSpPr/>
          <p:nvPr/>
        </p:nvCxnSpPr>
        <p:spPr>
          <a:xfrm>
            <a:off x="4482925" y="2609175"/>
            <a:ext cx="535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23"/>
          <p:cNvCxnSpPr/>
          <p:nvPr/>
        </p:nvCxnSpPr>
        <p:spPr>
          <a:xfrm>
            <a:off x="4482925" y="3531325"/>
            <a:ext cx="535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6" name="Google Shape;506;p23"/>
          <p:cNvGrpSpPr/>
          <p:nvPr/>
        </p:nvGrpSpPr>
        <p:grpSpPr>
          <a:xfrm>
            <a:off x="4182162" y="1440613"/>
            <a:ext cx="692687" cy="3251368"/>
            <a:chOff x="2603475" y="2442675"/>
            <a:chExt cx="217375" cy="1020325"/>
          </a:xfrm>
        </p:grpSpPr>
        <p:sp>
          <p:nvSpPr>
            <p:cNvPr id="507" name="Google Shape;507;p23"/>
            <p:cNvSpPr/>
            <p:nvPr/>
          </p:nvSpPr>
          <p:spPr>
            <a:xfrm>
              <a:off x="2603475" y="3337500"/>
              <a:ext cx="217375" cy="125500"/>
            </a:xfrm>
            <a:custGeom>
              <a:rect b="b" l="l" r="r" t="t"/>
              <a:pathLst>
                <a:path extrusionOk="0" h="5020" w="8695">
                  <a:moveTo>
                    <a:pt x="4347" y="0"/>
                  </a:moveTo>
                  <a:cubicBezTo>
                    <a:pt x="1947" y="0"/>
                    <a:pt x="0" y="1125"/>
                    <a:pt x="0" y="2510"/>
                  </a:cubicBezTo>
                  <a:cubicBezTo>
                    <a:pt x="0" y="3897"/>
                    <a:pt x="1947" y="5020"/>
                    <a:pt x="4347" y="5020"/>
                  </a:cubicBezTo>
                  <a:cubicBezTo>
                    <a:pt x="6748" y="5020"/>
                    <a:pt x="8694" y="3897"/>
                    <a:pt x="8694" y="2510"/>
                  </a:cubicBezTo>
                  <a:cubicBezTo>
                    <a:pt x="8694" y="1125"/>
                    <a:pt x="6748" y="0"/>
                    <a:pt x="434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2615700" y="2509975"/>
              <a:ext cx="192950" cy="246375"/>
            </a:xfrm>
            <a:custGeom>
              <a:rect b="b" l="l" r="r" t="t"/>
              <a:pathLst>
                <a:path extrusionOk="0" h="9855" w="7718">
                  <a:moveTo>
                    <a:pt x="5249" y="0"/>
                  </a:moveTo>
                  <a:lnTo>
                    <a:pt x="5249" y="0"/>
                  </a:lnTo>
                  <a:cubicBezTo>
                    <a:pt x="5308" y="244"/>
                    <a:pt x="5175" y="498"/>
                    <a:pt x="4851" y="686"/>
                  </a:cubicBezTo>
                  <a:cubicBezTo>
                    <a:pt x="4577" y="844"/>
                    <a:pt x="4218" y="924"/>
                    <a:pt x="3859" y="924"/>
                  </a:cubicBezTo>
                  <a:cubicBezTo>
                    <a:pt x="3500" y="924"/>
                    <a:pt x="3140" y="844"/>
                    <a:pt x="2867" y="686"/>
                  </a:cubicBezTo>
                  <a:cubicBezTo>
                    <a:pt x="2561" y="509"/>
                    <a:pt x="2425" y="273"/>
                    <a:pt x="2459" y="41"/>
                  </a:cubicBezTo>
                  <a:lnTo>
                    <a:pt x="2459" y="41"/>
                  </a:lnTo>
                  <a:lnTo>
                    <a:pt x="0" y="5969"/>
                  </a:lnTo>
                  <a:lnTo>
                    <a:pt x="0" y="9216"/>
                  </a:lnTo>
                  <a:cubicBezTo>
                    <a:pt x="0" y="9216"/>
                    <a:pt x="1358" y="9855"/>
                    <a:pt x="3857" y="9855"/>
                  </a:cubicBezTo>
                  <a:cubicBezTo>
                    <a:pt x="6358" y="9855"/>
                    <a:pt x="7718" y="9218"/>
                    <a:pt x="7718" y="9218"/>
                  </a:cubicBezTo>
                  <a:lnTo>
                    <a:pt x="7718" y="5907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2615700" y="2509975"/>
              <a:ext cx="192950" cy="246375"/>
            </a:xfrm>
            <a:custGeom>
              <a:rect b="b" l="l" r="r" t="t"/>
              <a:pathLst>
                <a:path extrusionOk="0" h="9855" w="7718">
                  <a:moveTo>
                    <a:pt x="5250" y="0"/>
                  </a:moveTo>
                  <a:lnTo>
                    <a:pt x="5250" y="0"/>
                  </a:lnTo>
                  <a:cubicBezTo>
                    <a:pt x="5308" y="244"/>
                    <a:pt x="5175" y="498"/>
                    <a:pt x="4852" y="686"/>
                  </a:cubicBezTo>
                  <a:cubicBezTo>
                    <a:pt x="4789" y="722"/>
                    <a:pt x="4723" y="753"/>
                    <a:pt x="4655" y="780"/>
                  </a:cubicBezTo>
                  <a:cubicBezTo>
                    <a:pt x="4417" y="875"/>
                    <a:pt x="4138" y="923"/>
                    <a:pt x="3859" y="923"/>
                  </a:cubicBezTo>
                  <a:cubicBezTo>
                    <a:pt x="3500" y="923"/>
                    <a:pt x="3141" y="844"/>
                    <a:pt x="2867" y="686"/>
                  </a:cubicBezTo>
                  <a:cubicBezTo>
                    <a:pt x="2561" y="509"/>
                    <a:pt x="2425" y="273"/>
                    <a:pt x="2459" y="41"/>
                  </a:cubicBezTo>
                  <a:lnTo>
                    <a:pt x="2459" y="41"/>
                  </a:lnTo>
                  <a:lnTo>
                    <a:pt x="0" y="5969"/>
                  </a:lnTo>
                  <a:lnTo>
                    <a:pt x="0" y="9216"/>
                  </a:lnTo>
                  <a:cubicBezTo>
                    <a:pt x="0" y="9216"/>
                    <a:pt x="1358" y="9855"/>
                    <a:pt x="3857" y="9855"/>
                  </a:cubicBezTo>
                  <a:cubicBezTo>
                    <a:pt x="6358" y="9855"/>
                    <a:pt x="7718" y="9218"/>
                    <a:pt x="7718" y="9218"/>
                  </a:cubicBezTo>
                  <a:lnTo>
                    <a:pt x="7718" y="5907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2712150" y="2442700"/>
              <a:ext cx="96500" cy="256350"/>
            </a:xfrm>
            <a:custGeom>
              <a:rect b="b" l="l" r="r" t="t"/>
              <a:pathLst>
                <a:path extrusionOk="0" h="10254" w="386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84" y="16"/>
                    <a:pt x="422" y="1593"/>
                    <a:pt x="797" y="3471"/>
                  </a:cubicBezTo>
                  <a:cubicBezTo>
                    <a:pt x="1351" y="6247"/>
                    <a:pt x="1985" y="9680"/>
                    <a:pt x="1985" y="9680"/>
                  </a:cubicBezTo>
                  <a:lnTo>
                    <a:pt x="1985" y="10253"/>
                  </a:lnTo>
                  <a:lnTo>
                    <a:pt x="3860" y="10253"/>
                  </a:lnTo>
                  <a:lnTo>
                    <a:pt x="3860" y="8598"/>
                  </a:lnTo>
                  <a:lnTo>
                    <a:pt x="1391" y="2691"/>
                  </a:lnTo>
                  <a:cubicBezTo>
                    <a:pt x="1391" y="2690"/>
                    <a:pt x="1390" y="2689"/>
                    <a:pt x="1390" y="2686"/>
                  </a:cubicBezTo>
                  <a:lnTo>
                    <a:pt x="1322" y="2529"/>
                  </a:lnTo>
                  <a:lnTo>
                    <a:pt x="367" y="243"/>
                  </a:lnTo>
                  <a:cubicBezTo>
                    <a:pt x="307" y="96"/>
                    <a:pt x="165" y="0"/>
                    <a:pt x="7" y="0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2615625" y="3257800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0"/>
                  </a:moveTo>
                  <a:cubicBezTo>
                    <a:pt x="1" y="43"/>
                    <a:pt x="1" y="85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2615625" y="3214825"/>
              <a:ext cx="50" cy="3175"/>
            </a:xfrm>
            <a:custGeom>
              <a:rect b="b" l="l" r="r" t="t"/>
              <a:pathLst>
                <a:path extrusionOk="0" h="127" w="2">
                  <a:moveTo>
                    <a:pt x="2" y="0"/>
                  </a:moveTo>
                  <a:cubicBezTo>
                    <a:pt x="1" y="42"/>
                    <a:pt x="1" y="84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2615625" y="3171825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1"/>
                  </a:moveTo>
                  <a:cubicBezTo>
                    <a:pt x="1" y="43"/>
                    <a:pt x="1" y="85"/>
                    <a:pt x="2" y="12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2615625" y="3128875"/>
              <a:ext cx="50" cy="3200"/>
            </a:xfrm>
            <a:custGeom>
              <a:rect b="b" l="l" r="r" t="t"/>
              <a:pathLst>
                <a:path extrusionOk="0" h="128" w="2">
                  <a:moveTo>
                    <a:pt x="2" y="0"/>
                  </a:moveTo>
                  <a:cubicBezTo>
                    <a:pt x="1" y="41"/>
                    <a:pt x="1" y="84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2808625" y="2657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614950" y="3259400"/>
              <a:ext cx="193700" cy="175925"/>
            </a:xfrm>
            <a:custGeom>
              <a:rect b="b" l="l" r="r" t="t"/>
              <a:pathLst>
                <a:path extrusionOk="0" h="7037" w="7748">
                  <a:moveTo>
                    <a:pt x="7748" y="0"/>
                  </a:moveTo>
                  <a:cubicBezTo>
                    <a:pt x="7748" y="570"/>
                    <a:pt x="7371" y="1141"/>
                    <a:pt x="6617" y="1576"/>
                  </a:cubicBezTo>
                  <a:cubicBezTo>
                    <a:pt x="5864" y="2011"/>
                    <a:pt x="4876" y="2229"/>
                    <a:pt x="3888" y="2229"/>
                  </a:cubicBezTo>
                  <a:cubicBezTo>
                    <a:pt x="2900" y="2229"/>
                    <a:pt x="1911" y="2011"/>
                    <a:pt x="1157" y="1576"/>
                  </a:cubicBezTo>
                  <a:cubicBezTo>
                    <a:pt x="431" y="1156"/>
                    <a:pt x="57" y="612"/>
                    <a:pt x="29" y="63"/>
                  </a:cubicBezTo>
                  <a:lnTo>
                    <a:pt x="29" y="4745"/>
                  </a:lnTo>
                  <a:cubicBezTo>
                    <a:pt x="0" y="5336"/>
                    <a:pt x="376" y="5932"/>
                    <a:pt x="1157" y="6383"/>
                  </a:cubicBezTo>
                  <a:cubicBezTo>
                    <a:pt x="1911" y="6819"/>
                    <a:pt x="2899" y="7037"/>
                    <a:pt x="3887" y="7037"/>
                  </a:cubicBezTo>
                  <a:cubicBezTo>
                    <a:pt x="4875" y="7037"/>
                    <a:pt x="5863" y="6819"/>
                    <a:pt x="6617" y="6383"/>
                  </a:cubicBezTo>
                  <a:cubicBezTo>
                    <a:pt x="7371" y="5949"/>
                    <a:pt x="7748" y="5378"/>
                    <a:pt x="7748" y="4808"/>
                  </a:cubicBezTo>
                  <a:lnTo>
                    <a:pt x="7748" y="0"/>
                  </a:ln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2615650" y="3216400"/>
              <a:ext cx="193000" cy="98725"/>
            </a:xfrm>
            <a:custGeom>
              <a:rect b="b" l="l" r="r" t="t"/>
              <a:pathLst>
                <a:path extrusionOk="0" h="3949" w="7720">
                  <a:moveTo>
                    <a:pt x="7720" y="1"/>
                  </a:moveTo>
                  <a:cubicBezTo>
                    <a:pt x="7720" y="293"/>
                    <a:pt x="7620" y="586"/>
                    <a:pt x="7422" y="860"/>
                  </a:cubicBezTo>
                  <a:cubicBezTo>
                    <a:pt x="7233" y="1121"/>
                    <a:pt x="6956" y="1364"/>
                    <a:pt x="6589" y="1577"/>
                  </a:cubicBezTo>
                  <a:cubicBezTo>
                    <a:pt x="5836" y="2012"/>
                    <a:pt x="4848" y="2229"/>
                    <a:pt x="3860" y="2229"/>
                  </a:cubicBezTo>
                  <a:cubicBezTo>
                    <a:pt x="2872" y="2229"/>
                    <a:pt x="1883" y="2012"/>
                    <a:pt x="1129" y="1577"/>
                  </a:cubicBezTo>
                  <a:cubicBezTo>
                    <a:pt x="762" y="1366"/>
                    <a:pt x="485" y="1121"/>
                    <a:pt x="297" y="860"/>
                  </a:cubicBezTo>
                  <a:cubicBezTo>
                    <a:pt x="113" y="605"/>
                    <a:pt x="14" y="335"/>
                    <a:pt x="1" y="64"/>
                  </a:cubicBezTo>
                  <a:lnTo>
                    <a:pt x="1" y="1783"/>
                  </a:lnTo>
                  <a:cubicBezTo>
                    <a:pt x="28" y="2332"/>
                    <a:pt x="403" y="2876"/>
                    <a:pt x="1129" y="3296"/>
                  </a:cubicBezTo>
                  <a:cubicBezTo>
                    <a:pt x="1883" y="3731"/>
                    <a:pt x="2871" y="3949"/>
                    <a:pt x="3859" y="3949"/>
                  </a:cubicBezTo>
                  <a:cubicBezTo>
                    <a:pt x="4847" y="3949"/>
                    <a:pt x="5835" y="3731"/>
                    <a:pt x="6589" y="3296"/>
                  </a:cubicBezTo>
                  <a:cubicBezTo>
                    <a:pt x="7343" y="2861"/>
                    <a:pt x="7720" y="2290"/>
                    <a:pt x="7720" y="1720"/>
                  </a:cubicBezTo>
                  <a:lnTo>
                    <a:pt x="7720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615650" y="3173425"/>
              <a:ext cx="193025" cy="98725"/>
            </a:xfrm>
            <a:custGeom>
              <a:rect b="b" l="l" r="r" t="t"/>
              <a:pathLst>
                <a:path extrusionOk="0" h="3949" w="7721">
                  <a:moveTo>
                    <a:pt x="7721" y="1"/>
                  </a:moveTo>
                  <a:cubicBezTo>
                    <a:pt x="7720" y="293"/>
                    <a:pt x="7620" y="586"/>
                    <a:pt x="7422" y="860"/>
                  </a:cubicBezTo>
                  <a:cubicBezTo>
                    <a:pt x="7233" y="1120"/>
                    <a:pt x="6956" y="1364"/>
                    <a:pt x="6589" y="1576"/>
                  </a:cubicBezTo>
                  <a:cubicBezTo>
                    <a:pt x="6501" y="1627"/>
                    <a:pt x="6409" y="1674"/>
                    <a:pt x="6315" y="1720"/>
                  </a:cubicBezTo>
                  <a:cubicBezTo>
                    <a:pt x="5604" y="2059"/>
                    <a:pt x="4732" y="2229"/>
                    <a:pt x="3860" y="2229"/>
                  </a:cubicBezTo>
                  <a:cubicBezTo>
                    <a:pt x="2988" y="2229"/>
                    <a:pt x="2116" y="2059"/>
                    <a:pt x="1404" y="1720"/>
                  </a:cubicBezTo>
                  <a:cubicBezTo>
                    <a:pt x="1310" y="1674"/>
                    <a:pt x="1218" y="1627"/>
                    <a:pt x="1129" y="1576"/>
                  </a:cubicBezTo>
                  <a:cubicBezTo>
                    <a:pt x="762" y="1365"/>
                    <a:pt x="486" y="1120"/>
                    <a:pt x="298" y="860"/>
                  </a:cubicBezTo>
                  <a:cubicBezTo>
                    <a:pt x="113" y="605"/>
                    <a:pt x="14" y="335"/>
                    <a:pt x="1" y="63"/>
                  </a:cubicBezTo>
                  <a:lnTo>
                    <a:pt x="1" y="1783"/>
                  </a:lnTo>
                  <a:cubicBezTo>
                    <a:pt x="14" y="2054"/>
                    <a:pt x="113" y="2324"/>
                    <a:pt x="298" y="2579"/>
                  </a:cubicBezTo>
                  <a:cubicBezTo>
                    <a:pt x="486" y="2840"/>
                    <a:pt x="762" y="3083"/>
                    <a:pt x="1129" y="3296"/>
                  </a:cubicBezTo>
                  <a:cubicBezTo>
                    <a:pt x="1883" y="3731"/>
                    <a:pt x="2871" y="3948"/>
                    <a:pt x="3859" y="3948"/>
                  </a:cubicBezTo>
                  <a:cubicBezTo>
                    <a:pt x="4847" y="3948"/>
                    <a:pt x="5835" y="3731"/>
                    <a:pt x="6589" y="3296"/>
                  </a:cubicBezTo>
                  <a:cubicBezTo>
                    <a:pt x="6957" y="3085"/>
                    <a:pt x="7233" y="2840"/>
                    <a:pt x="7422" y="2579"/>
                  </a:cubicBezTo>
                  <a:cubicBezTo>
                    <a:pt x="7621" y="2305"/>
                    <a:pt x="7721" y="2012"/>
                    <a:pt x="7721" y="1720"/>
                  </a:cubicBezTo>
                  <a:lnTo>
                    <a:pt x="7721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2615650" y="3130450"/>
              <a:ext cx="193000" cy="98700"/>
            </a:xfrm>
            <a:custGeom>
              <a:rect b="b" l="l" r="r" t="t"/>
              <a:pathLst>
                <a:path extrusionOk="0" h="3948" w="7720">
                  <a:moveTo>
                    <a:pt x="7720" y="0"/>
                  </a:moveTo>
                  <a:cubicBezTo>
                    <a:pt x="7720" y="292"/>
                    <a:pt x="7620" y="585"/>
                    <a:pt x="7422" y="859"/>
                  </a:cubicBezTo>
                  <a:cubicBezTo>
                    <a:pt x="7233" y="1120"/>
                    <a:pt x="6956" y="1364"/>
                    <a:pt x="6589" y="1576"/>
                  </a:cubicBezTo>
                  <a:cubicBezTo>
                    <a:pt x="6501" y="1627"/>
                    <a:pt x="6409" y="1674"/>
                    <a:pt x="6315" y="1720"/>
                  </a:cubicBezTo>
                  <a:cubicBezTo>
                    <a:pt x="5604" y="2059"/>
                    <a:pt x="4732" y="2228"/>
                    <a:pt x="3860" y="2228"/>
                  </a:cubicBezTo>
                  <a:cubicBezTo>
                    <a:pt x="2988" y="2228"/>
                    <a:pt x="2116" y="2059"/>
                    <a:pt x="1404" y="1720"/>
                  </a:cubicBezTo>
                  <a:cubicBezTo>
                    <a:pt x="1310" y="1674"/>
                    <a:pt x="1218" y="1627"/>
                    <a:pt x="1129" y="1576"/>
                  </a:cubicBezTo>
                  <a:cubicBezTo>
                    <a:pt x="762" y="1364"/>
                    <a:pt x="486" y="1120"/>
                    <a:pt x="298" y="859"/>
                  </a:cubicBezTo>
                  <a:cubicBezTo>
                    <a:pt x="113" y="605"/>
                    <a:pt x="14" y="334"/>
                    <a:pt x="1" y="63"/>
                  </a:cubicBezTo>
                  <a:lnTo>
                    <a:pt x="1" y="1782"/>
                  </a:lnTo>
                  <a:cubicBezTo>
                    <a:pt x="14" y="2054"/>
                    <a:pt x="113" y="2324"/>
                    <a:pt x="298" y="2579"/>
                  </a:cubicBezTo>
                  <a:cubicBezTo>
                    <a:pt x="486" y="2839"/>
                    <a:pt x="762" y="3083"/>
                    <a:pt x="1129" y="3295"/>
                  </a:cubicBezTo>
                  <a:cubicBezTo>
                    <a:pt x="1218" y="3346"/>
                    <a:pt x="1310" y="3393"/>
                    <a:pt x="1404" y="3439"/>
                  </a:cubicBezTo>
                  <a:cubicBezTo>
                    <a:pt x="2116" y="3778"/>
                    <a:pt x="2988" y="3948"/>
                    <a:pt x="3860" y="3948"/>
                  </a:cubicBezTo>
                  <a:cubicBezTo>
                    <a:pt x="4732" y="3948"/>
                    <a:pt x="5604" y="3778"/>
                    <a:pt x="6315" y="3439"/>
                  </a:cubicBezTo>
                  <a:cubicBezTo>
                    <a:pt x="6409" y="3393"/>
                    <a:pt x="6501" y="3346"/>
                    <a:pt x="6589" y="3295"/>
                  </a:cubicBezTo>
                  <a:cubicBezTo>
                    <a:pt x="6956" y="3084"/>
                    <a:pt x="7233" y="2839"/>
                    <a:pt x="7422" y="2579"/>
                  </a:cubicBezTo>
                  <a:cubicBezTo>
                    <a:pt x="7620" y="2305"/>
                    <a:pt x="7720" y="2012"/>
                    <a:pt x="7720" y="1720"/>
                  </a:cubicBezTo>
                  <a:lnTo>
                    <a:pt x="772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2615650" y="2659200"/>
              <a:ext cx="64350" cy="523825"/>
            </a:xfrm>
            <a:custGeom>
              <a:rect b="b" l="l" r="r" t="t"/>
              <a:pathLst>
                <a:path extrusionOk="0" h="20953" w="2574">
                  <a:moveTo>
                    <a:pt x="1" y="0"/>
                  </a:moveTo>
                  <a:lnTo>
                    <a:pt x="1" y="18914"/>
                  </a:lnTo>
                  <a:cubicBezTo>
                    <a:pt x="14" y="19186"/>
                    <a:pt x="113" y="19456"/>
                    <a:pt x="298" y="19710"/>
                  </a:cubicBezTo>
                  <a:cubicBezTo>
                    <a:pt x="486" y="19971"/>
                    <a:pt x="762" y="20215"/>
                    <a:pt x="1129" y="20427"/>
                  </a:cubicBezTo>
                  <a:cubicBezTo>
                    <a:pt x="1218" y="20478"/>
                    <a:pt x="1310" y="20525"/>
                    <a:pt x="1404" y="20570"/>
                  </a:cubicBezTo>
                  <a:cubicBezTo>
                    <a:pt x="1760" y="20740"/>
                    <a:pt x="2157" y="20868"/>
                    <a:pt x="2573" y="20952"/>
                  </a:cubicBezTo>
                  <a:lnTo>
                    <a:pt x="1875" y="1021"/>
                  </a:lnTo>
                  <a:cubicBezTo>
                    <a:pt x="1875" y="1021"/>
                    <a:pt x="1649" y="1148"/>
                    <a:pt x="1355" y="1148"/>
                  </a:cubicBezTo>
                  <a:cubicBezTo>
                    <a:pt x="1208" y="1148"/>
                    <a:pt x="1043" y="1116"/>
                    <a:pt x="881" y="1020"/>
                  </a:cubicBezTo>
                  <a:cubicBezTo>
                    <a:pt x="230" y="634"/>
                    <a:pt x="5" y="55"/>
                    <a:pt x="1" y="0"/>
                  </a:cubicBezTo>
                  <a:close/>
                </a:path>
              </a:pathLst>
            </a:custGeom>
            <a:solidFill>
              <a:srgbClr val="FFE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2744275" y="2657625"/>
              <a:ext cx="64375" cy="525350"/>
            </a:xfrm>
            <a:custGeom>
              <a:rect b="b" l="l" r="r" t="t"/>
              <a:pathLst>
                <a:path extrusionOk="0" h="21014" w="2575">
                  <a:moveTo>
                    <a:pt x="2575" y="1"/>
                  </a:moveTo>
                  <a:cubicBezTo>
                    <a:pt x="2575" y="75"/>
                    <a:pt x="2347" y="703"/>
                    <a:pt x="1693" y="1083"/>
                  </a:cubicBezTo>
                  <a:cubicBezTo>
                    <a:pt x="1528" y="1179"/>
                    <a:pt x="1363" y="1211"/>
                    <a:pt x="1216" y="1211"/>
                  </a:cubicBezTo>
                  <a:cubicBezTo>
                    <a:pt x="922" y="1211"/>
                    <a:pt x="700" y="1083"/>
                    <a:pt x="700" y="1083"/>
                  </a:cubicBezTo>
                  <a:lnTo>
                    <a:pt x="1" y="21014"/>
                  </a:lnTo>
                  <a:cubicBezTo>
                    <a:pt x="417" y="20929"/>
                    <a:pt x="814" y="20801"/>
                    <a:pt x="1169" y="20633"/>
                  </a:cubicBezTo>
                  <a:cubicBezTo>
                    <a:pt x="1264" y="20587"/>
                    <a:pt x="1356" y="20540"/>
                    <a:pt x="1444" y="20489"/>
                  </a:cubicBezTo>
                  <a:cubicBezTo>
                    <a:pt x="1811" y="20277"/>
                    <a:pt x="2088" y="20033"/>
                    <a:pt x="2277" y="19772"/>
                  </a:cubicBezTo>
                  <a:cubicBezTo>
                    <a:pt x="2475" y="19498"/>
                    <a:pt x="2575" y="19205"/>
                    <a:pt x="2575" y="1891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2662500" y="2684675"/>
              <a:ext cx="99275" cy="501475"/>
            </a:xfrm>
            <a:custGeom>
              <a:rect b="b" l="l" r="r" t="t"/>
              <a:pathLst>
                <a:path extrusionOk="0" h="20059" w="3971">
                  <a:moveTo>
                    <a:pt x="1" y="1"/>
                  </a:moveTo>
                  <a:lnTo>
                    <a:pt x="1" y="19740"/>
                  </a:lnTo>
                  <a:cubicBezTo>
                    <a:pt x="229" y="19820"/>
                    <a:pt x="463" y="19884"/>
                    <a:pt x="699" y="19932"/>
                  </a:cubicBezTo>
                  <a:cubicBezTo>
                    <a:pt x="1117" y="20016"/>
                    <a:pt x="1542" y="20059"/>
                    <a:pt x="1968" y="20059"/>
                  </a:cubicBezTo>
                  <a:cubicBezTo>
                    <a:pt x="1974" y="20059"/>
                    <a:pt x="1980" y="20059"/>
                    <a:pt x="1986" y="20059"/>
                  </a:cubicBezTo>
                  <a:cubicBezTo>
                    <a:pt x="1992" y="20059"/>
                    <a:pt x="1998" y="20059"/>
                    <a:pt x="2004" y="20059"/>
                  </a:cubicBezTo>
                  <a:cubicBezTo>
                    <a:pt x="2430" y="20059"/>
                    <a:pt x="2854" y="20016"/>
                    <a:pt x="3273" y="19932"/>
                  </a:cubicBezTo>
                  <a:cubicBezTo>
                    <a:pt x="3510" y="19884"/>
                    <a:pt x="3743" y="19820"/>
                    <a:pt x="3971" y="19740"/>
                  </a:cubicBezTo>
                  <a:lnTo>
                    <a:pt x="3971" y="1"/>
                  </a:lnTo>
                  <a:cubicBezTo>
                    <a:pt x="3480" y="856"/>
                    <a:pt x="1983" y="861"/>
                    <a:pt x="1983" y="861"/>
                  </a:cubicBezTo>
                  <a:cubicBezTo>
                    <a:pt x="1983" y="861"/>
                    <a:pt x="1983" y="861"/>
                    <a:pt x="1983" y="861"/>
                  </a:cubicBezTo>
                  <a:cubicBezTo>
                    <a:pt x="1967" y="861"/>
                    <a:pt x="483" y="859"/>
                    <a:pt x="1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2676300" y="2442675"/>
              <a:ext cx="72125" cy="90375"/>
            </a:xfrm>
            <a:custGeom>
              <a:rect b="b" l="l" r="r" t="t"/>
              <a:pathLst>
                <a:path extrusionOk="0" h="3615" w="2885">
                  <a:moveTo>
                    <a:pt x="1438" y="0"/>
                  </a:moveTo>
                  <a:cubicBezTo>
                    <a:pt x="1437" y="0"/>
                    <a:pt x="1436" y="0"/>
                    <a:pt x="1435" y="0"/>
                  </a:cubicBezTo>
                  <a:lnTo>
                    <a:pt x="1434" y="0"/>
                  </a:lnTo>
                  <a:cubicBezTo>
                    <a:pt x="1433" y="0"/>
                    <a:pt x="1432" y="0"/>
                    <a:pt x="1431" y="0"/>
                  </a:cubicBezTo>
                  <a:cubicBezTo>
                    <a:pt x="1271" y="0"/>
                    <a:pt x="1127" y="96"/>
                    <a:pt x="1068" y="245"/>
                  </a:cubicBezTo>
                  <a:lnTo>
                    <a:pt x="128" y="2508"/>
                  </a:lnTo>
                  <a:lnTo>
                    <a:pt x="34" y="2733"/>
                  </a:lnTo>
                  <a:cubicBezTo>
                    <a:pt x="0" y="2964"/>
                    <a:pt x="137" y="3201"/>
                    <a:pt x="442" y="3378"/>
                  </a:cubicBezTo>
                  <a:cubicBezTo>
                    <a:pt x="716" y="3536"/>
                    <a:pt x="1075" y="3615"/>
                    <a:pt x="1434" y="3615"/>
                  </a:cubicBezTo>
                  <a:cubicBezTo>
                    <a:pt x="1713" y="3615"/>
                    <a:pt x="1992" y="3567"/>
                    <a:pt x="2230" y="3472"/>
                  </a:cubicBezTo>
                  <a:cubicBezTo>
                    <a:pt x="2299" y="3445"/>
                    <a:pt x="2364" y="3414"/>
                    <a:pt x="2427" y="3378"/>
                  </a:cubicBezTo>
                  <a:cubicBezTo>
                    <a:pt x="2750" y="3190"/>
                    <a:pt x="2884" y="2935"/>
                    <a:pt x="2825" y="2691"/>
                  </a:cubicBezTo>
                  <a:cubicBezTo>
                    <a:pt x="2825" y="2690"/>
                    <a:pt x="2824" y="2689"/>
                    <a:pt x="2824" y="2687"/>
                  </a:cubicBezTo>
                  <a:lnTo>
                    <a:pt x="2756" y="2530"/>
                  </a:lnTo>
                  <a:lnTo>
                    <a:pt x="1801" y="244"/>
                  </a:lnTo>
                  <a:cubicBezTo>
                    <a:pt x="1741" y="96"/>
                    <a:pt x="1597" y="0"/>
                    <a:pt x="143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2677175" y="2505350"/>
              <a:ext cx="2375" cy="5675"/>
            </a:xfrm>
            <a:custGeom>
              <a:rect b="b" l="l" r="r" t="t"/>
              <a:pathLst>
                <a:path extrusionOk="0" h="227" w="95">
                  <a:moveTo>
                    <a:pt x="94" y="1"/>
                  </a:moveTo>
                  <a:cubicBezTo>
                    <a:pt x="46" y="68"/>
                    <a:pt x="14" y="145"/>
                    <a:pt x="0" y="226"/>
                  </a:cubicBezTo>
                  <a:lnTo>
                    <a:pt x="94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2745200" y="2505925"/>
              <a:ext cx="1700" cy="3975"/>
            </a:xfrm>
            <a:custGeom>
              <a:rect b="b" l="l" r="r" t="t"/>
              <a:pathLst>
                <a:path extrusionOk="0" h="159" w="68">
                  <a:moveTo>
                    <a:pt x="0" y="0"/>
                  </a:moveTo>
                  <a:lnTo>
                    <a:pt x="68" y="159"/>
                  </a:lnTo>
                  <a:cubicBezTo>
                    <a:pt x="53" y="103"/>
                    <a:pt x="32" y="50"/>
                    <a:pt x="0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12150" y="2442700"/>
              <a:ext cx="36275" cy="86775"/>
            </a:xfrm>
            <a:custGeom>
              <a:rect b="b" l="l" r="r" t="t"/>
              <a:pathLst>
                <a:path extrusionOk="0" h="3471" w="1451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84" y="17"/>
                    <a:pt x="422" y="1594"/>
                    <a:pt x="797" y="3471"/>
                  </a:cubicBezTo>
                  <a:cubicBezTo>
                    <a:pt x="865" y="3445"/>
                    <a:pt x="930" y="3414"/>
                    <a:pt x="993" y="3377"/>
                  </a:cubicBezTo>
                  <a:cubicBezTo>
                    <a:pt x="1316" y="3189"/>
                    <a:pt x="1450" y="2934"/>
                    <a:pt x="1391" y="2691"/>
                  </a:cubicBezTo>
                  <a:cubicBezTo>
                    <a:pt x="1391" y="2690"/>
                    <a:pt x="1390" y="2689"/>
                    <a:pt x="1390" y="2688"/>
                  </a:cubicBezTo>
                  <a:lnTo>
                    <a:pt x="1322" y="2529"/>
                  </a:lnTo>
                  <a:lnTo>
                    <a:pt x="367" y="244"/>
                  </a:lnTo>
                  <a:cubicBezTo>
                    <a:pt x="307" y="97"/>
                    <a:pt x="163" y="0"/>
                    <a:pt x="4" y="0"/>
                  </a:cubicBezTo>
                  <a:close/>
                </a:path>
              </a:pathLst>
            </a:custGeom>
            <a:solidFill>
              <a:srgbClr val="1A1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615650" y="3132000"/>
              <a:ext cx="46875" cy="175150"/>
            </a:xfrm>
            <a:custGeom>
              <a:rect b="b" l="l" r="r" t="t"/>
              <a:pathLst>
                <a:path extrusionOk="0" h="7006" w="1875">
                  <a:moveTo>
                    <a:pt x="1" y="1"/>
                  </a:moveTo>
                  <a:lnTo>
                    <a:pt x="1" y="5159"/>
                  </a:lnTo>
                  <a:cubicBezTo>
                    <a:pt x="29" y="5708"/>
                    <a:pt x="404" y="6254"/>
                    <a:pt x="1129" y="6672"/>
                  </a:cubicBezTo>
                  <a:cubicBezTo>
                    <a:pt x="1367" y="6806"/>
                    <a:pt x="1617" y="6918"/>
                    <a:pt x="1875" y="7005"/>
                  </a:cubicBezTo>
                  <a:lnTo>
                    <a:pt x="1875" y="1847"/>
                  </a:lnTo>
                  <a:cubicBezTo>
                    <a:pt x="1714" y="1793"/>
                    <a:pt x="1558" y="1729"/>
                    <a:pt x="1404" y="1658"/>
                  </a:cubicBezTo>
                  <a:cubicBezTo>
                    <a:pt x="1310" y="1612"/>
                    <a:pt x="1218" y="1565"/>
                    <a:pt x="1129" y="1514"/>
                  </a:cubicBezTo>
                  <a:cubicBezTo>
                    <a:pt x="762" y="1302"/>
                    <a:pt x="486" y="1058"/>
                    <a:pt x="298" y="797"/>
                  </a:cubicBezTo>
                  <a:cubicBezTo>
                    <a:pt x="113" y="543"/>
                    <a:pt x="14" y="272"/>
                    <a:pt x="1" y="1"/>
                  </a:cubicBezTo>
                  <a:close/>
                </a:path>
              </a:pathLst>
            </a:custGeom>
            <a:solidFill>
              <a:srgbClr val="DAE6EA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2614950" y="3260975"/>
              <a:ext cx="162875" cy="174325"/>
            </a:xfrm>
            <a:custGeom>
              <a:rect b="b" l="l" r="r" t="t"/>
              <a:pathLst>
                <a:path extrusionOk="0" h="6973" w="6515">
                  <a:moveTo>
                    <a:pt x="29" y="0"/>
                  </a:moveTo>
                  <a:lnTo>
                    <a:pt x="29" y="4682"/>
                  </a:lnTo>
                  <a:cubicBezTo>
                    <a:pt x="0" y="5273"/>
                    <a:pt x="376" y="5870"/>
                    <a:pt x="1157" y="6322"/>
                  </a:cubicBezTo>
                  <a:cubicBezTo>
                    <a:pt x="1910" y="6756"/>
                    <a:pt x="2895" y="6972"/>
                    <a:pt x="3881" y="6972"/>
                  </a:cubicBezTo>
                  <a:cubicBezTo>
                    <a:pt x="4827" y="6972"/>
                    <a:pt x="5773" y="6773"/>
                    <a:pt x="6515" y="6375"/>
                  </a:cubicBezTo>
                  <a:lnTo>
                    <a:pt x="6515" y="6375"/>
                  </a:lnTo>
                  <a:cubicBezTo>
                    <a:pt x="6192" y="6530"/>
                    <a:pt x="5529" y="6630"/>
                    <a:pt x="4804" y="6630"/>
                  </a:cubicBezTo>
                  <a:cubicBezTo>
                    <a:pt x="3460" y="6630"/>
                    <a:pt x="1903" y="6287"/>
                    <a:pt x="1903" y="5319"/>
                  </a:cubicBezTo>
                  <a:cubicBezTo>
                    <a:pt x="1903" y="4600"/>
                    <a:pt x="1903" y="1850"/>
                    <a:pt x="1903" y="1850"/>
                  </a:cubicBezTo>
                  <a:cubicBezTo>
                    <a:pt x="1645" y="1762"/>
                    <a:pt x="1395" y="1648"/>
                    <a:pt x="1157" y="1513"/>
                  </a:cubicBezTo>
                  <a:cubicBezTo>
                    <a:pt x="432" y="1095"/>
                    <a:pt x="57" y="549"/>
                    <a:pt x="29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rgbClr val="E3B7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4"/>
          <p:cNvSpPr txBox="1"/>
          <p:nvPr>
            <p:ph type="ctrTitle"/>
          </p:nvPr>
        </p:nvSpPr>
        <p:spPr>
          <a:xfrm>
            <a:off x="2766325" y="1049800"/>
            <a:ext cx="47250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GB" sz="3700">
                <a:latin typeface="Dosis"/>
                <a:ea typeface="Dosis"/>
                <a:cs typeface="Dosis"/>
                <a:sym typeface="Dosis"/>
              </a:rPr>
              <a:t>Image Data Analysis &amp; Visualization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5" name="Google Shape;535;p24"/>
          <p:cNvSpPr txBox="1"/>
          <p:nvPr>
            <p:ph idx="1" type="subTitle"/>
          </p:nvPr>
        </p:nvSpPr>
        <p:spPr>
          <a:xfrm>
            <a:off x="4712050" y="2450850"/>
            <a:ext cx="27792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b="1" lang="en-GB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Get a hold of Python from the very basic level to the advanced, thoroughly applied on imagel Data!</a:t>
            </a: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957"/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6" name="Google Shape;536;p24"/>
          <p:cNvSpPr txBox="1"/>
          <p:nvPr>
            <p:ph idx="2" type="title"/>
          </p:nvPr>
        </p:nvSpPr>
        <p:spPr>
          <a:xfrm>
            <a:off x="5090950" y="522325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657"/>
              <a:buNone/>
            </a:pPr>
            <a:r>
              <a:rPr lang="en-GB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37" name="Google Shape;537;p24"/>
          <p:cNvGrpSpPr/>
          <p:nvPr/>
        </p:nvGrpSpPr>
        <p:grpSpPr>
          <a:xfrm>
            <a:off x="642583" y="2069102"/>
            <a:ext cx="2702747" cy="2297607"/>
            <a:chOff x="683283" y="1851952"/>
            <a:chExt cx="2702747" cy="2297607"/>
          </a:xfrm>
        </p:grpSpPr>
        <p:sp>
          <p:nvSpPr>
            <p:cNvPr id="538" name="Google Shape;538;p24"/>
            <p:cNvSpPr/>
            <p:nvPr/>
          </p:nvSpPr>
          <p:spPr>
            <a:xfrm>
              <a:off x="1792977" y="3311437"/>
              <a:ext cx="1593053" cy="838122"/>
            </a:xfrm>
            <a:custGeom>
              <a:rect b="b" l="l" r="r" t="t"/>
              <a:pathLst>
                <a:path extrusionOk="0" h="8830" w="16784">
                  <a:moveTo>
                    <a:pt x="8392" y="0"/>
                  </a:moveTo>
                  <a:lnTo>
                    <a:pt x="8392" y="1"/>
                  </a:lnTo>
                  <a:cubicBezTo>
                    <a:pt x="6435" y="1"/>
                    <a:pt x="4479" y="432"/>
                    <a:pt x="2987" y="1294"/>
                  </a:cubicBezTo>
                  <a:cubicBezTo>
                    <a:pt x="0" y="3018"/>
                    <a:pt x="0" y="5813"/>
                    <a:pt x="2987" y="7536"/>
                  </a:cubicBezTo>
                  <a:cubicBezTo>
                    <a:pt x="4479" y="8397"/>
                    <a:pt x="6435" y="8829"/>
                    <a:pt x="8392" y="8829"/>
                  </a:cubicBezTo>
                  <a:cubicBezTo>
                    <a:pt x="10348" y="8829"/>
                    <a:pt x="12305" y="8397"/>
                    <a:pt x="13798" y="7536"/>
                  </a:cubicBezTo>
                  <a:cubicBezTo>
                    <a:pt x="16783" y="5813"/>
                    <a:pt x="16783" y="3017"/>
                    <a:pt x="13798" y="1294"/>
                  </a:cubicBezTo>
                  <a:cubicBezTo>
                    <a:pt x="12304" y="432"/>
                    <a:pt x="10348" y="0"/>
                    <a:pt x="8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9" name="Google Shape;539;p24"/>
            <p:cNvGrpSpPr/>
            <p:nvPr/>
          </p:nvGrpSpPr>
          <p:grpSpPr>
            <a:xfrm flipH="1">
              <a:off x="683283" y="1851952"/>
              <a:ext cx="2365216" cy="2195071"/>
              <a:chOff x="3143050" y="1622150"/>
              <a:chExt cx="376375" cy="349300"/>
            </a:xfrm>
          </p:grpSpPr>
          <p:sp>
            <p:nvSpPr>
              <p:cNvPr id="540" name="Google Shape;540;p24"/>
              <p:cNvSpPr/>
              <p:nvPr/>
            </p:nvSpPr>
            <p:spPr>
              <a:xfrm>
                <a:off x="3184725" y="1735175"/>
                <a:ext cx="53275" cy="184300"/>
              </a:xfrm>
              <a:custGeom>
                <a:rect b="b" l="l" r="r" t="t"/>
                <a:pathLst>
                  <a:path extrusionOk="0" h="7372" w="2131">
                    <a:moveTo>
                      <a:pt x="1065" y="0"/>
                    </a:moveTo>
                    <a:cubicBezTo>
                      <a:pt x="473" y="0"/>
                      <a:pt x="0" y="481"/>
                      <a:pt x="0" y="1065"/>
                    </a:cubicBezTo>
                    <a:lnTo>
                      <a:pt x="0" y="6297"/>
                    </a:lnTo>
                    <a:cubicBezTo>
                      <a:pt x="0" y="6890"/>
                      <a:pt x="473" y="7363"/>
                      <a:pt x="1065" y="7371"/>
                    </a:cubicBezTo>
                    <a:cubicBezTo>
                      <a:pt x="1658" y="7371"/>
                      <a:pt x="2131" y="6882"/>
                      <a:pt x="2131" y="6297"/>
                    </a:cubicBezTo>
                    <a:lnTo>
                      <a:pt x="2131" y="1065"/>
                    </a:lnTo>
                    <a:cubicBezTo>
                      <a:pt x="2131" y="481"/>
                      <a:pt x="1650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3143050" y="1622150"/>
                <a:ext cx="313400" cy="317675"/>
              </a:xfrm>
              <a:custGeom>
                <a:rect b="b" l="l" r="r" t="t"/>
                <a:pathLst>
                  <a:path extrusionOk="0" h="12707" w="12536">
                    <a:moveTo>
                      <a:pt x="2703" y="1"/>
                    </a:moveTo>
                    <a:cubicBezTo>
                      <a:pt x="2467" y="1"/>
                      <a:pt x="2206" y="76"/>
                      <a:pt x="1933" y="234"/>
                    </a:cubicBezTo>
                    <a:cubicBezTo>
                      <a:pt x="868" y="844"/>
                      <a:pt x="0" y="2502"/>
                      <a:pt x="0" y="3920"/>
                    </a:cubicBezTo>
                    <a:cubicBezTo>
                      <a:pt x="0" y="4727"/>
                      <a:pt x="284" y="5286"/>
                      <a:pt x="722" y="5509"/>
                    </a:cubicBezTo>
                    <a:cubicBezTo>
                      <a:pt x="911" y="5629"/>
                      <a:pt x="1530" y="6110"/>
                      <a:pt x="1658" y="6222"/>
                    </a:cubicBezTo>
                    <a:cubicBezTo>
                      <a:pt x="2500" y="6909"/>
                      <a:pt x="3256" y="7708"/>
                      <a:pt x="3901" y="8585"/>
                    </a:cubicBezTo>
                    <a:cubicBezTo>
                      <a:pt x="3901" y="8696"/>
                      <a:pt x="3892" y="8808"/>
                      <a:pt x="3892" y="8920"/>
                    </a:cubicBezTo>
                    <a:cubicBezTo>
                      <a:pt x="3892" y="11291"/>
                      <a:pt x="4962" y="12706"/>
                      <a:pt x="6493" y="12706"/>
                    </a:cubicBezTo>
                    <a:cubicBezTo>
                      <a:pt x="7020" y="12706"/>
                      <a:pt x="7602" y="12539"/>
                      <a:pt x="8214" y="12185"/>
                    </a:cubicBezTo>
                    <a:cubicBezTo>
                      <a:pt x="10602" y="10810"/>
                      <a:pt x="12535" y="7116"/>
                      <a:pt x="12535" y="3928"/>
                    </a:cubicBezTo>
                    <a:cubicBezTo>
                      <a:pt x="12535" y="1561"/>
                      <a:pt x="11468" y="146"/>
                      <a:pt x="9936" y="146"/>
                    </a:cubicBezTo>
                    <a:cubicBezTo>
                      <a:pt x="9411" y="146"/>
                      <a:pt x="8832" y="313"/>
                      <a:pt x="8222" y="663"/>
                    </a:cubicBezTo>
                    <a:cubicBezTo>
                      <a:pt x="8042" y="775"/>
                      <a:pt x="7861" y="887"/>
                      <a:pt x="7698" y="1016"/>
                    </a:cubicBezTo>
                    <a:cubicBezTo>
                      <a:pt x="7367" y="1063"/>
                      <a:pt x="7033" y="1086"/>
                      <a:pt x="6700" y="1086"/>
                    </a:cubicBezTo>
                    <a:cubicBezTo>
                      <a:pt x="5877" y="1086"/>
                      <a:pt x="5058" y="942"/>
                      <a:pt x="4287" y="655"/>
                    </a:cubicBezTo>
                    <a:lnTo>
                      <a:pt x="4296" y="655"/>
                    </a:lnTo>
                    <a:cubicBezTo>
                      <a:pt x="3970" y="535"/>
                      <a:pt x="3643" y="389"/>
                      <a:pt x="3334" y="225"/>
                    </a:cubicBezTo>
                    <a:cubicBezTo>
                      <a:pt x="3156" y="78"/>
                      <a:pt x="2942" y="1"/>
                      <a:pt x="2703" y="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3240550" y="1625700"/>
                <a:ext cx="216100" cy="314300"/>
              </a:xfrm>
              <a:custGeom>
                <a:rect b="b" l="l" r="r" t="t"/>
                <a:pathLst>
                  <a:path extrusionOk="0" h="12572" w="8644">
                    <a:moveTo>
                      <a:pt x="6039" y="1"/>
                    </a:moveTo>
                    <a:cubicBezTo>
                      <a:pt x="5513" y="1"/>
                      <a:pt x="4932" y="168"/>
                      <a:pt x="4322" y="521"/>
                    </a:cubicBezTo>
                    <a:cubicBezTo>
                      <a:pt x="1934" y="1905"/>
                      <a:pt x="1" y="5599"/>
                      <a:pt x="1" y="8778"/>
                    </a:cubicBezTo>
                    <a:cubicBezTo>
                      <a:pt x="1" y="11151"/>
                      <a:pt x="1072" y="12572"/>
                      <a:pt x="2606" y="12572"/>
                    </a:cubicBezTo>
                    <a:cubicBezTo>
                      <a:pt x="3132" y="12572"/>
                      <a:pt x="3712" y="12404"/>
                      <a:pt x="4322" y="12051"/>
                    </a:cubicBezTo>
                    <a:cubicBezTo>
                      <a:pt x="6711" y="10668"/>
                      <a:pt x="8644" y="6974"/>
                      <a:pt x="8644" y="3795"/>
                    </a:cubicBezTo>
                    <a:cubicBezTo>
                      <a:pt x="8644" y="1422"/>
                      <a:pt x="7572" y="1"/>
                      <a:pt x="6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3276425" y="1677975"/>
                <a:ext cx="144350" cy="209750"/>
              </a:xfrm>
              <a:custGeom>
                <a:rect b="b" l="l" r="r" t="t"/>
                <a:pathLst>
                  <a:path extrusionOk="0" h="8390" w="5774">
                    <a:moveTo>
                      <a:pt x="4033" y="1"/>
                    </a:moveTo>
                    <a:cubicBezTo>
                      <a:pt x="3682" y="1"/>
                      <a:pt x="3295" y="112"/>
                      <a:pt x="2887" y="346"/>
                    </a:cubicBezTo>
                    <a:cubicBezTo>
                      <a:pt x="1289" y="1266"/>
                      <a:pt x="1" y="3740"/>
                      <a:pt x="1" y="5862"/>
                    </a:cubicBezTo>
                    <a:cubicBezTo>
                      <a:pt x="1" y="7443"/>
                      <a:pt x="716" y="8390"/>
                      <a:pt x="1741" y="8390"/>
                    </a:cubicBezTo>
                    <a:cubicBezTo>
                      <a:pt x="2092" y="8390"/>
                      <a:pt x="2480" y="8279"/>
                      <a:pt x="2887" y="8044"/>
                    </a:cubicBezTo>
                    <a:cubicBezTo>
                      <a:pt x="4485" y="7125"/>
                      <a:pt x="5774" y="4659"/>
                      <a:pt x="5774" y="2529"/>
                    </a:cubicBezTo>
                    <a:cubicBezTo>
                      <a:pt x="5774" y="948"/>
                      <a:pt x="5059" y="1"/>
                      <a:pt x="4033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3143050" y="1622150"/>
                <a:ext cx="107425" cy="155575"/>
              </a:xfrm>
              <a:custGeom>
                <a:rect b="b" l="l" r="r" t="t"/>
                <a:pathLst>
                  <a:path extrusionOk="0" h="6223" w="4297">
                    <a:moveTo>
                      <a:pt x="2703" y="1"/>
                    </a:moveTo>
                    <a:cubicBezTo>
                      <a:pt x="2467" y="1"/>
                      <a:pt x="2206" y="76"/>
                      <a:pt x="1933" y="234"/>
                    </a:cubicBezTo>
                    <a:cubicBezTo>
                      <a:pt x="868" y="852"/>
                      <a:pt x="0" y="2502"/>
                      <a:pt x="0" y="3920"/>
                    </a:cubicBezTo>
                    <a:cubicBezTo>
                      <a:pt x="0" y="4727"/>
                      <a:pt x="284" y="5294"/>
                      <a:pt x="722" y="5509"/>
                    </a:cubicBezTo>
                    <a:cubicBezTo>
                      <a:pt x="1040" y="5732"/>
                      <a:pt x="1358" y="5973"/>
                      <a:pt x="1658" y="6222"/>
                    </a:cubicBezTo>
                    <a:cubicBezTo>
                      <a:pt x="1409" y="5913"/>
                      <a:pt x="1255" y="5432"/>
                      <a:pt x="1255" y="4805"/>
                    </a:cubicBezTo>
                    <a:cubicBezTo>
                      <a:pt x="1255" y="3301"/>
                      <a:pt x="2165" y="1540"/>
                      <a:pt x="3299" y="887"/>
                    </a:cubicBezTo>
                    <a:cubicBezTo>
                      <a:pt x="3592" y="719"/>
                      <a:pt x="3874" y="643"/>
                      <a:pt x="4126" y="643"/>
                    </a:cubicBezTo>
                    <a:cubicBezTo>
                      <a:pt x="4184" y="643"/>
                      <a:pt x="4241" y="647"/>
                      <a:pt x="4296" y="655"/>
                    </a:cubicBezTo>
                    <a:cubicBezTo>
                      <a:pt x="3970" y="535"/>
                      <a:pt x="3643" y="389"/>
                      <a:pt x="3334" y="225"/>
                    </a:cubicBezTo>
                    <a:cubicBezTo>
                      <a:pt x="3156" y="78"/>
                      <a:pt x="2942" y="1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3277925" y="1706800"/>
                <a:ext cx="105925" cy="127100"/>
              </a:xfrm>
              <a:custGeom>
                <a:rect b="b" l="l" r="r" t="t"/>
                <a:pathLst>
                  <a:path extrusionOk="0" h="5084" w="4237">
                    <a:moveTo>
                      <a:pt x="1839" y="1"/>
                    </a:moveTo>
                    <a:cubicBezTo>
                      <a:pt x="911" y="989"/>
                      <a:pt x="207" y="2458"/>
                      <a:pt x="1" y="3884"/>
                    </a:cubicBezTo>
                    <a:lnTo>
                      <a:pt x="1848" y="4950"/>
                    </a:lnTo>
                    <a:cubicBezTo>
                      <a:pt x="1968" y="5037"/>
                      <a:pt x="2113" y="5084"/>
                      <a:pt x="2273" y="5084"/>
                    </a:cubicBezTo>
                    <a:cubicBezTo>
                      <a:pt x="2444" y="5084"/>
                      <a:pt x="2632" y="5030"/>
                      <a:pt x="2827" y="4915"/>
                    </a:cubicBezTo>
                    <a:cubicBezTo>
                      <a:pt x="3609" y="4468"/>
                      <a:pt x="4236" y="3266"/>
                      <a:pt x="4236" y="2235"/>
                    </a:cubicBezTo>
                    <a:cubicBezTo>
                      <a:pt x="4236" y="1599"/>
                      <a:pt x="4004" y="1178"/>
                      <a:pt x="3643" y="1041"/>
                    </a:cubicBezTo>
                    <a:lnTo>
                      <a:pt x="183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3313375" y="1731850"/>
                <a:ext cx="70475" cy="102050"/>
              </a:xfrm>
              <a:custGeom>
                <a:rect b="b" l="l" r="r" t="t"/>
                <a:pathLst>
                  <a:path extrusionOk="0" h="4082" w="2819">
                    <a:moveTo>
                      <a:pt x="1967" y="0"/>
                    </a:moveTo>
                    <a:cubicBezTo>
                      <a:pt x="1796" y="0"/>
                      <a:pt x="1608" y="54"/>
                      <a:pt x="1409" y="167"/>
                    </a:cubicBezTo>
                    <a:cubicBezTo>
                      <a:pt x="636" y="614"/>
                      <a:pt x="0" y="1817"/>
                      <a:pt x="0" y="2848"/>
                    </a:cubicBezTo>
                    <a:cubicBezTo>
                      <a:pt x="0" y="3622"/>
                      <a:pt x="353" y="4082"/>
                      <a:pt x="852" y="4082"/>
                    </a:cubicBezTo>
                    <a:cubicBezTo>
                      <a:pt x="1023" y="4082"/>
                      <a:pt x="1212" y="4027"/>
                      <a:pt x="1409" y="3913"/>
                    </a:cubicBezTo>
                    <a:cubicBezTo>
                      <a:pt x="2191" y="3466"/>
                      <a:pt x="2818" y="2264"/>
                      <a:pt x="2818" y="1233"/>
                    </a:cubicBezTo>
                    <a:cubicBezTo>
                      <a:pt x="2818" y="463"/>
                      <a:pt x="2469" y="0"/>
                      <a:pt x="1967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3386175" y="1656275"/>
                <a:ext cx="133250" cy="57425"/>
              </a:xfrm>
              <a:custGeom>
                <a:rect b="b" l="l" r="r" t="t"/>
                <a:pathLst>
                  <a:path extrusionOk="0" h="2297" w="5330">
                    <a:moveTo>
                      <a:pt x="4614" y="1"/>
                    </a:moveTo>
                    <a:cubicBezTo>
                      <a:pt x="4568" y="1"/>
                      <a:pt x="4519" y="7"/>
                      <a:pt x="4468" y="20"/>
                    </a:cubicBezTo>
                    <a:lnTo>
                      <a:pt x="559" y="1300"/>
                    </a:lnTo>
                    <a:cubicBezTo>
                      <a:pt x="1" y="1481"/>
                      <a:pt x="130" y="2297"/>
                      <a:pt x="714" y="2297"/>
                    </a:cubicBezTo>
                    <a:cubicBezTo>
                      <a:pt x="765" y="2297"/>
                      <a:pt x="817" y="2288"/>
                      <a:pt x="869" y="2271"/>
                    </a:cubicBezTo>
                    <a:lnTo>
                      <a:pt x="4778" y="991"/>
                    </a:lnTo>
                    <a:cubicBezTo>
                      <a:pt x="5330" y="778"/>
                      <a:pt x="5129" y="1"/>
                      <a:pt x="46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3393225" y="1795925"/>
                <a:ext cx="118200" cy="72850"/>
              </a:xfrm>
              <a:custGeom>
                <a:rect b="b" l="l" r="r" t="t"/>
                <a:pathLst>
                  <a:path extrusionOk="0" h="2914" w="4728">
                    <a:moveTo>
                      <a:pt x="732" y="1"/>
                    </a:moveTo>
                    <a:cubicBezTo>
                      <a:pt x="282" y="1"/>
                      <a:pt x="0" y="673"/>
                      <a:pt x="492" y="955"/>
                    </a:cubicBezTo>
                    <a:lnTo>
                      <a:pt x="3765" y="2845"/>
                    </a:lnTo>
                    <a:cubicBezTo>
                      <a:pt x="3843" y="2888"/>
                      <a:pt x="3937" y="2914"/>
                      <a:pt x="4023" y="2914"/>
                    </a:cubicBezTo>
                    <a:cubicBezTo>
                      <a:pt x="4547" y="2914"/>
                      <a:pt x="4728" y="2227"/>
                      <a:pt x="4281" y="1969"/>
                    </a:cubicBezTo>
                    <a:lnTo>
                      <a:pt x="999" y="79"/>
                    </a:lnTo>
                    <a:cubicBezTo>
                      <a:pt x="907" y="24"/>
                      <a:pt x="816" y="1"/>
                      <a:pt x="7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3314775" y="1847850"/>
                <a:ext cx="54025" cy="123600"/>
              </a:xfrm>
              <a:custGeom>
                <a:rect b="b" l="l" r="r" t="t"/>
                <a:pathLst>
                  <a:path extrusionOk="0" h="4944" w="2161">
                    <a:moveTo>
                      <a:pt x="615" y="0"/>
                    </a:moveTo>
                    <a:cubicBezTo>
                      <a:pt x="311" y="0"/>
                      <a:pt x="1" y="252"/>
                      <a:pt x="108" y="648"/>
                    </a:cubicBezTo>
                    <a:lnTo>
                      <a:pt x="1104" y="4557"/>
                    </a:lnTo>
                    <a:cubicBezTo>
                      <a:pt x="1156" y="4780"/>
                      <a:pt x="1361" y="4934"/>
                      <a:pt x="1593" y="4943"/>
                    </a:cubicBezTo>
                    <a:lnTo>
                      <a:pt x="1593" y="4943"/>
                    </a:lnTo>
                    <a:cubicBezTo>
                      <a:pt x="1924" y="4939"/>
                      <a:pt x="2160" y="4623"/>
                      <a:pt x="2084" y="4308"/>
                    </a:cubicBezTo>
                    <a:lnTo>
                      <a:pt x="1096" y="399"/>
                    </a:lnTo>
                    <a:cubicBezTo>
                      <a:pt x="1032" y="121"/>
                      <a:pt x="825" y="0"/>
                      <a:pt x="615" y="0"/>
                    </a:cubicBezTo>
                    <a:close/>
                    <a:moveTo>
                      <a:pt x="1593" y="4943"/>
                    </a:moveTo>
                    <a:lnTo>
                      <a:pt x="1593" y="4943"/>
                    </a:lnTo>
                    <a:cubicBezTo>
                      <a:pt x="1590" y="4944"/>
                      <a:pt x="1588" y="4944"/>
                      <a:pt x="1585" y="4944"/>
                    </a:cubicBezTo>
                    <a:lnTo>
                      <a:pt x="1594" y="4944"/>
                    </a:lnTo>
                    <a:cubicBezTo>
                      <a:pt x="1593" y="4944"/>
                      <a:pt x="1593" y="4944"/>
                      <a:pt x="1593" y="49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/>
          <p:nvPr/>
        </p:nvSpPr>
        <p:spPr>
          <a:xfrm>
            <a:off x="221000" y="120550"/>
            <a:ext cx="68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800" u="none" cap="none" strike="noStrike">
                <a:solidFill>
                  <a:schemeClr val="accent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About Image Classification Dataset</a:t>
            </a:r>
            <a:endParaRPr b="0" i="0" sz="3000" u="none" cap="none" strike="noStrike">
              <a:solidFill>
                <a:srgbClr val="00A9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5"/>
          <p:cNvSpPr txBox="1"/>
          <p:nvPr/>
        </p:nvSpPr>
        <p:spPr>
          <a:xfrm>
            <a:off x="301375" y="736150"/>
            <a:ext cx="5173800" cy="4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CIFAR-10 is a very popular computer vision dataset. This dataset is well studied in many types of deep learning research for object recognition. 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dataset consists of 60,000 images divided into 10 target classes, with each category containing 6000 images of shape 32*32. The 10 different classes of this dataset are: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Airplane</a:t>
            </a: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 2.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Car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Bird</a:t>
            </a: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		 4.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Cat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Deer</a:t>
            </a: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 6.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Dog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7.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Frog</a:t>
            </a: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 8.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Horse</a:t>
            </a:r>
            <a:endParaRPr b="0" i="0" sz="1600" u="none" cap="none" strike="noStrike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9.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Ship</a:t>
            </a:r>
            <a:r>
              <a:rPr lang="en-GB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10. </a:t>
            </a:r>
            <a:r>
              <a:rPr b="0" i="0" lang="en-GB" sz="1600" u="none" cap="none" strike="noStrike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Truck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025" y="862800"/>
            <a:ext cx="3485500" cy="4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/>
          <p:nvPr>
            <p:ph type="title"/>
          </p:nvPr>
        </p:nvSpPr>
        <p:spPr>
          <a:xfrm>
            <a:off x="602950" y="344150"/>
            <a:ext cx="3026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00A99D"/>
                </a:solidFill>
              </a:rPr>
              <a:t>Data Mining Task</a:t>
            </a:r>
            <a:endParaRPr>
              <a:solidFill>
                <a:srgbClr val="00A99D"/>
              </a:solidFill>
            </a:endParaRPr>
          </a:p>
        </p:txBody>
      </p:sp>
      <p:sp>
        <p:nvSpPr>
          <p:cNvPr id="562" name="Google Shape;562;p26"/>
          <p:cNvSpPr txBox="1"/>
          <p:nvPr>
            <p:ph idx="4294967295" type="ctrTitle"/>
          </p:nvPr>
        </p:nvSpPr>
        <p:spPr>
          <a:xfrm>
            <a:off x="5725500" y="3194400"/>
            <a:ext cx="19257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2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22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6"/>
          <p:cNvSpPr txBox="1"/>
          <p:nvPr>
            <p:ph idx="4294967295" type="subTitle"/>
          </p:nvPr>
        </p:nvSpPr>
        <p:spPr>
          <a:xfrm>
            <a:off x="5725500" y="3728775"/>
            <a:ext cx="30264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38995"/>
              <a:buFont typeface="Arial"/>
              <a:buNone/>
            </a:pPr>
            <a:r>
              <a:rPr b="1" i="0" lang="en-GB" sz="14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This activity works with unlabeled data collections to try to detect commonalities between the records and then group the data into groupings called clusters.</a:t>
            </a:r>
            <a:endParaRPr b="1" i="0" sz="14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4" name="Google Shape;564;p26"/>
          <p:cNvSpPr txBox="1"/>
          <p:nvPr>
            <p:ph idx="4294967295" type="ctrTitle"/>
          </p:nvPr>
        </p:nvSpPr>
        <p:spPr>
          <a:xfrm>
            <a:off x="5725500" y="852475"/>
            <a:ext cx="210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200" u="none" cap="none" strike="noStrike">
                <a:solidFill>
                  <a:srgbClr val="00A99D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2200" u="none" cap="none" strike="noStrike">
              <a:solidFill>
                <a:srgbClr val="00A9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6"/>
          <p:cNvSpPr txBox="1"/>
          <p:nvPr>
            <p:ph idx="4294967295" type="subTitle"/>
          </p:nvPr>
        </p:nvSpPr>
        <p:spPr>
          <a:xfrm>
            <a:off x="5725500" y="1200150"/>
            <a:ext cx="3026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Classification algorithms are used to assign classifications or labels to data that have never been classified or labeled before</a:t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6" name="Google Shape;566;p26"/>
          <p:cNvSpPr txBox="1"/>
          <p:nvPr>
            <p:ph idx="4294967295" type="ctrTitle"/>
          </p:nvPr>
        </p:nvSpPr>
        <p:spPr>
          <a:xfrm>
            <a:off x="5725500" y="2200050"/>
            <a:ext cx="19968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1414"/>
              <a:buFont typeface="Arial"/>
              <a:buNone/>
            </a:pPr>
            <a:r>
              <a:rPr b="0" i="0" lang="en-GB" sz="2200" u="none" cap="none" strike="noStrike">
                <a:solidFill>
                  <a:srgbClr val="FDB724"/>
                </a:solidFill>
                <a:latin typeface="Arial"/>
                <a:ea typeface="Arial"/>
                <a:cs typeface="Arial"/>
                <a:sym typeface="Arial"/>
              </a:rPr>
              <a:t>Regression </a:t>
            </a:r>
            <a:endParaRPr b="0" i="0" sz="2200" u="none" cap="none" strike="noStrike">
              <a:solidFill>
                <a:srgbClr val="FDB7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6"/>
          <p:cNvSpPr txBox="1"/>
          <p:nvPr>
            <p:ph idx="4294967295" type="subTitle"/>
          </p:nvPr>
        </p:nvSpPr>
        <p:spPr>
          <a:xfrm>
            <a:off x="5725500" y="2462875"/>
            <a:ext cx="31752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instead of working with discrete data and mapping the results into categorical class labels, they deal with continuous values and return alternative outcomes.</a:t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68" name="Google Shape;568;p26"/>
          <p:cNvCxnSpPr/>
          <p:nvPr/>
        </p:nvCxnSpPr>
        <p:spPr>
          <a:xfrm flipH="1">
            <a:off x="1833950" y="1467725"/>
            <a:ext cx="3601800" cy="337500"/>
          </a:xfrm>
          <a:prstGeom prst="bentConnector3">
            <a:avLst>
              <a:gd fmla="val 99711" name="adj1"/>
            </a:avLst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569" name="Google Shape;569;p26"/>
          <p:cNvCxnSpPr/>
          <p:nvPr/>
        </p:nvCxnSpPr>
        <p:spPr>
          <a:xfrm flipH="1">
            <a:off x="3828875" y="2651925"/>
            <a:ext cx="16047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570" name="Google Shape;570;p26"/>
          <p:cNvCxnSpPr/>
          <p:nvPr/>
        </p:nvCxnSpPr>
        <p:spPr>
          <a:xfrm rot="10800000">
            <a:off x="1685050" y="3572511"/>
            <a:ext cx="3757200" cy="421500"/>
          </a:xfrm>
          <a:prstGeom prst="bentConnector3">
            <a:avLst>
              <a:gd fmla="val 100081" name="adj1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oval"/>
            <a:tailEnd len="sm" w="sm" type="none"/>
          </a:ln>
        </p:spPr>
      </p:cxnSp>
      <p:pic>
        <p:nvPicPr>
          <p:cNvPr id="571" name="Google Shape;571;p26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101" y="1398175"/>
            <a:ext cx="4480068" cy="26578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26"/>
          <p:cNvGrpSpPr/>
          <p:nvPr/>
        </p:nvGrpSpPr>
        <p:grpSpPr>
          <a:xfrm>
            <a:off x="2079831" y="1363844"/>
            <a:ext cx="637356" cy="1666930"/>
            <a:chOff x="4949475" y="687300"/>
            <a:chExt cx="460850" cy="1205300"/>
          </a:xfrm>
        </p:grpSpPr>
        <p:sp>
          <p:nvSpPr>
            <p:cNvPr id="573" name="Google Shape;573;p26"/>
            <p:cNvSpPr/>
            <p:nvPr/>
          </p:nvSpPr>
          <p:spPr>
            <a:xfrm>
              <a:off x="4974525" y="1645900"/>
              <a:ext cx="427500" cy="246700"/>
            </a:xfrm>
            <a:custGeom>
              <a:rect b="b" l="l" r="r" t="t"/>
              <a:pathLst>
                <a:path extrusionOk="0" h="9868" w="17100">
                  <a:moveTo>
                    <a:pt x="8550" y="0"/>
                  </a:moveTo>
                  <a:cubicBezTo>
                    <a:pt x="6282" y="0"/>
                    <a:pt x="4108" y="520"/>
                    <a:pt x="2504" y="1445"/>
                  </a:cubicBezTo>
                  <a:cubicBezTo>
                    <a:pt x="902" y="2371"/>
                    <a:pt x="0" y="3625"/>
                    <a:pt x="0" y="4934"/>
                  </a:cubicBezTo>
                  <a:cubicBezTo>
                    <a:pt x="0" y="6243"/>
                    <a:pt x="902" y="7497"/>
                    <a:pt x="2504" y="8423"/>
                  </a:cubicBezTo>
                  <a:cubicBezTo>
                    <a:pt x="4108" y="9347"/>
                    <a:pt x="6282" y="9867"/>
                    <a:pt x="8550" y="9867"/>
                  </a:cubicBezTo>
                  <a:cubicBezTo>
                    <a:pt x="10818" y="9867"/>
                    <a:pt x="12991" y="9347"/>
                    <a:pt x="14595" y="8423"/>
                  </a:cubicBezTo>
                  <a:cubicBezTo>
                    <a:pt x="16198" y="7497"/>
                    <a:pt x="17099" y="6243"/>
                    <a:pt x="17099" y="4934"/>
                  </a:cubicBezTo>
                  <a:cubicBezTo>
                    <a:pt x="17099" y="3625"/>
                    <a:pt x="16198" y="2371"/>
                    <a:pt x="14595" y="1445"/>
                  </a:cubicBezTo>
                  <a:cubicBezTo>
                    <a:pt x="12991" y="520"/>
                    <a:pt x="10818" y="0"/>
                    <a:pt x="8550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5315975" y="956275"/>
              <a:ext cx="94350" cy="196725"/>
            </a:xfrm>
            <a:custGeom>
              <a:rect b="b" l="l" r="r" t="t"/>
              <a:pathLst>
                <a:path extrusionOk="0" h="7869" w="3774">
                  <a:moveTo>
                    <a:pt x="2817" y="1"/>
                  </a:moveTo>
                  <a:lnTo>
                    <a:pt x="1207" y="1327"/>
                  </a:lnTo>
                  <a:lnTo>
                    <a:pt x="1654" y="4396"/>
                  </a:lnTo>
                  <a:lnTo>
                    <a:pt x="0" y="6017"/>
                  </a:lnTo>
                  <a:lnTo>
                    <a:pt x="415" y="7869"/>
                  </a:lnTo>
                  <a:cubicBezTo>
                    <a:pt x="415" y="7869"/>
                    <a:pt x="3400" y="6059"/>
                    <a:pt x="3587" y="4976"/>
                  </a:cubicBezTo>
                  <a:cubicBezTo>
                    <a:pt x="3774" y="3893"/>
                    <a:pt x="2900" y="734"/>
                    <a:pt x="2817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5328650" y="864675"/>
              <a:ext cx="64975" cy="124800"/>
            </a:xfrm>
            <a:custGeom>
              <a:rect b="b" l="l" r="r" t="t"/>
              <a:pathLst>
                <a:path extrusionOk="0" h="4992" w="2599">
                  <a:moveTo>
                    <a:pt x="572" y="0"/>
                  </a:moveTo>
                  <a:cubicBezTo>
                    <a:pt x="356" y="0"/>
                    <a:pt x="154" y="48"/>
                    <a:pt x="1" y="115"/>
                  </a:cubicBezTo>
                  <a:lnTo>
                    <a:pt x="1059" y="4975"/>
                  </a:lnTo>
                  <a:cubicBezTo>
                    <a:pt x="1130" y="4986"/>
                    <a:pt x="1199" y="4991"/>
                    <a:pt x="1266" y="4991"/>
                  </a:cubicBezTo>
                  <a:cubicBezTo>
                    <a:pt x="2074" y="4991"/>
                    <a:pt x="2599" y="4266"/>
                    <a:pt x="2599" y="4266"/>
                  </a:cubicBezTo>
                  <a:cubicBezTo>
                    <a:pt x="2557" y="3840"/>
                    <a:pt x="2102" y="1344"/>
                    <a:pt x="1662" y="617"/>
                  </a:cubicBezTo>
                  <a:cubicBezTo>
                    <a:pt x="1381" y="151"/>
                    <a:pt x="954" y="0"/>
                    <a:pt x="572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5260800" y="1653825"/>
              <a:ext cx="83975" cy="94125"/>
            </a:xfrm>
            <a:custGeom>
              <a:rect b="b" l="l" r="r" t="t"/>
              <a:pathLst>
                <a:path extrusionOk="0" h="3765" w="3359">
                  <a:moveTo>
                    <a:pt x="543" y="0"/>
                  </a:moveTo>
                  <a:cubicBezTo>
                    <a:pt x="506" y="0"/>
                    <a:pt x="469" y="3"/>
                    <a:pt x="435" y="8"/>
                  </a:cubicBezTo>
                  <a:cubicBezTo>
                    <a:pt x="82" y="59"/>
                    <a:pt x="0" y="382"/>
                    <a:pt x="129" y="898"/>
                  </a:cubicBezTo>
                  <a:cubicBezTo>
                    <a:pt x="272" y="1471"/>
                    <a:pt x="762" y="1877"/>
                    <a:pt x="1160" y="2235"/>
                  </a:cubicBezTo>
                  <a:cubicBezTo>
                    <a:pt x="1573" y="2608"/>
                    <a:pt x="1721" y="3089"/>
                    <a:pt x="2007" y="3474"/>
                  </a:cubicBezTo>
                  <a:cubicBezTo>
                    <a:pt x="2160" y="3680"/>
                    <a:pt x="2392" y="3765"/>
                    <a:pt x="2636" y="3765"/>
                  </a:cubicBezTo>
                  <a:cubicBezTo>
                    <a:pt x="2757" y="3765"/>
                    <a:pt x="2882" y="3743"/>
                    <a:pt x="3001" y="3705"/>
                  </a:cubicBezTo>
                  <a:cubicBezTo>
                    <a:pt x="3358" y="3592"/>
                    <a:pt x="3341" y="3177"/>
                    <a:pt x="3264" y="2860"/>
                  </a:cubicBezTo>
                  <a:cubicBezTo>
                    <a:pt x="3205" y="2619"/>
                    <a:pt x="3160" y="2376"/>
                    <a:pt x="3131" y="2130"/>
                  </a:cubicBezTo>
                  <a:cubicBezTo>
                    <a:pt x="3131" y="2130"/>
                    <a:pt x="2210" y="773"/>
                    <a:pt x="1948" y="582"/>
                  </a:cubicBezTo>
                  <a:cubicBezTo>
                    <a:pt x="1614" y="337"/>
                    <a:pt x="989" y="0"/>
                    <a:pt x="543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5099875" y="1775525"/>
              <a:ext cx="151550" cy="86450"/>
            </a:xfrm>
            <a:custGeom>
              <a:rect b="b" l="l" r="r" t="t"/>
              <a:pathLst>
                <a:path extrusionOk="0" h="3458" w="6062">
                  <a:moveTo>
                    <a:pt x="4429" y="1"/>
                  </a:moveTo>
                  <a:cubicBezTo>
                    <a:pt x="3914" y="703"/>
                    <a:pt x="2936" y="1121"/>
                    <a:pt x="1609" y="1729"/>
                  </a:cubicBezTo>
                  <a:cubicBezTo>
                    <a:pt x="282" y="2337"/>
                    <a:pt x="1" y="2461"/>
                    <a:pt x="90" y="2712"/>
                  </a:cubicBezTo>
                  <a:cubicBezTo>
                    <a:pt x="180" y="2962"/>
                    <a:pt x="783" y="3214"/>
                    <a:pt x="1328" y="3384"/>
                  </a:cubicBezTo>
                  <a:cubicBezTo>
                    <a:pt x="1485" y="3434"/>
                    <a:pt x="1674" y="3457"/>
                    <a:pt x="1873" y="3457"/>
                  </a:cubicBezTo>
                  <a:cubicBezTo>
                    <a:pt x="2361" y="3457"/>
                    <a:pt x="2910" y="3315"/>
                    <a:pt x="3196" y="3066"/>
                  </a:cubicBezTo>
                  <a:cubicBezTo>
                    <a:pt x="3475" y="2823"/>
                    <a:pt x="4263" y="2508"/>
                    <a:pt x="4675" y="2508"/>
                  </a:cubicBezTo>
                  <a:cubicBezTo>
                    <a:pt x="4677" y="2508"/>
                    <a:pt x="4680" y="2508"/>
                    <a:pt x="4682" y="2508"/>
                  </a:cubicBezTo>
                  <a:cubicBezTo>
                    <a:pt x="4690" y="2509"/>
                    <a:pt x="4699" y="2509"/>
                    <a:pt x="4707" y="2509"/>
                  </a:cubicBezTo>
                  <a:cubicBezTo>
                    <a:pt x="5330" y="2509"/>
                    <a:pt x="5854" y="2332"/>
                    <a:pt x="5958" y="2093"/>
                  </a:cubicBezTo>
                  <a:cubicBezTo>
                    <a:pt x="6062" y="1852"/>
                    <a:pt x="5946" y="1330"/>
                    <a:pt x="5921" y="1004"/>
                  </a:cubicBezTo>
                  <a:cubicBezTo>
                    <a:pt x="5897" y="677"/>
                    <a:pt x="5871" y="266"/>
                    <a:pt x="5871" y="266"/>
                  </a:cubicBezTo>
                  <a:lnTo>
                    <a:pt x="4429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5148050" y="1192350"/>
              <a:ext cx="204725" cy="595175"/>
            </a:xfrm>
            <a:custGeom>
              <a:rect b="b" l="l" r="r" t="t"/>
              <a:pathLst>
                <a:path extrusionOk="0" h="23807" w="8189">
                  <a:moveTo>
                    <a:pt x="7927" y="0"/>
                  </a:moveTo>
                  <a:lnTo>
                    <a:pt x="0" y="1764"/>
                  </a:lnTo>
                  <a:cubicBezTo>
                    <a:pt x="0" y="1764"/>
                    <a:pt x="499" y="11242"/>
                    <a:pt x="586" y="12484"/>
                  </a:cubicBezTo>
                  <a:cubicBezTo>
                    <a:pt x="672" y="13725"/>
                    <a:pt x="894" y="14896"/>
                    <a:pt x="1327" y="16870"/>
                  </a:cubicBezTo>
                  <a:cubicBezTo>
                    <a:pt x="1760" y="18846"/>
                    <a:pt x="2277" y="23588"/>
                    <a:pt x="2277" y="23588"/>
                  </a:cubicBezTo>
                  <a:cubicBezTo>
                    <a:pt x="2558" y="23752"/>
                    <a:pt x="2839" y="23807"/>
                    <a:pt x="3087" y="23807"/>
                  </a:cubicBezTo>
                  <a:cubicBezTo>
                    <a:pt x="3578" y="23807"/>
                    <a:pt x="3944" y="23593"/>
                    <a:pt x="3944" y="23593"/>
                  </a:cubicBezTo>
                  <a:cubicBezTo>
                    <a:pt x="3944" y="23593"/>
                    <a:pt x="4156" y="17824"/>
                    <a:pt x="4102" y="16392"/>
                  </a:cubicBezTo>
                  <a:cubicBezTo>
                    <a:pt x="4036" y="14643"/>
                    <a:pt x="3597" y="13265"/>
                    <a:pt x="3597" y="13265"/>
                  </a:cubicBezTo>
                  <a:cubicBezTo>
                    <a:pt x="3597" y="13265"/>
                    <a:pt x="3736" y="10934"/>
                    <a:pt x="3858" y="8907"/>
                  </a:cubicBezTo>
                  <a:cubicBezTo>
                    <a:pt x="3982" y="6880"/>
                    <a:pt x="4112" y="5906"/>
                    <a:pt x="4141" y="5024"/>
                  </a:cubicBezTo>
                  <a:lnTo>
                    <a:pt x="4299" y="4940"/>
                  </a:lnTo>
                  <a:cubicBezTo>
                    <a:pt x="4299" y="4940"/>
                    <a:pt x="4459" y="8437"/>
                    <a:pt x="4546" y="9679"/>
                  </a:cubicBezTo>
                  <a:cubicBezTo>
                    <a:pt x="4633" y="10922"/>
                    <a:pt x="4816" y="12112"/>
                    <a:pt x="5150" y="14418"/>
                  </a:cubicBezTo>
                  <a:cubicBezTo>
                    <a:pt x="5441" y="16419"/>
                    <a:pt x="6196" y="20540"/>
                    <a:pt x="6196" y="20540"/>
                  </a:cubicBezTo>
                  <a:cubicBezTo>
                    <a:pt x="6495" y="20714"/>
                    <a:pt x="6765" y="20769"/>
                    <a:pt x="6988" y="20769"/>
                  </a:cubicBezTo>
                  <a:cubicBezTo>
                    <a:pt x="7391" y="20769"/>
                    <a:pt x="7642" y="20588"/>
                    <a:pt x="7642" y="20588"/>
                  </a:cubicBezTo>
                  <a:cubicBezTo>
                    <a:pt x="7642" y="20588"/>
                    <a:pt x="8189" y="15273"/>
                    <a:pt x="7962" y="13537"/>
                  </a:cubicBezTo>
                  <a:cubicBezTo>
                    <a:pt x="7736" y="11801"/>
                    <a:pt x="7379" y="10770"/>
                    <a:pt x="7379" y="10770"/>
                  </a:cubicBezTo>
                  <a:cubicBezTo>
                    <a:pt x="7379" y="10770"/>
                    <a:pt x="7555" y="8382"/>
                    <a:pt x="7639" y="6118"/>
                  </a:cubicBezTo>
                  <a:cubicBezTo>
                    <a:pt x="7731" y="3672"/>
                    <a:pt x="7884" y="611"/>
                    <a:pt x="7927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5148050" y="1228725"/>
              <a:ext cx="98600" cy="558800"/>
            </a:xfrm>
            <a:custGeom>
              <a:rect b="b" l="l" r="r" t="t"/>
              <a:pathLst>
                <a:path extrusionOk="0" h="22352" w="3944">
                  <a:moveTo>
                    <a:pt x="1386" y="1"/>
                  </a:moveTo>
                  <a:lnTo>
                    <a:pt x="0" y="308"/>
                  </a:lnTo>
                  <a:cubicBezTo>
                    <a:pt x="0" y="308"/>
                    <a:pt x="499" y="9787"/>
                    <a:pt x="586" y="11029"/>
                  </a:cubicBezTo>
                  <a:cubicBezTo>
                    <a:pt x="673" y="12270"/>
                    <a:pt x="894" y="13441"/>
                    <a:pt x="1327" y="15415"/>
                  </a:cubicBezTo>
                  <a:cubicBezTo>
                    <a:pt x="1760" y="17391"/>
                    <a:pt x="2278" y="22133"/>
                    <a:pt x="2278" y="22133"/>
                  </a:cubicBezTo>
                  <a:cubicBezTo>
                    <a:pt x="2559" y="22297"/>
                    <a:pt x="2839" y="22352"/>
                    <a:pt x="3087" y="22352"/>
                  </a:cubicBezTo>
                  <a:cubicBezTo>
                    <a:pt x="3578" y="22352"/>
                    <a:pt x="3944" y="22138"/>
                    <a:pt x="3944" y="22138"/>
                  </a:cubicBezTo>
                  <a:lnTo>
                    <a:pt x="3944" y="22138"/>
                  </a:lnTo>
                  <a:cubicBezTo>
                    <a:pt x="3923" y="22139"/>
                    <a:pt x="3901" y="22140"/>
                    <a:pt x="3878" y="22140"/>
                  </a:cubicBezTo>
                  <a:cubicBezTo>
                    <a:pt x="3481" y="22140"/>
                    <a:pt x="2934" y="21930"/>
                    <a:pt x="2853" y="20906"/>
                  </a:cubicBezTo>
                  <a:cubicBezTo>
                    <a:pt x="2768" y="19826"/>
                    <a:pt x="2257" y="14154"/>
                    <a:pt x="2116" y="12110"/>
                  </a:cubicBezTo>
                  <a:cubicBezTo>
                    <a:pt x="1976" y="10066"/>
                    <a:pt x="1831" y="3298"/>
                    <a:pt x="1970" y="1373"/>
                  </a:cubicBezTo>
                  <a:lnTo>
                    <a:pt x="1386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5251525" y="1273100"/>
              <a:ext cx="66800" cy="151750"/>
            </a:xfrm>
            <a:custGeom>
              <a:rect b="b" l="l" r="r" t="t"/>
              <a:pathLst>
                <a:path extrusionOk="0" h="6070" w="2672">
                  <a:moveTo>
                    <a:pt x="2671" y="1"/>
                  </a:moveTo>
                  <a:lnTo>
                    <a:pt x="2671" y="1"/>
                  </a:lnTo>
                  <a:cubicBezTo>
                    <a:pt x="1781" y="851"/>
                    <a:pt x="1" y="1794"/>
                    <a:pt x="1" y="1794"/>
                  </a:cubicBezTo>
                  <a:lnTo>
                    <a:pt x="151" y="1788"/>
                  </a:lnTo>
                  <a:lnTo>
                    <a:pt x="374" y="6068"/>
                  </a:lnTo>
                  <a:cubicBezTo>
                    <a:pt x="374" y="6069"/>
                    <a:pt x="374" y="6070"/>
                    <a:pt x="374" y="6070"/>
                  </a:cubicBezTo>
                  <a:cubicBezTo>
                    <a:pt x="380" y="6070"/>
                    <a:pt x="758" y="1810"/>
                    <a:pt x="758" y="1810"/>
                  </a:cubicBezTo>
                  <a:cubicBezTo>
                    <a:pt x="1844" y="1255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5174625" y="699000"/>
              <a:ext cx="154400" cy="174325"/>
            </a:xfrm>
            <a:custGeom>
              <a:rect b="b" l="l" r="r" t="t"/>
              <a:pathLst>
                <a:path extrusionOk="0" h="6973" w="6176">
                  <a:moveTo>
                    <a:pt x="3062" y="1"/>
                  </a:moveTo>
                  <a:cubicBezTo>
                    <a:pt x="1682" y="1"/>
                    <a:pt x="679" y="1032"/>
                    <a:pt x="398" y="2413"/>
                  </a:cubicBezTo>
                  <a:cubicBezTo>
                    <a:pt x="236" y="3143"/>
                    <a:pt x="0" y="4700"/>
                    <a:pt x="454" y="5896"/>
                  </a:cubicBezTo>
                  <a:cubicBezTo>
                    <a:pt x="711" y="6572"/>
                    <a:pt x="1027" y="6841"/>
                    <a:pt x="1630" y="6957"/>
                  </a:cubicBezTo>
                  <a:cubicBezTo>
                    <a:pt x="1683" y="6968"/>
                    <a:pt x="1752" y="6973"/>
                    <a:pt x="1833" y="6973"/>
                  </a:cubicBezTo>
                  <a:cubicBezTo>
                    <a:pt x="2463" y="6973"/>
                    <a:pt x="3827" y="6665"/>
                    <a:pt x="4335" y="6126"/>
                  </a:cubicBezTo>
                  <a:cubicBezTo>
                    <a:pt x="4438" y="6017"/>
                    <a:pt x="4605" y="5485"/>
                    <a:pt x="4605" y="5485"/>
                  </a:cubicBezTo>
                  <a:cubicBezTo>
                    <a:pt x="5363" y="5019"/>
                    <a:pt x="5906" y="4231"/>
                    <a:pt x="6005" y="3277"/>
                  </a:cubicBezTo>
                  <a:cubicBezTo>
                    <a:pt x="6175" y="1646"/>
                    <a:pt x="4991" y="187"/>
                    <a:pt x="3361" y="17"/>
                  </a:cubicBezTo>
                  <a:cubicBezTo>
                    <a:pt x="3259" y="6"/>
                    <a:pt x="3159" y="1"/>
                    <a:pt x="3062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5203825" y="845175"/>
              <a:ext cx="125350" cy="91900"/>
            </a:xfrm>
            <a:custGeom>
              <a:rect b="b" l="l" r="r" t="t"/>
              <a:pathLst>
                <a:path extrusionOk="0" h="3676" w="5014">
                  <a:moveTo>
                    <a:pt x="3307" y="1"/>
                  </a:moveTo>
                  <a:lnTo>
                    <a:pt x="961" y="1108"/>
                  </a:lnTo>
                  <a:cubicBezTo>
                    <a:pt x="961" y="1108"/>
                    <a:pt x="1041" y="1562"/>
                    <a:pt x="1098" y="1852"/>
                  </a:cubicBezTo>
                  <a:cubicBezTo>
                    <a:pt x="1154" y="2143"/>
                    <a:pt x="1132" y="2297"/>
                    <a:pt x="552" y="2653"/>
                  </a:cubicBezTo>
                  <a:cubicBezTo>
                    <a:pt x="0" y="2992"/>
                    <a:pt x="1298" y="3676"/>
                    <a:pt x="2243" y="3676"/>
                  </a:cubicBezTo>
                  <a:cubicBezTo>
                    <a:pt x="2289" y="3676"/>
                    <a:pt x="2334" y="3674"/>
                    <a:pt x="2378" y="3671"/>
                  </a:cubicBezTo>
                  <a:cubicBezTo>
                    <a:pt x="3328" y="3598"/>
                    <a:pt x="4397" y="3025"/>
                    <a:pt x="4690" y="2411"/>
                  </a:cubicBezTo>
                  <a:cubicBezTo>
                    <a:pt x="5013" y="1734"/>
                    <a:pt x="4988" y="938"/>
                    <a:pt x="4588" y="938"/>
                  </a:cubicBezTo>
                  <a:cubicBezTo>
                    <a:pt x="4583" y="938"/>
                    <a:pt x="4578" y="938"/>
                    <a:pt x="4573" y="938"/>
                  </a:cubicBezTo>
                  <a:cubicBezTo>
                    <a:pt x="4182" y="957"/>
                    <a:pt x="3856" y="1029"/>
                    <a:pt x="3654" y="1029"/>
                  </a:cubicBezTo>
                  <a:cubicBezTo>
                    <a:pt x="3545" y="1029"/>
                    <a:pt x="3472" y="1008"/>
                    <a:pt x="3445" y="945"/>
                  </a:cubicBezTo>
                  <a:cubicBezTo>
                    <a:pt x="3386" y="806"/>
                    <a:pt x="3307" y="1"/>
                    <a:pt x="3307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5197250" y="698975"/>
              <a:ext cx="131775" cy="153300"/>
            </a:xfrm>
            <a:custGeom>
              <a:rect b="b" l="l" r="r" t="t"/>
              <a:pathLst>
                <a:path extrusionOk="0" h="6132" w="5271">
                  <a:moveTo>
                    <a:pt x="2156" y="1"/>
                  </a:moveTo>
                  <a:cubicBezTo>
                    <a:pt x="1236" y="1"/>
                    <a:pt x="483" y="459"/>
                    <a:pt x="0" y="1176"/>
                  </a:cubicBezTo>
                  <a:cubicBezTo>
                    <a:pt x="0" y="1176"/>
                    <a:pt x="109" y="1396"/>
                    <a:pt x="278" y="1561"/>
                  </a:cubicBezTo>
                  <a:cubicBezTo>
                    <a:pt x="278" y="1561"/>
                    <a:pt x="144" y="1939"/>
                    <a:pt x="383" y="2208"/>
                  </a:cubicBezTo>
                  <a:cubicBezTo>
                    <a:pt x="556" y="2402"/>
                    <a:pt x="606" y="2675"/>
                    <a:pt x="567" y="2930"/>
                  </a:cubicBezTo>
                  <a:cubicBezTo>
                    <a:pt x="525" y="3208"/>
                    <a:pt x="493" y="3552"/>
                    <a:pt x="523" y="3856"/>
                  </a:cubicBezTo>
                  <a:cubicBezTo>
                    <a:pt x="564" y="4287"/>
                    <a:pt x="969" y="4482"/>
                    <a:pt x="969" y="4482"/>
                  </a:cubicBezTo>
                  <a:cubicBezTo>
                    <a:pt x="969" y="4482"/>
                    <a:pt x="1028" y="3826"/>
                    <a:pt x="1191" y="3470"/>
                  </a:cubicBezTo>
                  <a:cubicBezTo>
                    <a:pt x="1274" y="3286"/>
                    <a:pt x="1478" y="3173"/>
                    <a:pt x="1688" y="3173"/>
                  </a:cubicBezTo>
                  <a:cubicBezTo>
                    <a:pt x="1887" y="3173"/>
                    <a:pt x="2091" y="3275"/>
                    <a:pt x="2201" y="3519"/>
                  </a:cubicBezTo>
                  <a:cubicBezTo>
                    <a:pt x="2426" y="4016"/>
                    <a:pt x="2277" y="4321"/>
                    <a:pt x="2142" y="4728"/>
                  </a:cubicBezTo>
                  <a:cubicBezTo>
                    <a:pt x="2009" y="5137"/>
                    <a:pt x="1619" y="4980"/>
                    <a:pt x="1493" y="5078"/>
                  </a:cubicBezTo>
                  <a:cubicBezTo>
                    <a:pt x="1367" y="5175"/>
                    <a:pt x="1356" y="5872"/>
                    <a:pt x="1999" y="6053"/>
                  </a:cubicBezTo>
                  <a:cubicBezTo>
                    <a:pt x="2196" y="6109"/>
                    <a:pt x="2389" y="6131"/>
                    <a:pt x="2572" y="6131"/>
                  </a:cubicBezTo>
                  <a:cubicBezTo>
                    <a:pt x="2985" y="6131"/>
                    <a:pt x="3345" y="6014"/>
                    <a:pt x="3574" y="5895"/>
                  </a:cubicBezTo>
                  <a:cubicBezTo>
                    <a:pt x="3774" y="5796"/>
                    <a:pt x="4023" y="5586"/>
                    <a:pt x="4023" y="5586"/>
                  </a:cubicBezTo>
                  <a:cubicBezTo>
                    <a:pt x="4766" y="4906"/>
                    <a:pt x="5001" y="4232"/>
                    <a:pt x="5100" y="3278"/>
                  </a:cubicBezTo>
                  <a:cubicBezTo>
                    <a:pt x="5270" y="1646"/>
                    <a:pt x="4086" y="186"/>
                    <a:pt x="2454" y="16"/>
                  </a:cubicBezTo>
                  <a:cubicBezTo>
                    <a:pt x="2353" y="6"/>
                    <a:pt x="2254" y="1"/>
                    <a:pt x="2156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5152825" y="687300"/>
              <a:ext cx="167750" cy="50775"/>
            </a:xfrm>
            <a:custGeom>
              <a:rect b="b" l="l" r="r" t="t"/>
              <a:pathLst>
                <a:path extrusionOk="0" h="2031" w="6710">
                  <a:moveTo>
                    <a:pt x="736" y="1"/>
                  </a:moveTo>
                  <a:cubicBezTo>
                    <a:pt x="174" y="1"/>
                    <a:pt x="0" y="628"/>
                    <a:pt x="584" y="1297"/>
                  </a:cubicBezTo>
                  <a:cubicBezTo>
                    <a:pt x="1179" y="1978"/>
                    <a:pt x="1822" y="2030"/>
                    <a:pt x="2005" y="2030"/>
                  </a:cubicBezTo>
                  <a:cubicBezTo>
                    <a:pt x="2037" y="2030"/>
                    <a:pt x="2055" y="2028"/>
                    <a:pt x="2055" y="2028"/>
                  </a:cubicBezTo>
                  <a:lnTo>
                    <a:pt x="6526" y="2008"/>
                  </a:lnTo>
                  <a:cubicBezTo>
                    <a:pt x="6709" y="585"/>
                    <a:pt x="5098" y="148"/>
                    <a:pt x="4288" y="148"/>
                  </a:cubicBezTo>
                  <a:cubicBezTo>
                    <a:pt x="4222" y="148"/>
                    <a:pt x="4161" y="151"/>
                    <a:pt x="4107" y="157"/>
                  </a:cubicBezTo>
                  <a:cubicBezTo>
                    <a:pt x="3701" y="198"/>
                    <a:pt x="3072" y="276"/>
                    <a:pt x="2449" y="276"/>
                  </a:cubicBezTo>
                  <a:cubicBezTo>
                    <a:pt x="1969" y="276"/>
                    <a:pt x="1493" y="230"/>
                    <a:pt x="1124" y="83"/>
                  </a:cubicBezTo>
                  <a:cubicBezTo>
                    <a:pt x="981" y="27"/>
                    <a:pt x="851" y="1"/>
                    <a:pt x="736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5145800" y="867325"/>
              <a:ext cx="236050" cy="397750"/>
            </a:xfrm>
            <a:custGeom>
              <a:rect b="b" l="l" r="r" t="t"/>
              <a:pathLst>
                <a:path extrusionOk="0" h="15910" w="9442">
                  <a:moveTo>
                    <a:pt x="7567" y="1"/>
                  </a:moveTo>
                  <a:cubicBezTo>
                    <a:pt x="7546" y="1"/>
                    <a:pt x="7525" y="1"/>
                    <a:pt x="7503" y="2"/>
                  </a:cubicBezTo>
                  <a:cubicBezTo>
                    <a:pt x="6830" y="19"/>
                    <a:pt x="6021" y="141"/>
                    <a:pt x="6021" y="141"/>
                  </a:cubicBezTo>
                  <a:cubicBezTo>
                    <a:pt x="6188" y="558"/>
                    <a:pt x="5764" y="1068"/>
                    <a:pt x="4630" y="1426"/>
                  </a:cubicBezTo>
                  <a:cubicBezTo>
                    <a:pt x="4313" y="1526"/>
                    <a:pt x="4076" y="1561"/>
                    <a:pt x="3900" y="1561"/>
                  </a:cubicBezTo>
                  <a:cubicBezTo>
                    <a:pt x="3446" y="1561"/>
                    <a:pt x="3393" y="1323"/>
                    <a:pt x="3393" y="1323"/>
                  </a:cubicBezTo>
                  <a:cubicBezTo>
                    <a:pt x="3393" y="1323"/>
                    <a:pt x="1732" y="2081"/>
                    <a:pt x="1190" y="2459"/>
                  </a:cubicBezTo>
                  <a:cubicBezTo>
                    <a:pt x="510" y="2935"/>
                    <a:pt x="208" y="4311"/>
                    <a:pt x="116" y="6635"/>
                  </a:cubicBezTo>
                  <a:cubicBezTo>
                    <a:pt x="9" y="9324"/>
                    <a:pt x="1" y="14078"/>
                    <a:pt x="90" y="14765"/>
                  </a:cubicBezTo>
                  <a:cubicBezTo>
                    <a:pt x="90" y="14765"/>
                    <a:pt x="1236" y="15909"/>
                    <a:pt x="2746" y="15909"/>
                  </a:cubicBezTo>
                  <a:cubicBezTo>
                    <a:pt x="2826" y="15909"/>
                    <a:pt x="2907" y="15906"/>
                    <a:pt x="2989" y="15899"/>
                  </a:cubicBezTo>
                  <a:cubicBezTo>
                    <a:pt x="4617" y="15766"/>
                    <a:pt x="7355" y="14326"/>
                    <a:pt x="8021" y="13213"/>
                  </a:cubicBezTo>
                  <a:cubicBezTo>
                    <a:pt x="8001" y="10856"/>
                    <a:pt x="7726" y="9708"/>
                    <a:pt x="8107" y="8350"/>
                  </a:cubicBezTo>
                  <a:cubicBezTo>
                    <a:pt x="8981" y="5241"/>
                    <a:pt x="9442" y="3968"/>
                    <a:pt x="9018" y="1901"/>
                  </a:cubicBezTo>
                  <a:cubicBezTo>
                    <a:pt x="8678" y="252"/>
                    <a:pt x="8207" y="1"/>
                    <a:pt x="756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5145800" y="928150"/>
              <a:ext cx="91575" cy="334925"/>
            </a:xfrm>
            <a:custGeom>
              <a:rect b="b" l="l" r="r" t="t"/>
              <a:pathLst>
                <a:path extrusionOk="0" h="13397" w="3663">
                  <a:moveTo>
                    <a:pt x="2741" y="1"/>
                  </a:moveTo>
                  <a:lnTo>
                    <a:pt x="779" y="505"/>
                  </a:lnTo>
                  <a:cubicBezTo>
                    <a:pt x="384" y="1193"/>
                    <a:pt x="187" y="2414"/>
                    <a:pt x="116" y="4201"/>
                  </a:cubicBezTo>
                  <a:cubicBezTo>
                    <a:pt x="9" y="6891"/>
                    <a:pt x="1" y="11644"/>
                    <a:pt x="90" y="12332"/>
                  </a:cubicBezTo>
                  <a:cubicBezTo>
                    <a:pt x="90" y="12332"/>
                    <a:pt x="902" y="13140"/>
                    <a:pt x="2060" y="13396"/>
                  </a:cubicBezTo>
                  <a:cubicBezTo>
                    <a:pt x="2205" y="10337"/>
                    <a:pt x="2822" y="7840"/>
                    <a:pt x="3110" y="6155"/>
                  </a:cubicBezTo>
                  <a:cubicBezTo>
                    <a:pt x="3662" y="2936"/>
                    <a:pt x="3404" y="509"/>
                    <a:pt x="2741" y="1"/>
                  </a:cubicBezTo>
                  <a:close/>
                </a:path>
              </a:pathLst>
            </a:custGeom>
            <a:solidFill>
              <a:srgbClr val="E8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5217925" y="863125"/>
              <a:ext cx="88975" cy="49675"/>
            </a:xfrm>
            <a:custGeom>
              <a:rect b="b" l="l" r="r" t="t"/>
              <a:pathLst>
                <a:path extrusionOk="0" h="1987" w="3559">
                  <a:moveTo>
                    <a:pt x="3003" y="0"/>
                  </a:moveTo>
                  <a:cubicBezTo>
                    <a:pt x="2944" y="0"/>
                    <a:pt x="2889" y="22"/>
                    <a:pt x="2844" y="79"/>
                  </a:cubicBezTo>
                  <a:cubicBezTo>
                    <a:pt x="2611" y="376"/>
                    <a:pt x="1788" y="1024"/>
                    <a:pt x="519" y="1060"/>
                  </a:cubicBezTo>
                  <a:cubicBezTo>
                    <a:pt x="509" y="1059"/>
                    <a:pt x="499" y="1058"/>
                    <a:pt x="489" y="1058"/>
                  </a:cubicBezTo>
                  <a:cubicBezTo>
                    <a:pt x="263" y="1058"/>
                    <a:pt x="134" y="1503"/>
                    <a:pt x="0" y="1728"/>
                  </a:cubicBezTo>
                  <a:cubicBezTo>
                    <a:pt x="0" y="1728"/>
                    <a:pt x="317" y="1987"/>
                    <a:pt x="1002" y="1987"/>
                  </a:cubicBezTo>
                  <a:cubicBezTo>
                    <a:pt x="1237" y="1987"/>
                    <a:pt x="1517" y="1956"/>
                    <a:pt x="1841" y="1874"/>
                  </a:cubicBezTo>
                  <a:cubicBezTo>
                    <a:pt x="3110" y="1552"/>
                    <a:pt x="3559" y="615"/>
                    <a:pt x="3450" y="266"/>
                  </a:cubicBezTo>
                  <a:cubicBezTo>
                    <a:pt x="3450" y="266"/>
                    <a:pt x="3206" y="0"/>
                    <a:pt x="3003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949475" y="968925"/>
              <a:ext cx="115125" cy="127275"/>
            </a:xfrm>
            <a:custGeom>
              <a:rect b="b" l="l" r="r" t="t"/>
              <a:pathLst>
                <a:path extrusionOk="0" h="5091" w="4605">
                  <a:moveTo>
                    <a:pt x="2191" y="1"/>
                  </a:moveTo>
                  <a:cubicBezTo>
                    <a:pt x="1624" y="1"/>
                    <a:pt x="519" y="403"/>
                    <a:pt x="64" y="962"/>
                  </a:cubicBezTo>
                  <a:cubicBezTo>
                    <a:pt x="1" y="1040"/>
                    <a:pt x="256" y="1616"/>
                    <a:pt x="543" y="2190"/>
                  </a:cubicBezTo>
                  <a:cubicBezTo>
                    <a:pt x="678" y="2465"/>
                    <a:pt x="1991" y="5090"/>
                    <a:pt x="2394" y="5090"/>
                  </a:cubicBezTo>
                  <a:cubicBezTo>
                    <a:pt x="2394" y="5090"/>
                    <a:pt x="2395" y="5090"/>
                    <a:pt x="2396" y="5090"/>
                  </a:cubicBezTo>
                  <a:cubicBezTo>
                    <a:pt x="2795" y="5080"/>
                    <a:pt x="4370" y="4332"/>
                    <a:pt x="4605" y="3818"/>
                  </a:cubicBezTo>
                  <a:cubicBezTo>
                    <a:pt x="4576" y="3589"/>
                    <a:pt x="2741" y="404"/>
                    <a:pt x="2513" y="98"/>
                  </a:cubicBezTo>
                  <a:cubicBezTo>
                    <a:pt x="2464" y="32"/>
                    <a:pt x="2348" y="1"/>
                    <a:pt x="219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958250" y="925500"/>
              <a:ext cx="258350" cy="225925"/>
            </a:xfrm>
            <a:custGeom>
              <a:rect b="b" l="l" r="r" t="t"/>
              <a:pathLst>
                <a:path extrusionOk="0" h="9037" w="10334">
                  <a:moveTo>
                    <a:pt x="9467" y="0"/>
                  </a:moveTo>
                  <a:cubicBezTo>
                    <a:pt x="9371" y="0"/>
                    <a:pt x="9271" y="21"/>
                    <a:pt x="9168" y="63"/>
                  </a:cubicBezTo>
                  <a:cubicBezTo>
                    <a:pt x="8620" y="283"/>
                    <a:pt x="8228" y="463"/>
                    <a:pt x="7855" y="1593"/>
                  </a:cubicBezTo>
                  <a:cubicBezTo>
                    <a:pt x="7538" y="2551"/>
                    <a:pt x="7310" y="4076"/>
                    <a:pt x="6885" y="5764"/>
                  </a:cubicBezTo>
                  <a:cubicBezTo>
                    <a:pt x="6737" y="6352"/>
                    <a:pt x="6490" y="7043"/>
                    <a:pt x="5615" y="7043"/>
                  </a:cubicBezTo>
                  <a:cubicBezTo>
                    <a:pt x="5453" y="7043"/>
                    <a:pt x="5269" y="7019"/>
                    <a:pt x="5060" y="6967"/>
                  </a:cubicBezTo>
                  <a:cubicBezTo>
                    <a:pt x="3789" y="6647"/>
                    <a:pt x="3064" y="6262"/>
                    <a:pt x="2736" y="5912"/>
                  </a:cubicBezTo>
                  <a:cubicBezTo>
                    <a:pt x="2433" y="5590"/>
                    <a:pt x="2354" y="5411"/>
                    <a:pt x="2187" y="4967"/>
                  </a:cubicBezTo>
                  <a:cubicBezTo>
                    <a:pt x="1995" y="4463"/>
                    <a:pt x="1743" y="4208"/>
                    <a:pt x="1580" y="3863"/>
                  </a:cubicBezTo>
                  <a:cubicBezTo>
                    <a:pt x="1456" y="3603"/>
                    <a:pt x="1447" y="3533"/>
                    <a:pt x="1363" y="3533"/>
                  </a:cubicBezTo>
                  <a:cubicBezTo>
                    <a:pt x="1336" y="3533"/>
                    <a:pt x="1301" y="3540"/>
                    <a:pt x="1252" y="3550"/>
                  </a:cubicBezTo>
                  <a:cubicBezTo>
                    <a:pt x="1050" y="3593"/>
                    <a:pt x="943" y="3999"/>
                    <a:pt x="1048" y="4351"/>
                  </a:cubicBezTo>
                  <a:cubicBezTo>
                    <a:pt x="1157" y="4718"/>
                    <a:pt x="1348" y="4892"/>
                    <a:pt x="1341" y="4980"/>
                  </a:cubicBezTo>
                  <a:cubicBezTo>
                    <a:pt x="1340" y="4992"/>
                    <a:pt x="1333" y="4997"/>
                    <a:pt x="1322" y="4997"/>
                  </a:cubicBezTo>
                  <a:cubicBezTo>
                    <a:pt x="1244" y="4997"/>
                    <a:pt x="962" y="4757"/>
                    <a:pt x="944" y="4741"/>
                  </a:cubicBezTo>
                  <a:cubicBezTo>
                    <a:pt x="686" y="4516"/>
                    <a:pt x="517" y="4249"/>
                    <a:pt x="288" y="3998"/>
                  </a:cubicBezTo>
                  <a:cubicBezTo>
                    <a:pt x="260" y="3967"/>
                    <a:pt x="231" y="3937"/>
                    <a:pt x="192" y="3927"/>
                  </a:cubicBezTo>
                  <a:cubicBezTo>
                    <a:pt x="181" y="3924"/>
                    <a:pt x="171" y="3923"/>
                    <a:pt x="162" y="3923"/>
                  </a:cubicBezTo>
                  <a:cubicBezTo>
                    <a:pt x="55" y="3923"/>
                    <a:pt x="1" y="4083"/>
                    <a:pt x="1" y="4202"/>
                  </a:cubicBezTo>
                  <a:cubicBezTo>
                    <a:pt x="3" y="5299"/>
                    <a:pt x="535" y="6896"/>
                    <a:pt x="1549" y="7489"/>
                  </a:cubicBezTo>
                  <a:cubicBezTo>
                    <a:pt x="2044" y="7779"/>
                    <a:pt x="2664" y="7976"/>
                    <a:pt x="3192" y="8224"/>
                  </a:cubicBezTo>
                  <a:cubicBezTo>
                    <a:pt x="3626" y="8427"/>
                    <a:pt x="4068" y="8635"/>
                    <a:pt x="4535" y="8751"/>
                  </a:cubicBezTo>
                  <a:cubicBezTo>
                    <a:pt x="5271" y="8934"/>
                    <a:pt x="5890" y="9037"/>
                    <a:pt x="6411" y="9037"/>
                  </a:cubicBezTo>
                  <a:cubicBezTo>
                    <a:pt x="7002" y="9037"/>
                    <a:pt x="7467" y="8905"/>
                    <a:pt x="7833" y="8608"/>
                  </a:cubicBezTo>
                  <a:cubicBezTo>
                    <a:pt x="8391" y="8157"/>
                    <a:pt x="8764" y="7223"/>
                    <a:pt x="8930" y="6697"/>
                  </a:cubicBezTo>
                  <a:cubicBezTo>
                    <a:pt x="9565" y="4684"/>
                    <a:pt x="9899" y="3489"/>
                    <a:pt x="10154" y="1787"/>
                  </a:cubicBezTo>
                  <a:cubicBezTo>
                    <a:pt x="10334" y="579"/>
                    <a:pt x="9970" y="0"/>
                    <a:pt x="946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135175" y="920675"/>
              <a:ext cx="92250" cy="129300"/>
            </a:xfrm>
            <a:custGeom>
              <a:rect b="b" l="l" r="r" t="t"/>
              <a:pathLst>
                <a:path extrusionOk="0" h="5172" w="3690">
                  <a:moveTo>
                    <a:pt x="2281" y="1"/>
                  </a:moveTo>
                  <a:cubicBezTo>
                    <a:pt x="1549" y="1"/>
                    <a:pt x="1017" y="454"/>
                    <a:pt x="669" y="1645"/>
                  </a:cubicBezTo>
                  <a:cubicBezTo>
                    <a:pt x="275" y="2997"/>
                    <a:pt x="0" y="4106"/>
                    <a:pt x="0" y="4106"/>
                  </a:cubicBezTo>
                  <a:cubicBezTo>
                    <a:pt x="0" y="4106"/>
                    <a:pt x="427" y="4840"/>
                    <a:pt x="1495" y="5098"/>
                  </a:cubicBezTo>
                  <a:cubicBezTo>
                    <a:pt x="1711" y="5151"/>
                    <a:pt x="1899" y="5172"/>
                    <a:pt x="2062" y="5172"/>
                  </a:cubicBezTo>
                  <a:cubicBezTo>
                    <a:pt x="2702" y="5172"/>
                    <a:pt x="2946" y="4848"/>
                    <a:pt x="2946" y="4848"/>
                  </a:cubicBezTo>
                  <a:cubicBezTo>
                    <a:pt x="2946" y="4848"/>
                    <a:pt x="3242" y="3431"/>
                    <a:pt x="3427" y="2467"/>
                  </a:cubicBezTo>
                  <a:cubicBezTo>
                    <a:pt x="3611" y="1502"/>
                    <a:pt x="3690" y="188"/>
                    <a:pt x="2586" y="24"/>
                  </a:cubicBezTo>
                  <a:cubicBezTo>
                    <a:pt x="2481" y="9"/>
                    <a:pt x="2379" y="1"/>
                    <a:pt x="228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26"/>
          <p:cNvSpPr txBox="1"/>
          <p:nvPr/>
        </p:nvSpPr>
        <p:spPr>
          <a:xfrm>
            <a:off x="361650" y="4279550"/>
            <a:ext cx="4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We Use Classification Model….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 txBox="1"/>
          <p:nvPr>
            <p:ph type="ctrTitle"/>
          </p:nvPr>
        </p:nvSpPr>
        <p:spPr>
          <a:xfrm>
            <a:off x="2692300" y="1161700"/>
            <a:ext cx="5093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500">
                <a:solidFill>
                  <a:srgbClr val="000000"/>
                </a:solidFill>
              </a:rPr>
              <a:t>Technical Background</a:t>
            </a:r>
            <a:endParaRPr sz="3500">
              <a:solidFill>
                <a:srgbClr val="0000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98" name="Google Shape;598;p27"/>
          <p:cNvSpPr txBox="1"/>
          <p:nvPr>
            <p:ph idx="1" type="subTitle"/>
          </p:nvPr>
        </p:nvSpPr>
        <p:spPr>
          <a:xfrm>
            <a:off x="4712050" y="2374650"/>
            <a:ext cx="27792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307"/>
              <a:buNone/>
            </a:pPr>
            <a:r>
              <a:rPr b="1" lang="en-GB" sz="1300">
                <a:solidFill>
                  <a:srgbClr val="E9EEF1"/>
                </a:solidFill>
                <a:latin typeface="Raleway"/>
                <a:ea typeface="Raleway"/>
                <a:cs typeface="Raleway"/>
                <a:sym typeface="Raleway"/>
              </a:rPr>
              <a:t>Apply what you learn to real-life image  data, how to analyze it, infer the data and conclude.</a:t>
            </a:r>
            <a:endParaRPr b="1" sz="1300">
              <a:solidFill>
                <a:srgbClr val="E9EEF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 b="1">
              <a:solidFill>
                <a:srgbClr val="E9EEF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 b="1">
              <a:solidFill>
                <a:srgbClr val="E9EEF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6666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9" name="Google Shape;599;p27"/>
          <p:cNvSpPr txBox="1"/>
          <p:nvPr>
            <p:ph idx="2" type="title"/>
          </p:nvPr>
        </p:nvSpPr>
        <p:spPr>
          <a:xfrm>
            <a:off x="5090950" y="522325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657"/>
              <a:buNone/>
            </a:pPr>
            <a:r>
              <a:rPr lang="en-GB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00" name="Google Shape;600;p27"/>
          <p:cNvGrpSpPr/>
          <p:nvPr/>
        </p:nvGrpSpPr>
        <p:grpSpPr>
          <a:xfrm>
            <a:off x="642583" y="2069102"/>
            <a:ext cx="2702747" cy="2297607"/>
            <a:chOff x="683283" y="1851952"/>
            <a:chExt cx="2702747" cy="2297607"/>
          </a:xfrm>
        </p:grpSpPr>
        <p:sp>
          <p:nvSpPr>
            <p:cNvPr id="601" name="Google Shape;601;p27"/>
            <p:cNvSpPr/>
            <p:nvPr/>
          </p:nvSpPr>
          <p:spPr>
            <a:xfrm>
              <a:off x="1792977" y="3311437"/>
              <a:ext cx="1593053" cy="838122"/>
            </a:xfrm>
            <a:custGeom>
              <a:rect b="b" l="l" r="r" t="t"/>
              <a:pathLst>
                <a:path extrusionOk="0" h="8830" w="16784">
                  <a:moveTo>
                    <a:pt x="8392" y="0"/>
                  </a:moveTo>
                  <a:lnTo>
                    <a:pt x="8392" y="1"/>
                  </a:lnTo>
                  <a:cubicBezTo>
                    <a:pt x="6435" y="1"/>
                    <a:pt x="4479" y="432"/>
                    <a:pt x="2987" y="1294"/>
                  </a:cubicBezTo>
                  <a:cubicBezTo>
                    <a:pt x="0" y="3018"/>
                    <a:pt x="0" y="5813"/>
                    <a:pt x="2987" y="7536"/>
                  </a:cubicBezTo>
                  <a:cubicBezTo>
                    <a:pt x="4479" y="8397"/>
                    <a:pt x="6435" y="8829"/>
                    <a:pt x="8392" y="8829"/>
                  </a:cubicBezTo>
                  <a:cubicBezTo>
                    <a:pt x="10348" y="8829"/>
                    <a:pt x="12305" y="8397"/>
                    <a:pt x="13798" y="7536"/>
                  </a:cubicBezTo>
                  <a:cubicBezTo>
                    <a:pt x="16783" y="5813"/>
                    <a:pt x="16783" y="3017"/>
                    <a:pt x="13798" y="1294"/>
                  </a:cubicBezTo>
                  <a:cubicBezTo>
                    <a:pt x="12304" y="432"/>
                    <a:pt x="10348" y="0"/>
                    <a:pt x="8392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p27"/>
            <p:cNvGrpSpPr/>
            <p:nvPr/>
          </p:nvGrpSpPr>
          <p:grpSpPr>
            <a:xfrm flipH="1">
              <a:off x="683283" y="1851952"/>
              <a:ext cx="2365216" cy="2195071"/>
              <a:chOff x="3143050" y="1622150"/>
              <a:chExt cx="376375" cy="349300"/>
            </a:xfrm>
          </p:grpSpPr>
          <p:sp>
            <p:nvSpPr>
              <p:cNvPr id="603" name="Google Shape;603;p27"/>
              <p:cNvSpPr/>
              <p:nvPr/>
            </p:nvSpPr>
            <p:spPr>
              <a:xfrm>
                <a:off x="3184725" y="1735175"/>
                <a:ext cx="53275" cy="184300"/>
              </a:xfrm>
              <a:custGeom>
                <a:rect b="b" l="l" r="r" t="t"/>
                <a:pathLst>
                  <a:path extrusionOk="0" h="7372" w="2131">
                    <a:moveTo>
                      <a:pt x="1065" y="0"/>
                    </a:moveTo>
                    <a:cubicBezTo>
                      <a:pt x="473" y="0"/>
                      <a:pt x="0" y="481"/>
                      <a:pt x="0" y="1065"/>
                    </a:cubicBezTo>
                    <a:lnTo>
                      <a:pt x="0" y="6297"/>
                    </a:lnTo>
                    <a:cubicBezTo>
                      <a:pt x="0" y="6890"/>
                      <a:pt x="473" y="7363"/>
                      <a:pt x="1065" y="7371"/>
                    </a:cubicBezTo>
                    <a:cubicBezTo>
                      <a:pt x="1658" y="7371"/>
                      <a:pt x="2131" y="6882"/>
                      <a:pt x="2131" y="6297"/>
                    </a:cubicBezTo>
                    <a:lnTo>
                      <a:pt x="2131" y="1065"/>
                    </a:lnTo>
                    <a:cubicBezTo>
                      <a:pt x="2131" y="481"/>
                      <a:pt x="1650" y="0"/>
                      <a:pt x="1065" y="0"/>
                    </a:cubicBezTo>
                    <a:close/>
                  </a:path>
                </a:pathLst>
              </a:custGeom>
              <a:solidFill>
                <a:srgbClr val="0DA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3143050" y="1622150"/>
                <a:ext cx="313400" cy="317675"/>
              </a:xfrm>
              <a:custGeom>
                <a:rect b="b" l="l" r="r" t="t"/>
                <a:pathLst>
                  <a:path extrusionOk="0" h="12707" w="12536">
                    <a:moveTo>
                      <a:pt x="2703" y="1"/>
                    </a:moveTo>
                    <a:cubicBezTo>
                      <a:pt x="2467" y="1"/>
                      <a:pt x="2206" y="76"/>
                      <a:pt x="1933" y="234"/>
                    </a:cubicBezTo>
                    <a:cubicBezTo>
                      <a:pt x="868" y="844"/>
                      <a:pt x="0" y="2502"/>
                      <a:pt x="0" y="3920"/>
                    </a:cubicBezTo>
                    <a:cubicBezTo>
                      <a:pt x="0" y="4727"/>
                      <a:pt x="284" y="5286"/>
                      <a:pt x="722" y="5509"/>
                    </a:cubicBezTo>
                    <a:cubicBezTo>
                      <a:pt x="911" y="5629"/>
                      <a:pt x="1530" y="6110"/>
                      <a:pt x="1658" y="6222"/>
                    </a:cubicBezTo>
                    <a:cubicBezTo>
                      <a:pt x="2500" y="6909"/>
                      <a:pt x="3256" y="7708"/>
                      <a:pt x="3901" y="8585"/>
                    </a:cubicBezTo>
                    <a:cubicBezTo>
                      <a:pt x="3901" y="8696"/>
                      <a:pt x="3892" y="8808"/>
                      <a:pt x="3892" y="8920"/>
                    </a:cubicBezTo>
                    <a:cubicBezTo>
                      <a:pt x="3892" y="11291"/>
                      <a:pt x="4962" y="12706"/>
                      <a:pt x="6493" y="12706"/>
                    </a:cubicBezTo>
                    <a:cubicBezTo>
                      <a:pt x="7020" y="12706"/>
                      <a:pt x="7602" y="12539"/>
                      <a:pt x="8214" y="12185"/>
                    </a:cubicBezTo>
                    <a:cubicBezTo>
                      <a:pt x="10602" y="10810"/>
                      <a:pt x="12535" y="7116"/>
                      <a:pt x="12535" y="3928"/>
                    </a:cubicBezTo>
                    <a:cubicBezTo>
                      <a:pt x="12535" y="1561"/>
                      <a:pt x="11468" y="146"/>
                      <a:pt x="9936" y="146"/>
                    </a:cubicBezTo>
                    <a:cubicBezTo>
                      <a:pt x="9411" y="146"/>
                      <a:pt x="8832" y="313"/>
                      <a:pt x="8222" y="663"/>
                    </a:cubicBezTo>
                    <a:cubicBezTo>
                      <a:pt x="8042" y="775"/>
                      <a:pt x="7861" y="887"/>
                      <a:pt x="7698" y="1016"/>
                    </a:cubicBezTo>
                    <a:cubicBezTo>
                      <a:pt x="7367" y="1063"/>
                      <a:pt x="7033" y="1086"/>
                      <a:pt x="6700" y="1086"/>
                    </a:cubicBezTo>
                    <a:cubicBezTo>
                      <a:pt x="5877" y="1086"/>
                      <a:pt x="5058" y="942"/>
                      <a:pt x="4287" y="655"/>
                    </a:cubicBezTo>
                    <a:lnTo>
                      <a:pt x="4296" y="655"/>
                    </a:lnTo>
                    <a:cubicBezTo>
                      <a:pt x="3970" y="535"/>
                      <a:pt x="3643" y="389"/>
                      <a:pt x="3334" y="225"/>
                    </a:cubicBezTo>
                    <a:cubicBezTo>
                      <a:pt x="3156" y="78"/>
                      <a:pt x="2942" y="1"/>
                      <a:pt x="2703" y="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3240550" y="1625700"/>
                <a:ext cx="216100" cy="314300"/>
              </a:xfrm>
              <a:custGeom>
                <a:rect b="b" l="l" r="r" t="t"/>
                <a:pathLst>
                  <a:path extrusionOk="0" h="12572" w="8644">
                    <a:moveTo>
                      <a:pt x="6039" y="1"/>
                    </a:moveTo>
                    <a:cubicBezTo>
                      <a:pt x="5513" y="1"/>
                      <a:pt x="4932" y="168"/>
                      <a:pt x="4322" y="521"/>
                    </a:cubicBezTo>
                    <a:cubicBezTo>
                      <a:pt x="1934" y="1905"/>
                      <a:pt x="1" y="5599"/>
                      <a:pt x="1" y="8778"/>
                    </a:cubicBezTo>
                    <a:cubicBezTo>
                      <a:pt x="1" y="11151"/>
                      <a:pt x="1072" y="12572"/>
                      <a:pt x="2606" y="12572"/>
                    </a:cubicBezTo>
                    <a:cubicBezTo>
                      <a:pt x="3132" y="12572"/>
                      <a:pt x="3712" y="12404"/>
                      <a:pt x="4322" y="12051"/>
                    </a:cubicBezTo>
                    <a:cubicBezTo>
                      <a:pt x="6711" y="10668"/>
                      <a:pt x="8644" y="6974"/>
                      <a:pt x="8644" y="3795"/>
                    </a:cubicBezTo>
                    <a:cubicBezTo>
                      <a:pt x="8644" y="1422"/>
                      <a:pt x="7572" y="1"/>
                      <a:pt x="6039" y="1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3276425" y="1677975"/>
                <a:ext cx="144350" cy="209750"/>
              </a:xfrm>
              <a:custGeom>
                <a:rect b="b" l="l" r="r" t="t"/>
                <a:pathLst>
                  <a:path extrusionOk="0" h="8390" w="5774">
                    <a:moveTo>
                      <a:pt x="4033" y="1"/>
                    </a:moveTo>
                    <a:cubicBezTo>
                      <a:pt x="3682" y="1"/>
                      <a:pt x="3295" y="112"/>
                      <a:pt x="2887" y="346"/>
                    </a:cubicBezTo>
                    <a:cubicBezTo>
                      <a:pt x="1289" y="1266"/>
                      <a:pt x="1" y="3740"/>
                      <a:pt x="1" y="5862"/>
                    </a:cubicBezTo>
                    <a:cubicBezTo>
                      <a:pt x="1" y="7443"/>
                      <a:pt x="716" y="8390"/>
                      <a:pt x="1741" y="8390"/>
                    </a:cubicBezTo>
                    <a:cubicBezTo>
                      <a:pt x="2092" y="8390"/>
                      <a:pt x="2480" y="8279"/>
                      <a:pt x="2887" y="8044"/>
                    </a:cubicBezTo>
                    <a:cubicBezTo>
                      <a:pt x="4485" y="7125"/>
                      <a:pt x="5774" y="4659"/>
                      <a:pt x="5774" y="2529"/>
                    </a:cubicBezTo>
                    <a:cubicBezTo>
                      <a:pt x="5774" y="948"/>
                      <a:pt x="5059" y="1"/>
                      <a:pt x="4033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3143050" y="1622150"/>
                <a:ext cx="107425" cy="155575"/>
              </a:xfrm>
              <a:custGeom>
                <a:rect b="b" l="l" r="r" t="t"/>
                <a:pathLst>
                  <a:path extrusionOk="0" h="6223" w="4297">
                    <a:moveTo>
                      <a:pt x="2703" y="1"/>
                    </a:moveTo>
                    <a:cubicBezTo>
                      <a:pt x="2467" y="1"/>
                      <a:pt x="2206" y="76"/>
                      <a:pt x="1933" y="234"/>
                    </a:cubicBezTo>
                    <a:cubicBezTo>
                      <a:pt x="868" y="852"/>
                      <a:pt x="0" y="2502"/>
                      <a:pt x="0" y="3920"/>
                    </a:cubicBezTo>
                    <a:cubicBezTo>
                      <a:pt x="0" y="4727"/>
                      <a:pt x="284" y="5294"/>
                      <a:pt x="722" y="5509"/>
                    </a:cubicBezTo>
                    <a:cubicBezTo>
                      <a:pt x="1040" y="5732"/>
                      <a:pt x="1358" y="5973"/>
                      <a:pt x="1658" y="6222"/>
                    </a:cubicBezTo>
                    <a:cubicBezTo>
                      <a:pt x="1409" y="5913"/>
                      <a:pt x="1255" y="5432"/>
                      <a:pt x="1255" y="4805"/>
                    </a:cubicBezTo>
                    <a:cubicBezTo>
                      <a:pt x="1255" y="3301"/>
                      <a:pt x="2165" y="1540"/>
                      <a:pt x="3299" y="887"/>
                    </a:cubicBezTo>
                    <a:cubicBezTo>
                      <a:pt x="3592" y="719"/>
                      <a:pt x="3874" y="643"/>
                      <a:pt x="4126" y="643"/>
                    </a:cubicBezTo>
                    <a:cubicBezTo>
                      <a:pt x="4184" y="643"/>
                      <a:pt x="4241" y="647"/>
                      <a:pt x="4296" y="655"/>
                    </a:cubicBezTo>
                    <a:cubicBezTo>
                      <a:pt x="3970" y="535"/>
                      <a:pt x="3643" y="389"/>
                      <a:pt x="3334" y="225"/>
                    </a:cubicBezTo>
                    <a:cubicBezTo>
                      <a:pt x="3156" y="78"/>
                      <a:pt x="2942" y="1"/>
                      <a:pt x="2703" y="1"/>
                    </a:cubicBezTo>
                    <a:close/>
                  </a:path>
                </a:pathLst>
              </a:custGeom>
              <a:solidFill>
                <a:srgbClr val="0DA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3277925" y="1706800"/>
                <a:ext cx="105925" cy="127100"/>
              </a:xfrm>
              <a:custGeom>
                <a:rect b="b" l="l" r="r" t="t"/>
                <a:pathLst>
                  <a:path extrusionOk="0" h="5084" w="4237">
                    <a:moveTo>
                      <a:pt x="1839" y="1"/>
                    </a:moveTo>
                    <a:cubicBezTo>
                      <a:pt x="911" y="989"/>
                      <a:pt x="207" y="2458"/>
                      <a:pt x="1" y="3884"/>
                    </a:cubicBezTo>
                    <a:lnTo>
                      <a:pt x="1848" y="4950"/>
                    </a:lnTo>
                    <a:cubicBezTo>
                      <a:pt x="1968" y="5037"/>
                      <a:pt x="2113" y="5084"/>
                      <a:pt x="2273" y="5084"/>
                    </a:cubicBezTo>
                    <a:cubicBezTo>
                      <a:pt x="2444" y="5084"/>
                      <a:pt x="2632" y="5030"/>
                      <a:pt x="2827" y="4915"/>
                    </a:cubicBezTo>
                    <a:cubicBezTo>
                      <a:pt x="3609" y="4468"/>
                      <a:pt x="4236" y="3266"/>
                      <a:pt x="4236" y="2235"/>
                    </a:cubicBezTo>
                    <a:cubicBezTo>
                      <a:pt x="4236" y="1599"/>
                      <a:pt x="4004" y="1178"/>
                      <a:pt x="3643" y="1041"/>
                    </a:cubicBezTo>
                    <a:lnTo>
                      <a:pt x="183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3313375" y="1731850"/>
                <a:ext cx="70475" cy="102050"/>
              </a:xfrm>
              <a:custGeom>
                <a:rect b="b" l="l" r="r" t="t"/>
                <a:pathLst>
                  <a:path extrusionOk="0" h="4082" w="2819">
                    <a:moveTo>
                      <a:pt x="1967" y="0"/>
                    </a:moveTo>
                    <a:cubicBezTo>
                      <a:pt x="1796" y="0"/>
                      <a:pt x="1608" y="54"/>
                      <a:pt x="1409" y="167"/>
                    </a:cubicBezTo>
                    <a:cubicBezTo>
                      <a:pt x="636" y="614"/>
                      <a:pt x="0" y="1817"/>
                      <a:pt x="0" y="2848"/>
                    </a:cubicBezTo>
                    <a:cubicBezTo>
                      <a:pt x="0" y="3622"/>
                      <a:pt x="353" y="4082"/>
                      <a:pt x="852" y="4082"/>
                    </a:cubicBezTo>
                    <a:cubicBezTo>
                      <a:pt x="1023" y="4082"/>
                      <a:pt x="1212" y="4027"/>
                      <a:pt x="1409" y="3913"/>
                    </a:cubicBezTo>
                    <a:cubicBezTo>
                      <a:pt x="2191" y="3466"/>
                      <a:pt x="2818" y="2264"/>
                      <a:pt x="2818" y="1233"/>
                    </a:cubicBezTo>
                    <a:cubicBezTo>
                      <a:pt x="2818" y="463"/>
                      <a:pt x="2469" y="0"/>
                      <a:pt x="1967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3386175" y="1656275"/>
                <a:ext cx="133250" cy="57425"/>
              </a:xfrm>
              <a:custGeom>
                <a:rect b="b" l="l" r="r" t="t"/>
                <a:pathLst>
                  <a:path extrusionOk="0" h="2297" w="5330">
                    <a:moveTo>
                      <a:pt x="4614" y="1"/>
                    </a:moveTo>
                    <a:cubicBezTo>
                      <a:pt x="4568" y="1"/>
                      <a:pt x="4519" y="7"/>
                      <a:pt x="4468" y="20"/>
                    </a:cubicBezTo>
                    <a:lnTo>
                      <a:pt x="559" y="1300"/>
                    </a:lnTo>
                    <a:cubicBezTo>
                      <a:pt x="1" y="1481"/>
                      <a:pt x="130" y="2297"/>
                      <a:pt x="714" y="2297"/>
                    </a:cubicBezTo>
                    <a:cubicBezTo>
                      <a:pt x="765" y="2297"/>
                      <a:pt x="817" y="2288"/>
                      <a:pt x="869" y="2271"/>
                    </a:cubicBezTo>
                    <a:lnTo>
                      <a:pt x="4778" y="991"/>
                    </a:lnTo>
                    <a:cubicBezTo>
                      <a:pt x="5330" y="778"/>
                      <a:pt x="5129" y="1"/>
                      <a:pt x="46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3393225" y="1795925"/>
                <a:ext cx="118200" cy="72850"/>
              </a:xfrm>
              <a:custGeom>
                <a:rect b="b" l="l" r="r" t="t"/>
                <a:pathLst>
                  <a:path extrusionOk="0" h="2914" w="4728">
                    <a:moveTo>
                      <a:pt x="732" y="1"/>
                    </a:moveTo>
                    <a:cubicBezTo>
                      <a:pt x="282" y="1"/>
                      <a:pt x="0" y="673"/>
                      <a:pt x="492" y="955"/>
                    </a:cubicBezTo>
                    <a:lnTo>
                      <a:pt x="3765" y="2845"/>
                    </a:lnTo>
                    <a:cubicBezTo>
                      <a:pt x="3843" y="2888"/>
                      <a:pt x="3937" y="2914"/>
                      <a:pt x="4023" y="2914"/>
                    </a:cubicBezTo>
                    <a:cubicBezTo>
                      <a:pt x="4547" y="2914"/>
                      <a:pt x="4728" y="2227"/>
                      <a:pt x="4281" y="1969"/>
                    </a:cubicBezTo>
                    <a:lnTo>
                      <a:pt x="999" y="79"/>
                    </a:lnTo>
                    <a:cubicBezTo>
                      <a:pt x="907" y="24"/>
                      <a:pt x="816" y="1"/>
                      <a:pt x="7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3314775" y="1847850"/>
                <a:ext cx="54025" cy="123600"/>
              </a:xfrm>
              <a:custGeom>
                <a:rect b="b" l="l" r="r" t="t"/>
                <a:pathLst>
                  <a:path extrusionOk="0" h="4944" w="2161">
                    <a:moveTo>
                      <a:pt x="615" y="0"/>
                    </a:moveTo>
                    <a:cubicBezTo>
                      <a:pt x="311" y="0"/>
                      <a:pt x="1" y="252"/>
                      <a:pt x="108" y="648"/>
                    </a:cubicBezTo>
                    <a:lnTo>
                      <a:pt x="1104" y="4557"/>
                    </a:lnTo>
                    <a:cubicBezTo>
                      <a:pt x="1156" y="4780"/>
                      <a:pt x="1361" y="4934"/>
                      <a:pt x="1593" y="4943"/>
                    </a:cubicBezTo>
                    <a:lnTo>
                      <a:pt x="1593" y="4943"/>
                    </a:lnTo>
                    <a:cubicBezTo>
                      <a:pt x="1924" y="4939"/>
                      <a:pt x="2160" y="4623"/>
                      <a:pt x="2084" y="4308"/>
                    </a:cubicBezTo>
                    <a:lnTo>
                      <a:pt x="1096" y="399"/>
                    </a:lnTo>
                    <a:cubicBezTo>
                      <a:pt x="1032" y="121"/>
                      <a:pt x="825" y="0"/>
                      <a:pt x="615" y="0"/>
                    </a:cubicBezTo>
                    <a:close/>
                    <a:moveTo>
                      <a:pt x="1593" y="4943"/>
                    </a:moveTo>
                    <a:lnTo>
                      <a:pt x="1593" y="4943"/>
                    </a:lnTo>
                    <a:cubicBezTo>
                      <a:pt x="1590" y="4944"/>
                      <a:pt x="1588" y="4944"/>
                      <a:pt x="1585" y="4944"/>
                    </a:cubicBezTo>
                    <a:lnTo>
                      <a:pt x="1594" y="4944"/>
                    </a:lnTo>
                    <a:cubicBezTo>
                      <a:pt x="1593" y="4944"/>
                      <a:pt x="1593" y="4944"/>
                      <a:pt x="1593" y="49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8"/>
          <p:cNvSpPr/>
          <p:nvPr/>
        </p:nvSpPr>
        <p:spPr>
          <a:xfrm>
            <a:off x="5953750" y="954750"/>
            <a:ext cx="3803700" cy="38037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 txBox="1"/>
          <p:nvPr>
            <p:ph type="title"/>
          </p:nvPr>
        </p:nvSpPr>
        <p:spPr>
          <a:xfrm>
            <a:off x="415275" y="157900"/>
            <a:ext cx="5371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400">
                <a:solidFill>
                  <a:srgbClr val="00A99D"/>
                </a:solidFill>
              </a:rPr>
              <a:t>Technical Background</a:t>
            </a:r>
            <a:endParaRPr sz="3400">
              <a:solidFill>
                <a:srgbClr val="00A99D"/>
              </a:solidFill>
            </a:endParaRPr>
          </a:p>
        </p:txBody>
      </p:sp>
      <p:sp>
        <p:nvSpPr>
          <p:cNvPr id="619" name="Google Shape;619;p28"/>
          <p:cNvSpPr txBox="1"/>
          <p:nvPr>
            <p:ph idx="1" type="body"/>
          </p:nvPr>
        </p:nvSpPr>
        <p:spPr>
          <a:xfrm>
            <a:off x="466050" y="1221650"/>
            <a:ext cx="5371200" cy="3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In Image classification we used both supervised classification and unsupervised classification.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In supervised classification, we select samples for each target class. We train our </a:t>
            </a:r>
            <a:r>
              <a:rPr lang="en-GB" sz="1600" u="sng">
                <a:solidFill>
                  <a:schemeClr val="accent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 on these target class samples and then classify new samples.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In unsupervised classification, we group the sample images into clusters of images having similar properties. Then, we classify each cluster into our intended classes.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866733" y="1219061"/>
            <a:ext cx="3277269" cy="3275071"/>
            <a:chOff x="1329975" y="311925"/>
            <a:chExt cx="1021975" cy="977750"/>
          </a:xfrm>
        </p:grpSpPr>
        <p:sp>
          <p:nvSpPr>
            <p:cNvPr id="621" name="Google Shape;621;p28"/>
            <p:cNvSpPr/>
            <p:nvPr/>
          </p:nvSpPr>
          <p:spPr>
            <a:xfrm>
              <a:off x="1342025" y="456800"/>
              <a:ext cx="204050" cy="241925"/>
            </a:xfrm>
            <a:custGeom>
              <a:rect b="b" l="l" r="r" t="t"/>
              <a:pathLst>
                <a:path extrusionOk="0" h="9677" w="8162">
                  <a:moveTo>
                    <a:pt x="8162" y="1"/>
                  </a:moveTo>
                  <a:lnTo>
                    <a:pt x="7344" y="370"/>
                  </a:lnTo>
                  <a:lnTo>
                    <a:pt x="0" y="9677"/>
                  </a:lnTo>
                  <a:lnTo>
                    <a:pt x="819" y="9308"/>
                  </a:lnTo>
                  <a:lnTo>
                    <a:pt x="3498" y="5912"/>
                  </a:lnTo>
                  <a:lnTo>
                    <a:pt x="4107" y="5140"/>
                  </a:lnTo>
                  <a:lnTo>
                    <a:pt x="8162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1513575" y="447075"/>
              <a:ext cx="32500" cy="19000"/>
            </a:xfrm>
            <a:custGeom>
              <a:rect b="b" l="l" r="r" t="t"/>
              <a:pathLst>
                <a:path extrusionOk="0" h="760" w="1300">
                  <a:moveTo>
                    <a:pt x="818" y="0"/>
                  </a:moveTo>
                  <a:lnTo>
                    <a:pt x="0" y="369"/>
                  </a:lnTo>
                  <a:lnTo>
                    <a:pt x="482" y="759"/>
                  </a:lnTo>
                  <a:lnTo>
                    <a:pt x="1300" y="390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1329975" y="456300"/>
              <a:ext cx="195650" cy="242425"/>
            </a:xfrm>
            <a:custGeom>
              <a:rect b="b" l="l" r="r" t="t"/>
              <a:pathLst>
                <a:path extrusionOk="0" h="9697" w="7826">
                  <a:moveTo>
                    <a:pt x="7344" y="0"/>
                  </a:moveTo>
                  <a:lnTo>
                    <a:pt x="1" y="9307"/>
                  </a:lnTo>
                  <a:lnTo>
                    <a:pt x="482" y="9697"/>
                  </a:lnTo>
                  <a:lnTo>
                    <a:pt x="7826" y="39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1548275" y="703650"/>
              <a:ext cx="43025" cy="64625"/>
            </a:xfrm>
            <a:custGeom>
              <a:rect b="b" l="l" r="r" t="t"/>
              <a:pathLst>
                <a:path extrusionOk="0" h="2585" w="1721">
                  <a:moveTo>
                    <a:pt x="1" y="1"/>
                  </a:moveTo>
                  <a:lnTo>
                    <a:pt x="1050" y="2194"/>
                  </a:lnTo>
                  <a:lnTo>
                    <a:pt x="1720" y="2584"/>
                  </a:lnTo>
                  <a:lnTo>
                    <a:pt x="672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1419925" y="691175"/>
              <a:ext cx="139175" cy="80450"/>
            </a:xfrm>
            <a:custGeom>
              <a:rect b="b" l="l" r="r" t="t"/>
              <a:pathLst>
                <a:path extrusionOk="0" h="3218" w="5567">
                  <a:moveTo>
                    <a:pt x="4896" y="0"/>
                  </a:moveTo>
                  <a:lnTo>
                    <a:pt x="1" y="2827"/>
                  </a:lnTo>
                  <a:lnTo>
                    <a:pt x="672" y="3217"/>
                  </a:lnTo>
                  <a:lnTo>
                    <a:pt x="5567" y="390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502650" y="608150"/>
              <a:ext cx="56450" cy="92775"/>
            </a:xfrm>
            <a:custGeom>
              <a:rect b="b" l="l" r="r" t="t"/>
              <a:pathLst>
                <a:path extrusionOk="0" h="3711" w="2258">
                  <a:moveTo>
                    <a:pt x="0" y="1"/>
                  </a:moveTo>
                  <a:lnTo>
                    <a:pt x="1587" y="3321"/>
                  </a:lnTo>
                  <a:lnTo>
                    <a:pt x="2258" y="3711"/>
                  </a:lnTo>
                  <a:lnTo>
                    <a:pt x="671" y="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502650" y="598925"/>
              <a:ext cx="32775" cy="19000"/>
            </a:xfrm>
            <a:custGeom>
              <a:rect b="b" l="l" r="r" t="t"/>
              <a:pathLst>
                <a:path extrusionOk="0" h="760" w="1311">
                  <a:moveTo>
                    <a:pt x="640" y="0"/>
                  </a:moveTo>
                  <a:lnTo>
                    <a:pt x="0" y="370"/>
                  </a:lnTo>
                  <a:lnTo>
                    <a:pt x="671" y="759"/>
                  </a:lnTo>
                  <a:lnTo>
                    <a:pt x="1311" y="39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389050" y="608675"/>
              <a:ext cx="218225" cy="276325"/>
            </a:xfrm>
            <a:custGeom>
              <a:rect b="b" l="l" r="r" t="t"/>
              <a:pathLst>
                <a:path extrusionOk="0" h="11053" w="8729">
                  <a:moveTo>
                    <a:pt x="5855" y="0"/>
                  </a:moveTo>
                  <a:lnTo>
                    <a:pt x="5215" y="369"/>
                  </a:lnTo>
                  <a:lnTo>
                    <a:pt x="6802" y="3690"/>
                  </a:lnTo>
                  <a:lnTo>
                    <a:pt x="1907" y="6517"/>
                  </a:lnTo>
                  <a:lnTo>
                    <a:pt x="3469" y="1378"/>
                  </a:lnTo>
                  <a:lnTo>
                    <a:pt x="2830" y="1747"/>
                  </a:lnTo>
                  <a:lnTo>
                    <a:pt x="0" y="11053"/>
                  </a:lnTo>
                  <a:lnTo>
                    <a:pt x="640" y="10684"/>
                  </a:lnTo>
                  <a:lnTo>
                    <a:pt x="1671" y="7289"/>
                  </a:lnTo>
                  <a:lnTo>
                    <a:pt x="7041" y="4189"/>
                  </a:lnTo>
                  <a:lnTo>
                    <a:pt x="8089" y="6383"/>
                  </a:lnTo>
                  <a:lnTo>
                    <a:pt x="8729" y="6014"/>
                  </a:lnTo>
                  <a:lnTo>
                    <a:pt x="5855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372275" y="642600"/>
              <a:ext cx="87525" cy="242400"/>
            </a:xfrm>
            <a:custGeom>
              <a:rect b="b" l="l" r="r" t="t"/>
              <a:pathLst>
                <a:path extrusionOk="0" h="9696" w="3501">
                  <a:moveTo>
                    <a:pt x="2830" y="1"/>
                  </a:moveTo>
                  <a:lnTo>
                    <a:pt x="0" y="9306"/>
                  </a:lnTo>
                  <a:lnTo>
                    <a:pt x="671" y="9696"/>
                  </a:lnTo>
                  <a:lnTo>
                    <a:pt x="3501" y="390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443000" y="633375"/>
              <a:ext cx="32800" cy="19000"/>
            </a:xfrm>
            <a:custGeom>
              <a:rect b="b" l="l" r="r" t="t"/>
              <a:pathLst>
                <a:path extrusionOk="0" h="760" w="1312">
                  <a:moveTo>
                    <a:pt x="640" y="0"/>
                  </a:moveTo>
                  <a:lnTo>
                    <a:pt x="1" y="370"/>
                  </a:lnTo>
                  <a:lnTo>
                    <a:pt x="672" y="759"/>
                  </a:lnTo>
                  <a:lnTo>
                    <a:pt x="1311" y="39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76725" y="318425"/>
              <a:ext cx="254025" cy="437100"/>
            </a:xfrm>
            <a:custGeom>
              <a:rect b="b" l="l" r="r" t="t"/>
              <a:pathLst>
                <a:path extrusionOk="0" h="17484" w="10161">
                  <a:moveTo>
                    <a:pt x="10128" y="0"/>
                  </a:moveTo>
                  <a:lnTo>
                    <a:pt x="1" y="5847"/>
                  </a:lnTo>
                  <a:lnTo>
                    <a:pt x="34" y="17484"/>
                  </a:lnTo>
                  <a:lnTo>
                    <a:pt x="10161" y="11637"/>
                  </a:lnTo>
                  <a:lnTo>
                    <a:pt x="10128" y="0"/>
                  </a:lnTo>
                  <a:close/>
                </a:path>
              </a:pathLst>
            </a:custGeom>
            <a:solidFill>
              <a:srgbClr val="FB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365550" y="458075"/>
              <a:ext cx="12025" cy="297450"/>
            </a:xfrm>
            <a:custGeom>
              <a:rect b="b" l="l" r="r" t="t"/>
              <a:pathLst>
                <a:path extrusionOk="0" h="11898" w="481">
                  <a:moveTo>
                    <a:pt x="0" y="1"/>
                  </a:moveTo>
                  <a:lnTo>
                    <a:pt x="34" y="11639"/>
                  </a:lnTo>
                  <a:lnTo>
                    <a:pt x="481" y="11898"/>
                  </a:lnTo>
                  <a:lnTo>
                    <a:pt x="448" y="2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365550" y="311925"/>
              <a:ext cx="264400" cy="152700"/>
            </a:xfrm>
            <a:custGeom>
              <a:rect b="b" l="l" r="r" t="t"/>
              <a:pathLst>
                <a:path extrusionOk="0" h="6108" w="10576">
                  <a:moveTo>
                    <a:pt x="10127" y="1"/>
                  </a:moveTo>
                  <a:lnTo>
                    <a:pt x="0" y="5847"/>
                  </a:lnTo>
                  <a:lnTo>
                    <a:pt x="448" y="6107"/>
                  </a:lnTo>
                  <a:lnTo>
                    <a:pt x="10575" y="260"/>
                  </a:lnTo>
                  <a:lnTo>
                    <a:pt x="10127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401600" y="588725"/>
              <a:ext cx="17325" cy="37600"/>
            </a:xfrm>
            <a:custGeom>
              <a:rect b="b" l="l" r="r" t="t"/>
              <a:pathLst>
                <a:path extrusionOk="0" h="1504" w="693">
                  <a:moveTo>
                    <a:pt x="689" y="1"/>
                  </a:moveTo>
                  <a:lnTo>
                    <a:pt x="0" y="399"/>
                  </a:lnTo>
                  <a:lnTo>
                    <a:pt x="3" y="1504"/>
                  </a:lnTo>
                  <a:lnTo>
                    <a:pt x="693" y="1106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424075" y="552850"/>
              <a:ext cx="17400" cy="60475"/>
            </a:xfrm>
            <a:custGeom>
              <a:rect b="b" l="l" r="r" t="t"/>
              <a:pathLst>
                <a:path extrusionOk="0" h="2419" w="696">
                  <a:moveTo>
                    <a:pt x="690" y="1"/>
                  </a:moveTo>
                  <a:lnTo>
                    <a:pt x="0" y="399"/>
                  </a:lnTo>
                  <a:lnTo>
                    <a:pt x="6" y="2419"/>
                  </a:lnTo>
                  <a:lnTo>
                    <a:pt x="695" y="2021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1446550" y="516950"/>
              <a:ext cx="17475" cy="83350"/>
            </a:xfrm>
            <a:custGeom>
              <a:rect b="b" l="l" r="r" t="t"/>
              <a:pathLst>
                <a:path extrusionOk="0" h="3334" w="699">
                  <a:moveTo>
                    <a:pt x="690" y="1"/>
                  </a:moveTo>
                  <a:lnTo>
                    <a:pt x="0" y="399"/>
                  </a:lnTo>
                  <a:lnTo>
                    <a:pt x="9" y="3334"/>
                  </a:lnTo>
                  <a:lnTo>
                    <a:pt x="699" y="2935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D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469050" y="481075"/>
              <a:ext cx="17550" cy="106200"/>
            </a:xfrm>
            <a:custGeom>
              <a:rect b="b" l="l" r="r" t="t"/>
              <a:pathLst>
                <a:path extrusionOk="0" h="4248" w="702">
                  <a:moveTo>
                    <a:pt x="690" y="0"/>
                  </a:moveTo>
                  <a:lnTo>
                    <a:pt x="0" y="398"/>
                  </a:lnTo>
                  <a:lnTo>
                    <a:pt x="11" y="4247"/>
                  </a:lnTo>
                  <a:lnTo>
                    <a:pt x="701" y="384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520125" y="561475"/>
              <a:ext cx="36575" cy="65950"/>
            </a:xfrm>
            <a:custGeom>
              <a:rect b="b" l="l" r="r" t="t"/>
              <a:pathLst>
                <a:path extrusionOk="0" h="2638" w="1463">
                  <a:moveTo>
                    <a:pt x="1455" y="1"/>
                  </a:moveTo>
                  <a:lnTo>
                    <a:pt x="0" y="2524"/>
                  </a:lnTo>
                  <a:cubicBezTo>
                    <a:pt x="157" y="2599"/>
                    <a:pt x="334" y="2637"/>
                    <a:pt x="526" y="2637"/>
                  </a:cubicBezTo>
                  <a:cubicBezTo>
                    <a:pt x="810" y="2637"/>
                    <a:pt x="1127" y="2553"/>
                    <a:pt x="1462" y="2377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501200" y="559400"/>
              <a:ext cx="51675" cy="63100"/>
            </a:xfrm>
            <a:custGeom>
              <a:rect b="b" l="l" r="r" t="t"/>
              <a:pathLst>
                <a:path extrusionOk="0" h="2524" w="2067">
                  <a:moveTo>
                    <a:pt x="2066" y="1"/>
                  </a:moveTo>
                  <a:lnTo>
                    <a:pt x="0" y="1193"/>
                  </a:lnTo>
                  <a:cubicBezTo>
                    <a:pt x="27" y="1825"/>
                    <a:pt x="253" y="2281"/>
                    <a:pt x="609" y="2524"/>
                  </a:cubicBezTo>
                  <a:lnTo>
                    <a:pt x="2066" y="1"/>
                  </a:lnTo>
                  <a:close/>
                </a:path>
              </a:pathLst>
            </a:custGeom>
            <a:solidFill>
              <a:srgbClr val="D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519850" y="487800"/>
              <a:ext cx="36625" cy="59350"/>
            </a:xfrm>
            <a:custGeom>
              <a:rect b="b" l="l" r="r" t="t"/>
              <a:pathLst>
                <a:path extrusionOk="0" h="2374" w="1465">
                  <a:moveTo>
                    <a:pt x="1459" y="0"/>
                  </a:moveTo>
                  <a:cubicBezTo>
                    <a:pt x="897" y="354"/>
                    <a:pt x="387" y="905"/>
                    <a:pt x="0" y="1539"/>
                  </a:cubicBezTo>
                  <a:lnTo>
                    <a:pt x="1465" y="2374"/>
                  </a:lnTo>
                  <a:lnTo>
                    <a:pt x="1465" y="23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501175" y="532550"/>
              <a:ext cx="51650" cy="50700"/>
            </a:xfrm>
            <a:custGeom>
              <a:rect b="b" l="l" r="r" t="t"/>
              <a:pathLst>
                <a:path extrusionOk="0" h="2028" w="2066">
                  <a:moveTo>
                    <a:pt x="601" y="1"/>
                  </a:moveTo>
                  <a:cubicBezTo>
                    <a:pt x="248" y="652"/>
                    <a:pt x="24" y="1368"/>
                    <a:pt x="0" y="2028"/>
                  </a:cubicBezTo>
                  <a:lnTo>
                    <a:pt x="2066" y="836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D8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565350" y="522325"/>
              <a:ext cx="51675" cy="50750"/>
            </a:xfrm>
            <a:custGeom>
              <a:rect b="b" l="l" r="r" t="t"/>
              <a:pathLst>
                <a:path extrusionOk="0" h="2030" w="2067">
                  <a:moveTo>
                    <a:pt x="2067" y="1"/>
                  </a:moveTo>
                  <a:lnTo>
                    <a:pt x="1" y="1194"/>
                  </a:lnTo>
                  <a:lnTo>
                    <a:pt x="1468" y="2029"/>
                  </a:lnTo>
                  <a:cubicBezTo>
                    <a:pt x="1822" y="1378"/>
                    <a:pt x="2044" y="662"/>
                    <a:pt x="2067" y="1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561500" y="478275"/>
              <a:ext cx="36550" cy="65850"/>
            </a:xfrm>
            <a:custGeom>
              <a:rect b="b" l="l" r="r" t="t"/>
              <a:pathLst>
                <a:path extrusionOk="0" h="2634" w="1462">
                  <a:moveTo>
                    <a:pt x="937" y="1"/>
                  </a:moveTo>
                  <a:cubicBezTo>
                    <a:pt x="653" y="1"/>
                    <a:pt x="336" y="85"/>
                    <a:pt x="0" y="261"/>
                  </a:cubicBezTo>
                  <a:lnTo>
                    <a:pt x="8" y="2634"/>
                  </a:lnTo>
                  <a:lnTo>
                    <a:pt x="1462" y="113"/>
                  </a:lnTo>
                  <a:cubicBezTo>
                    <a:pt x="1305" y="39"/>
                    <a:pt x="1128" y="1"/>
                    <a:pt x="937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565325" y="483175"/>
              <a:ext cx="51675" cy="63075"/>
            </a:xfrm>
            <a:custGeom>
              <a:rect b="b" l="l" r="r" t="t"/>
              <a:pathLst>
                <a:path extrusionOk="0" h="2523" w="2067">
                  <a:moveTo>
                    <a:pt x="1456" y="1"/>
                  </a:moveTo>
                  <a:lnTo>
                    <a:pt x="1" y="2522"/>
                  </a:lnTo>
                  <a:lnTo>
                    <a:pt x="2066" y="1328"/>
                  </a:lnTo>
                  <a:cubicBezTo>
                    <a:pt x="2040" y="698"/>
                    <a:pt x="1813" y="241"/>
                    <a:pt x="1456" y="1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561700" y="558500"/>
              <a:ext cx="36675" cy="59425"/>
            </a:xfrm>
            <a:custGeom>
              <a:rect b="b" l="l" r="r" t="t"/>
              <a:pathLst>
                <a:path extrusionOk="0" h="2377" w="1467">
                  <a:moveTo>
                    <a:pt x="1" y="1"/>
                  </a:moveTo>
                  <a:lnTo>
                    <a:pt x="8" y="2376"/>
                  </a:lnTo>
                  <a:cubicBezTo>
                    <a:pt x="570" y="2023"/>
                    <a:pt x="1078" y="1469"/>
                    <a:pt x="1467" y="8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401500" y="603500"/>
              <a:ext cx="84975" cy="57175"/>
            </a:xfrm>
            <a:custGeom>
              <a:rect b="b" l="l" r="r" t="t"/>
              <a:pathLst>
                <a:path extrusionOk="0" h="2287" w="3399">
                  <a:moveTo>
                    <a:pt x="3397" y="1"/>
                  </a:moveTo>
                  <a:lnTo>
                    <a:pt x="1" y="1962"/>
                  </a:lnTo>
                  <a:lnTo>
                    <a:pt x="2" y="2286"/>
                  </a:lnTo>
                  <a:lnTo>
                    <a:pt x="3398" y="324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1401500" y="437425"/>
              <a:ext cx="84975" cy="76100"/>
            </a:xfrm>
            <a:custGeom>
              <a:rect b="b" l="l" r="r" t="t"/>
              <a:pathLst>
                <a:path extrusionOk="0" h="3044" w="3399">
                  <a:moveTo>
                    <a:pt x="3397" y="0"/>
                  </a:moveTo>
                  <a:lnTo>
                    <a:pt x="1" y="1962"/>
                  </a:lnTo>
                  <a:lnTo>
                    <a:pt x="2" y="3043"/>
                  </a:lnTo>
                  <a:lnTo>
                    <a:pt x="3398" y="1081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1401500" y="623575"/>
              <a:ext cx="84975" cy="57125"/>
            </a:xfrm>
            <a:custGeom>
              <a:rect b="b" l="l" r="r" t="t"/>
              <a:pathLst>
                <a:path extrusionOk="0" h="2285" w="3399">
                  <a:moveTo>
                    <a:pt x="3397" y="0"/>
                  </a:moveTo>
                  <a:lnTo>
                    <a:pt x="1" y="1961"/>
                  </a:lnTo>
                  <a:lnTo>
                    <a:pt x="2" y="2284"/>
                  </a:lnTo>
                  <a:lnTo>
                    <a:pt x="3398" y="324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1401500" y="643625"/>
              <a:ext cx="84975" cy="57150"/>
            </a:xfrm>
            <a:custGeom>
              <a:rect b="b" l="l" r="r" t="t"/>
              <a:pathLst>
                <a:path extrusionOk="0" h="2286" w="3399">
                  <a:moveTo>
                    <a:pt x="3397" y="1"/>
                  </a:moveTo>
                  <a:lnTo>
                    <a:pt x="1" y="1961"/>
                  </a:lnTo>
                  <a:lnTo>
                    <a:pt x="2" y="2286"/>
                  </a:lnTo>
                  <a:lnTo>
                    <a:pt x="3398" y="324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516650" y="378225"/>
              <a:ext cx="84925" cy="57125"/>
            </a:xfrm>
            <a:custGeom>
              <a:rect b="b" l="l" r="r" t="t"/>
              <a:pathLst>
                <a:path extrusionOk="0" h="2285" w="3397">
                  <a:moveTo>
                    <a:pt x="3396" y="1"/>
                  </a:moveTo>
                  <a:lnTo>
                    <a:pt x="0" y="1962"/>
                  </a:lnTo>
                  <a:lnTo>
                    <a:pt x="1" y="2285"/>
                  </a:lnTo>
                  <a:lnTo>
                    <a:pt x="3397" y="324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1516650" y="398300"/>
              <a:ext cx="84925" cy="57125"/>
            </a:xfrm>
            <a:custGeom>
              <a:rect b="b" l="l" r="r" t="t"/>
              <a:pathLst>
                <a:path extrusionOk="0" h="2285" w="3397">
                  <a:moveTo>
                    <a:pt x="3396" y="0"/>
                  </a:moveTo>
                  <a:lnTo>
                    <a:pt x="0" y="1961"/>
                  </a:lnTo>
                  <a:lnTo>
                    <a:pt x="1" y="2284"/>
                  </a:lnTo>
                  <a:lnTo>
                    <a:pt x="3397" y="325"/>
                  </a:lnTo>
                  <a:lnTo>
                    <a:pt x="3396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1516650" y="418350"/>
              <a:ext cx="84925" cy="57125"/>
            </a:xfrm>
            <a:custGeom>
              <a:rect b="b" l="l" r="r" t="t"/>
              <a:pathLst>
                <a:path extrusionOk="0" h="2285" w="3397">
                  <a:moveTo>
                    <a:pt x="3396" y="1"/>
                  </a:moveTo>
                  <a:lnTo>
                    <a:pt x="0" y="1961"/>
                  </a:lnTo>
                  <a:lnTo>
                    <a:pt x="1" y="2285"/>
                  </a:lnTo>
                  <a:lnTo>
                    <a:pt x="3397" y="324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1905575" y="604000"/>
              <a:ext cx="100750" cy="142100"/>
            </a:xfrm>
            <a:custGeom>
              <a:rect b="b" l="l" r="r" t="t"/>
              <a:pathLst>
                <a:path extrusionOk="0" h="5684" w="4030">
                  <a:moveTo>
                    <a:pt x="3518" y="1"/>
                  </a:moveTo>
                  <a:cubicBezTo>
                    <a:pt x="3494" y="1"/>
                    <a:pt x="3469" y="8"/>
                    <a:pt x="3443" y="24"/>
                  </a:cubicBezTo>
                  <a:lnTo>
                    <a:pt x="229" y="1831"/>
                  </a:lnTo>
                  <a:cubicBezTo>
                    <a:pt x="103" y="1905"/>
                    <a:pt x="0" y="2143"/>
                    <a:pt x="1" y="2361"/>
                  </a:cubicBezTo>
                  <a:lnTo>
                    <a:pt x="1" y="5284"/>
                  </a:lnTo>
                  <a:cubicBezTo>
                    <a:pt x="1" y="5581"/>
                    <a:pt x="141" y="5576"/>
                    <a:pt x="371" y="5669"/>
                  </a:cubicBezTo>
                  <a:cubicBezTo>
                    <a:pt x="374" y="5670"/>
                    <a:pt x="378" y="5671"/>
                    <a:pt x="383" y="5672"/>
                  </a:cubicBezTo>
                  <a:cubicBezTo>
                    <a:pt x="386" y="5674"/>
                    <a:pt x="390" y="5675"/>
                    <a:pt x="394" y="5676"/>
                  </a:cubicBezTo>
                  <a:cubicBezTo>
                    <a:pt x="406" y="5681"/>
                    <a:pt x="420" y="5684"/>
                    <a:pt x="434" y="5684"/>
                  </a:cubicBezTo>
                  <a:cubicBezTo>
                    <a:pt x="457" y="5684"/>
                    <a:pt x="482" y="5677"/>
                    <a:pt x="508" y="5662"/>
                  </a:cubicBezTo>
                  <a:lnTo>
                    <a:pt x="2609" y="4560"/>
                  </a:lnTo>
                  <a:lnTo>
                    <a:pt x="2985" y="4899"/>
                  </a:lnTo>
                  <a:lnTo>
                    <a:pt x="2985" y="4893"/>
                  </a:lnTo>
                  <a:lnTo>
                    <a:pt x="2997" y="4903"/>
                  </a:lnTo>
                  <a:lnTo>
                    <a:pt x="2997" y="4897"/>
                  </a:lnTo>
                  <a:lnTo>
                    <a:pt x="3009" y="4907"/>
                  </a:lnTo>
                  <a:lnTo>
                    <a:pt x="3009" y="4900"/>
                  </a:lnTo>
                  <a:lnTo>
                    <a:pt x="3020" y="4911"/>
                  </a:lnTo>
                  <a:lnTo>
                    <a:pt x="3020" y="4904"/>
                  </a:lnTo>
                  <a:lnTo>
                    <a:pt x="3032" y="4915"/>
                  </a:lnTo>
                  <a:lnTo>
                    <a:pt x="3032" y="4909"/>
                  </a:lnTo>
                  <a:lnTo>
                    <a:pt x="3043" y="4918"/>
                  </a:lnTo>
                  <a:lnTo>
                    <a:pt x="3043" y="4912"/>
                  </a:lnTo>
                  <a:lnTo>
                    <a:pt x="3055" y="4922"/>
                  </a:lnTo>
                  <a:lnTo>
                    <a:pt x="3055" y="4916"/>
                  </a:lnTo>
                  <a:lnTo>
                    <a:pt x="3066" y="4927"/>
                  </a:lnTo>
                  <a:lnTo>
                    <a:pt x="3066" y="4919"/>
                  </a:lnTo>
                  <a:lnTo>
                    <a:pt x="3078" y="4930"/>
                  </a:lnTo>
                  <a:lnTo>
                    <a:pt x="3078" y="4923"/>
                  </a:lnTo>
                  <a:lnTo>
                    <a:pt x="3090" y="4934"/>
                  </a:lnTo>
                  <a:lnTo>
                    <a:pt x="3090" y="4928"/>
                  </a:lnTo>
                  <a:lnTo>
                    <a:pt x="3101" y="4938"/>
                  </a:lnTo>
                  <a:lnTo>
                    <a:pt x="3101" y="4932"/>
                  </a:lnTo>
                  <a:lnTo>
                    <a:pt x="3113" y="4941"/>
                  </a:lnTo>
                  <a:lnTo>
                    <a:pt x="3113" y="4935"/>
                  </a:lnTo>
                  <a:lnTo>
                    <a:pt x="3124" y="4945"/>
                  </a:lnTo>
                  <a:lnTo>
                    <a:pt x="3124" y="4939"/>
                  </a:lnTo>
                  <a:lnTo>
                    <a:pt x="3136" y="4950"/>
                  </a:lnTo>
                  <a:lnTo>
                    <a:pt x="3136" y="4942"/>
                  </a:lnTo>
                  <a:lnTo>
                    <a:pt x="3147" y="4953"/>
                  </a:lnTo>
                  <a:lnTo>
                    <a:pt x="3147" y="4946"/>
                  </a:lnTo>
                  <a:lnTo>
                    <a:pt x="3159" y="4957"/>
                  </a:lnTo>
                  <a:lnTo>
                    <a:pt x="3159" y="4951"/>
                  </a:lnTo>
                  <a:lnTo>
                    <a:pt x="3170" y="4961"/>
                  </a:lnTo>
                  <a:lnTo>
                    <a:pt x="3170" y="4954"/>
                  </a:lnTo>
                  <a:lnTo>
                    <a:pt x="3182" y="4964"/>
                  </a:lnTo>
                  <a:lnTo>
                    <a:pt x="3182" y="4958"/>
                  </a:lnTo>
                  <a:lnTo>
                    <a:pt x="3194" y="4969"/>
                  </a:lnTo>
                  <a:lnTo>
                    <a:pt x="3194" y="4962"/>
                  </a:lnTo>
                  <a:lnTo>
                    <a:pt x="3205" y="4973"/>
                  </a:lnTo>
                  <a:lnTo>
                    <a:pt x="3205" y="4965"/>
                  </a:lnTo>
                  <a:lnTo>
                    <a:pt x="3217" y="4976"/>
                  </a:lnTo>
                  <a:lnTo>
                    <a:pt x="3217" y="4970"/>
                  </a:lnTo>
                  <a:lnTo>
                    <a:pt x="3228" y="4980"/>
                  </a:lnTo>
                  <a:lnTo>
                    <a:pt x="3228" y="4974"/>
                  </a:lnTo>
                  <a:lnTo>
                    <a:pt x="3240" y="4983"/>
                  </a:lnTo>
                  <a:lnTo>
                    <a:pt x="3240" y="4977"/>
                  </a:lnTo>
                  <a:lnTo>
                    <a:pt x="3251" y="4988"/>
                  </a:lnTo>
                  <a:lnTo>
                    <a:pt x="3251" y="4981"/>
                  </a:lnTo>
                  <a:lnTo>
                    <a:pt x="3263" y="4992"/>
                  </a:lnTo>
                  <a:lnTo>
                    <a:pt x="3263" y="4985"/>
                  </a:lnTo>
                  <a:lnTo>
                    <a:pt x="3275" y="4995"/>
                  </a:lnTo>
                  <a:lnTo>
                    <a:pt x="3275" y="4989"/>
                  </a:lnTo>
                  <a:lnTo>
                    <a:pt x="3286" y="4999"/>
                  </a:lnTo>
                  <a:lnTo>
                    <a:pt x="3286" y="4993"/>
                  </a:lnTo>
                  <a:lnTo>
                    <a:pt x="3298" y="5003"/>
                  </a:lnTo>
                  <a:lnTo>
                    <a:pt x="3298" y="4997"/>
                  </a:lnTo>
                  <a:lnTo>
                    <a:pt x="3309" y="5006"/>
                  </a:lnTo>
                  <a:lnTo>
                    <a:pt x="3309" y="5000"/>
                  </a:lnTo>
                  <a:lnTo>
                    <a:pt x="3321" y="5011"/>
                  </a:lnTo>
                  <a:lnTo>
                    <a:pt x="3321" y="5004"/>
                  </a:lnTo>
                  <a:lnTo>
                    <a:pt x="3332" y="5015"/>
                  </a:lnTo>
                  <a:lnTo>
                    <a:pt x="3332" y="5008"/>
                  </a:lnTo>
                  <a:lnTo>
                    <a:pt x="3344" y="5018"/>
                  </a:lnTo>
                  <a:lnTo>
                    <a:pt x="3344" y="4124"/>
                  </a:lnTo>
                  <a:lnTo>
                    <a:pt x="3800" y="3853"/>
                  </a:lnTo>
                  <a:cubicBezTo>
                    <a:pt x="3927" y="3778"/>
                    <a:pt x="4029" y="3540"/>
                    <a:pt x="4029" y="3323"/>
                  </a:cubicBezTo>
                  <a:lnTo>
                    <a:pt x="4029" y="402"/>
                  </a:lnTo>
                  <a:cubicBezTo>
                    <a:pt x="4029" y="247"/>
                    <a:pt x="3978" y="145"/>
                    <a:pt x="3904" y="124"/>
                  </a:cubicBezTo>
                  <a:cubicBezTo>
                    <a:pt x="3900" y="122"/>
                    <a:pt x="3895" y="121"/>
                    <a:pt x="3892" y="120"/>
                  </a:cubicBezTo>
                  <a:cubicBezTo>
                    <a:pt x="3888" y="118"/>
                    <a:pt x="3884" y="117"/>
                    <a:pt x="3881" y="116"/>
                  </a:cubicBezTo>
                  <a:cubicBezTo>
                    <a:pt x="3876" y="115"/>
                    <a:pt x="3872" y="114"/>
                    <a:pt x="3869" y="112"/>
                  </a:cubicBezTo>
                  <a:cubicBezTo>
                    <a:pt x="3865" y="111"/>
                    <a:pt x="3861" y="110"/>
                    <a:pt x="3857" y="109"/>
                  </a:cubicBezTo>
                  <a:cubicBezTo>
                    <a:pt x="3853" y="107"/>
                    <a:pt x="3849" y="106"/>
                    <a:pt x="3846" y="105"/>
                  </a:cubicBezTo>
                  <a:cubicBezTo>
                    <a:pt x="3842" y="103"/>
                    <a:pt x="3838" y="101"/>
                    <a:pt x="3834" y="101"/>
                  </a:cubicBezTo>
                  <a:cubicBezTo>
                    <a:pt x="3830" y="99"/>
                    <a:pt x="3826" y="98"/>
                    <a:pt x="3823" y="97"/>
                  </a:cubicBezTo>
                  <a:cubicBezTo>
                    <a:pt x="3819" y="95"/>
                    <a:pt x="3814" y="94"/>
                    <a:pt x="3811" y="93"/>
                  </a:cubicBezTo>
                  <a:cubicBezTo>
                    <a:pt x="3807" y="92"/>
                    <a:pt x="3803" y="91"/>
                    <a:pt x="3800" y="89"/>
                  </a:cubicBezTo>
                  <a:cubicBezTo>
                    <a:pt x="3795" y="88"/>
                    <a:pt x="3791" y="87"/>
                    <a:pt x="3788" y="86"/>
                  </a:cubicBezTo>
                  <a:cubicBezTo>
                    <a:pt x="3784" y="83"/>
                    <a:pt x="3781" y="82"/>
                    <a:pt x="3777" y="82"/>
                  </a:cubicBezTo>
                  <a:cubicBezTo>
                    <a:pt x="3772" y="80"/>
                    <a:pt x="3768" y="79"/>
                    <a:pt x="3765" y="77"/>
                  </a:cubicBezTo>
                  <a:cubicBezTo>
                    <a:pt x="3761" y="76"/>
                    <a:pt x="3758" y="75"/>
                    <a:pt x="3753" y="74"/>
                  </a:cubicBezTo>
                  <a:cubicBezTo>
                    <a:pt x="3749" y="72"/>
                    <a:pt x="3746" y="71"/>
                    <a:pt x="3742" y="70"/>
                  </a:cubicBezTo>
                  <a:cubicBezTo>
                    <a:pt x="3738" y="69"/>
                    <a:pt x="3733" y="68"/>
                    <a:pt x="3730" y="66"/>
                  </a:cubicBezTo>
                  <a:cubicBezTo>
                    <a:pt x="3726" y="65"/>
                    <a:pt x="3723" y="63"/>
                    <a:pt x="3719" y="63"/>
                  </a:cubicBezTo>
                  <a:cubicBezTo>
                    <a:pt x="3714" y="60"/>
                    <a:pt x="3711" y="59"/>
                    <a:pt x="3707" y="58"/>
                  </a:cubicBezTo>
                  <a:cubicBezTo>
                    <a:pt x="3703" y="57"/>
                    <a:pt x="3700" y="56"/>
                    <a:pt x="3696" y="54"/>
                  </a:cubicBezTo>
                  <a:cubicBezTo>
                    <a:pt x="3691" y="53"/>
                    <a:pt x="3688" y="52"/>
                    <a:pt x="3684" y="51"/>
                  </a:cubicBezTo>
                  <a:cubicBezTo>
                    <a:pt x="3680" y="50"/>
                    <a:pt x="3677" y="48"/>
                    <a:pt x="3672" y="47"/>
                  </a:cubicBezTo>
                  <a:cubicBezTo>
                    <a:pt x="3668" y="46"/>
                    <a:pt x="3665" y="45"/>
                    <a:pt x="3661" y="44"/>
                  </a:cubicBezTo>
                  <a:cubicBezTo>
                    <a:pt x="3657" y="41"/>
                    <a:pt x="3654" y="40"/>
                    <a:pt x="3649" y="40"/>
                  </a:cubicBezTo>
                  <a:cubicBezTo>
                    <a:pt x="3645" y="37"/>
                    <a:pt x="3642" y="36"/>
                    <a:pt x="3638" y="35"/>
                  </a:cubicBezTo>
                  <a:cubicBezTo>
                    <a:pt x="3635" y="34"/>
                    <a:pt x="3630" y="33"/>
                    <a:pt x="3626" y="31"/>
                  </a:cubicBezTo>
                  <a:cubicBezTo>
                    <a:pt x="3622" y="30"/>
                    <a:pt x="3619" y="29"/>
                    <a:pt x="3615" y="28"/>
                  </a:cubicBezTo>
                  <a:cubicBezTo>
                    <a:pt x="3610" y="27"/>
                    <a:pt x="3607" y="25"/>
                    <a:pt x="3603" y="24"/>
                  </a:cubicBezTo>
                  <a:cubicBezTo>
                    <a:pt x="3600" y="22"/>
                    <a:pt x="3596" y="21"/>
                    <a:pt x="3591" y="21"/>
                  </a:cubicBezTo>
                  <a:cubicBezTo>
                    <a:pt x="3587" y="18"/>
                    <a:pt x="3584" y="17"/>
                    <a:pt x="3580" y="16"/>
                  </a:cubicBezTo>
                  <a:cubicBezTo>
                    <a:pt x="3577" y="15"/>
                    <a:pt x="3573" y="13"/>
                    <a:pt x="3568" y="12"/>
                  </a:cubicBezTo>
                  <a:cubicBezTo>
                    <a:pt x="3565" y="11"/>
                    <a:pt x="3561" y="10"/>
                    <a:pt x="3557" y="9"/>
                  </a:cubicBezTo>
                  <a:cubicBezTo>
                    <a:pt x="3545" y="4"/>
                    <a:pt x="3531" y="1"/>
                    <a:pt x="3518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912525" y="606975"/>
              <a:ext cx="93800" cy="139150"/>
            </a:xfrm>
            <a:custGeom>
              <a:rect b="b" l="l" r="r" t="t"/>
              <a:pathLst>
                <a:path extrusionOk="0" h="5566" w="3752">
                  <a:moveTo>
                    <a:pt x="3596" y="1"/>
                  </a:moveTo>
                  <a:cubicBezTo>
                    <a:pt x="3573" y="1"/>
                    <a:pt x="3548" y="8"/>
                    <a:pt x="3522" y="23"/>
                  </a:cubicBezTo>
                  <a:lnTo>
                    <a:pt x="230" y="1831"/>
                  </a:lnTo>
                  <a:cubicBezTo>
                    <a:pt x="103" y="1906"/>
                    <a:pt x="1" y="2144"/>
                    <a:pt x="1" y="2362"/>
                  </a:cubicBezTo>
                  <a:lnTo>
                    <a:pt x="1" y="5283"/>
                  </a:lnTo>
                  <a:cubicBezTo>
                    <a:pt x="1" y="5457"/>
                    <a:pt x="66" y="5565"/>
                    <a:pt x="156" y="5565"/>
                  </a:cubicBezTo>
                  <a:cubicBezTo>
                    <a:pt x="179" y="5565"/>
                    <a:pt x="204" y="5558"/>
                    <a:pt x="230" y="5543"/>
                  </a:cubicBezTo>
                  <a:lnTo>
                    <a:pt x="2466" y="4361"/>
                  </a:lnTo>
                  <a:lnTo>
                    <a:pt x="3066" y="4899"/>
                  </a:lnTo>
                  <a:lnTo>
                    <a:pt x="3066" y="4007"/>
                  </a:lnTo>
                  <a:lnTo>
                    <a:pt x="3522" y="3735"/>
                  </a:lnTo>
                  <a:cubicBezTo>
                    <a:pt x="3649" y="3660"/>
                    <a:pt x="3751" y="3423"/>
                    <a:pt x="3751" y="3204"/>
                  </a:cubicBezTo>
                  <a:lnTo>
                    <a:pt x="3751" y="283"/>
                  </a:lnTo>
                  <a:cubicBezTo>
                    <a:pt x="3751" y="109"/>
                    <a:pt x="3686" y="1"/>
                    <a:pt x="3596" y="1"/>
                  </a:cubicBez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982850" y="652925"/>
              <a:ext cx="8875" cy="16150"/>
            </a:xfrm>
            <a:custGeom>
              <a:rect b="b" l="l" r="r" t="t"/>
              <a:pathLst>
                <a:path extrusionOk="0" h="646" w="355">
                  <a:moveTo>
                    <a:pt x="235" y="1"/>
                  </a:moveTo>
                  <a:cubicBezTo>
                    <a:pt x="217" y="1"/>
                    <a:pt x="198" y="6"/>
                    <a:pt x="178" y="18"/>
                  </a:cubicBezTo>
                  <a:cubicBezTo>
                    <a:pt x="80" y="76"/>
                    <a:pt x="1" y="260"/>
                    <a:pt x="1" y="429"/>
                  </a:cubicBezTo>
                  <a:cubicBezTo>
                    <a:pt x="1" y="562"/>
                    <a:pt x="51" y="645"/>
                    <a:pt x="120" y="645"/>
                  </a:cubicBezTo>
                  <a:cubicBezTo>
                    <a:pt x="138" y="645"/>
                    <a:pt x="158" y="640"/>
                    <a:pt x="178" y="628"/>
                  </a:cubicBezTo>
                  <a:cubicBezTo>
                    <a:pt x="274" y="570"/>
                    <a:pt x="354" y="386"/>
                    <a:pt x="354" y="219"/>
                  </a:cubicBezTo>
                  <a:cubicBezTo>
                    <a:pt x="354" y="85"/>
                    <a:pt x="304" y="1"/>
                    <a:pt x="235" y="1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956625" y="668475"/>
              <a:ext cx="8875" cy="16125"/>
            </a:xfrm>
            <a:custGeom>
              <a:rect b="b" l="l" r="r" t="t"/>
              <a:pathLst>
                <a:path extrusionOk="0" h="645" w="355">
                  <a:moveTo>
                    <a:pt x="236" y="0"/>
                  </a:moveTo>
                  <a:cubicBezTo>
                    <a:pt x="218" y="0"/>
                    <a:pt x="199" y="6"/>
                    <a:pt x="178" y="18"/>
                  </a:cubicBezTo>
                  <a:cubicBezTo>
                    <a:pt x="79" y="76"/>
                    <a:pt x="1" y="259"/>
                    <a:pt x="1" y="428"/>
                  </a:cubicBezTo>
                  <a:cubicBezTo>
                    <a:pt x="1" y="561"/>
                    <a:pt x="51" y="645"/>
                    <a:pt x="121" y="645"/>
                  </a:cubicBezTo>
                  <a:cubicBezTo>
                    <a:pt x="139" y="645"/>
                    <a:pt x="158" y="639"/>
                    <a:pt x="178" y="627"/>
                  </a:cubicBezTo>
                  <a:cubicBezTo>
                    <a:pt x="276" y="569"/>
                    <a:pt x="355" y="386"/>
                    <a:pt x="355" y="218"/>
                  </a:cubicBezTo>
                  <a:cubicBezTo>
                    <a:pt x="355" y="84"/>
                    <a:pt x="305" y="0"/>
                    <a:pt x="236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930425" y="684000"/>
              <a:ext cx="8850" cy="16150"/>
            </a:xfrm>
            <a:custGeom>
              <a:rect b="b" l="l" r="r" t="t"/>
              <a:pathLst>
                <a:path extrusionOk="0" h="646" w="354">
                  <a:moveTo>
                    <a:pt x="235" y="1"/>
                  </a:moveTo>
                  <a:cubicBezTo>
                    <a:pt x="217" y="1"/>
                    <a:pt x="198" y="6"/>
                    <a:pt x="178" y="18"/>
                  </a:cubicBezTo>
                  <a:cubicBezTo>
                    <a:pt x="80" y="76"/>
                    <a:pt x="0" y="259"/>
                    <a:pt x="0" y="428"/>
                  </a:cubicBezTo>
                  <a:cubicBezTo>
                    <a:pt x="0" y="561"/>
                    <a:pt x="51" y="645"/>
                    <a:pt x="120" y="645"/>
                  </a:cubicBezTo>
                  <a:cubicBezTo>
                    <a:pt x="138" y="645"/>
                    <a:pt x="158" y="639"/>
                    <a:pt x="178" y="627"/>
                  </a:cubicBezTo>
                  <a:cubicBezTo>
                    <a:pt x="276" y="570"/>
                    <a:pt x="354" y="386"/>
                    <a:pt x="354" y="218"/>
                  </a:cubicBezTo>
                  <a:cubicBezTo>
                    <a:pt x="354" y="84"/>
                    <a:pt x="305" y="1"/>
                    <a:pt x="235" y="1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589725" y="778900"/>
              <a:ext cx="164425" cy="86500"/>
            </a:xfrm>
            <a:custGeom>
              <a:rect b="b" l="l" r="r" t="t"/>
              <a:pathLst>
                <a:path extrusionOk="0" h="3460" w="6577">
                  <a:moveTo>
                    <a:pt x="3289" y="1"/>
                  </a:moveTo>
                  <a:cubicBezTo>
                    <a:pt x="2522" y="1"/>
                    <a:pt x="1755" y="170"/>
                    <a:pt x="1170" y="507"/>
                  </a:cubicBezTo>
                  <a:cubicBezTo>
                    <a:pt x="1" y="1183"/>
                    <a:pt x="1" y="2278"/>
                    <a:pt x="1170" y="2954"/>
                  </a:cubicBezTo>
                  <a:cubicBezTo>
                    <a:pt x="1755" y="3291"/>
                    <a:pt x="2522" y="3460"/>
                    <a:pt x="3289" y="3460"/>
                  </a:cubicBezTo>
                  <a:cubicBezTo>
                    <a:pt x="4055" y="3460"/>
                    <a:pt x="4822" y="3291"/>
                    <a:pt x="5407" y="2954"/>
                  </a:cubicBezTo>
                  <a:cubicBezTo>
                    <a:pt x="6577" y="2278"/>
                    <a:pt x="6577" y="1183"/>
                    <a:pt x="5407" y="507"/>
                  </a:cubicBezTo>
                  <a:cubicBezTo>
                    <a:pt x="4822" y="170"/>
                    <a:pt x="4055" y="1"/>
                    <a:pt x="3289" y="1"/>
                  </a:cubicBezTo>
                  <a:close/>
                </a:path>
              </a:pathLst>
            </a:custGeom>
            <a:solidFill>
              <a:srgbClr val="D0E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51575" y="570300"/>
              <a:ext cx="113950" cy="63350"/>
            </a:xfrm>
            <a:custGeom>
              <a:rect b="b" l="l" r="r" t="t"/>
              <a:pathLst>
                <a:path extrusionOk="0" h="2534" w="4558">
                  <a:moveTo>
                    <a:pt x="4201" y="0"/>
                  </a:moveTo>
                  <a:cubicBezTo>
                    <a:pt x="4084" y="0"/>
                    <a:pt x="3962" y="53"/>
                    <a:pt x="3844" y="222"/>
                  </a:cubicBezTo>
                  <a:cubicBezTo>
                    <a:pt x="3711" y="412"/>
                    <a:pt x="3296" y="926"/>
                    <a:pt x="2936" y="1253"/>
                  </a:cubicBezTo>
                  <a:cubicBezTo>
                    <a:pt x="2771" y="1405"/>
                    <a:pt x="2346" y="1697"/>
                    <a:pt x="1966" y="1827"/>
                  </a:cubicBezTo>
                  <a:cubicBezTo>
                    <a:pt x="1699" y="1919"/>
                    <a:pt x="1406" y="1980"/>
                    <a:pt x="1251" y="1980"/>
                  </a:cubicBezTo>
                  <a:cubicBezTo>
                    <a:pt x="1219" y="1980"/>
                    <a:pt x="1193" y="1977"/>
                    <a:pt x="1175" y="1972"/>
                  </a:cubicBezTo>
                  <a:cubicBezTo>
                    <a:pt x="1062" y="1941"/>
                    <a:pt x="991" y="1903"/>
                    <a:pt x="885" y="1838"/>
                  </a:cubicBezTo>
                  <a:cubicBezTo>
                    <a:pt x="763" y="1764"/>
                    <a:pt x="669" y="1760"/>
                    <a:pt x="580" y="1715"/>
                  </a:cubicBezTo>
                  <a:cubicBezTo>
                    <a:pt x="518" y="1684"/>
                    <a:pt x="499" y="1658"/>
                    <a:pt x="482" y="1658"/>
                  </a:cubicBezTo>
                  <a:cubicBezTo>
                    <a:pt x="474" y="1658"/>
                    <a:pt x="466" y="1663"/>
                    <a:pt x="455" y="1676"/>
                  </a:cubicBezTo>
                  <a:cubicBezTo>
                    <a:pt x="422" y="1719"/>
                    <a:pt x="464" y="1820"/>
                    <a:pt x="542" y="1875"/>
                  </a:cubicBezTo>
                  <a:cubicBezTo>
                    <a:pt x="624" y="1935"/>
                    <a:pt x="693" y="1939"/>
                    <a:pt x="705" y="1959"/>
                  </a:cubicBezTo>
                  <a:cubicBezTo>
                    <a:pt x="712" y="1970"/>
                    <a:pt x="688" y="1976"/>
                    <a:pt x="644" y="1976"/>
                  </a:cubicBezTo>
                  <a:cubicBezTo>
                    <a:pt x="612" y="1976"/>
                    <a:pt x="569" y="1973"/>
                    <a:pt x="521" y="1966"/>
                  </a:cubicBezTo>
                  <a:cubicBezTo>
                    <a:pt x="364" y="1943"/>
                    <a:pt x="274" y="1879"/>
                    <a:pt x="195" y="1855"/>
                  </a:cubicBezTo>
                  <a:cubicBezTo>
                    <a:pt x="182" y="1851"/>
                    <a:pt x="170" y="1849"/>
                    <a:pt x="160" y="1849"/>
                  </a:cubicBezTo>
                  <a:cubicBezTo>
                    <a:pt x="104" y="1849"/>
                    <a:pt x="96" y="1904"/>
                    <a:pt x="115" y="1932"/>
                  </a:cubicBezTo>
                  <a:cubicBezTo>
                    <a:pt x="138" y="1965"/>
                    <a:pt x="174" y="2013"/>
                    <a:pt x="293" y="2071"/>
                  </a:cubicBezTo>
                  <a:cubicBezTo>
                    <a:pt x="378" y="2109"/>
                    <a:pt x="466" y="2142"/>
                    <a:pt x="558" y="2169"/>
                  </a:cubicBezTo>
                  <a:cubicBezTo>
                    <a:pt x="553" y="2169"/>
                    <a:pt x="547" y="2169"/>
                    <a:pt x="542" y="2169"/>
                  </a:cubicBezTo>
                  <a:cubicBezTo>
                    <a:pt x="473" y="2169"/>
                    <a:pt x="403" y="2161"/>
                    <a:pt x="335" y="2146"/>
                  </a:cubicBezTo>
                  <a:cubicBezTo>
                    <a:pt x="196" y="2115"/>
                    <a:pt x="144" y="2087"/>
                    <a:pt x="72" y="2074"/>
                  </a:cubicBezTo>
                  <a:cubicBezTo>
                    <a:pt x="68" y="2074"/>
                    <a:pt x="65" y="2074"/>
                    <a:pt x="62" y="2074"/>
                  </a:cubicBezTo>
                  <a:cubicBezTo>
                    <a:pt x="1" y="2074"/>
                    <a:pt x="15" y="2186"/>
                    <a:pt x="83" y="2224"/>
                  </a:cubicBezTo>
                  <a:cubicBezTo>
                    <a:pt x="157" y="2265"/>
                    <a:pt x="237" y="2294"/>
                    <a:pt x="320" y="2313"/>
                  </a:cubicBezTo>
                  <a:cubicBezTo>
                    <a:pt x="413" y="2335"/>
                    <a:pt x="571" y="2357"/>
                    <a:pt x="571" y="2357"/>
                  </a:cubicBezTo>
                  <a:cubicBezTo>
                    <a:pt x="537" y="2361"/>
                    <a:pt x="505" y="2363"/>
                    <a:pt x="475" y="2363"/>
                  </a:cubicBezTo>
                  <a:cubicBezTo>
                    <a:pt x="367" y="2363"/>
                    <a:pt x="284" y="2339"/>
                    <a:pt x="229" y="2329"/>
                  </a:cubicBezTo>
                  <a:cubicBezTo>
                    <a:pt x="213" y="2326"/>
                    <a:pt x="199" y="2324"/>
                    <a:pt x="186" y="2324"/>
                  </a:cubicBezTo>
                  <a:cubicBezTo>
                    <a:pt x="143" y="2324"/>
                    <a:pt x="121" y="2344"/>
                    <a:pt x="125" y="2377"/>
                  </a:cubicBezTo>
                  <a:cubicBezTo>
                    <a:pt x="128" y="2411"/>
                    <a:pt x="175" y="2452"/>
                    <a:pt x="326" y="2499"/>
                  </a:cubicBezTo>
                  <a:cubicBezTo>
                    <a:pt x="400" y="2522"/>
                    <a:pt x="491" y="2533"/>
                    <a:pt x="587" y="2533"/>
                  </a:cubicBezTo>
                  <a:cubicBezTo>
                    <a:pt x="687" y="2533"/>
                    <a:pt x="791" y="2521"/>
                    <a:pt x="885" y="2499"/>
                  </a:cubicBezTo>
                  <a:cubicBezTo>
                    <a:pt x="1068" y="2457"/>
                    <a:pt x="1138" y="2424"/>
                    <a:pt x="1236" y="2415"/>
                  </a:cubicBezTo>
                  <a:cubicBezTo>
                    <a:pt x="1594" y="2375"/>
                    <a:pt x="1885" y="2322"/>
                    <a:pt x="2227" y="2204"/>
                  </a:cubicBezTo>
                  <a:cubicBezTo>
                    <a:pt x="2591" y="2077"/>
                    <a:pt x="2931" y="1889"/>
                    <a:pt x="3233" y="1647"/>
                  </a:cubicBezTo>
                  <a:cubicBezTo>
                    <a:pt x="3642" y="1326"/>
                    <a:pt x="4098" y="788"/>
                    <a:pt x="4329" y="484"/>
                  </a:cubicBezTo>
                  <a:cubicBezTo>
                    <a:pt x="4558" y="179"/>
                    <a:pt x="4495" y="63"/>
                    <a:pt x="4319" y="16"/>
                  </a:cubicBezTo>
                  <a:cubicBezTo>
                    <a:pt x="4281" y="6"/>
                    <a:pt x="4241" y="0"/>
                    <a:pt x="4201" y="0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1632300" y="796750"/>
              <a:ext cx="34975" cy="29125"/>
            </a:xfrm>
            <a:custGeom>
              <a:rect b="b" l="l" r="r" t="t"/>
              <a:pathLst>
                <a:path extrusionOk="0" h="1165" w="1399">
                  <a:moveTo>
                    <a:pt x="1270" y="0"/>
                  </a:moveTo>
                  <a:lnTo>
                    <a:pt x="845" y="62"/>
                  </a:lnTo>
                  <a:cubicBezTo>
                    <a:pt x="779" y="282"/>
                    <a:pt x="592" y="444"/>
                    <a:pt x="315" y="711"/>
                  </a:cubicBezTo>
                  <a:cubicBezTo>
                    <a:pt x="40" y="977"/>
                    <a:pt x="0" y="1050"/>
                    <a:pt x="45" y="1104"/>
                  </a:cubicBezTo>
                  <a:cubicBezTo>
                    <a:pt x="83" y="1151"/>
                    <a:pt x="213" y="1165"/>
                    <a:pt x="344" y="1165"/>
                  </a:cubicBezTo>
                  <a:cubicBezTo>
                    <a:pt x="366" y="1165"/>
                    <a:pt x="388" y="1164"/>
                    <a:pt x="409" y="1164"/>
                  </a:cubicBezTo>
                  <a:cubicBezTo>
                    <a:pt x="559" y="1159"/>
                    <a:pt x="775" y="1044"/>
                    <a:pt x="845" y="922"/>
                  </a:cubicBezTo>
                  <a:cubicBezTo>
                    <a:pt x="893" y="837"/>
                    <a:pt x="1039" y="700"/>
                    <a:pt x="1143" y="671"/>
                  </a:cubicBezTo>
                  <a:cubicBezTo>
                    <a:pt x="1246" y="641"/>
                    <a:pt x="1389" y="524"/>
                    <a:pt x="1394" y="454"/>
                  </a:cubicBezTo>
                  <a:cubicBezTo>
                    <a:pt x="1399" y="385"/>
                    <a:pt x="1359" y="253"/>
                    <a:pt x="1325" y="174"/>
                  </a:cubicBezTo>
                  <a:cubicBezTo>
                    <a:pt x="1301" y="117"/>
                    <a:pt x="1283" y="60"/>
                    <a:pt x="1270" y="0"/>
                  </a:cubicBezTo>
                  <a:close/>
                </a:path>
              </a:pathLst>
            </a:custGeom>
            <a:solidFill>
              <a:srgbClr val="393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676200" y="811250"/>
              <a:ext cx="16725" cy="36825"/>
            </a:xfrm>
            <a:custGeom>
              <a:rect b="b" l="l" r="r" t="t"/>
              <a:pathLst>
                <a:path extrusionOk="0" h="1473" w="669">
                  <a:moveTo>
                    <a:pt x="153" y="1"/>
                  </a:moveTo>
                  <a:cubicBezTo>
                    <a:pt x="117" y="76"/>
                    <a:pt x="89" y="153"/>
                    <a:pt x="70" y="234"/>
                  </a:cubicBezTo>
                  <a:cubicBezTo>
                    <a:pt x="35" y="372"/>
                    <a:pt x="105" y="529"/>
                    <a:pt x="53" y="736"/>
                  </a:cubicBezTo>
                  <a:cubicBezTo>
                    <a:pt x="0" y="942"/>
                    <a:pt x="18" y="1113"/>
                    <a:pt x="93" y="1318"/>
                  </a:cubicBezTo>
                  <a:cubicBezTo>
                    <a:pt x="133" y="1428"/>
                    <a:pt x="218" y="1472"/>
                    <a:pt x="303" y="1472"/>
                  </a:cubicBezTo>
                  <a:cubicBezTo>
                    <a:pt x="377" y="1472"/>
                    <a:pt x="449" y="1438"/>
                    <a:pt x="490" y="1385"/>
                  </a:cubicBezTo>
                  <a:cubicBezTo>
                    <a:pt x="576" y="1269"/>
                    <a:pt x="669" y="1022"/>
                    <a:pt x="647" y="842"/>
                  </a:cubicBezTo>
                  <a:cubicBezTo>
                    <a:pt x="625" y="661"/>
                    <a:pt x="605" y="573"/>
                    <a:pt x="623" y="352"/>
                  </a:cubicBezTo>
                  <a:cubicBezTo>
                    <a:pt x="640" y="132"/>
                    <a:pt x="578" y="84"/>
                    <a:pt x="545" y="1"/>
                  </a:cubicBezTo>
                  <a:close/>
                </a:path>
              </a:pathLst>
            </a:custGeom>
            <a:solidFill>
              <a:srgbClr val="393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1640050" y="655450"/>
              <a:ext cx="60650" cy="157250"/>
            </a:xfrm>
            <a:custGeom>
              <a:rect b="b" l="l" r="r" t="t"/>
              <a:pathLst>
                <a:path extrusionOk="0" h="6290" w="2426">
                  <a:moveTo>
                    <a:pt x="191" y="1"/>
                  </a:moveTo>
                  <a:cubicBezTo>
                    <a:pt x="1" y="568"/>
                    <a:pt x="104" y="3003"/>
                    <a:pt x="149" y="3237"/>
                  </a:cubicBezTo>
                  <a:cubicBezTo>
                    <a:pt x="196" y="3491"/>
                    <a:pt x="534" y="5714"/>
                    <a:pt x="534" y="5714"/>
                  </a:cubicBezTo>
                  <a:cubicBezTo>
                    <a:pt x="594" y="5751"/>
                    <a:pt x="652" y="5764"/>
                    <a:pt x="704" y="5764"/>
                  </a:cubicBezTo>
                  <a:cubicBezTo>
                    <a:pt x="854" y="5764"/>
                    <a:pt x="959" y="5652"/>
                    <a:pt x="959" y="5652"/>
                  </a:cubicBezTo>
                  <a:cubicBezTo>
                    <a:pt x="959" y="5652"/>
                    <a:pt x="1025" y="4074"/>
                    <a:pt x="1025" y="3739"/>
                  </a:cubicBezTo>
                  <a:cubicBezTo>
                    <a:pt x="1025" y="3494"/>
                    <a:pt x="885" y="3190"/>
                    <a:pt x="885" y="3190"/>
                  </a:cubicBezTo>
                  <a:lnTo>
                    <a:pt x="1073" y="1078"/>
                  </a:lnTo>
                  <a:lnTo>
                    <a:pt x="1136" y="1060"/>
                  </a:lnTo>
                  <a:cubicBezTo>
                    <a:pt x="1136" y="1060"/>
                    <a:pt x="1254" y="2894"/>
                    <a:pt x="1325" y="3296"/>
                  </a:cubicBezTo>
                  <a:cubicBezTo>
                    <a:pt x="1382" y="3617"/>
                    <a:pt x="1404" y="4019"/>
                    <a:pt x="1469" y="4569"/>
                  </a:cubicBezTo>
                  <a:cubicBezTo>
                    <a:pt x="1532" y="5095"/>
                    <a:pt x="1599" y="6233"/>
                    <a:pt x="1599" y="6233"/>
                  </a:cubicBezTo>
                  <a:cubicBezTo>
                    <a:pt x="1673" y="6275"/>
                    <a:pt x="1741" y="6290"/>
                    <a:pt x="1799" y="6290"/>
                  </a:cubicBezTo>
                  <a:cubicBezTo>
                    <a:pt x="1915" y="6290"/>
                    <a:pt x="1991" y="6233"/>
                    <a:pt x="1991" y="6233"/>
                  </a:cubicBezTo>
                  <a:cubicBezTo>
                    <a:pt x="1991" y="6233"/>
                    <a:pt x="2261" y="4918"/>
                    <a:pt x="2269" y="4458"/>
                  </a:cubicBezTo>
                  <a:cubicBezTo>
                    <a:pt x="2276" y="4026"/>
                    <a:pt x="2115" y="3465"/>
                    <a:pt x="2115" y="3465"/>
                  </a:cubicBezTo>
                  <a:cubicBezTo>
                    <a:pt x="2115" y="3465"/>
                    <a:pt x="2162" y="2846"/>
                    <a:pt x="2194" y="2315"/>
                  </a:cubicBezTo>
                  <a:cubicBezTo>
                    <a:pt x="2226" y="1783"/>
                    <a:pt x="2426" y="757"/>
                    <a:pt x="2275" y="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1652925" y="675625"/>
              <a:ext cx="15525" cy="46900"/>
            </a:xfrm>
            <a:custGeom>
              <a:rect b="b" l="l" r="r" t="t"/>
              <a:pathLst>
                <a:path extrusionOk="0" h="1876" w="621">
                  <a:moveTo>
                    <a:pt x="1" y="1"/>
                  </a:moveTo>
                  <a:cubicBezTo>
                    <a:pt x="1" y="1"/>
                    <a:pt x="245" y="195"/>
                    <a:pt x="351" y="266"/>
                  </a:cubicBezTo>
                  <a:cubicBezTo>
                    <a:pt x="456" y="337"/>
                    <a:pt x="416" y="1876"/>
                    <a:pt x="416" y="1876"/>
                  </a:cubicBezTo>
                  <a:lnTo>
                    <a:pt x="559" y="271"/>
                  </a:lnTo>
                  <a:lnTo>
                    <a:pt x="621" y="253"/>
                  </a:lnTo>
                  <a:cubicBezTo>
                    <a:pt x="621" y="253"/>
                    <a:pt x="188" y="124"/>
                    <a:pt x="1" y="1"/>
                  </a:cubicBezTo>
                  <a:close/>
                </a:path>
              </a:pathLst>
            </a:custGeom>
            <a:solidFill>
              <a:srgbClr val="C7D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1652050" y="557350"/>
              <a:ext cx="37575" cy="39500"/>
            </a:xfrm>
            <a:custGeom>
              <a:rect b="b" l="l" r="r" t="t"/>
              <a:pathLst>
                <a:path extrusionOk="0" h="1580" w="1503">
                  <a:moveTo>
                    <a:pt x="1158" y="1"/>
                  </a:moveTo>
                  <a:lnTo>
                    <a:pt x="1158" y="1"/>
                  </a:lnTo>
                  <a:cubicBezTo>
                    <a:pt x="1158" y="1"/>
                    <a:pt x="762" y="137"/>
                    <a:pt x="491" y="225"/>
                  </a:cubicBezTo>
                  <a:lnTo>
                    <a:pt x="473" y="521"/>
                  </a:lnTo>
                  <a:cubicBezTo>
                    <a:pt x="469" y="521"/>
                    <a:pt x="463" y="521"/>
                    <a:pt x="456" y="521"/>
                  </a:cubicBezTo>
                  <a:cubicBezTo>
                    <a:pt x="436" y="521"/>
                    <a:pt x="406" y="520"/>
                    <a:pt x="375" y="520"/>
                  </a:cubicBezTo>
                  <a:cubicBezTo>
                    <a:pt x="349" y="520"/>
                    <a:pt x="323" y="521"/>
                    <a:pt x="301" y="526"/>
                  </a:cubicBezTo>
                  <a:cubicBezTo>
                    <a:pt x="218" y="603"/>
                    <a:pt x="1" y="825"/>
                    <a:pt x="41" y="1110"/>
                  </a:cubicBezTo>
                  <a:cubicBezTo>
                    <a:pt x="78" y="1373"/>
                    <a:pt x="532" y="1579"/>
                    <a:pt x="792" y="1579"/>
                  </a:cubicBezTo>
                  <a:cubicBezTo>
                    <a:pt x="838" y="1579"/>
                    <a:pt x="879" y="1573"/>
                    <a:pt x="909" y="1558"/>
                  </a:cubicBezTo>
                  <a:cubicBezTo>
                    <a:pt x="1110" y="1467"/>
                    <a:pt x="1503" y="848"/>
                    <a:pt x="1439" y="795"/>
                  </a:cubicBezTo>
                  <a:cubicBezTo>
                    <a:pt x="1375" y="742"/>
                    <a:pt x="1147" y="699"/>
                    <a:pt x="1135" y="655"/>
                  </a:cubicBezTo>
                  <a:cubicBezTo>
                    <a:pt x="1124" y="610"/>
                    <a:pt x="1158" y="1"/>
                    <a:pt x="1158" y="1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1635200" y="570300"/>
              <a:ext cx="60350" cy="57675"/>
            </a:xfrm>
            <a:custGeom>
              <a:rect b="b" l="l" r="r" t="t"/>
              <a:pathLst>
                <a:path extrusionOk="0" h="2307" w="2414">
                  <a:moveTo>
                    <a:pt x="1033" y="1"/>
                  </a:moveTo>
                  <a:cubicBezTo>
                    <a:pt x="1000" y="1"/>
                    <a:pt x="967" y="3"/>
                    <a:pt x="934" y="6"/>
                  </a:cubicBezTo>
                  <a:cubicBezTo>
                    <a:pt x="468" y="468"/>
                    <a:pt x="0" y="1062"/>
                    <a:pt x="552" y="1541"/>
                  </a:cubicBezTo>
                  <a:cubicBezTo>
                    <a:pt x="557" y="1766"/>
                    <a:pt x="617" y="2084"/>
                    <a:pt x="617" y="2084"/>
                  </a:cubicBezTo>
                  <a:cubicBezTo>
                    <a:pt x="902" y="2260"/>
                    <a:pt x="1198" y="2306"/>
                    <a:pt x="1430" y="2306"/>
                  </a:cubicBezTo>
                  <a:cubicBezTo>
                    <a:pt x="1685" y="2306"/>
                    <a:pt x="1863" y="2251"/>
                    <a:pt x="1863" y="2251"/>
                  </a:cubicBezTo>
                  <a:cubicBezTo>
                    <a:pt x="1948" y="2082"/>
                    <a:pt x="2120" y="1815"/>
                    <a:pt x="2267" y="1423"/>
                  </a:cubicBezTo>
                  <a:cubicBezTo>
                    <a:pt x="2413" y="1030"/>
                    <a:pt x="2344" y="514"/>
                    <a:pt x="2312" y="406"/>
                  </a:cubicBezTo>
                  <a:cubicBezTo>
                    <a:pt x="2284" y="312"/>
                    <a:pt x="2089" y="221"/>
                    <a:pt x="1918" y="195"/>
                  </a:cubicBezTo>
                  <a:cubicBezTo>
                    <a:pt x="1720" y="307"/>
                    <a:pt x="1662" y="481"/>
                    <a:pt x="1536" y="616"/>
                  </a:cubicBezTo>
                  <a:cubicBezTo>
                    <a:pt x="1411" y="751"/>
                    <a:pt x="1297" y="821"/>
                    <a:pt x="1168" y="821"/>
                  </a:cubicBezTo>
                  <a:cubicBezTo>
                    <a:pt x="1109" y="821"/>
                    <a:pt x="1046" y="806"/>
                    <a:pt x="978" y="776"/>
                  </a:cubicBezTo>
                  <a:cubicBezTo>
                    <a:pt x="829" y="710"/>
                    <a:pt x="770" y="525"/>
                    <a:pt x="847" y="348"/>
                  </a:cubicBezTo>
                  <a:cubicBezTo>
                    <a:pt x="932" y="155"/>
                    <a:pt x="1103" y="4"/>
                    <a:pt x="1103" y="4"/>
                  </a:cubicBezTo>
                  <a:cubicBezTo>
                    <a:pt x="1079" y="2"/>
                    <a:pt x="1056" y="1"/>
                    <a:pt x="1033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672000" y="528150"/>
              <a:ext cx="23700" cy="68200"/>
            </a:xfrm>
            <a:custGeom>
              <a:rect b="b" l="l" r="r" t="t"/>
              <a:pathLst>
                <a:path extrusionOk="0" h="2728" w="948">
                  <a:moveTo>
                    <a:pt x="525" y="1"/>
                  </a:moveTo>
                  <a:cubicBezTo>
                    <a:pt x="517" y="1"/>
                    <a:pt x="509" y="1"/>
                    <a:pt x="501" y="2"/>
                  </a:cubicBezTo>
                  <a:lnTo>
                    <a:pt x="360" y="1169"/>
                  </a:lnTo>
                  <a:cubicBezTo>
                    <a:pt x="360" y="1169"/>
                    <a:pt x="360" y="1446"/>
                    <a:pt x="250" y="1686"/>
                  </a:cubicBezTo>
                  <a:cubicBezTo>
                    <a:pt x="177" y="1846"/>
                    <a:pt x="97" y="1994"/>
                    <a:pt x="53" y="2167"/>
                  </a:cubicBezTo>
                  <a:cubicBezTo>
                    <a:pt x="9" y="2350"/>
                    <a:pt x="0" y="2545"/>
                    <a:pt x="57" y="2728"/>
                  </a:cubicBezTo>
                  <a:cubicBezTo>
                    <a:pt x="50" y="2703"/>
                    <a:pt x="85" y="2635"/>
                    <a:pt x="93" y="2611"/>
                  </a:cubicBezTo>
                  <a:cubicBezTo>
                    <a:pt x="108" y="2567"/>
                    <a:pt x="123" y="2522"/>
                    <a:pt x="140" y="2479"/>
                  </a:cubicBezTo>
                  <a:cubicBezTo>
                    <a:pt x="173" y="2396"/>
                    <a:pt x="209" y="2313"/>
                    <a:pt x="250" y="2232"/>
                  </a:cubicBezTo>
                  <a:cubicBezTo>
                    <a:pt x="309" y="2113"/>
                    <a:pt x="411" y="1926"/>
                    <a:pt x="558" y="1907"/>
                  </a:cubicBezTo>
                  <a:lnTo>
                    <a:pt x="686" y="1958"/>
                  </a:lnTo>
                  <a:cubicBezTo>
                    <a:pt x="686" y="1958"/>
                    <a:pt x="779" y="1989"/>
                    <a:pt x="808" y="2025"/>
                  </a:cubicBezTo>
                  <a:cubicBezTo>
                    <a:pt x="808" y="2025"/>
                    <a:pt x="919" y="1783"/>
                    <a:pt x="933" y="1169"/>
                  </a:cubicBezTo>
                  <a:cubicBezTo>
                    <a:pt x="947" y="569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96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650825" y="562975"/>
              <a:ext cx="13500" cy="30175"/>
            </a:xfrm>
            <a:custGeom>
              <a:rect b="b" l="l" r="r" t="t"/>
              <a:pathLst>
                <a:path extrusionOk="0" h="1207" w="540">
                  <a:moveTo>
                    <a:pt x="268" y="66"/>
                  </a:moveTo>
                  <a:lnTo>
                    <a:pt x="268" y="66"/>
                  </a:lnTo>
                  <a:cubicBezTo>
                    <a:pt x="268" y="66"/>
                    <a:pt x="268" y="66"/>
                    <a:pt x="268" y="66"/>
                  </a:cubicBezTo>
                  <a:lnTo>
                    <a:pt x="268" y="66"/>
                  </a:lnTo>
                  <a:close/>
                  <a:moveTo>
                    <a:pt x="540" y="0"/>
                  </a:moveTo>
                  <a:lnTo>
                    <a:pt x="268" y="66"/>
                  </a:lnTo>
                  <a:lnTo>
                    <a:pt x="268" y="66"/>
                  </a:lnTo>
                  <a:cubicBezTo>
                    <a:pt x="268" y="66"/>
                    <a:pt x="268" y="66"/>
                    <a:pt x="268" y="66"/>
                  </a:cubicBezTo>
                  <a:lnTo>
                    <a:pt x="268" y="66"/>
                  </a:lnTo>
                  <a:cubicBezTo>
                    <a:pt x="273" y="66"/>
                    <a:pt x="256" y="178"/>
                    <a:pt x="252" y="187"/>
                  </a:cubicBezTo>
                  <a:cubicBezTo>
                    <a:pt x="237" y="232"/>
                    <a:pt x="216" y="275"/>
                    <a:pt x="191" y="315"/>
                  </a:cubicBezTo>
                  <a:cubicBezTo>
                    <a:pt x="134" y="409"/>
                    <a:pt x="82" y="507"/>
                    <a:pt x="53" y="614"/>
                  </a:cubicBezTo>
                  <a:cubicBezTo>
                    <a:pt x="0" y="815"/>
                    <a:pt x="29" y="1027"/>
                    <a:pt x="132" y="1207"/>
                  </a:cubicBezTo>
                  <a:cubicBezTo>
                    <a:pt x="127" y="1196"/>
                    <a:pt x="161" y="987"/>
                    <a:pt x="174" y="944"/>
                  </a:cubicBezTo>
                  <a:cubicBezTo>
                    <a:pt x="191" y="883"/>
                    <a:pt x="208" y="824"/>
                    <a:pt x="230" y="765"/>
                  </a:cubicBezTo>
                  <a:cubicBezTo>
                    <a:pt x="279" y="630"/>
                    <a:pt x="349" y="502"/>
                    <a:pt x="437" y="389"/>
                  </a:cubicBezTo>
                  <a:cubicBezTo>
                    <a:pt x="464" y="355"/>
                    <a:pt x="491" y="325"/>
                    <a:pt x="523" y="296"/>
                  </a:cubicBezTo>
                  <a:lnTo>
                    <a:pt x="540" y="0"/>
                  </a:lnTo>
                  <a:close/>
                </a:path>
              </a:pathLst>
            </a:custGeom>
            <a:solidFill>
              <a:srgbClr val="96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663950" y="557350"/>
              <a:ext cx="17050" cy="14575"/>
            </a:xfrm>
            <a:custGeom>
              <a:rect b="b" l="l" r="r" t="t"/>
              <a:pathLst>
                <a:path extrusionOk="0" h="583" w="682">
                  <a:moveTo>
                    <a:pt x="682" y="1"/>
                  </a:moveTo>
                  <a:lnTo>
                    <a:pt x="208" y="161"/>
                  </a:lnTo>
                  <a:lnTo>
                    <a:pt x="15" y="225"/>
                  </a:lnTo>
                  <a:lnTo>
                    <a:pt x="0" y="464"/>
                  </a:lnTo>
                  <a:cubicBezTo>
                    <a:pt x="12" y="556"/>
                    <a:pt x="105" y="583"/>
                    <a:pt x="188" y="583"/>
                  </a:cubicBezTo>
                  <a:cubicBezTo>
                    <a:pt x="239" y="583"/>
                    <a:pt x="287" y="573"/>
                    <a:pt x="310" y="562"/>
                  </a:cubicBezTo>
                  <a:cubicBezTo>
                    <a:pt x="654" y="400"/>
                    <a:pt x="676" y="102"/>
                    <a:pt x="676" y="102"/>
                  </a:cubicBezTo>
                  <a:cubicBezTo>
                    <a:pt x="682" y="45"/>
                    <a:pt x="682" y="1"/>
                    <a:pt x="682" y="1"/>
                  </a:cubicBezTo>
                  <a:close/>
                </a:path>
              </a:pathLst>
            </a:custGeom>
            <a:solidFill>
              <a:srgbClr val="BA67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650325" y="521875"/>
              <a:ext cx="40750" cy="46700"/>
            </a:xfrm>
            <a:custGeom>
              <a:rect b="b" l="l" r="r" t="t"/>
              <a:pathLst>
                <a:path extrusionOk="0" h="1868" w="1630">
                  <a:moveTo>
                    <a:pt x="791" y="1"/>
                  </a:moveTo>
                  <a:cubicBezTo>
                    <a:pt x="410" y="1"/>
                    <a:pt x="145" y="289"/>
                    <a:pt x="87" y="668"/>
                  </a:cubicBezTo>
                  <a:cubicBezTo>
                    <a:pt x="54" y="861"/>
                    <a:pt x="1" y="1250"/>
                    <a:pt x="213" y="1599"/>
                  </a:cubicBezTo>
                  <a:cubicBezTo>
                    <a:pt x="315" y="1766"/>
                    <a:pt x="409" y="1867"/>
                    <a:pt x="517" y="1867"/>
                  </a:cubicBezTo>
                  <a:cubicBezTo>
                    <a:pt x="517" y="1867"/>
                    <a:pt x="518" y="1867"/>
                    <a:pt x="519" y="1867"/>
                  </a:cubicBezTo>
                  <a:cubicBezTo>
                    <a:pt x="643" y="1865"/>
                    <a:pt x="1023" y="1759"/>
                    <a:pt x="1165" y="1591"/>
                  </a:cubicBezTo>
                  <a:cubicBezTo>
                    <a:pt x="1191" y="1562"/>
                    <a:pt x="1227" y="1420"/>
                    <a:pt x="1227" y="1420"/>
                  </a:cubicBezTo>
                  <a:cubicBezTo>
                    <a:pt x="1504" y="1234"/>
                    <a:pt x="1630" y="890"/>
                    <a:pt x="1541" y="569"/>
                  </a:cubicBezTo>
                  <a:cubicBezTo>
                    <a:pt x="1451" y="247"/>
                    <a:pt x="1167" y="19"/>
                    <a:pt x="832" y="2"/>
                  </a:cubicBezTo>
                  <a:cubicBezTo>
                    <a:pt x="818" y="1"/>
                    <a:pt x="805" y="1"/>
                    <a:pt x="791" y="1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653925" y="521875"/>
              <a:ext cx="36625" cy="35500"/>
            </a:xfrm>
            <a:custGeom>
              <a:rect b="b" l="l" r="r" t="t"/>
              <a:pathLst>
                <a:path extrusionOk="0" h="1420" w="1465">
                  <a:moveTo>
                    <a:pt x="647" y="1"/>
                  </a:moveTo>
                  <a:cubicBezTo>
                    <a:pt x="390" y="1"/>
                    <a:pt x="145" y="130"/>
                    <a:pt x="1" y="352"/>
                  </a:cubicBezTo>
                  <a:cubicBezTo>
                    <a:pt x="40" y="396"/>
                    <a:pt x="135" y="448"/>
                    <a:pt x="273" y="477"/>
                  </a:cubicBezTo>
                  <a:cubicBezTo>
                    <a:pt x="346" y="493"/>
                    <a:pt x="420" y="500"/>
                    <a:pt x="493" y="500"/>
                  </a:cubicBezTo>
                  <a:cubicBezTo>
                    <a:pt x="620" y="500"/>
                    <a:pt x="745" y="478"/>
                    <a:pt x="865" y="433"/>
                  </a:cubicBezTo>
                  <a:lnTo>
                    <a:pt x="865" y="433"/>
                  </a:lnTo>
                  <a:cubicBezTo>
                    <a:pt x="839" y="533"/>
                    <a:pt x="877" y="622"/>
                    <a:pt x="920" y="686"/>
                  </a:cubicBezTo>
                  <a:cubicBezTo>
                    <a:pt x="976" y="764"/>
                    <a:pt x="997" y="862"/>
                    <a:pt x="980" y="956"/>
                  </a:cubicBezTo>
                  <a:cubicBezTo>
                    <a:pt x="974" y="984"/>
                    <a:pt x="968" y="1015"/>
                    <a:pt x="962" y="1049"/>
                  </a:cubicBezTo>
                  <a:cubicBezTo>
                    <a:pt x="938" y="1171"/>
                    <a:pt x="1043" y="1181"/>
                    <a:pt x="1043" y="1181"/>
                  </a:cubicBezTo>
                  <a:cubicBezTo>
                    <a:pt x="1044" y="1119"/>
                    <a:pt x="1053" y="1060"/>
                    <a:pt x="1087" y="1021"/>
                  </a:cubicBezTo>
                  <a:lnTo>
                    <a:pt x="1087" y="1021"/>
                  </a:lnTo>
                  <a:cubicBezTo>
                    <a:pt x="1295" y="1089"/>
                    <a:pt x="1091" y="1393"/>
                    <a:pt x="1083" y="1420"/>
                  </a:cubicBezTo>
                  <a:cubicBezTo>
                    <a:pt x="1305" y="1266"/>
                    <a:pt x="1464" y="995"/>
                    <a:pt x="1438" y="693"/>
                  </a:cubicBezTo>
                  <a:cubicBezTo>
                    <a:pt x="1406" y="359"/>
                    <a:pt x="1136" y="86"/>
                    <a:pt x="808" y="18"/>
                  </a:cubicBezTo>
                  <a:cubicBezTo>
                    <a:pt x="754" y="6"/>
                    <a:pt x="700" y="1"/>
                    <a:pt x="647" y="1"/>
                  </a:cubicBezTo>
                  <a:close/>
                </a:path>
              </a:pathLst>
            </a:custGeom>
            <a:solidFill>
              <a:srgbClr val="96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680975" y="545775"/>
              <a:ext cx="10050" cy="12675"/>
            </a:xfrm>
            <a:custGeom>
              <a:rect b="b" l="l" r="r" t="t"/>
              <a:pathLst>
                <a:path extrusionOk="0" h="507" w="402">
                  <a:moveTo>
                    <a:pt x="154" y="1"/>
                  </a:moveTo>
                  <a:cubicBezTo>
                    <a:pt x="93" y="1"/>
                    <a:pt x="33" y="29"/>
                    <a:pt x="5" y="65"/>
                  </a:cubicBezTo>
                  <a:lnTo>
                    <a:pt x="1" y="464"/>
                  </a:lnTo>
                  <a:cubicBezTo>
                    <a:pt x="1" y="464"/>
                    <a:pt x="20" y="502"/>
                    <a:pt x="96" y="506"/>
                  </a:cubicBezTo>
                  <a:cubicBezTo>
                    <a:pt x="98" y="506"/>
                    <a:pt x="100" y="506"/>
                    <a:pt x="102" y="506"/>
                  </a:cubicBezTo>
                  <a:cubicBezTo>
                    <a:pt x="242" y="506"/>
                    <a:pt x="401" y="246"/>
                    <a:pt x="289" y="72"/>
                  </a:cubicBezTo>
                  <a:cubicBezTo>
                    <a:pt x="257" y="20"/>
                    <a:pt x="206" y="1"/>
                    <a:pt x="154" y="1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643725" y="620125"/>
              <a:ext cx="53150" cy="49575"/>
            </a:xfrm>
            <a:custGeom>
              <a:rect b="b" l="l" r="r" t="t"/>
              <a:pathLst>
                <a:path extrusionOk="0" h="1983" w="2126">
                  <a:moveTo>
                    <a:pt x="518" y="0"/>
                  </a:moveTo>
                  <a:cubicBezTo>
                    <a:pt x="380" y="0"/>
                    <a:pt x="282" y="25"/>
                    <a:pt x="275" y="91"/>
                  </a:cubicBezTo>
                  <a:cubicBezTo>
                    <a:pt x="246" y="338"/>
                    <a:pt x="205" y="452"/>
                    <a:pt x="131" y="769"/>
                  </a:cubicBezTo>
                  <a:cubicBezTo>
                    <a:pt x="9" y="1294"/>
                    <a:pt x="1" y="1586"/>
                    <a:pt x="1" y="1586"/>
                  </a:cubicBezTo>
                  <a:cubicBezTo>
                    <a:pt x="140" y="1738"/>
                    <a:pt x="537" y="1982"/>
                    <a:pt x="1083" y="1982"/>
                  </a:cubicBezTo>
                  <a:cubicBezTo>
                    <a:pt x="1176" y="1982"/>
                    <a:pt x="1274" y="1975"/>
                    <a:pt x="1375" y="1959"/>
                  </a:cubicBezTo>
                  <a:cubicBezTo>
                    <a:pt x="1857" y="1882"/>
                    <a:pt x="2015" y="1639"/>
                    <a:pt x="2126" y="1521"/>
                  </a:cubicBezTo>
                  <a:cubicBezTo>
                    <a:pt x="2074" y="1184"/>
                    <a:pt x="1793" y="748"/>
                    <a:pt x="1654" y="546"/>
                  </a:cubicBezTo>
                  <a:cubicBezTo>
                    <a:pt x="1515" y="345"/>
                    <a:pt x="1521" y="258"/>
                    <a:pt x="1563" y="178"/>
                  </a:cubicBezTo>
                  <a:cubicBezTo>
                    <a:pt x="1563" y="178"/>
                    <a:pt x="892" y="0"/>
                    <a:pt x="518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1682375" y="577575"/>
              <a:ext cx="31475" cy="118050"/>
            </a:xfrm>
            <a:custGeom>
              <a:rect b="b" l="l" r="r" t="t"/>
              <a:pathLst>
                <a:path extrusionOk="0" h="4722" w="1259">
                  <a:moveTo>
                    <a:pt x="301" y="0"/>
                  </a:moveTo>
                  <a:cubicBezTo>
                    <a:pt x="249" y="0"/>
                    <a:pt x="201" y="34"/>
                    <a:pt x="156" y="88"/>
                  </a:cubicBezTo>
                  <a:cubicBezTo>
                    <a:pt x="61" y="204"/>
                    <a:pt x="0" y="408"/>
                    <a:pt x="134" y="638"/>
                  </a:cubicBezTo>
                  <a:cubicBezTo>
                    <a:pt x="247" y="831"/>
                    <a:pt x="500" y="1350"/>
                    <a:pt x="641" y="1797"/>
                  </a:cubicBezTo>
                  <a:cubicBezTo>
                    <a:pt x="706" y="2004"/>
                    <a:pt x="802" y="2458"/>
                    <a:pt x="762" y="2844"/>
                  </a:cubicBezTo>
                  <a:cubicBezTo>
                    <a:pt x="728" y="3171"/>
                    <a:pt x="630" y="3532"/>
                    <a:pt x="558" y="3618"/>
                  </a:cubicBezTo>
                  <a:cubicBezTo>
                    <a:pt x="485" y="3703"/>
                    <a:pt x="458" y="3768"/>
                    <a:pt x="358" y="3836"/>
                  </a:cubicBezTo>
                  <a:cubicBezTo>
                    <a:pt x="244" y="3912"/>
                    <a:pt x="202" y="3992"/>
                    <a:pt x="126" y="4052"/>
                  </a:cubicBezTo>
                  <a:cubicBezTo>
                    <a:pt x="50" y="4112"/>
                    <a:pt x="21" y="4098"/>
                    <a:pt x="44" y="4145"/>
                  </a:cubicBezTo>
                  <a:cubicBezTo>
                    <a:pt x="55" y="4169"/>
                    <a:pt x="89" y="4182"/>
                    <a:pt x="131" y="4182"/>
                  </a:cubicBezTo>
                  <a:cubicBezTo>
                    <a:pt x="169" y="4182"/>
                    <a:pt x="214" y="4171"/>
                    <a:pt x="253" y="4150"/>
                  </a:cubicBezTo>
                  <a:cubicBezTo>
                    <a:pt x="337" y="4101"/>
                    <a:pt x="370" y="4043"/>
                    <a:pt x="391" y="4041"/>
                  </a:cubicBezTo>
                  <a:cubicBezTo>
                    <a:pt x="392" y="4041"/>
                    <a:pt x="392" y="4041"/>
                    <a:pt x="393" y="4041"/>
                  </a:cubicBezTo>
                  <a:cubicBezTo>
                    <a:pt x="412" y="4041"/>
                    <a:pt x="382" y="4114"/>
                    <a:pt x="323" y="4205"/>
                  </a:cubicBezTo>
                  <a:cubicBezTo>
                    <a:pt x="239" y="4334"/>
                    <a:pt x="146" y="4386"/>
                    <a:pt x="93" y="4445"/>
                  </a:cubicBezTo>
                  <a:cubicBezTo>
                    <a:pt x="38" y="4506"/>
                    <a:pt x="84" y="4547"/>
                    <a:pt x="121" y="4547"/>
                  </a:cubicBezTo>
                  <a:cubicBezTo>
                    <a:pt x="123" y="4547"/>
                    <a:pt x="126" y="4547"/>
                    <a:pt x="128" y="4547"/>
                  </a:cubicBezTo>
                  <a:cubicBezTo>
                    <a:pt x="167" y="4541"/>
                    <a:pt x="224" y="4527"/>
                    <a:pt x="321" y="4448"/>
                  </a:cubicBezTo>
                  <a:cubicBezTo>
                    <a:pt x="391" y="4389"/>
                    <a:pt x="455" y="4325"/>
                    <a:pt x="514" y="4255"/>
                  </a:cubicBezTo>
                  <a:lnTo>
                    <a:pt x="514" y="4255"/>
                  </a:lnTo>
                  <a:cubicBezTo>
                    <a:pt x="485" y="4321"/>
                    <a:pt x="448" y="4384"/>
                    <a:pt x="405" y="4442"/>
                  </a:cubicBezTo>
                  <a:cubicBezTo>
                    <a:pt x="323" y="4550"/>
                    <a:pt x="276" y="4584"/>
                    <a:pt x="236" y="4643"/>
                  </a:cubicBezTo>
                  <a:cubicBezTo>
                    <a:pt x="208" y="4683"/>
                    <a:pt x="253" y="4714"/>
                    <a:pt x="305" y="4714"/>
                  </a:cubicBezTo>
                  <a:cubicBezTo>
                    <a:pt x="328" y="4714"/>
                    <a:pt x="352" y="4708"/>
                    <a:pt x="372" y="4694"/>
                  </a:cubicBezTo>
                  <a:cubicBezTo>
                    <a:pt x="437" y="4644"/>
                    <a:pt x="496" y="4586"/>
                    <a:pt x="546" y="4521"/>
                  </a:cubicBezTo>
                  <a:cubicBezTo>
                    <a:pt x="603" y="4449"/>
                    <a:pt x="686" y="4320"/>
                    <a:pt x="686" y="4320"/>
                  </a:cubicBezTo>
                  <a:lnTo>
                    <a:pt x="686" y="4320"/>
                  </a:lnTo>
                  <a:cubicBezTo>
                    <a:pt x="640" y="4463"/>
                    <a:pt x="563" y="4551"/>
                    <a:pt x="522" y="4608"/>
                  </a:cubicBezTo>
                  <a:cubicBezTo>
                    <a:pt x="481" y="4665"/>
                    <a:pt x="482" y="4705"/>
                    <a:pt x="522" y="4719"/>
                  </a:cubicBezTo>
                  <a:cubicBezTo>
                    <a:pt x="526" y="4720"/>
                    <a:pt x="530" y="4721"/>
                    <a:pt x="535" y="4721"/>
                  </a:cubicBezTo>
                  <a:cubicBezTo>
                    <a:pt x="569" y="4721"/>
                    <a:pt x="622" y="4690"/>
                    <a:pt x="711" y="4592"/>
                  </a:cubicBezTo>
                  <a:cubicBezTo>
                    <a:pt x="814" y="4479"/>
                    <a:pt x="899" y="4282"/>
                    <a:pt x="938" y="4104"/>
                  </a:cubicBezTo>
                  <a:cubicBezTo>
                    <a:pt x="975" y="3925"/>
                    <a:pt x="975" y="3852"/>
                    <a:pt x="1006" y="3761"/>
                  </a:cubicBezTo>
                  <a:cubicBezTo>
                    <a:pt x="1117" y="3432"/>
                    <a:pt x="1188" y="3155"/>
                    <a:pt x="1222" y="2808"/>
                  </a:cubicBezTo>
                  <a:cubicBezTo>
                    <a:pt x="1259" y="2437"/>
                    <a:pt x="1234" y="2062"/>
                    <a:pt x="1144" y="1700"/>
                  </a:cubicBezTo>
                  <a:cubicBezTo>
                    <a:pt x="1028" y="1212"/>
                    <a:pt x="744" y="594"/>
                    <a:pt x="570" y="269"/>
                  </a:cubicBezTo>
                  <a:cubicBezTo>
                    <a:pt x="466" y="75"/>
                    <a:pt x="378" y="0"/>
                    <a:pt x="301" y="0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1647100" y="520125"/>
              <a:ext cx="38175" cy="23650"/>
            </a:xfrm>
            <a:custGeom>
              <a:rect b="b" l="l" r="r" t="t"/>
              <a:pathLst>
                <a:path extrusionOk="0" h="946" w="1527">
                  <a:moveTo>
                    <a:pt x="957" y="0"/>
                  </a:moveTo>
                  <a:cubicBezTo>
                    <a:pt x="695" y="0"/>
                    <a:pt x="365" y="97"/>
                    <a:pt x="178" y="394"/>
                  </a:cubicBezTo>
                  <a:cubicBezTo>
                    <a:pt x="1" y="675"/>
                    <a:pt x="55" y="925"/>
                    <a:pt x="55" y="925"/>
                  </a:cubicBezTo>
                  <a:cubicBezTo>
                    <a:pt x="55" y="925"/>
                    <a:pt x="141" y="945"/>
                    <a:pt x="271" y="945"/>
                  </a:cubicBezTo>
                  <a:cubicBezTo>
                    <a:pt x="504" y="945"/>
                    <a:pt x="878" y="879"/>
                    <a:pt x="1139" y="503"/>
                  </a:cubicBezTo>
                  <a:lnTo>
                    <a:pt x="1526" y="364"/>
                  </a:lnTo>
                  <a:cubicBezTo>
                    <a:pt x="1526" y="364"/>
                    <a:pt x="1426" y="79"/>
                    <a:pt x="1159" y="21"/>
                  </a:cubicBezTo>
                  <a:cubicBezTo>
                    <a:pt x="1100" y="8"/>
                    <a:pt x="1032" y="0"/>
                    <a:pt x="957" y="0"/>
                  </a:cubicBezTo>
                  <a:close/>
                </a:path>
              </a:pathLst>
            </a:custGeom>
            <a:solidFill>
              <a:srgbClr val="96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1768500" y="1082625"/>
              <a:ext cx="60350" cy="26100"/>
            </a:xfrm>
            <a:custGeom>
              <a:rect b="b" l="l" r="r" t="t"/>
              <a:pathLst>
                <a:path extrusionOk="0" h="1044" w="2414">
                  <a:moveTo>
                    <a:pt x="2278" y="1"/>
                  </a:moveTo>
                  <a:lnTo>
                    <a:pt x="1580" y="34"/>
                  </a:lnTo>
                  <a:cubicBezTo>
                    <a:pt x="1417" y="232"/>
                    <a:pt x="753" y="202"/>
                    <a:pt x="239" y="279"/>
                  </a:cubicBezTo>
                  <a:cubicBezTo>
                    <a:pt x="222" y="282"/>
                    <a:pt x="207" y="286"/>
                    <a:pt x="192" y="295"/>
                  </a:cubicBezTo>
                  <a:cubicBezTo>
                    <a:pt x="0" y="413"/>
                    <a:pt x="261" y="726"/>
                    <a:pt x="414" y="791"/>
                  </a:cubicBezTo>
                  <a:cubicBezTo>
                    <a:pt x="531" y="840"/>
                    <a:pt x="653" y="875"/>
                    <a:pt x="779" y="893"/>
                  </a:cubicBezTo>
                  <a:cubicBezTo>
                    <a:pt x="922" y="915"/>
                    <a:pt x="1037" y="904"/>
                    <a:pt x="1182" y="913"/>
                  </a:cubicBezTo>
                  <a:cubicBezTo>
                    <a:pt x="1301" y="919"/>
                    <a:pt x="1476" y="921"/>
                    <a:pt x="1591" y="957"/>
                  </a:cubicBezTo>
                  <a:cubicBezTo>
                    <a:pt x="1679" y="986"/>
                    <a:pt x="1756" y="1007"/>
                    <a:pt x="1872" y="1033"/>
                  </a:cubicBezTo>
                  <a:cubicBezTo>
                    <a:pt x="1901" y="1040"/>
                    <a:pt x="1932" y="1043"/>
                    <a:pt x="1965" y="1043"/>
                  </a:cubicBezTo>
                  <a:cubicBezTo>
                    <a:pt x="2110" y="1043"/>
                    <a:pt x="2279" y="980"/>
                    <a:pt x="2362" y="875"/>
                  </a:cubicBezTo>
                  <a:cubicBezTo>
                    <a:pt x="2388" y="845"/>
                    <a:pt x="2406" y="808"/>
                    <a:pt x="2412" y="768"/>
                  </a:cubicBezTo>
                  <a:cubicBezTo>
                    <a:pt x="2414" y="739"/>
                    <a:pt x="2410" y="710"/>
                    <a:pt x="2403" y="682"/>
                  </a:cubicBezTo>
                  <a:cubicBezTo>
                    <a:pt x="2391" y="630"/>
                    <a:pt x="2257" y="2"/>
                    <a:pt x="227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801650" y="995800"/>
              <a:ext cx="26925" cy="90475"/>
            </a:xfrm>
            <a:custGeom>
              <a:rect b="b" l="l" r="r" t="t"/>
              <a:pathLst>
                <a:path extrusionOk="0" h="3619" w="1077">
                  <a:moveTo>
                    <a:pt x="0" y="1"/>
                  </a:moveTo>
                  <a:cubicBezTo>
                    <a:pt x="47" y="476"/>
                    <a:pt x="255" y="3509"/>
                    <a:pt x="255" y="3509"/>
                  </a:cubicBezTo>
                  <a:cubicBezTo>
                    <a:pt x="349" y="3590"/>
                    <a:pt x="451" y="3618"/>
                    <a:pt x="548" y="3618"/>
                  </a:cubicBezTo>
                  <a:cubicBezTo>
                    <a:pt x="763" y="3618"/>
                    <a:pt x="950" y="3477"/>
                    <a:pt x="950" y="3477"/>
                  </a:cubicBezTo>
                  <a:cubicBezTo>
                    <a:pt x="950" y="3477"/>
                    <a:pt x="1069" y="912"/>
                    <a:pt x="1073" y="739"/>
                  </a:cubicBezTo>
                  <a:cubicBezTo>
                    <a:pt x="1077" y="567"/>
                    <a:pt x="892" y="87"/>
                    <a:pt x="892" y="87"/>
                  </a:cubicBezTo>
                  <a:lnTo>
                    <a:pt x="602" y="331"/>
                  </a:lnTo>
                  <a:lnTo>
                    <a:pt x="602" y="3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859000" y="1065000"/>
              <a:ext cx="5500" cy="108600"/>
            </a:xfrm>
            <a:custGeom>
              <a:rect b="b" l="l" r="r" t="t"/>
              <a:pathLst>
                <a:path extrusionOk="0" h="4344" w="220">
                  <a:moveTo>
                    <a:pt x="110" y="1"/>
                  </a:moveTo>
                  <a:cubicBezTo>
                    <a:pt x="51" y="1"/>
                    <a:pt x="3" y="48"/>
                    <a:pt x="0" y="107"/>
                  </a:cubicBezTo>
                  <a:lnTo>
                    <a:pt x="0" y="4234"/>
                  </a:lnTo>
                  <a:cubicBezTo>
                    <a:pt x="0" y="4294"/>
                    <a:pt x="50" y="4343"/>
                    <a:pt x="110" y="4343"/>
                  </a:cubicBezTo>
                  <a:cubicBezTo>
                    <a:pt x="170" y="4343"/>
                    <a:pt x="220" y="4294"/>
                    <a:pt x="220" y="4234"/>
                  </a:cubicBezTo>
                  <a:lnTo>
                    <a:pt x="220" y="107"/>
                  </a:lnTo>
                  <a:cubicBezTo>
                    <a:pt x="217" y="48"/>
                    <a:pt x="169" y="1"/>
                    <a:pt x="110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791700" y="1039100"/>
              <a:ext cx="28525" cy="95800"/>
            </a:xfrm>
            <a:custGeom>
              <a:rect b="b" l="l" r="r" t="t"/>
              <a:pathLst>
                <a:path extrusionOk="0" h="3832" w="1141">
                  <a:moveTo>
                    <a:pt x="1018" y="1"/>
                  </a:moveTo>
                  <a:cubicBezTo>
                    <a:pt x="968" y="1"/>
                    <a:pt x="924" y="35"/>
                    <a:pt x="911" y="86"/>
                  </a:cubicBezTo>
                  <a:lnTo>
                    <a:pt x="15" y="3696"/>
                  </a:lnTo>
                  <a:cubicBezTo>
                    <a:pt x="0" y="3755"/>
                    <a:pt x="35" y="3814"/>
                    <a:pt x="94" y="3830"/>
                  </a:cubicBezTo>
                  <a:cubicBezTo>
                    <a:pt x="101" y="3831"/>
                    <a:pt x="107" y="3832"/>
                    <a:pt x="114" y="3832"/>
                  </a:cubicBezTo>
                  <a:cubicBezTo>
                    <a:pt x="117" y="3832"/>
                    <a:pt x="119" y="3832"/>
                    <a:pt x="122" y="3831"/>
                  </a:cubicBezTo>
                  <a:cubicBezTo>
                    <a:pt x="172" y="3831"/>
                    <a:pt x="215" y="3798"/>
                    <a:pt x="228" y="3749"/>
                  </a:cubicBezTo>
                  <a:lnTo>
                    <a:pt x="1125" y="139"/>
                  </a:lnTo>
                  <a:cubicBezTo>
                    <a:pt x="1140" y="79"/>
                    <a:pt x="1104" y="18"/>
                    <a:pt x="1045" y="4"/>
                  </a:cubicBezTo>
                  <a:cubicBezTo>
                    <a:pt x="1036" y="2"/>
                    <a:pt x="1027" y="1"/>
                    <a:pt x="1018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903300" y="1039175"/>
              <a:ext cx="28500" cy="95725"/>
            </a:xfrm>
            <a:custGeom>
              <a:rect b="b" l="l" r="r" t="t"/>
              <a:pathLst>
                <a:path extrusionOk="0" h="3829" w="1140">
                  <a:moveTo>
                    <a:pt x="122" y="0"/>
                  </a:moveTo>
                  <a:cubicBezTo>
                    <a:pt x="114" y="0"/>
                    <a:pt x="105" y="1"/>
                    <a:pt x="96" y="3"/>
                  </a:cubicBezTo>
                  <a:cubicBezTo>
                    <a:pt x="37" y="18"/>
                    <a:pt x="1" y="76"/>
                    <a:pt x="15" y="135"/>
                  </a:cubicBezTo>
                  <a:lnTo>
                    <a:pt x="912" y="3746"/>
                  </a:lnTo>
                  <a:cubicBezTo>
                    <a:pt x="924" y="3794"/>
                    <a:pt x="967" y="3828"/>
                    <a:pt x="1017" y="3828"/>
                  </a:cubicBezTo>
                  <a:cubicBezTo>
                    <a:pt x="1017" y="3828"/>
                    <a:pt x="1018" y="3828"/>
                    <a:pt x="1019" y="3828"/>
                  </a:cubicBezTo>
                  <a:cubicBezTo>
                    <a:pt x="1028" y="3828"/>
                    <a:pt x="1036" y="3828"/>
                    <a:pt x="1044" y="3826"/>
                  </a:cubicBezTo>
                  <a:cubicBezTo>
                    <a:pt x="1104" y="3811"/>
                    <a:pt x="1140" y="3751"/>
                    <a:pt x="1125" y="3692"/>
                  </a:cubicBezTo>
                  <a:lnTo>
                    <a:pt x="229" y="82"/>
                  </a:lnTo>
                  <a:cubicBezTo>
                    <a:pt x="215" y="33"/>
                    <a:pt x="171" y="0"/>
                    <a:pt x="122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778775" y="1008025"/>
              <a:ext cx="127650" cy="70150"/>
            </a:xfrm>
            <a:custGeom>
              <a:rect b="b" l="l" r="r" t="t"/>
              <a:pathLst>
                <a:path extrusionOk="0" h="2806" w="5106">
                  <a:moveTo>
                    <a:pt x="2425" y="0"/>
                  </a:moveTo>
                  <a:cubicBezTo>
                    <a:pt x="2218" y="0"/>
                    <a:pt x="2012" y="46"/>
                    <a:pt x="1854" y="137"/>
                  </a:cubicBezTo>
                  <a:lnTo>
                    <a:pt x="317" y="1024"/>
                  </a:lnTo>
                  <a:cubicBezTo>
                    <a:pt x="1" y="1206"/>
                    <a:pt x="1" y="1502"/>
                    <a:pt x="317" y="1685"/>
                  </a:cubicBezTo>
                  <a:lnTo>
                    <a:pt x="1536" y="2388"/>
                  </a:lnTo>
                  <a:cubicBezTo>
                    <a:pt x="1536" y="2388"/>
                    <a:pt x="2263" y="2806"/>
                    <a:pt x="2855" y="2806"/>
                  </a:cubicBezTo>
                  <a:cubicBezTo>
                    <a:pt x="2937" y="2806"/>
                    <a:pt x="3016" y="2798"/>
                    <a:pt x="3091" y="2779"/>
                  </a:cubicBezTo>
                  <a:cubicBezTo>
                    <a:pt x="3704" y="2630"/>
                    <a:pt x="5106" y="1354"/>
                    <a:pt x="5106" y="1354"/>
                  </a:cubicBezTo>
                  <a:lnTo>
                    <a:pt x="2997" y="137"/>
                  </a:lnTo>
                  <a:cubicBezTo>
                    <a:pt x="2839" y="46"/>
                    <a:pt x="2632" y="0"/>
                    <a:pt x="2425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1860875" y="903375"/>
              <a:ext cx="39125" cy="30650"/>
            </a:xfrm>
            <a:custGeom>
              <a:rect b="b" l="l" r="r" t="t"/>
              <a:pathLst>
                <a:path extrusionOk="0" h="1226" w="1565">
                  <a:moveTo>
                    <a:pt x="960" y="1"/>
                  </a:moveTo>
                  <a:lnTo>
                    <a:pt x="238" y="434"/>
                  </a:lnTo>
                  <a:cubicBezTo>
                    <a:pt x="238" y="434"/>
                    <a:pt x="279" y="578"/>
                    <a:pt x="306" y="669"/>
                  </a:cubicBezTo>
                  <a:cubicBezTo>
                    <a:pt x="334" y="761"/>
                    <a:pt x="332" y="812"/>
                    <a:pt x="156" y="946"/>
                  </a:cubicBezTo>
                  <a:cubicBezTo>
                    <a:pt x="0" y="1064"/>
                    <a:pt x="366" y="1225"/>
                    <a:pt x="664" y="1225"/>
                  </a:cubicBezTo>
                  <a:cubicBezTo>
                    <a:pt x="704" y="1225"/>
                    <a:pt x="742" y="1222"/>
                    <a:pt x="778" y="1216"/>
                  </a:cubicBezTo>
                  <a:cubicBezTo>
                    <a:pt x="1082" y="1162"/>
                    <a:pt x="1409" y="942"/>
                    <a:pt x="1484" y="734"/>
                  </a:cubicBezTo>
                  <a:cubicBezTo>
                    <a:pt x="1564" y="511"/>
                    <a:pt x="1539" y="272"/>
                    <a:pt x="1419" y="272"/>
                  </a:cubicBezTo>
                  <a:cubicBezTo>
                    <a:pt x="1414" y="272"/>
                    <a:pt x="1409" y="273"/>
                    <a:pt x="1404" y="273"/>
                  </a:cubicBezTo>
                  <a:cubicBezTo>
                    <a:pt x="1271" y="293"/>
                    <a:pt x="1160" y="325"/>
                    <a:pt x="1094" y="325"/>
                  </a:cubicBezTo>
                  <a:cubicBezTo>
                    <a:pt x="1064" y="325"/>
                    <a:pt x="1043" y="318"/>
                    <a:pt x="1034" y="301"/>
                  </a:cubicBezTo>
                  <a:cubicBezTo>
                    <a:pt x="1011" y="258"/>
                    <a:pt x="960" y="1"/>
                    <a:pt x="96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1800525" y="978425"/>
              <a:ext cx="90200" cy="60700"/>
            </a:xfrm>
            <a:custGeom>
              <a:rect b="b" l="l" r="r" t="t"/>
              <a:pathLst>
                <a:path extrusionOk="0" h="2428" w="3608">
                  <a:moveTo>
                    <a:pt x="746" y="0"/>
                  </a:moveTo>
                  <a:cubicBezTo>
                    <a:pt x="395" y="0"/>
                    <a:pt x="0" y="256"/>
                    <a:pt x="44" y="696"/>
                  </a:cubicBezTo>
                  <a:lnTo>
                    <a:pt x="646" y="1026"/>
                  </a:lnTo>
                  <a:lnTo>
                    <a:pt x="3025" y="2398"/>
                  </a:lnTo>
                  <a:cubicBezTo>
                    <a:pt x="3061" y="2418"/>
                    <a:pt x="3096" y="2428"/>
                    <a:pt x="3129" y="2428"/>
                  </a:cubicBezTo>
                  <a:cubicBezTo>
                    <a:pt x="3530" y="2428"/>
                    <a:pt x="3607" y="1026"/>
                    <a:pt x="3607" y="1026"/>
                  </a:cubicBezTo>
                  <a:cubicBezTo>
                    <a:pt x="3607" y="1026"/>
                    <a:pt x="1300" y="160"/>
                    <a:pt x="959" y="36"/>
                  </a:cubicBezTo>
                  <a:cubicBezTo>
                    <a:pt x="893" y="12"/>
                    <a:pt x="820" y="0"/>
                    <a:pt x="746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731200" y="1101425"/>
              <a:ext cx="59375" cy="26025"/>
            </a:xfrm>
            <a:custGeom>
              <a:rect b="b" l="l" r="r" t="t"/>
              <a:pathLst>
                <a:path extrusionOk="0" h="1041" w="2375">
                  <a:moveTo>
                    <a:pt x="2307" y="29"/>
                  </a:moveTo>
                  <a:lnTo>
                    <a:pt x="2307" y="29"/>
                  </a:lnTo>
                  <a:cubicBezTo>
                    <a:pt x="2307" y="29"/>
                    <a:pt x="2307" y="29"/>
                    <a:pt x="2307" y="29"/>
                  </a:cubicBezTo>
                  <a:close/>
                  <a:moveTo>
                    <a:pt x="1609" y="0"/>
                  </a:moveTo>
                  <a:cubicBezTo>
                    <a:pt x="1509" y="101"/>
                    <a:pt x="1261" y="118"/>
                    <a:pt x="972" y="118"/>
                  </a:cubicBezTo>
                  <a:cubicBezTo>
                    <a:pt x="830" y="118"/>
                    <a:pt x="678" y="114"/>
                    <a:pt x="528" y="114"/>
                  </a:cubicBezTo>
                  <a:cubicBezTo>
                    <a:pt x="434" y="114"/>
                    <a:pt x="341" y="116"/>
                    <a:pt x="252" y="121"/>
                  </a:cubicBezTo>
                  <a:cubicBezTo>
                    <a:pt x="235" y="121"/>
                    <a:pt x="218" y="125"/>
                    <a:pt x="202" y="131"/>
                  </a:cubicBezTo>
                  <a:cubicBezTo>
                    <a:pt x="1" y="231"/>
                    <a:pt x="233" y="566"/>
                    <a:pt x="379" y="645"/>
                  </a:cubicBezTo>
                  <a:cubicBezTo>
                    <a:pt x="491" y="705"/>
                    <a:pt x="609" y="751"/>
                    <a:pt x="732" y="781"/>
                  </a:cubicBezTo>
                  <a:cubicBezTo>
                    <a:pt x="873" y="815"/>
                    <a:pt x="988" y="815"/>
                    <a:pt x="1132" y="836"/>
                  </a:cubicBezTo>
                  <a:cubicBezTo>
                    <a:pt x="1250" y="855"/>
                    <a:pt x="1425" y="873"/>
                    <a:pt x="1536" y="920"/>
                  </a:cubicBezTo>
                  <a:cubicBezTo>
                    <a:pt x="1620" y="956"/>
                    <a:pt x="1695" y="982"/>
                    <a:pt x="1807" y="1020"/>
                  </a:cubicBezTo>
                  <a:cubicBezTo>
                    <a:pt x="1850" y="1034"/>
                    <a:pt x="1898" y="1040"/>
                    <a:pt x="1948" y="1040"/>
                  </a:cubicBezTo>
                  <a:cubicBezTo>
                    <a:pt x="2082" y="1040"/>
                    <a:pt x="2228" y="993"/>
                    <a:pt x="2309" y="908"/>
                  </a:cubicBezTo>
                  <a:cubicBezTo>
                    <a:pt x="2339" y="881"/>
                    <a:pt x="2360" y="845"/>
                    <a:pt x="2370" y="806"/>
                  </a:cubicBezTo>
                  <a:cubicBezTo>
                    <a:pt x="2374" y="777"/>
                    <a:pt x="2373" y="748"/>
                    <a:pt x="2368" y="719"/>
                  </a:cubicBezTo>
                  <a:cubicBezTo>
                    <a:pt x="2362" y="668"/>
                    <a:pt x="2286" y="29"/>
                    <a:pt x="2307" y="29"/>
                  </a:cubicBezTo>
                  <a:cubicBezTo>
                    <a:pt x="2307" y="29"/>
                    <a:pt x="2307" y="29"/>
                    <a:pt x="2307" y="29"/>
                  </a:cubicBezTo>
                  <a:lnTo>
                    <a:pt x="2307" y="29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764025" y="997850"/>
              <a:ext cx="148875" cy="106725"/>
            </a:xfrm>
            <a:custGeom>
              <a:rect b="b" l="l" r="r" t="t"/>
              <a:pathLst>
                <a:path extrusionOk="0" h="4269" w="5955">
                  <a:moveTo>
                    <a:pt x="746" y="0"/>
                  </a:moveTo>
                  <a:cubicBezTo>
                    <a:pt x="396" y="0"/>
                    <a:pt x="0" y="256"/>
                    <a:pt x="44" y="697"/>
                  </a:cubicBezTo>
                  <a:cubicBezTo>
                    <a:pt x="91" y="1171"/>
                    <a:pt x="296" y="4143"/>
                    <a:pt x="296" y="4143"/>
                  </a:cubicBezTo>
                  <a:cubicBezTo>
                    <a:pt x="406" y="4238"/>
                    <a:pt x="527" y="4268"/>
                    <a:pt x="637" y="4268"/>
                  </a:cubicBezTo>
                  <a:cubicBezTo>
                    <a:pt x="833" y="4268"/>
                    <a:pt x="995" y="4172"/>
                    <a:pt x="995" y="4172"/>
                  </a:cubicBezTo>
                  <a:cubicBezTo>
                    <a:pt x="995" y="4172"/>
                    <a:pt x="1114" y="1608"/>
                    <a:pt x="1118" y="1436"/>
                  </a:cubicBezTo>
                  <a:cubicBezTo>
                    <a:pt x="1119" y="1398"/>
                    <a:pt x="1111" y="1346"/>
                    <a:pt x="1097" y="1287"/>
                  </a:cubicBezTo>
                  <a:lnTo>
                    <a:pt x="1097" y="1287"/>
                  </a:lnTo>
                  <a:lnTo>
                    <a:pt x="3025" y="2398"/>
                  </a:lnTo>
                  <a:cubicBezTo>
                    <a:pt x="3247" y="2519"/>
                    <a:pt x="3493" y="2575"/>
                    <a:pt x="3754" y="2575"/>
                  </a:cubicBezTo>
                  <a:cubicBezTo>
                    <a:pt x="4070" y="2575"/>
                    <a:pt x="4409" y="2492"/>
                    <a:pt x="4760" y="2338"/>
                  </a:cubicBezTo>
                  <a:cubicBezTo>
                    <a:pt x="5399" y="2057"/>
                    <a:pt x="5954" y="1690"/>
                    <a:pt x="5899" y="833"/>
                  </a:cubicBezTo>
                  <a:lnTo>
                    <a:pt x="5899" y="833"/>
                  </a:lnTo>
                  <a:lnTo>
                    <a:pt x="3609" y="1027"/>
                  </a:lnTo>
                  <a:cubicBezTo>
                    <a:pt x="3609" y="1027"/>
                    <a:pt x="1301" y="161"/>
                    <a:pt x="959" y="36"/>
                  </a:cubicBezTo>
                  <a:cubicBezTo>
                    <a:pt x="893" y="12"/>
                    <a:pt x="821" y="0"/>
                    <a:pt x="746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847800" y="857175"/>
              <a:ext cx="49400" cy="57475"/>
            </a:xfrm>
            <a:custGeom>
              <a:rect b="b" l="l" r="r" t="t"/>
              <a:pathLst>
                <a:path extrusionOk="0" h="2299" w="1976">
                  <a:moveTo>
                    <a:pt x="931" y="0"/>
                  </a:moveTo>
                  <a:cubicBezTo>
                    <a:pt x="433" y="0"/>
                    <a:pt x="105" y="384"/>
                    <a:pt x="55" y="870"/>
                  </a:cubicBezTo>
                  <a:cubicBezTo>
                    <a:pt x="27" y="1112"/>
                    <a:pt x="1" y="1622"/>
                    <a:pt x="185" y="1994"/>
                  </a:cubicBezTo>
                  <a:cubicBezTo>
                    <a:pt x="290" y="2204"/>
                    <a:pt x="401" y="2280"/>
                    <a:pt x="599" y="2298"/>
                  </a:cubicBezTo>
                  <a:cubicBezTo>
                    <a:pt x="606" y="2298"/>
                    <a:pt x="613" y="2299"/>
                    <a:pt x="621" y="2299"/>
                  </a:cubicBezTo>
                  <a:cubicBezTo>
                    <a:pt x="799" y="2299"/>
                    <a:pt x="1288" y="2148"/>
                    <a:pt x="1447" y="1943"/>
                  </a:cubicBezTo>
                  <a:cubicBezTo>
                    <a:pt x="1476" y="1904"/>
                    <a:pt x="1514" y="1727"/>
                    <a:pt x="1514" y="1727"/>
                  </a:cubicBezTo>
                  <a:cubicBezTo>
                    <a:pt x="1842" y="1478"/>
                    <a:pt x="1976" y="1046"/>
                    <a:pt x="1845" y="655"/>
                  </a:cubicBezTo>
                  <a:cubicBezTo>
                    <a:pt x="1714" y="264"/>
                    <a:pt x="1348" y="0"/>
                    <a:pt x="936" y="0"/>
                  </a:cubicBezTo>
                  <a:cubicBezTo>
                    <a:pt x="934" y="0"/>
                    <a:pt x="933" y="0"/>
                    <a:pt x="93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839950" y="854375"/>
              <a:ext cx="56950" cy="58050"/>
            </a:xfrm>
            <a:custGeom>
              <a:rect b="b" l="l" r="r" t="t"/>
              <a:pathLst>
                <a:path extrusionOk="0" h="2322" w="2278">
                  <a:moveTo>
                    <a:pt x="1217" y="0"/>
                  </a:moveTo>
                  <a:cubicBezTo>
                    <a:pt x="921" y="0"/>
                    <a:pt x="603" y="66"/>
                    <a:pt x="403" y="66"/>
                  </a:cubicBezTo>
                  <a:cubicBezTo>
                    <a:pt x="353" y="66"/>
                    <a:pt x="310" y="62"/>
                    <a:pt x="277" y="52"/>
                  </a:cubicBezTo>
                  <a:cubicBezTo>
                    <a:pt x="224" y="35"/>
                    <a:pt x="182" y="28"/>
                    <a:pt x="150" y="28"/>
                  </a:cubicBezTo>
                  <a:cubicBezTo>
                    <a:pt x="0" y="28"/>
                    <a:pt x="69" y="197"/>
                    <a:pt x="187" y="409"/>
                  </a:cubicBezTo>
                  <a:cubicBezTo>
                    <a:pt x="271" y="561"/>
                    <a:pt x="424" y="662"/>
                    <a:pt x="597" y="681"/>
                  </a:cubicBezTo>
                  <a:cubicBezTo>
                    <a:pt x="597" y="681"/>
                    <a:pt x="565" y="807"/>
                    <a:pt x="651" y="886"/>
                  </a:cubicBezTo>
                  <a:cubicBezTo>
                    <a:pt x="714" y="942"/>
                    <a:pt x="738" y="1029"/>
                    <a:pt x="734" y="1114"/>
                  </a:cubicBezTo>
                  <a:cubicBezTo>
                    <a:pt x="727" y="1214"/>
                    <a:pt x="732" y="1315"/>
                    <a:pt x="749" y="1414"/>
                  </a:cubicBezTo>
                  <a:cubicBezTo>
                    <a:pt x="777" y="1552"/>
                    <a:pt x="913" y="1601"/>
                    <a:pt x="913" y="1601"/>
                  </a:cubicBezTo>
                  <a:cubicBezTo>
                    <a:pt x="913" y="1601"/>
                    <a:pt x="911" y="1388"/>
                    <a:pt x="953" y="1267"/>
                  </a:cubicBezTo>
                  <a:cubicBezTo>
                    <a:pt x="976" y="1200"/>
                    <a:pt x="1048" y="1155"/>
                    <a:pt x="1122" y="1155"/>
                  </a:cubicBezTo>
                  <a:cubicBezTo>
                    <a:pt x="1181" y="1155"/>
                    <a:pt x="1242" y="1183"/>
                    <a:pt x="1281" y="1251"/>
                  </a:cubicBezTo>
                  <a:cubicBezTo>
                    <a:pt x="1369" y="1405"/>
                    <a:pt x="1330" y="1507"/>
                    <a:pt x="1300" y="1643"/>
                  </a:cubicBezTo>
                  <a:cubicBezTo>
                    <a:pt x="1270" y="1780"/>
                    <a:pt x="1140" y="1741"/>
                    <a:pt x="1102" y="1777"/>
                  </a:cubicBezTo>
                  <a:cubicBezTo>
                    <a:pt x="1076" y="1803"/>
                    <a:pt x="1078" y="1922"/>
                    <a:pt x="1158" y="2003"/>
                  </a:cubicBezTo>
                  <a:cubicBezTo>
                    <a:pt x="1158" y="2004"/>
                    <a:pt x="1158" y="2005"/>
                    <a:pt x="1158" y="2005"/>
                  </a:cubicBezTo>
                  <a:cubicBezTo>
                    <a:pt x="1192" y="2119"/>
                    <a:pt x="1320" y="2321"/>
                    <a:pt x="1487" y="2321"/>
                  </a:cubicBezTo>
                  <a:cubicBezTo>
                    <a:pt x="1499" y="2321"/>
                    <a:pt x="1512" y="2320"/>
                    <a:pt x="1525" y="2318"/>
                  </a:cubicBezTo>
                  <a:cubicBezTo>
                    <a:pt x="1642" y="2295"/>
                    <a:pt x="1752" y="2246"/>
                    <a:pt x="1844" y="2173"/>
                  </a:cubicBezTo>
                  <a:cubicBezTo>
                    <a:pt x="1844" y="2173"/>
                    <a:pt x="1906" y="2024"/>
                    <a:pt x="2092" y="1694"/>
                  </a:cubicBezTo>
                  <a:cubicBezTo>
                    <a:pt x="2278" y="1366"/>
                    <a:pt x="2278" y="1123"/>
                    <a:pt x="2209" y="794"/>
                  </a:cubicBezTo>
                  <a:cubicBezTo>
                    <a:pt x="2140" y="466"/>
                    <a:pt x="1916" y="384"/>
                    <a:pt x="1916" y="384"/>
                  </a:cubicBezTo>
                  <a:cubicBezTo>
                    <a:pt x="1822" y="75"/>
                    <a:pt x="1532" y="0"/>
                    <a:pt x="1217" y="0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1844450" y="909925"/>
              <a:ext cx="71550" cy="131025"/>
            </a:xfrm>
            <a:custGeom>
              <a:rect b="b" l="l" r="r" t="t"/>
              <a:pathLst>
                <a:path extrusionOk="0" h="5241" w="2862">
                  <a:moveTo>
                    <a:pt x="2109" y="1"/>
                  </a:moveTo>
                  <a:cubicBezTo>
                    <a:pt x="2074" y="1"/>
                    <a:pt x="2039" y="4"/>
                    <a:pt x="2004" y="9"/>
                  </a:cubicBezTo>
                  <a:cubicBezTo>
                    <a:pt x="1934" y="18"/>
                    <a:pt x="1864" y="33"/>
                    <a:pt x="1796" y="54"/>
                  </a:cubicBezTo>
                  <a:cubicBezTo>
                    <a:pt x="1818" y="125"/>
                    <a:pt x="1757" y="241"/>
                    <a:pt x="1505" y="375"/>
                  </a:cubicBezTo>
                  <a:cubicBezTo>
                    <a:pt x="1234" y="519"/>
                    <a:pt x="1050" y="534"/>
                    <a:pt x="987" y="534"/>
                  </a:cubicBezTo>
                  <a:cubicBezTo>
                    <a:pt x="971" y="534"/>
                    <a:pt x="962" y="533"/>
                    <a:pt x="962" y="533"/>
                  </a:cubicBezTo>
                  <a:cubicBezTo>
                    <a:pt x="962" y="533"/>
                    <a:pt x="559" y="751"/>
                    <a:pt x="383" y="874"/>
                  </a:cubicBezTo>
                  <a:cubicBezTo>
                    <a:pt x="162" y="1029"/>
                    <a:pt x="65" y="1475"/>
                    <a:pt x="34" y="2229"/>
                  </a:cubicBezTo>
                  <a:cubicBezTo>
                    <a:pt x="8" y="2898"/>
                    <a:pt x="1" y="3957"/>
                    <a:pt x="10" y="4518"/>
                  </a:cubicBezTo>
                  <a:cubicBezTo>
                    <a:pt x="15" y="4775"/>
                    <a:pt x="163" y="5008"/>
                    <a:pt x="395" y="5120"/>
                  </a:cubicBezTo>
                  <a:cubicBezTo>
                    <a:pt x="534" y="5187"/>
                    <a:pt x="702" y="5241"/>
                    <a:pt x="888" y="5241"/>
                  </a:cubicBezTo>
                  <a:cubicBezTo>
                    <a:pt x="914" y="5241"/>
                    <a:pt x="940" y="5240"/>
                    <a:pt x="967" y="5237"/>
                  </a:cubicBezTo>
                  <a:cubicBezTo>
                    <a:pt x="1494" y="5194"/>
                    <a:pt x="2464" y="4711"/>
                    <a:pt x="2680" y="4350"/>
                  </a:cubicBezTo>
                  <a:cubicBezTo>
                    <a:pt x="2674" y="3585"/>
                    <a:pt x="2610" y="3120"/>
                    <a:pt x="2637" y="2662"/>
                  </a:cubicBezTo>
                  <a:cubicBezTo>
                    <a:pt x="2684" y="1856"/>
                    <a:pt x="2861" y="1217"/>
                    <a:pt x="2638" y="569"/>
                  </a:cubicBezTo>
                  <a:cubicBezTo>
                    <a:pt x="2475" y="96"/>
                    <a:pt x="2292" y="1"/>
                    <a:pt x="2109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1867050" y="910775"/>
              <a:ext cx="25200" cy="13825"/>
            </a:xfrm>
            <a:custGeom>
              <a:rect b="b" l="l" r="r" t="t"/>
              <a:pathLst>
                <a:path extrusionOk="0" h="553" w="1008">
                  <a:moveTo>
                    <a:pt x="962" y="0"/>
                  </a:moveTo>
                  <a:lnTo>
                    <a:pt x="832" y="28"/>
                  </a:lnTo>
                  <a:cubicBezTo>
                    <a:pt x="840" y="95"/>
                    <a:pt x="712" y="236"/>
                    <a:pt x="473" y="352"/>
                  </a:cubicBezTo>
                  <a:cubicBezTo>
                    <a:pt x="331" y="420"/>
                    <a:pt x="208" y="433"/>
                    <a:pt x="136" y="433"/>
                  </a:cubicBezTo>
                  <a:cubicBezTo>
                    <a:pt x="95" y="433"/>
                    <a:pt x="72" y="429"/>
                    <a:pt x="72" y="429"/>
                  </a:cubicBezTo>
                  <a:lnTo>
                    <a:pt x="0" y="530"/>
                  </a:lnTo>
                  <a:cubicBezTo>
                    <a:pt x="0" y="530"/>
                    <a:pt x="65" y="553"/>
                    <a:pt x="177" y="553"/>
                  </a:cubicBezTo>
                  <a:cubicBezTo>
                    <a:pt x="204" y="553"/>
                    <a:pt x="233" y="552"/>
                    <a:pt x="266" y="548"/>
                  </a:cubicBezTo>
                  <a:cubicBezTo>
                    <a:pt x="431" y="533"/>
                    <a:pt x="651" y="450"/>
                    <a:pt x="829" y="291"/>
                  </a:cubicBezTo>
                  <a:cubicBezTo>
                    <a:pt x="1008" y="131"/>
                    <a:pt x="962" y="0"/>
                    <a:pt x="962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774075" y="931325"/>
              <a:ext cx="30625" cy="41025"/>
            </a:xfrm>
            <a:custGeom>
              <a:rect b="b" l="l" r="r" t="t"/>
              <a:pathLst>
                <a:path extrusionOk="0" h="1641" w="1225">
                  <a:moveTo>
                    <a:pt x="588" y="1"/>
                  </a:moveTo>
                  <a:cubicBezTo>
                    <a:pt x="400" y="1"/>
                    <a:pt x="164" y="46"/>
                    <a:pt x="27" y="146"/>
                  </a:cubicBezTo>
                  <a:cubicBezTo>
                    <a:pt x="1" y="165"/>
                    <a:pt x="33" y="367"/>
                    <a:pt x="75" y="571"/>
                  </a:cubicBezTo>
                  <a:cubicBezTo>
                    <a:pt x="95" y="669"/>
                    <a:pt x="288" y="1605"/>
                    <a:pt x="414" y="1635"/>
                  </a:cubicBezTo>
                  <a:cubicBezTo>
                    <a:pt x="429" y="1639"/>
                    <a:pt x="450" y="1640"/>
                    <a:pt x="475" y="1640"/>
                  </a:cubicBezTo>
                  <a:cubicBezTo>
                    <a:pt x="665" y="1640"/>
                    <a:pt x="1111" y="1544"/>
                    <a:pt x="1214" y="1419"/>
                  </a:cubicBezTo>
                  <a:cubicBezTo>
                    <a:pt x="1224" y="1344"/>
                    <a:pt x="913" y="193"/>
                    <a:pt x="867" y="77"/>
                  </a:cubicBezTo>
                  <a:cubicBezTo>
                    <a:pt x="847" y="28"/>
                    <a:pt x="732" y="1"/>
                    <a:pt x="58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1771600" y="933850"/>
              <a:ext cx="91475" cy="67300"/>
            </a:xfrm>
            <a:custGeom>
              <a:rect b="b" l="l" r="r" t="t"/>
              <a:pathLst>
                <a:path extrusionOk="0" h="2692" w="3659">
                  <a:moveTo>
                    <a:pt x="3336" y="0"/>
                  </a:moveTo>
                  <a:cubicBezTo>
                    <a:pt x="3328" y="0"/>
                    <a:pt x="3320" y="1"/>
                    <a:pt x="3312" y="2"/>
                  </a:cubicBezTo>
                  <a:cubicBezTo>
                    <a:pt x="3122" y="26"/>
                    <a:pt x="3010" y="58"/>
                    <a:pt x="2799" y="383"/>
                  </a:cubicBezTo>
                  <a:cubicBezTo>
                    <a:pt x="2619" y="657"/>
                    <a:pt x="2455" y="1083"/>
                    <a:pt x="2182" y="1578"/>
                  </a:cubicBezTo>
                  <a:cubicBezTo>
                    <a:pt x="2109" y="1709"/>
                    <a:pt x="1954" y="1965"/>
                    <a:pt x="1844" y="1979"/>
                  </a:cubicBezTo>
                  <a:cubicBezTo>
                    <a:pt x="1842" y="1980"/>
                    <a:pt x="1839" y="1980"/>
                    <a:pt x="1836" y="1980"/>
                  </a:cubicBezTo>
                  <a:cubicBezTo>
                    <a:pt x="1770" y="1980"/>
                    <a:pt x="1583" y="1902"/>
                    <a:pt x="1450" y="1829"/>
                  </a:cubicBezTo>
                  <a:cubicBezTo>
                    <a:pt x="1077" y="1622"/>
                    <a:pt x="881" y="1441"/>
                    <a:pt x="808" y="1304"/>
                  </a:cubicBezTo>
                  <a:cubicBezTo>
                    <a:pt x="740" y="1177"/>
                    <a:pt x="731" y="1114"/>
                    <a:pt x="714" y="961"/>
                  </a:cubicBezTo>
                  <a:cubicBezTo>
                    <a:pt x="696" y="787"/>
                    <a:pt x="638" y="686"/>
                    <a:pt x="616" y="565"/>
                  </a:cubicBezTo>
                  <a:cubicBezTo>
                    <a:pt x="593" y="443"/>
                    <a:pt x="605" y="442"/>
                    <a:pt x="539" y="438"/>
                  </a:cubicBezTo>
                  <a:cubicBezTo>
                    <a:pt x="538" y="438"/>
                    <a:pt x="537" y="438"/>
                    <a:pt x="537" y="438"/>
                  </a:cubicBezTo>
                  <a:cubicBezTo>
                    <a:pt x="470" y="438"/>
                    <a:pt x="405" y="556"/>
                    <a:pt x="408" y="674"/>
                  </a:cubicBezTo>
                  <a:cubicBezTo>
                    <a:pt x="412" y="798"/>
                    <a:pt x="459" y="867"/>
                    <a:pt x="448" y="896"/>
                  </a:cubicBezTo>
                  <a:cubicBezTo>
                    <a:pt x="447" y="898"/>
                    <a:pt x="445" y="900"/>
                    <a:pt x="443" y="900"/>
                  </a:cubicBezTo>
                  <a:cubicBezTo>
                    <a:pt x="421" y="900"/>
                    <a:pt x="346" y="794"/>
                    <a:pt x="342" y="787"/>
                  </a:cubicBezTo>
                  <a:cubicBezTo>
                    <a:pt x="281" y="695"/>
                    <a:pt x="249" y="598"/>
                    <a:pt x="198" y="500"/>
                  </a:cubicBezTo>
                  <a:cubicBezTo>
                    <a:pt x="194" y="488"/>
                    <a:pt x="185" y="477"/>
                    <a:pt x="174" y="470"/>
                  </a:cubicBezTo>
                  <a:cubicBezTo>
                    <a:pt x="168" y="467"/>
                    <a:pt x="162" y="465"/>
                    <a:pt x="157" y="465"/>
                  </a:cubicBezTo>
                  <a:cubicBezTo>
                    <a:pt x="126" y="465"/>
                    <a:pt x="100" y="505"/>
                    <a:pt x="91" y="540"/>
                  </a:cubicBezTo>
                  <a:cubicBezTo>
                    <a:pt x="1" y="885"/>
                    <a:pt x="36" y="1429"/>
                    <a:pt x="305" y="1701"/>
                  </a:cubicBezTo>
                  <a:cubicBezTo>
                    <a:pt x="442" y="1843"/>
                    <a:pt x="593" y="1972"/>
                    <a:pt x="756" y="2087"/>
                  </a:cubicBezTo>
                  <a:cubicBezTo>
                    <a:pt x="881" y="2178"/>
                    <a:pt x="1118" y="2333"/>
                    <a:pt x="1255" y="2409"/>
                  </a:cubicBezTo>
                  <a:cubicBezTo>
                    <a:pt x="1595" y="2595"/>
                    <a:pt x="1787" y="2692"/>
                    <a:pt x="1974" y="2692"/>
                  </a:cubicBezTo>
                  <a:cubicBezTo>
                    <a:pt x="2040" y="2692"/>
                    <a:pt x="2105" y="2680"/>
                    <a:pt x="2176" y="2655"/>
                  </a:cubicBezTo>
                  <a:cubicBezTo>
                    <a:pt x="2275" y="2621"/>
                    <a:pt x="2600" y="2275"/>
                    <a:pt x="2696" y="2124"/>
                  </a:cubicBezTo>
                  <a:cubicBezTo>
                    <a:pt x="3063" y="1545"/>
                    <a:pt x="3257" y="1273"/>
                    <a:pt x="3478" y="761"/>
                  </a:cubicBezTo>
                  <a:cubicBezTo>
                    <a:pt x="3658" y="342"/>
                    <a:pt x="3545" y="0"/>
                    <a:pt x="333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1830600" y="931850"/>
              <a:ext cx="32000" cy="42025"/>
            </a:xfrm>
            <a:custGeom>
              <a:rect b="b" l="l" r="r" t="t"/>
              <a:pathLst>
                <a:path extrusionOk="0" h="1681" w="1280">
                  <a:moveTo>
                    <a:pt x="890" y="0"/>
                  </a:moveTo>
                  <a:cubicBezTo>
                    <a:pt x="706" y="0"/>
                    <a:pt x="558" y="143"/>
                    <a:pt x="439" y="351"/>
                  </a:cubicBezTo>
                  <a:cubicBezTo>
                    <a:pt x="336" y="528"/>
                    <a:pt x="1" y="1228"/>
                    <a:pt x="1" y="1228"/>
                  </a:cubicBezTo>
                  <a:cubicBezTo>
                    <a:pt x="234" y="1537"/>
                    <a:pt x="723" y="1680"/>
                    <a:pt x="723" y="1680"/>
                  </a:cubicBezTo>
                  <a:cubicBezTo>
                    <a:pt x="723" y="1680"/>
                    <a:pt x="909" y="1372"/>
                    <a:pt x="1006" y="1181"/>
                  </a:cubicBezTo>
                  <a:cubicBezTo>
                    <a:pt x="1189" y="819"/>
                    <a:pt x="1280" y="587"/>
                    <a:pt x="1271" y="403"/>
                  </a:cubicBezTo>
                  <a:cubicBezTo>
                    <a:pt x="1262" y="218"/>
                    <a:pt x="1172" y="87"/>
                    <a:pt x="1066" y="41"/>
                  </a:cubicBezTo>
                  <a:cubicBezTo>
                    <a:pt x="1004" y="13"/>
                    <a:pt x="946" y="0"/>
                    <a:pt x="890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1817150" y="948950"/>
              <a:ext cx="132800" cy="136775"/>
            </a:xfrm>
            <a:custGeom>
              <a:rect b="b" l="l" r="r" t="t"/>
              <a:pathLst>
                <a:path extrusionOk="0" h="5471" w="5312">
                  <a:moveTo>
                    <a:pt x="4352" y="1518"/>
                  </a:moveTo>
                  <a:cubicBezTo>
                    <a:pt x="4355" y="1548"/>
                    <a:pt x="4354" y="1577"/>
                    <a:pt x="4349" y="1606"/>
                  </a:cubicBezTo>
                  <a:lnTo>
                    <a:pt x="4277" y="2044"/>
                  </a:lnTo>
                  <a:lnTo>
                    <a:pt x="3112" y="2717"/>
                  </a:lnTo>
                  <a:cubicBezTo>
                    <a:pt x="3123" y="2662"/>
                    <a:pt x="3133" y="2600"/>
                    <a:pt x="3143" y="2536"/>
                  </a:cubicBezTo>
                  <a:cubicBezTo>
                    <a:pt x="3182" y="2295"/>
                    <a:pt x="3471" y="1951"/>
                    <a:pt x="3786" y="1769"/>
                  </a:cubicBezTo>
                  <a:lnTo>
                    <a:pt x="4036" y="1625"/>
                  </a:lnTo>
                  <a:cubicBezTo>
                    <a:pt x="4160" y="1556"/>
                    <a:pt x="4267" y="1521"/>
                    <a:pt x="4352" y="1518"/>
                  </a:cubicBezTo>
                  <a:close/>
                  <a:moveTo>
                    <a:pt x="4893" y="1"/>
                  </a:moveTo>
                  <a:cubicBezTo>
                    <a:pt x="4779" y="1"/>
                    <a:pt x="4643" y="41"/>
                    <a:pt x="4489" y="126"/>
                  </a:cubicBezTo>
                  <a:lnTo>
                    <a:pt x="3639" y="602"/>
                  </a:lnTo>
                  <a:cubicBezTo>
                    <a:pt x="3109" y="899"/>
                    <a:pt x="2574" y="1620"/>
                    <a:pt x="2444" y="2214"/>
                  </a:cubicBezTo>
                  <a:lnTo>
                    <a:pt x="2018" y="4189"/>
                  </a:lnTo>
                  <a:cubicBezTo>
                    <a:pt x="1907" y="4697"/>
                    <a:pt x="1523" y="5039"/>
                    <a:pt x="1106" y="5039"/>
                  </a:cubicBezTo>
                  <a:cubicBezTo>
                    <a:pt x="1035" y="5039"/>
                    <a:pt x="963" y="5029"/>
                    <a:pt x="891" y="5008"/>
                  </a:cubicBezTo>
                  <a:lnTo>
                    <a:pt x="1" y="4751"/>
                  </a:lnTo>
                  <a:lnTo>
                    <a:pt x="1" y="4751"/>
                  </a:lnTo>
                  <a:cubicBezTo>
                    <a:pt x="46" y="4778"/>
                    <a:pt x="428" y="4999"/>
                    <a:pt x="891" y="5264"/>
                  </a:cubicBezTo>
                  <a:cubicBezTo>
                    <a:pt x="1128" y="5402"/>
                    <a:pt x="1441" y="5470"/>
                    <a:pt x="1761" y="5470"/>
                  </a:cubicBezTo>
                  <a:cubicBezTo>
                    <a:pt x="2108" y="5470"/>
                    <a:pt x="2463" y="5390"/>
                    <a:pt x="2737" y="5232"/>
                  </a:cubicBezTo>
                  <a:lnTo>
                    <a:pt x="3511" y="4783"/>
                  </a:lnTo>
                  <a:cubicBezTo>
                    <a:pt x="4039" y="4480"/>
                    <a:pt x="4566" y="3751"/>
                    <a:pt x="4692" y="3158"/>
                  </a:cubicBezTo>
                  <a:lnTo>
                    <a:pt x="5223" y="668"/>
                  </a:lnTo>
                  <a:cubicBezTo>
                    <a:pt x="5311" y="245"/>
                    <a:pt x="5172" y="1"/>
                    <a:pt x="4893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1893925" y="986900"/>
              <a:ext cx="37225" cy="36450"/>
            </a:xfrm>
            <a:custGeom>
              <a:rect b="b" l="l" r="r" t="t"/>
              <a:pathLst>
                <a:path extrusionOk="0" h="1458" w="1489">
                  <a:moveTo>
                    <a:pt x="1301" y="0"/>
                  </a:moveTo>
                  <a:cubicBezTo>
                    <a:pt x="1294" y="0"/>
                    <a:pt x="1287" y="0"/>
                    <a:pt x="1281" y="1"/>
                  </a:cubicBezTo>
                  <a:cubicBezTo>
                    <a:pt x="1284" y="30"/>
                    <a:pt x="1283" y="60"/>
                    <a:pt x="1278" y="89"/>
                  </a:cubicBezTo>
                  <a:lnTo>
                    <a:pt x="1206" y="527"/>
                  </a:lnTo>
                  <a:lnTo>
                    <a:pt x="41" y="1199"/>
                  </a:lnTo>
                  <a:cubicBezTo>
                    <a:pt x="17" y="1351"/>
                    <a:pt x="0" y="1457"/>
                    <a:pt x="0" y="1457"/>
                  </a:cubicBezTo>
                  <a:lnTo>
                    <a:pt x="1393" y="651"/>
                  </a:lnTo>
                  <a:lnTo>
                    <a:pt x="1465" y="214"/>
                  </a:lnTo>
                  <a:cubicBezTo>
                    <a:pt x="1488" y="75"/>
                    <a:pt x="1422" y="0"/>
                    <a:pt x="1301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1802800" y="1084250"/>
              <a:ext cx="117925" cy="38200"/>
            </a:xfrm>
            <a:custGeom>
              <a:rect b="b" l="l" r="r" t="t"/>
              <a:pathLst>
                <a:path extrusionOk="0" h="1528" w="4717">
                  <a:moveTo>
                    <a:pt x="127" y="1"/>
                  </a:moveTo>
                  <a:cubicBezTo>
                    <a:pt x="89" y="1"/>
                    <a:pt x="52" y="20"/>
                    <a:pt x="32" y="56"/>
                  </a:cubicBezTo>
                  <a:cubicBezTo>
                    <a:pt x="0" y="108"/>
                    <a:pt x="18" y="176"/>
                    <a:pt x="71" y="206"/>
                  </a:cubicBezTo>
                  <a:lnTo>
                    <a:pt x="2358" y="1527"/>
                  </a:lnTo>
                  <a:lnTo>
                    <a:pt x="4647" y="206"/>
                  </a:lnTo>
                  <a:cubicBezTo>
                    <a:pt x="4699" y="176"/>
                    <a:pt x="4717" y="108"/>
                    <a:pt x="4687" y="56"/>
                  </a:cubicBezTo>
                  <a:cubicBezTo>
                    <a:pt x="4666" y="20"/>
                    <a:pt x="4629" y="1"/>
                    <a:pt x="4591" y="1"/>
                  </a:cubicBezTo>
                  <a:cubicBezTo>
                    <a:pt x="4573" y="1"/>
                    <a:pt x="4554" y="5"/>
                    <a:pt x="4537" y="15"/>
                  </a:cubicBezTo>
                  <a:lnTo>
                    <a:pt x="2358" y="1274"/>
                  </a:lnTo>
                  <a:lnTo>
                    <a:pt x="181" y="15"/>
                  </a:lnTo>
                  <a:cubicBezTo>
                    <a:pt x="164" y="5"/>
                    <a:pt x="145" y="1"/>
                    <a:pt x="127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2005000" y="975925"/>
              <a:ext cx="17625" cy="19450"/>
            </a:xfrm>
            <a:custGeom>
              <a:rect b="b" l="l" r="r" t="t"/>
              <a:pathLst>
                <a:path extrusionOk="0" h="778" w="705">
                  <a:moveTo>
                    <a:pt x="508" y="1"/>
                  </a:moveTo>
                  <a:cubicBezTo>
                    <a:pt x="491" y="1"/>
                    <a:pt x="472" y="8"/>
                    <a:pt x="453" y="24"/>
                  </a:cubicBezTo>
                  <a:cubicBezTo>
                    <a:pt x="277" y="168"/>
                    <a:pt x="0" y="743"/>
                    <a:pt x="0" y="743"/>
                  </a:cubicBezTo>
                  <a:cubicBezTo>
                    <a:pt x="0" y="743"/>
                    <a:pt x="20" y="777"/>
                    <a:pt x="99" y="777"/>
                  </a:cubicBezTo>
                  <a:cubicBezTo>
                    <a:pt x="151" y="777"/>
                    <a:pt x="227" y="763"/>
                    <a:pt x="338" y="716"/>
                  </a:cubicBezTo>
                  <a:cubicBezTo>
                    <a:pt x="624" y="596"/>
                    <a:pt x="705" y="453"/>
                    <a:pt x="705" y="453"/>
                  </a:cubicBezTo>
                  <a:cubicBezTo>
                    <a:pt x="705" y="453"/>
                    <a:pt x="646" y="1"/>
                    <a:pt x="508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1997000" y="944325"/>
              <a:ext cx="31600" cy="43950"/>
            </a:xfrm>
            <a:custGeom>
              <a:rect b="b" l="l" r="r" t="t"/>
              <a:pathLst>
                <a:path extrusionOk="0" h="1758" w="1264">
                  <a:moveTo>
                    <a:pt x="1038" y="0"/>
                  </a:moveTo>
                  <a:lnTo>
                    <a:pt x="478" y="21"/>
                  </a:lnTo>
                  <a:cubicBezTo>
                    <a:pt x="478" y="21"/>
                    <a:pt x="484" y="482"/>
                    <a:pt x="478" y="601"/>
                  </a:cubicBezTo>
                  <a:cubicBezTo>
                    <a:pt x="472" y="721"/>
                    <a:pt x="302" y="1175"/>
                    <a:pt x="236" y="1388"/>
                  </a:cubicBezTo>
                  <a:cubicBezTo>
                    <a:pt x="169" y="1600"/>
                    <a:pt x="0" y="1607"/>
                    <a:pt x="0" y="1607"/>
                  </a:cubicBezTo>
                  <a:cubicBezTo>
                    <a:pt x="0" y="1607"/>
                    <a:pt x="219" y="1758"/>
                    <a:pt x="379" y="1758"/>
                  </a:cubicBezTo>
                  <a:cubicBezTo>
                    <a:pt x="396" y="1758"/>
                    <a:pt x="412" y="1756"/>
                    <a:pt x="428" y="1752"/>
                  </a:cubicBezTo>
                  <a:cubicBezTo>
                    <a:pt x="588" y="1714"/>
                    <a:pt x="577" y="1479"/>
                    <a:pt x="751" y="1245"/>
                  </a:cubicBezTo>
                  <a:cubicBezTo>
                    <a:pt x="924" y="1013"/>
                    <a:pt x="1264" y="964"/>
                    <a:pt x="1264" y="964"/>
                  </a:cubicBezTo>
                  <a:cubicBezTo>
                    <a:pt x="1264" y="964"/>
                    <a:pt x="1254" y="853"/>
                    <a:pt x="1139" y="693"/>
                  </a:cubicBezTo>
                  <a:cubicBezTo>
                    <a:pt x="1025" y="531"/>
                    <a:pt x="1032" y="302"/>
                    <a:pt x="103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1987650" y="963575"/>
              <a:ext cx="42925" cy="35425"/>
            </a:xfrm>
            <a:custGeom>
              <a:rect b="b" l="l" r="r" t="t"/>
              <a:pathLst>
                <a:path extrusionOk="0" h="1417" w="1717">
                  <a:moveTo>
                    <a:pt x="1433" y="1"/>
                  </a:moveTo>
                  <a:cubicBezTo>
                    <a:pt x="1427" y="1"/>
                    <a:pt x="1421" y="1"/>
                    <a:pt x="1415" y="1"/>
                  </a:cubicBezTo>
                  <a:cubicBezTo>
                    <a:pt x="1267" y="10"/>
                    <a:pt x="1040" y="175"/>
                    <a:pt x="966" y="346"/>
                  </a:cubicBezTo>
                  <a:cubicBezTo>
                    <a:pt x="890" y="518"/>
                    <a:pt x="764" y="758"/>
                    <a:pt x="669" y="812"/>
                  </a:cubicBezTo>
                  <a:cubicBezTo>
                    <a:pt x="644" y="826"/>
                    <a:pt x="615" y="831"/>
                    <a:pt x="582" y="831"/>
                  </a:cubicBezTo>
                  <a:cubicBezTo>
                    <a:pt x="487" y="831"/>
                    <a:pt x="365" y="788"/>
                    <a:pt x="257" y="787"/>
                  </a:cubicBezTo>
                  <a:cubicBezTo>
                    <a:pt x="256" y="787"/>
                    <a:pt x="255" y="787"/>
                    <a:pt x="254" y="787"/>
                  </a:cubicBezTo>
                  <a:cubicBezTo>
                    <a:pt x="110" y="787"/>
                    <a:pt x="9" y="854"/>
                    <a:pt x="0" y="959"/>
                  </a:cubicBezTo>
                  <a:lnTo>
                    <a:pt x="605" y="1245"/>
                  </a:lnTo>
                  <a:cubicBezTo>
                    <a:pt x="651" y="1267"/>
                    <a:pt x="694" y="1282"/>
                    <a:pt x="736" y="1282"/>
                  </a:cubicBezTo>
                  <a:cubicBezTo>
                    <a:pt x="821" y="1282"/>
                    <a:pt x="898" y="1219"/>
                    <a:pt x="972" y="1024"/>
                  </a:cubicBezTo>
                  <a:cubicBezTo>
                    <a:pt x="1048" y="823"/>
                    <a:pt x="1091" y="682"/>
                    <a:pt x="1140" y="682"/>
                  </a:cubicBezTo>
                  <a:cubicBezTo>
                    <a:pt x="1161" y="682"/>
                    <a:pt x="1183" y="709"/>
                    <a:pt x="1209" y="769"/>
                  </a:cubicBezTo>
                  <a:cubicBezTo>
                    <a:pt x="1296" y="965"/>
                    <a:pt x="1332" y="1408"/>
                    <a:pt x="1332" y="1408"/>
                  </a:cubicBezTo>
                  <a:cubicBezTo>
                    <a:pt x="1332" y="1408"/>
                    <a:pt x="1354" y="1416"/>
                    <a:pt x="1383" y="1416"/>
                  </a:cubicBezTo>
                  <a:cubicBezTo>
                    <a:pt x="1423" y="1416"/>
                    <a:pt x="1476" y="1402"/>
                    <a:pt x="1509" y="1335"/>
                  </a:cubicBezTo>
                  <a:cubicBezTo>
                    <a:pt x="1507" y="1205"/>
                    <a:pt x="1515" y="1076"/>
                    <a:pt x="1530" y="948"/>
                  </a:cubicBezTo>
                  <a:cubicBezTo>
                    <a:pt x="1555" y="770"/>
                    <a:pt x="1716" y="547"/>
                    <a:pt x="1704" y="332"/>
                  </a:cubicBezTo>
                  <a:cubicBezTo>
                    <a:pt x="1693" y="126"/>
                    <a:pt x="1584" y="1"/>
                    <a:pt x="1433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2000550" y="880075"/>
              <a:ext cx="32000" cy="81100"/>
            </a:xfrm>
            <a:custGeom>
              <a:rect b="b" l="l" r="r" t="t"/>
              <a:pathLst>
                <a:path extrusionOk="0" h="3244" w="1280">
                  <a:moveTo>
                    <a:pt x="1" y="0"/>
                  </a:moveTo>
                  <a:lnTo>
                    <a:pt x="1" y="0"/>
                  </a:lnTo>
                  <a:cubicBezTo>
                    <a:pt x="49" y="482"/>
                    <a:pt x="336" y="3170"/>
                    <a:pt x="336" y="3170"/>
                  </a:cubicBezTo>
                  <a:cubicBezTo>
                    <a:pt x="425" y="3225"/>
                    <a:pt x="521" y="3244"/>
                    <a:pt x="609" y="3244"/>
                  </a:cubicBezTo>
                  <a:cubicBezTo>
                    <a:pt x="792" y="3244"/>
                    <a:pt x="944" y="3163"/>
                    <a:pt x="944" y="3163"/>
                  </a:cubicBezTo>
                  <a:cubicBezTo>
                    <a:pt x="909" y="2534"/>
                    <a:pt x="1280" y="1151"/>
                    <a:pt x="1074" y="615"/>
                  </a:cubicBezTo>
                  <a:cubicBezTo>
                    <a:pt x="1078" y="440"/>
                    <a:pt x="908" y="87"/>
                    <a:pt x="908" y="87"/>
                  </a:cubicBezTo>
                  <a:lnTo>
                    <a:pt x="178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2059975" y="948875"/>
              <a:ext cx="5525" cy="108700"/>
            </a:xfrm>
            <a:custGeom>
              <a:rect b="b" l="l" r="r" t="t"/>
              <a:pathLst>
                <a:path extrusionOk="0" h="4348" w="221">
                  <a:moveTo>
                    <a:pt x="111" y="0"/>
                  </a:moveTo>
                  <a:cubicBezTo>
                    <a:pt x="50" y="0"/>
                    <a:pt x="1" y="50"/>
                    <a:pt x="1" y="110"/>
                  </a:cubicBezTo>
                  <a:lnTo>
                    <a:pt x="1" y="4237"/>
                  </a:lnTo>
                  <a:cubicBezTo>
                    <a:pt x="1" y="4298"/>
                    <a:pt x="50" y="4348"/>
                    <a:pt x="111" y="4348"/>
                  </a:cubicBezTo>
                  <a:cubicBezTo>
                    <a:pt x="172" y="4348"/>
                    <a:pt x="220" y="4298"/>
                    <a:pt x="220" y="4237"/>
                  </a:cubicBezTo>
                  <a:lnTo>
                    <a:pt x="220" y="110"/>
                  </a:lnTo>
                  <a:cubicBezTo>
                    <a:pt x="220" y="50"/>
                    <a:pt x="172" y="0"/>
                    <a:pt x="111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1992675" y="923050"/>
              <a:ext cx="28550" cy="95825"/>
            </a:xfrm>
            <a:custGeom>
              <a:rect b="b" l="l" r="r" t="t"/>
              <a:pathLst>
                <a:path extrusionOk="0" h="3833" w="1142">
                  <a:moveTo>
                    <a:pt x="1020" y="1"/>
                  </a:moveTo>
                  <a:cubicBezTo>
                    <a:pt x="970" y="1"/>
                    <a:pt x="924" y="35"/>
                    <a:pt x="913" y="86"/>
                  </a:cubicBezTo>
                  <a:lnTo>
                    <a:pt x="15" y="3696"/>
                  </a:lnTo>
                  <a:cubicBezTo>
                    <a:pt x="1" y="3756"/>
                    <a:pt x="37" y="3815"/>
                    <a:pt x="96" y="3830"/>
                  </a:cubicBezTo>
                  <a:cubicBezTo>
                    <a:pt x="105" y="3832"/>
                    <a:pt x="113" y="3833"/>
                    <a:pt x="123" y="3833"/>
                  </a:cubicBezTo>
                  <a:cubicBezTo>
                    <a:pt x="173" y="3833"/>
                    <a:pt x="217" y="3799"/>
                    <a:pt x="229" y="3749"/>
                  </a:cubicBezTo>
                  <a:lnTo>
                    <a:pt x="1127" y="138"/>
                  </a:lnTo>
                  <a:cubicBezTo>
                    <a:pt x="1141" y="79"/>
                    <a:pt x="1106" y="19"/>
                    <a:pt x="1046" y="4"/>
                  </a:cubicBezTo>
                  <a:cubicBezTo>
                    <a:pt x="1037" y="2"/>
                    <a:pt x="1028" y="1"/>
                    <a:pt x="1020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104300" y="923100"/>
              <a:ext cx="28500" cy="95775"/>
            </a:xfrm>
            <a:custGeom>
              <a:rect b="b" l="l" r="r" t="t"/>
              <a:pathLst>
                <a:path extrusionOk="0" h="3831" w="1140">
                  <a:moveTo>
                    <a:pt x="121" y="0"/>
                  </a:moveTo>
                  <a:cubicBezTo>
                    <a:pt x="112" y="0"/>
                    <a:pt x="103" y="1"/>
                    <a:pt x="94" y="3"/>
                  </a:cubicBezTo>
                  <a:cubicBezTo>
                    <a:pt x="35" y="18"/>
                    <a:pt x="0" y="77"/>
                    <a:pt x="15" y="136"/>
                  </a:cubicBezTo>
                  <a:lnTo>
                    <a:pt x="911" y="3747"/>
                  </a:lnTo>
                  <a:cubicBezTo>
                    <a:pt x="923" y="3797"/>
                    <a:pt x="968" y="3831"/>
                    <a:pt x="1019" y="3831"/>
                  </a:cubicBezTo>
                  <a:cubicBezTo>
                    <a:pt x="1027" y="3831"/>
                    <a:pt x="1036" y="3830"/>
                    <a:pt x="1045" y="3828"/>
                  </a:cubicBezTo>
                  <a:cubicBezTo>
                    <a:pt x="1103" y="3813"/>
                    <a:pt x="1139" y="3754"/>
                    <a:pt x="1125" y="3694"/>
                  </a:cubicBezTo>
                  <a:lnTo>
                    <a:pt x="228" y="84"/>
                  </a:lnTo>
                  <a:cubicBezTo>
                    <a:pt x="216" y="34"/>
                    <a:pt x="171" y="0"/>
                    <a:pt x="121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1979775" y="892000"/>
              <a:ext cx="127650" cy="70150"/>
            </a:xfrm>
            <a:custGeom>
              <a:rect b="b" l="l" r="r" t="t"/>
              <a:pathLst>
                <a:path extrusionOk="0" h="2806" w="5106">
                  <a:moveTo>
                    <a:pt x="2426" y="1"/>
                  </a:moveTo>
                  <a:cubicBezTo>
                    <a:pt x="2219" y="1"/>
                    <a:pt x="2012" y="46"/>
                    <a:pt x="1854" y="137"/>
                  </a:cubicBezTo>
                  <a:lnTo>
                    <a:pt x="317" y="1024"/>
                  </a:lnTo>
                  <a:cubicBezTo>
                    <a:pt x="2" y="1206"/>
                    <a:pt x="0" y="1502"/>
                    <a:pt x="317" y="1684"/>
                  </a:cubicBezTo>
                  <a:lnTo>
                    <a:pt x="1535" y="2389"/>
                  </a:lnTo>
                  <a:cubicBezTo>
                    <a:pt x="1535" y="2389"/>
                    <a:pt x="2262" y="2806"/>
                    <a:pt x="2855" y="2806"/>
                  </a:cubicBezTo>
                  <a:cubicBezTo>
                    <a:pt x="2937" y="2806"/>
                    <a:pt x="3016" y="2798"/>
                    <a:pt x="3091" y="2780"/>
                  </a:cubicBezTo>
                  <a:cubicBezTo>
                    <a:pt x="3704" y="2629"/>
                    <a:pt x="5106" y="1355"/>
                    <a:pt x="5106" y="1355"/>
                  </a:cubicBezTo>
                  <a:lnTo>
                    <a:pt x="2996" y="137"/>
                  </a:lnTo>
                  <a:cubicBezTo>
                    <a:pt x="2839" y="46"/>
                    <a:pt x="2632" y="1"/>
                    <a:pt x="242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2044150" y="737750"/>
              <a:ext cx="38525" cy="29475"/>
            </a:xfrm>
            <a:custGeom>
              <a:rect b="b" l="l" r="r" t="t"/>
              <a:pathLst>
                <a:path extrusionOk="0" h="1179" w="1541">
                  <a:moveTo>
                    <a:pt x="1540" y="239"/>
                  </a:moveTo>
                  <a:cubicBezTo>
                    <a:pt x="1540" y="239"/>
                    <a:pt x="1540" y="239"/>
                    <a:pt x="1540" y="239"/>
                  </a:cubicBezTo>
                  <a:cubicBezTo>
                    <a:pt x="1540" y="239"/>
                    <a:pt x="1540" y="239"/>
                    <a:pt x="1540" y="239"/>
                  </a:cubicBezTo>
                  <a:close/>
                  <a:moveTo>
                    <a:pt x="808" y="1"/>
                  </a:moveTo>
                  <a:cubicBezTo>
                    <a:pt x="746" y="1"/>
                    <a:pt x="686" y="6"/>
                    <a:pt x="627" y="18"/>
                  </a:cubicBezTo>
                  <a:cubicBezTo>
                    <a:pt x="434" y="58"/>
                    <a:pt x="274" y="175"/>
                    <a:pt x="150" y="325"/>
                  </a:cubicBezTo>
                  <a:cubicBezTo>
                    <a:pt x="92" y="395"/>
                    <a:pt x="0" y="613"/>
                    <a:pt x="47" y="887"/>
                  </a:cubicBezTo>
                  <a:cubicBezTo>
                    <a:pt x="70" y="1022"/>
                    <a:pt x="168" y="1154"/>
                    <a:pt x="303" y="1175"/>
                  </a:cubicBezTo>
                  <a:cubicBezTo>
                    <a:pt x="317" y="1178"/>
                    <a:pt x="331" y="1179"/>
                    <a:pt x="346" y="1179"/>
                  </a:cubicBezTo>
                  <a:cubicBezTo>
                    <a:pt x="415" y="1179"/>
                    <a:pt x="486" y="1153"/>
                    <a:pt x="547" y="1122"/>
                  </a:cubicBezTo>
                  <a:cubicBezTo>
                    <a:pt x="606" y="1092"/>
                    <a:pt x="650" y="1036"/>
                    <a:pt x="703" y="993"/>
                  </a:cubicBezTo>
                  <a:cubicBezTo>
                    <a:pt x="804" y="911"/>
                    <a:pt x="904" y="826"/>
                    <a:pt x="1002" y="739"/>
                  </a:cubicBezTo>
                  <a:cubicBezTo>
                    <a:pt x="1165" y="595"/>
                    <a:pt x="1323" y="448"/>
                    <a:pt x="1478" y="298"/>
                  </a:cubicBezTo>
                  <a:cubicBezTo>
                    <a:pt x="1483" y="295"/>
                    <a:pt x="1538" y="239"/>
                    <a:pt x="1540" y="239"/>
                  </a:cubicBezTo>
                  <a:cubicBezTo>
                    <a:pt x="1540" y="239"/>
                    <a:pt x="1540" y="239"/>
                    <a:pt x="1540" y="239"/>
                  </a:cubicBezTo>
                  <a:lnTo>
                    <a:pt x="1540" y="239"/>
                  </a:lnTo>
                  <a:cubicBezTo>
                    <a:pt x="1334" y="100"/>
                    <a:pt x="1065" y="1"/>
                    <a:pt x="808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1999475" y="862425"/>
              <a:ext cx="88600" cy="61625"/>
            </a:xfrm>
            <a:custGeom>
              <a:rect b="b" l="l" r="r" t="t"/>
              <a:pathLst>
                <a:path extrusionOk="0" h="2465" w="3544">
                  <a:moveTo>
                    <a:pt x="756" y="0"/>
                  </a:moveTo>
                  <a:cubicBezTo>
                    <a:pt x="400" y="0"/>
                    <a:pt x="0" y="260"/>
                    <a:pt x="44" y="707"/>
                  </a:cubicBezTo>
                  <a:lnTo>
                    <a:pt x="656" y="1042"/>
                  </a:lnTo>
                  <a:lnTo>
                    <a:pt x="2951" y="2435"/>
                  </a:lnTo>
                  <a:cubicBezTo>
                    <a:pt x="2988" y="2455"/>
                    <a:pt x="3023" y="2465"/>
                    <a:pt x="3056" y="2465"/>
                  </a:cubicBezTo>
                  <a:cubicBezTo>
                    <a:pt x="3465" y="2465"/>
                    <a:pt x="3543" y="1042"/>
                    <a:pt x="3543" y="1042"/>
                  </a:cubicBezTo>
                  <a:cubicBezTo>
                    <a:pt x="3543" y="1042"/>
                    <a:pt x="1320" y="163"/>
                    <a:pt x="973" y="36"/>
                  </a:cubicBezTo>
                  <a:cubicBezTo>
                    <a:pt x="906" y="12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1967525" y="993625"/>
              <a:ext cx="17650" cy="19450"/>
            </a:xfrm>
            <a:custGeom>
              <a:rect b="b" l="l" r="r" t="t"/>
              <a:pathLst>
                <a:path extrusionOk="0" h="778" w="706">
                  <a:moveTo>
                    <a:pt x="510" y="1"/>
                  </a:moveTo>
                  <a:cubicBezTo>
                    <a:pt x="492" y="1"/>
                    <a:pt x="474" y="8"/>
                    <a:pt x="454" y="24"/>
                  </a:cubicBezTo>
                  <a:cubicBezTo>
                    <a:pt x="278" y="168"/>
                    <a:pt x="1" y="743"/>
                    <a:pt x="1" y="743"/>
                  </a:cubicBezTo>
                  <a:cubicBezTo>
                    <a:pt x="1" y="743"/>
                    <a:pt x="20" y="777"/>
                    <a:pt x="99" y="777"/>
                  </a:cubicBezTo>
                  <a:cubicBezTo>
                    <a:pt x="151" y="777"/>
                    <a:pt x="227" y="763"/>
                    <a:pt x="340" y="715"/>
                  </a:cubicBezTo>
                  <a:cubicBezTo>
                    <a:pt x="626" y="596"/>
                    <a:pt x="705" y="453"/>
                    <a:pt x="705" y="453"/>
                  </a:cubicBezTo>
                  <a:cubicBezTo>
                    <a:pt x="705" y="453"/>
                    <a:pt x="647" y="1"/>
                    <a:pt x="510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1959525" y="962025"/>
              <a:ext cx="31625" cy="43950"/>
            </a:xfrm>
            <a:custGeom>
              <a:rect b="b" l="l" r="r" t="t"/>
              <a:pathLst>
                <a:path extrusionOk="0" h="1758" w="1265">
                  <a:moveTo>
                    <a:pt x="1039" y="0"/>
                  </a:moveTo>
                  <a:lnTo>
                    <a:pt x="479" y="21"/>
                  </a:lnTo>
                  <a:cubicBezTo>
                    <a:pt x="479" y="21"/>
                    <a:pt x="486" y="482"/>
                    <a:pt x="479" y="601"/>
                  </a:cubicBezTo>
                  <a:cubicBezTo>
                    <a:pt x="473" y="721"/>
                    <a:pt x="302" y="1174"/>
                    <a:pt x="236" y="1387"/>
                  </a:cubicBezTo>
                  <a:cubicBezTo>
                    <a:pt x="171" y="1600"/>
                    <a:pt x="1" y="1606"/>
                    <a:pt x="1" y="1606"/>
                  </a:cubicBezTo>
                  <a:cubicBezTo>
                    <a:pt x="1" y="1606"/>
                    <a:pt x="220" y="1758"/>
                    <a:pt x="380" y="1758"/>
                  </a:cubicBezTo>
                  <a:cubicBezTo>
                    <a:pt x="397" y="1758"/>
                    <a:pt x="413" y="1756"/>
                    <a:pt x="428" y="1752"/>
                  </a:cubicBezTo>
                  <a:cubicBezTo>
                    <a:pt x="588" y="1713"/>
                    <a:pt x="579" y="1480"/>
                    <a:pt x="751" y="1246"/>
                  </a:cubicBezTo>
                  <a:cubicBezTo>
                    <a:pt x="925" y="1012"/>
                    <a:pt x="1264" y="965"/>
                    <a:pt x="1264" y="965"/>
                  </a:cubicBezTo>
                  <a:cubicBezTo>
                    <a:pt x="1264" y="965"/>
                    <a:pt x="1254" y="854"/>
                    <a:pt x="1140" y="693"/>
                  </a:cubicBezTo>
                  <a:cubicBezTo>
                    <a:pt x="1026" y="531"/>
                    <a:pt x="1034" y="301"/>
                    <a:pt x="103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1950200" y="981250"/>
              <a:ext cx="42925" cy="35425"/>
            </a:xfrm>
            <a:custGeom>
              <a:rect b="b" l="l" r="r" t="t"/>
              <a:pathLst>
                <a:path extrusionOk="0" h="1417" w="1717">
                  <a:moveTo>
                    <a:pt x="1432" y="1"/>
                  </a:moveTo>
                  <a:cubicBezTo>
                    <a:pt x="1427" y="1"/>
                    <a:pt x="1421" y="1"/>
                    <a:pt x="1415" y="1"/>
                  </a:cubicBezTo>
                  <a:cubicBezTo>
                    <a:pt x="1268" y="11"/>
                    <a:pt x="1041" y="176"/>
                    <a:pt x="965" y="348"/>
                  </a:cubicBezTo>
                  <a:cubicBezTo>
                    <a:pt x="889" y="519"/>
                    <a:pt x="765" y="759"/>
                    <a:pt x="668" y="812"/>
                  </a:cubicBezTo>
                  <a:cubicBezTo>
                    <a:pt x="644" y="826"/>
                    <a:pt x="614" y="831"/>
                    <a:pt x="582" y="831"/>
                  </a:cubicBezTo>
                  <a:cubicBezTo>
                    <a:pt x="487" y="831"/>
                    <a:pt x="365" y="788"/>
                    <a:pt x="257" y="787"/>
                  </a:cubicBezTo>
                  <a:cubicBezTo>
                    <a:pt x="112" y="787"/>
                    <a:pt x="9" y="853"/>
                    <a:pt x="1" y="959"/>
                  </a:cubicBezTo>
                  <a:lnTo>
                    <a:pt x="605" y="1247"/>
                  </a:lnTo>
                  <a:cubicBezTo>
                    <a:pt x="651" y="1268"/>
                    <a:pt x="694" y="1282"/>
                    <a:pt x="735" y="1282"/>
                  </a:cubicBezTo>
                  <a:cubicBezTo>
                    <a:pt x="820" y="1282"/>
                    <a:pt x="897" y="1220"/>
                    <a:pt x="971" y="1024"/>
                  </a:cubicBezTo>
                  <a:cubicBezTo>
                    <a:pt x="1048" y="823"/>
                    <a:pt x="1091" y="682"/>
                    <a:pt x="1140" y="682"/>
                  </a:cubicBezTo>
                  <a:cubicBezTo>
                    <a:pt x="1161" y="682"/>
                    <a:pt x="1183" y="709"/>
                    <a:pt x="1210" y="769"/>
                  </a:cubicBezTo>
                  <a:cubicBezTo>
                    <a:pt x="1297" y="964"/>
                    <a:pt x="1333" y="1408"/>
                    <a:pt x="1333" y="1408"/>
                  </a:cubicBezTo>
                  <a:cubicBezTo>
                    <a:pt x="1333" y="1408"/>
                    <a:pt x="1355" y="1416"/>
                    <a:pt x="1384" y="1416"/>
                  </a:cubicBezTo>
                  <a:cubicBezTo>
                    <a:pt x="1423" y="1416"/>
                    <a:pt x="1475" y="1402"/>
                    <a:pt x="1508" y="1335"/>
                  </a:cubicBezTo>
                  <a:cubicBezTo>
                    <a:pt x="1507" y="1205"/>
                    <a:pt x="1514" y="1076"/>
                    <a:pt x="1530" y="948"/>
                  </a:cubicBezTo>
                  <a:cubicBezTo>
                    <a:pt x="1555" y="770"/>
                    <a:pt x="1717" y="547"/>
                    <a:pt x="1705" y="332"/>
                  </a:cubicBezTo>
                  <a:cubicBezTo>
                    <a:pt x="1692" y="125"/>
                    <a:pt x="1584" y="1"/>
                    <a:pt x="1432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1962400" y="882150"/>
              <a:ext cx="150175" cy="97275"/>
            </a:xfrm>
            <a:custGeom>
              <a:rect b="b" l="l" r="r" t="t"/>
              <a:pathLst>
                <a:path extrusionOk="0" h="3891" w="6007">
                  <a:moveTo>
                    <a:pt x="758" y="0"/>
                  </a:moveTo>
                  <a:cubicBezTo>
                    <a:pt x="402" y="0"/>
                    <a:pt x="0" y="261"/>
                    <a:pt x="45" y="707"/>
                  </a:cubicBezTo>
                  <a:cubicBezTo>
                    <a:pt x="93" y="1189"/>
                    <a:pt x="366" y="3828"/>
                    <a:pt x="366" y="3828"/>
                  </a:cubicBezTo>
                  <a:cubicBezTo>
                    <a:pt x="455" y="3874"/>
                    <a:pt x="541" y="3890"/>
                    <a:pt x="619" y="3890"/>
                  </a:cubicBezTo>
                  <a:cubicBezTo>
                    <a:pt x="822" y="3890"/>
                    <a:pt x="969" y="3778"/>
                    <a:pt x="969" y="3778"/>
                  </a:cubicBezTo>
                  <a:cubicBezTo>
                    <a:pt x="1063" y="2513"/>
                    <a:pt x="1300" y="1635"/>
                    <a:pt x="1103" y="1314"/>
                  </a:cubicBezTo>
                  <a:cubicBezTo>
                    <a:pt x="1103" y="1314"/>
                    <a:pt x="1103" y="1313"/>
                    <a:pt x="1103" y="1313"/>
                  </a:cubicBezTo>
                  <a:lnTo>
                    <a:pt x="1103" y="1313"/>
                  </a:lnTo>
                  <a:lnTo>
                    <a:pt x="2952" y="2435"/>
                  </a:lnTo>
                  <a:cubicBezTo>
                    <a:pt x="3178" y="2557"/>
                    <a:pt x="3427" y="2615"/>
                    <a:pt x="3692" y="2615"/>
                  </a:cubicBezTo>
                  <a:cubicBezTo>
                    <a:pt x="4013" y="2615"/>
                    <a:pt x="4358" y="2530"/>
                    <a:pt x="4713" y="2374"/>
                  </a:cubicBezTo>
                  <a:cubicBezTo>
                    <a:pt x="5363" y="2089"/>
                    <a:pt x="6007" y="1653"/>
                    <a:pt x="5826" y="829"/>
                  </a:cubicBezTo>
                  <a:lnTo>
                    <a:pt x="5826" y="829"/>
                  </a:lnTo>
                  <a:lnTo>
                    <a:pt x="3544" y="1042"/>
                  </a:lnTo>
                  <a:cubicBezTo>
                    <a:pt x="3544" y="1042"/>
                    <a:pt x="1320" y="163"/>
                    <a:pt x="974" y="37"/>
                  </a:cubicBezTo>
                  <a:cubicBezTo>
                    <a:pt x="907" y="12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048250" y="741175"/>
              <a:ext cx="49550" cy="57025"/>
            </a:xfrm>
            <a:custGeom>
              <a:rect b="b" l="l" r="r" t="t"/>
              <a:pathLst>
                <a:path extrusionOk="0" h="2281" w="1982">
                  <a:moveTo>
                    <a:pt x="944" y="1"/>
                  </a:moveTo>
                  <a:cubicBezTo>
                    <a:pt x="473" y="1"/>
                    <a:pt x="146" y="357"/>
                    <a:pt x="74" y="825"/>
                  </a:cubicBezTo>
                  <a:cubicBezTo>
                    <a:pt x="33" y="1064"/>
                    <a:pt x="0" y="1550"/>
                    <a:pt x="166" y="1931"/>
                  </a:cubicBezTo>
                  <a:cubicBezTo>
                    <a:pt x="255" y="2134"/>
                    <a:pt x="335" y="2280"/>
                    <a:pt x="511" y="2280"/>
                  </a:cubicBezTo>
                  <a:cubicBezTo>
                    <a:pt x="521" y="2280"/>
                    <a:pt x="531" y="2280"/>
                    <a:pt x="542" y="2279"/>
                  </a:cubicBezTo>
                  <a:cubicBezTo>
                    <a:pt x="675" y="2268"/>
                    <a:pt x="1220" y="2105"/>
                    <a:pt x="1398" y="1899"/>
                  </a:cubicBezTo>
                  <a:cubicBezTo>
                    <a:pt x="1429" y="1861"/>
                    <a:pt x="1485" y="1756"/>
                    <a:pt x="1485" y="1756"/>
                  </a:cubicBezTo>
                  <a:cubicBezTo>
                    <a:pt x="1826" y="1525"/>
                    <a:pt x="1982" y="1101"/>
                    <a:pt x="1872" y="704"/>
                  </a:cubicBezTo>
                  <a:cubicBezTo>
                    <a:pt x="1761" y="306"/>
                    <a:pt x="1410" y="24"/>
                    <a:pt x="997" y="2"/>
                  </a:cubicBezTo>
                  <a:cubicBezTo>
                    <a:pt x="979" y="1"/>
                    <a:pt x="962" y="1"/>
                    <a:pt x="944" y="1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2058950" y="788600"/>
              <a:ext cx="41775" cy="29675"/>
            </a:xfrm>
            <a:custGeom>
              <a:rect b="b" l="l" r="r" t="t"/>
              <a:pathLst>
                <a:path extrusionOk="0" h="1187" w="1671">
                  <a:moveTo>
                    <a:pt x="970" y="1"/>
                  </a:moveTo>
                  <a:lnTo>
                    <a:pt x="295" y="256"/>
                  </a:lnTo>
                  <a:cubicBezTo>
                    <a:pt x="344" y="381"/>
                    <a:pt x="382" y="509"/>
                    <a:pt x="410" y="639"/>
                  </a:cubicBezTo>
                  <a:cubicBezTo>
                    <a:pt x="430" y="733"/>
                    <a:pt x="350" y="756"/>
                    <a:pt x="169" y="880"/>
                  </a:cubicBezTo>
                  <a:cubicBezTo>
                    <a:pt x="1" y="994"/>
                    <a:pt x="398" y="1186"/>
                    <a:pt x="701" y="1186"/>
                  </a:cubicBezTo>
                  <a:cubicBezTo>
                    <a:pt x="727" y="1186"/>
                    <a:pt x="752" y="1185"/>
                    <a:pt x="775" y="1182"/>
                  </a:cubicBezTo>
                  <a:cubicBezTo>
                    <a:pt x="1083" y="1143"/>
                    <a:pt x="1421" y="942"/>
                    <a:pt x="1507" y="738"/>
                  </a:cubicBezTo>
                  <a:cubicBezTo>
                    <a:pt x="1602" y="510"/>
                    <a:pt x="1671" y="480"/>
                    <a:pt x="1493" y="477"/>
                  </a:cubicBezTo>
                  <a:cubicBezTo>
                    <a:pt x="1470" y="477"/>
                    <a:pt x="1448" y="477"/>
                    <a:pt x="1428" y="477"/>
                  </a:cubicBezTo>
                  <a:cubicBezTo>
                    <a:pt x="1328" y="477"/>
                    <a:pt x="1257" y="480"/>
                    <a:pt x="1206" y="480"/>
                  </a:cubicBezTo>
                  <a:cubicBezTo>
                    <a:pt x="1095" y="480"/>
                    <a:pt x="1074" y="466"/>
                    <a:pt x="1051" y="382"/>
                  </a:cubicBezTo>
                  <a:cubicBezTo>
                    <a:pt x="1039" y="335"/>
                    <a:pt x="970" y="1"/>
                    <a:pt x="970" y="1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2053750" y="741150"/>
              <a:ext cx="42875" cy="49600"/>
            </a:xfrm>
            <a:custGeom>
              <a:rect b="b" l="l" r="r" t="t"/>
              <a:pathLst>
                <a:path extrusionOk="0" h="1984" w="1715">
                  <a:moveTo>
                    <a:pt x="724" y="0"/>
                  </a:moveTo>
                  <a:cubicBezTo>
                    <a:pt x="405" y="0"/>
                    <a:pt x="152" y="164"/>
                    <a:pt x="0" y="416"/>
                  </a:cubicBezTo>
                  <a:cubicBezTo>
                    <a:pt x="25" y="460"/>
                    <a:pt x="58" y="501"/>
                    <a:pt x="95" y="536"/>
                  </a:cubicBezTo>
                  <a:cubicBezTo>
                    <a:pt x="95" y="536"/>
                    <a:pt x="58" y="662"/>
                    <a:pt x="140" y="745"/>
                  </a:cubicBezTo>
                  <a:cubicBezTo>
                    <a:pt x="198" y="805"/>
                    <a:pt x="218" y="892"/>
                    <a:pt x="210" y="976"/>
                  </a:cubicBezTo>
                  <a:cubicBezTo>
                    <a:pt x="198" y="1076"/>
                    <a:pt x="198" y="1177"/>
                    <a:pt x="210" y="1277"/>
                  </a:cubicBezTo>
                  <a:cubicBezTo>
                    <a:pt x="231" y="1416"/>
                    <a:pt x="364" y="1474"/>
                    <a:pt x="364" y="1474"/>
                  </a:cubicBezTo>
                  <a:cubicBezTo>
                    <a:pt x="364" y="1474"/>
                    <a:pt x="372" y="1233"/>
                    <a:pt x="447" y="1129"/>
                  </a:cubicBezTo>
                  <a:cubicBezTo>
                    <a:pt x="490" y="1069"/>
                    <a:pt x="541" y="1038"/>
                    <a:pt x="595" y="1038"/>
                  </a:cubicBezTo>
                  <a:cubicBezTo>
                    <a:pt x="651" y="1038"/>
                    <a:pt x="711" y="1072"/>
                    <a:pt x="770" y="1141"/>
                  </a:cubicBezTo>
                  <a:cubicBezTo>
                    <a:pt x="844" y="1228"/>
                    <a:pt x="836" y="1450"/>
                    <a:pt x="754" y="1563"/>
                  </a:cubicBezTo>
                  <a:cubicBezTo>
                    <a:pt x="695" y="1644"/>
                    <a:pt x="639" y="1666"/>
                    <a:pt x="594" y="1666"/>
                  </a:cubicBezTo>
                  <a:cubicBezTo>
                    <a:pt x="540" y="1666"/>
                    <a:pt x="503" y="1633"/>
                    <a:pt x="503" y="1633"/>
                  </a:cubicBezTo>
                  <a:lnTo>
                    <a:pt x="503" y="1633"/>
                  </a:lnTo>
                  <a:cubicBezTo>
                    <a:pt x="491" y="1690"/>
                    <a:pt x="512" y="1918"/>
                    <a:pt x="723" y="1967"/>
                  </a:cubicBezTo>
                  <a:cubicBezTo>
                    <a:pt x="774" y="1978"/>
                    <a:pt x="825" y="1984"/>
                    <a:pt x="877" y="1984"/>
                  </a:cubicBezTo>
                  <a:cubicBezTo>
                    <a:pt x="1000" y="1984"/>
                    <a:pt x="1122" y="1953"/>
                    <a:pt x="1231" y="1891"/>
                  </a:cubicBezTo>
                  <a:cubicBezTo>
                    <a:pt x="1282" y="1860"/>
                    <a:pt x="1327" y="1824"/>
                    <a:pt x="1371" y="1784"/>
                  </a:cubicBezTo>
                  <a:cubicBezTo>
                    <a:pt x="1602" y="1552"/>
                    <a:pt x="1668" y="1330"/>
                    <a:pt x="1686" y="1019"/>
                  </a:cubicBezTo>
                  <a:cubicBezTo>
                    <a:pt x="1715" y="487"/>
                    <a:pt x="1309" y="32"/>
                    <a:pt x="777" y="2"/>
                  </a:cubicBezTo>
                  <a:cubicBezTo>
                    <a:pt x="759" y="1"/>
                    <a:pt x="741" y="0"/>
                    <a:pt x="724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2036525" y="800200"/>
              <a:ext cx="75850" cy="122775"/>
            </a:xfrm>
            <a:custGeom>
              <a:rect b="b" l="l" r="r" t="t"/>
              <a:pathLst>
                <a:path extrusionOk="0" h="4911" w="3034">
                  <a:moveTo>
                    <a:pt x="2267" y="0"/>
                  </a:moveTo>
                  <a:cubicBezTo>
                    <a:pt x="2167" y="0"/>
                    <a:pt x="2069" y="9"/>
                    <a:pt x="2026" y="12"/>
                  </a:cubicBezTo>
                  <a:cubicBezTo>
                    <a:pt x="2051" y="63"/>
                    <a:pt x="2031" y="185"/>
                    <a:pt x="1763" y="253"/>
                  </a:cubicBezTo>
                  <a:cubicBezTo>
                    <a:pt x="1660" y="279"/>
                    <a:pt x="1576" y="288"/>
                    <a:pt x="1510" y="288"/>
                  </a:cubicBezTo>
                  <a:cubicBezTo>
                    <a:pt x="1351" y="288"/>
                    <a:pt x="1289" y="236"/>
                    <a:pt x="1289" y="236"/>
                  </a:cubicBezTo>
                  <a:cubicBezTo>
                    <a:pt x="1289" y="236"/>
                    <a:pt x="941" y="427"/>
                    <a:pt x="726" y="635"/>
                  </a:cubicBezTo>
                  <a:cubicBezTo>
                    <a:pt x="173" y="1168"/>
                    <a:pt x="0" y="1818"/>
                    <a:pt x="605" y="2068"/>
                  </a:cubicBezTo>
                  <a:cubicBezTo>
                    <a:pt x="641" y="2340"/>
                    <a:pt x="706" y="2562"/>
                    <a:pt x="718" y="2720"/>
                  </a:cubicBezTo>
                  <a:cubicBezTo>
                    <a:pt x="684" y="3202"/>
                    <a:pt x="477" y="3416"/>
                    <a:pt x="321" y="4448"/>
                  </a:cubicBezTo>
                  <a:cubicBezTo>
                    <a:pt x="474" y="4775"/>
                    <a:pt x="941" y="4911"/>
                    <a:pt x="1400" y="4911"/>
                  </a:cubicBezTo>
                  <a:cubicBezTo>
                    <a:pt x="1505" y="4911"/>
                    <a:pt x="1609" y="4904"/>
                    <a:pt x="1709" y="4890"/>
                  </a:cubicBezTo>
                  <a:cubicBezTo>
                    <a:pt x="2209" y="4823"/>
                    <a:pt x="2722" y="4615"/>
                    <a:pt x="3034" y="4066"/>
                  </a:cubicBezTo>
                  <a:cubicBezTo>
                    <a:pt x="2891" y="3491"/>
                    <a:pt x="2796" y="3183"/>
                    <a:pt x="2757" y="3007"/>
                  </a:cubicBezTo>
                  <a:cubicBezTo>
                    <a:pt x="2652" y="2545"/>
                    <a:pt x="2585" y="2078"/>
                    <a:pt x="2585" y="2078"/>
                  </a:cubicBezTo>
                  <a:cubicBezTo>
                    <a:pt x="2731" y="1552"/>
                    <a:pt x="2814" y="1179"/>
                    <a:pt x="2764" y="674"/>
                  </a:cubicBezTo>
                  <a:cubicBezTo>
                    <a:pt x="2725" y="283"/>
                    <a:pt x="2682" y="127"/>
                    <a:pt x="2476" y="23"/>
                  </a:cubicBezTo>
                  <a:cubicBezTo>
                    <a:pt x="2422" y="6"/>
                    <a:pt x="2344" y="0"/>
                    <a:pt x="2267" y="0"/>
                  </a:cubicBezTo>
                  <a:close/>
                </a:path>
              </a:pathLst>
            </a:custGeom>
            <a:solidFill>
              <a:srgbClr val="E97E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051625" y="846050"/>
              <a:ext cx="51600" cy="14675"/>
            </a:xfrm>
            <a:custGeom>
              <a:rect b="b" l="l" r="r" t="t"/>
              <a:pathLst>
                <a:path extrusionOk="0" h="587" w="2064">
                  <a:moveTo>
                    <a:pt x="2046" y="0"/>
                  </a:moveTo>
                  <a:lnTo>
                    <a:pt x="2046" y="0"/>
                  </a:lnTo>
                  <a:cubicBezTo>
                    <a:pt x="1491" y="279"/>
                    <a:pt x="1026" y="357"/>
                    <a:pt x="682" y="357"/>
                  </a:cubicBezTo>
                  <a:cubicBezTo>
                    <a:pt x="246" y="357"/>
                    <a:pt x="1" y="233"/>
                    <a:pt x="1" y="233"/>
                  </a:cubicBezTo>
                  <a:lnTo>
                    <a:pt x="1" y="233"/>
                  </a:lnTo>
                  <a:lnTo>
                    <a:pt x="49" y="451"/>
                  </a:lnTo>
                  <a:cubicBezTo>
                    <a:pt x="313" y="550"/>
                    <a:pt x="565" y="587"/>
                    <a:pt x="794" y="587"/>
                  </a:cubicBezTo>
                  <a:cubicBezTo>
                    <a:pt x="1492" y="587"/>
                    <a:pt x="1982" y="241"/>
                    <a:pt x="1982" y="241"/>
                  </a:cubicBezTo>
                  <a:cubicBezTo>
                    <a:pt x="2064" y="93"/>
                    <a:pt x="2046" y="0"/>
                    <a:pt x="2046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1956200" y="812025"/>
              <a:ext cx="115700" cy="74575"/>
            </a:xfrm>
            <a:custGeom>
              <a:rect b="b" l="l" r="r" t="t"/>
              <a:pathLst>
                <a:path extrusionOk="0" h="2983" w="4628">
                  <a:moveTo>
                    <a:pt x="4242" y="0"/>
                  </a:moveTo>
                  <a:cubicBezTo>
                    <a:pt x="4117" y="0"/>
                    <a:pt x="3978" y="93"/>
                    <a:pt x="3906" y="298"/>
                  </a:cubicBezTo>
                  <a:cubicBezTo>
                    <a:pt x="3752" y="740"/>
                    <a:pt x="3754" y="1332"/>
                    <a:pt x="3387" y="1818"/>
                  </a:cubicBezTo>
                  <a:cubicBezTo>
                    <a:pt x="3218" y="2040"/>
                    <a:pt x="2924" y="2235"/>
                    <a:pt x="2428" y="2282"/>
                  </a:cubicBezTo>
                  <a:cubicBezTo>
                    <a:pt x="2132" y="2309"/>
                    <a:pt x="1887" y="2325"/>
                    <a:pt x="1705" y="2325"/>
                  </a:cubicBezTo>
                  <a:cubicBezTo>
                    <a:pt x="1582" y="2325"/>
                    <a:pt x="1487" y="2318"/>
                    <a:pt x="1426" y="2301"/>
                  </a:cubicBezTo>
                  <a:cubicBezTo>
                    <a:pt x="1287" y="2265"/>
                    <a:pt x="1235" y="2227"/>
                    <a:pt x="1112" y="2134"/>
                  </a:cubicBezTo>
                  <a:cubicBezTo>
                    <a:pt x="974" y="2028"/>
                    <a:pt x="861" y="2001"/>
                    <a:pt x="758" y="1933"/>
                  </a:cubicBezTo>
                  <a:cubicBezTo>
                    <a:pt x="696" y="1893"/>
                    <a:pt x="674" y="1873"/>
                    <a:pt x="656" y="1873"/>
                  </a:cubicBezTo>
                  <a:cubicBezTo>
                    <a:pt x="644" y="1873"/>
                    <a:pt x="634" y="1883"/>
                    <a:pt x="614" y="1902"/>
                  </a:cubicBezTo>
                  <a:cubicBezTo>
                    <a:pt x="566" y="1949"/>
                    <a:pt x="606" y="2079"/>
                    <a:pt x="694" y="2159"/>
                  </a:cubicBezTo>
                  <a:cubicBezTo>
                    <a:pt x="787" y="2242"/>
                    <a:pt x="869" y="2256"/>
                    <a:pt x="882" y="2283"/>
                  </a:cubicBezTo>
                  <a:cubicBezTo>
                    <a:pt x="887" y="2293"/>
                    <a:pt x="874" y="2298"/>
                    <a:pt x="846" y="2298"/>
                  </a:cubicBezTo>
                  <a:cubicBezTo>
                    <a:pt x="806" y="2298"/>
                    <a:pt x="736" y="2287"/>
                    <a:pt x="654" y="2266"/>
                  </a:cubicBezTo>
                  <a:cubicBezTo>
                    <a:pt x="464" y="2218"/>
                    <a:pt x="363" y="2126"/>
                    <a:pt x="269" y="2086"/>
                  </a:cubicBezTo>
                  <a:cubicBezTo>
                    <a:pt x="249" y="2077"/>
                    <a:pt x="231" y="2074"/>
                    <a:pt x="216" y="2074"/>
                  </a:cubicBezTo>
                  <a:cubicBezTo>
                    <a:pt x="156" y="2074"/>
                    <a:pt x="142" y="2136"/>
                    <a:pt x="160" y="2171"/>
                  </a:cubicBezTo>
                  <a:cubicBezTo>
                    <a:pt x="183" y="2213"/>
                    <a:pt x="222" y="2278"/>
                    <a:pt x="359" y="2364"/>
                  </a:cubicBezTo>
                  <a:cubicBezTo>
                    <a:pt x="460" y="2424"/>
                    <a:pt x="565" y="2476"/>
                    <a:pt x="673" y="2521"/>
                  </a:cubicBezTo>
                  <a:cubicBezTo>
                    <a:pt x="580" y="2512"/>
                    <a:pt x="490" y="2493"/>
                    <a:pt x="402" y="2463"/>
                  </a:cubicBezTo>
                  <a:cubicBezTo>
                    <a:pt x="235" y="2407"/>
                    <a:pt x="175" y="2365"/>
                    <a:pt x="87" y="2340"/>
                  </a:cubicBezTo>
                  <a:cubicBezTo>
                    <a:pt x="80" y="2338"/>
                    <a:pt x="75" y="2337"/>
                    <a:pt x="69" y="2337"/>
                  </a:cubicBezTo>
                  <a:cubicBezTo>
                    <a:pt x="0" y="2337"/>
                    <a:pt x="5" y="2471"/>
                    <a:pt x="81" y="2525"/>
                  </a:cubicBezTo>
                  <a:cubicBezTo>
                    <a:pt x="168" y="2585"/>
                    <a:pt x="262" y="2633"/>
                    <a:pt x="361" y="2668"/>
                  </a:cubicBezTo>
                  <a:cubicBezTo>
                    <a:pt x="472" y="2706"/>
                    <a:pt x="662" y="2755"/>
                    <a:pt x="662" y="2755"/>
                  </a:cubicBezTo>
                  <a:cubicBezTo>
                    <a:pt x="658" y="2755"/>
                    <a:pt x="654" y="2755"/>
                    <a:pt x="651" y="2755"/>
                  </a:cubicBezTo>
                  <a:cubicBezTo>
                    <a:pt x="464" y="2755"/>
                    <a:pt x="330" y="2699"/>
                    <a:pt x="246" y="2673"/>
                  </a:cubicBezTo>
                  <a:cubicBezTo>
                    <a:pt x="220" y="2664"/>
                    <a:pt x="197" y="2661"/>
                    <a:pt x="178" y="2661"/>
                  </a:cubicBezTo>
                  <a:cubicBezTo>
                    <a:pt x="135" y="2661"/>
                    <a:pt x="112" y="2681"/>
                    <a:pt x="112" y="2718"/>
                  </a:cubicBezTo>
                  <a:cubicBezTo>
                    <a:pt x="112" y="2761"/>
                    <a:pt x="164" y="2817"/>
                    <a:pt x="343" y="2896"/>
                  </a:cubicBezTo>
                  <a:cubicBezTo>
                    <a:pt x="475" y="2954"/>
                    <a:pt x="660" y="2983"/>
                    <a:pt x="840" y="2983"/>
                  </a:cubicBezTo>
                  <a:cubicBezTo>
                    <a:pt x="904" y="2983"/>
                    <a:pt x="967" y="2979"/>
                    <a:pt x="1028" y="2972"/>
                  </a:cubicBezTo>
                  <a:cubicBezTo>
                    <a:pt x="1261" y="2944"/>
                    <a:pt x="1350" y="2914"/>
                    <a:pt x="1472" y="2914"/>
                  </a:cubicBezTo>
                  <a:cubicBezTo>
                    <a:pt x="1594" y="2914"/>
                    <a:pt x="1711" y="2915"/>
                    <a:pt x="1825" y="2915"/>
                  </a:cubicBezTo>
                  <a:cubicBezTo>
                    <a:pt x="2126" y="2915"/>
                    <a:pt x="2412" y="2908"/>
                    <a:pt x="2746" y="2862"/>
                  </a:cubicBezTo>
                  <a:cubicBezTo>
                    <a:pt x="3028" y="2823"/>
                    <a:pt x="3400" y="2698"/>
                    <a:pt x="3660" y="2525"/>
                  </a:cubicBezTo>
                  <a:cubicBezTo>
                    <a:pt x="4066" y="2255"/>
                    <a:pt x="4367" y="1640"/>
                    <a:pt x="4481" y="1181"/>
                  </a:cubicBezTo>
                  <a:cubicBezTo>
                    <a:pt x="4627" y="590"/>
                    <a:pt x="4517" y="176"/>
                    <a:pt x="4411" y="70"/>
                  </a:cubicBezTo>
                  <a:cubicBezTo>
                    <a:pt x="4366" y="24"/>
                    <a:pt x="4306" y="0"/>
                    <a:pt x="4242" y="0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051625" y="742425"/>
              <a:ext cx="59725" cy="109175"/>
            </a:xfrm>
            <a:custGeom>
              <a:rect b="b" l="l" r="r" t="t"/>
              <a:pathLst>
                <a:path extrusionOk="0" h="4367" w="2389">
                  <a:moveTo>
                    <a:pt x="1159" y="0"/>
                  </a:moveTo>
                  <a:lnTo>
                    <a:pt x="1024" y="645"/>
                  </a:lnTo>
                  <a:cubicBezTo>
                    <a:pt x="1024" y="645"/>
                    <a:pt x="1077" y="1367"/>
                    <a:pt x="929" y="1570"/>
                  </a:cubicBezTo>
                  <a:cubicBezTo>
                    <a:pt x="877" y="1641"/>
                    <a:pt x="820" y="1664"/>
                    <a:pt x="768" y="1664"/>
                  </a:cubicBezTo>
                  <a:cubicBezTo>
                    <a:pt x="671" y="1664"/>
                    <a:pt x="589" y="1582"/>
                    <a:pt x="589" y="1582"/>
                  </a:cubicBezTo>
                  <a:lnTo>
                    <a:pt x="589" y="1582"/>
                  </a:lnTo>
                  <a:cubicBezTo>
                    <a:pt x="589" y="1582"/>
                    <a:pt x="595" y="2293"/>
                    <a:pt x="306" y="2562"/>
                  </a:cubicBezTo>
                  <a:cubicBezTo>
                    <a:pt x="1" y="2845"/>
                    <a:pt x="1" y="3071"/>
                    <a:pt x="1" y="3071"/>
                  </a:cubicBezTo>
                  <a:cubicBezTo>
                    <a:pt x="240" y="2829"/>
                    <a:pt x="649" y="2567"/>
                    <a:pt x="649" y="2567"/>
                  </a:cubicBezTo>
                  <a:cubicBezTo>
                    <a:pt x="649" y="2567"/>
                    <a:pt x="664" y="2560"/>
                    <a:pt x="687" y="2560"/>
                  </a:cubicBezTo>
                  <a:cubicBezTo>
                    <a:pt x="778" y="2560"/>
                    <a:pt x="995" y="2672"/>
                    <a:pt x="883" y="3793"/>
                  </a:cubicBezTo>
                  <a:cubicBezTo>
                    <a:pt x="853" y="4094"/>
                    <a:pt x="1107" y="4367"/>
                    <a:pt x="1509" y="4367"/>
                  </a:cubicBezTo>
                  <a:cubicBezTo>
                    <a:pt x="1565" y="4367"/>
                    <a:pt x="1624" y="4361"/>
                    <a:pt x="1685" y="4350"/>
                  </a:cubicBezTo>
                  <a:cubicBezTo>
                    <a:pt x="2191" y="4257"/>
                    <a:pt x="2280" y="3836"/>
                    <a:pt x="2335" y="3632"/>
                  </a:cubicBezTo>
                  <a:cubicBezTo>
                    <a:pt x="2389" y="3436"/>
                    <a:pt x="2361" y="2860"/>
                    <a:pt x="2287" y="2230"/>
                  </a:cubicBezTo>
                  <a:cubicBezTo>
                    <a:pt x="2203" y="1496"/>
                    <a:pt x="2092" y="1065"/>
                    <a:pt x="1896" y="538"/>
                  </a:cubicBezTo>
                  <a:cubicBezTo>
                    <a:pt x="1701" y="11"/>
                    <a:pt x="1159" y="0"/>
                    <a:pt x="1159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2018150" y="832925"/>
              <a:ext cx="132800" cy="136750"/>
            </a:xfrm>
            <a:custGeom>
              <a:rect b="b" l="l" r="r" t="t"/>
              <a:pathLst>
                <a:path extrusionOk="0" h="5470" w="5312">
                  <a:moveTo>
                    <a:pt x="4351" y="1518"/>
                  </a:moveTo>
                  <a:lnTo>
                    <a:pt x="4351" y="1518"/>
                  </a:lnTo>
                  <a:cubicBezTo>
                    <a:pt x="4355" y="1548"/>
                    <a:pt x="4354" y="1577"/>
                    <a:pt x="4349" y="1606"/>
                  </a:cubicBezTo>
                  <a:lnTo>
                    <a:pt x="4277" y="2044"/>
                  </a:lnTo>
                  <a:lnTo>
                    <a:pt x="3113" y="2717"/>
                  </a:lnTo>
                  <a:cubicBezTo>
                    <a:pt x="3124" y="2662"/>
                    <a:pt x="3133" y="2600"/>
                    <a:pt x="3144" y="2536"/>
                  </a:cubicBezTo>
                  <a:cubicBezTo>
                    <a:pt x="3182" y="2295"/>
                    <a:pt x="3471" y="1951"/>
                    <a:pt x="3785" y="1768"/>
                  </a:cubicBezTo>
                  <a:lnTo>
                    <a:pt x="4036" y="1625"/>
                  </a:lnTo>
                  <a:cubicBezTo>
                    <a:pt x="4159" y="1555"/>
                    <a:pt x="4268" y="1520"/>
                    <a:pt x="4351" y="1518"/>
                  </a:cubicBezTo>
                  <a:close/>
                  <a:moveTo>
                    <a:pt x="4894" y="0"/>
                  </a:moveTo>
                  <a:cubicBezTo>
                    <a:pt x="4780" y="0"/>
                    <a:pt x="4644" y="41"/>
                    <a:pt x="4490" y="127"/>
                  </a:cubicBezTo>
                  <a:lnTo>
                    <a:pt x="3638" y="601"/>
                  </a:lnTo>
                  <a:cubicBezTo>
                    <a:pt x="3109" y="898"/>
                    <a:pt x="2574" y="1619"/>
                    <a:pt x="2444" y="2213"/>
                  </a:cubicBezTo>
                  <a:lnTo>
                    <a:pt x="2018" y="4190"/>
                  </a:lnTo>
                  <a:cubicBezTo>
                    <a:pt x="1906" y="4697"/>
                    <a:pt x="1523" y="5038"/>
                    <a:pt x="1106" y="5038"/>
                  </a:cubicBezTo>
                  <a:cubicBezTo>
                    <a:pt x="1035" y="5038"/>
                    <a:pt x="963" y="5028"/>
                    <a:pt x="891" y="5008"/>
                  </a:cubicBezTo>
                  <a:lnTo>
                    <a:pt x="0" y="4752"/>
                  </a:lnTo>
                  <a:lnTo>
                    <a:pt x="0" y="4752"/>
                  </a:lnTo>
                  <a:cubicBezTo>
                    <a:pt x="46" y="4778"/>
                    <a:pt x="427" y="4998"/>
                    <a:pt x="891" y="5265"/>
                  </a:cubicBezTo>
                  <a:cubicBezTo>
                    <a:pt x="1127" y="5402"/>
                    <a:pt x="1440" y="5469"/>
                    <a:pt x="1760" y="5469"/>
                  </a:cubicBezTo>
                  <a:cubicBezTo>
                    <a:pt x="2107" y="5469"/>
                    <a:pt x="2463" y="5389"/>
                    <a:pt x="2737" y="5231"/>
                  </a:cubicBezTo>
                  <a:lnTo>
                    <a:pt x="3512" y="4783"/>
                  </a:lnTo>
                  <a:cubicBezTo>
                    <a:pt x="4039" y="4479"/>
                    <a:pt x="4567" y="3752"/>
                    <a:pt x="4692" y="3157"/>
                  </a:cubicBezTo>
                  <a:lnTo>
                    <a:pt x="5223" y="667"/>
                  </a:lnTo>
                  <a:cubicBezTo>
                    <a:pt x="5312" y="244"/>
                    <a:pt x="5172" y="0"/>
                    <a:pt x="489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2094925" y="870875"/>
              <a:ext cx="37200" cy="36425"/>
            </a:xfrm>
            <a:custGeom>
              <a:rect b="b" l="l" r="r" t="t"/>
              <a:pathLst>
                <a:path extrusionOk="0" h="1457" w="1488">
                  <a:moveTo>
                    <a:pt x="1303" y="0"/>
                  </a:moveTo>
                  <a:cubicBezTo>
                    <a:pt x="1296" y="0"/>
                    <a:pt x="1288" y="1"/>
                    <a:pt x="1280" y="1"/>
                  </a:cubicBezTo>
                  <a:cubicBezTo>
                    <a:pt x="1284" y="30"/>
                    <a:pt x="1283" y="59"/>
                    <a:pt x="1278" y="88"/>
                  </a:cubicBezTo>
                  <a:lnTo>
                    <a:pt x="1206" y="526"/>
                  </a:lnTo>
                  <a:lnTo>
                    <a:pt x="42" y="1199"/>
                  </a:lnTo>
                  <a:cubicBezTo>
                    <a:pt x="17" y="1351"/>
                    <a:pt x="0" y="1456"/>
                    <a:pt x="0" y="1456"/>
                  </a:cubicBezTo>
                  <a:lnTo>
                    <a:pt x="1393" y="652"/>
                  </a:lnTo>
                  <a:lnTo>
                    <a:pt x="1465" y="214"/>
                  </a:lnTo>
                  <a:cubicBezTo>
                    <a:pt x="1488" y="75"/>
                    <a:pt x="1423" y="0"/>
                    <a:pt x="130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2003825" y="968225"/>
              <a:ext cx="117850" cy="38200"/>
            </a:xfrm>
            <a:custGeom>
              <a:rect b="b" l="l" r="r" t="t"/>
              <a:pathLst>
                <a:path extrusionOk="0" h="1528" w="4714">
                  <a:moveTo>
                    <a:pt x="126" y="1"/>
                  </a:moveTo>
                  <a:cubicBezTo>
                    <a:pt x="88" y="1"/>
                    <a:pt x="51" y="20"/>
                    <a:pt x="30" y="55"/>
                  </a:cubicBezTo>
                  <a:cubicBezTo>
                    <a:pt x="0" y="108"/>
                    <a:pt x="18" y="175"/>
                    <a:pt x="70" y="205"/>
                  </a:cubicBezTo>
                  <a:lnTo>
                    <a:pt x="2357" y="1527"/>
                  </a:lnTo>
                  <a:lnTo>
                    <a:pt x="4646" y="205"/>
                  </a:lnTo>
                  <a:cubicBezTo>
                    <a:pt x="4696" y="175"/>
                    <a:pt x="4713" y="108"/>
                    <a:pt x="4683" y="57"/>
                  </a:cubicBezTo>
                  <a:cubicBezTo>
                    <a:pt x="4662" y="22"/>
                    <a:pt x="4626" y="2"/>
                    <a:pt x="4588" y="2"/>
                  </a:cubicBezTo>
                  <a:cubicBezTo>
                    <a:pt x="4570" y="2"/>
                    <a:pt x="4552" y="6"/>
                    <a:pt x="4536" y="16"/>
                  </a:cubicBezTo>
                  <a:lnTo>
                    <a:pt x="2357" y="1273"/>
                  </a:lnTo>
                  <a:lnTo>
                    <a:pt x="180" y="16"/>
                  </a:lnTo>
                  <a:cubicBezTo>
                    <a:pt x="163" y="6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165875" y="1084800"/>
              <a:ext cx="60350" cy="26100"/>
            </a:xfrm>
            <a:custGeom>
              <a:rect b="b" l="l" r="r" t="t"/>
              <a:pathLst>
                <a:path extrusionOk="0" h="1044" w="2414">
                  <a:moveTo>
                    <a:pt x="2278" y="0"/>
                  </a:moveTo>
                  <a:lnTo>
                    <a:pt x="1581" y="35"/>
                  </a:lnTo>
                  <a:cubicBezTo>
                    <a:pt x="1418" y="233"/>
                    <a:pt x="753" y="203"/>
                    <a:pt x="239" y="280"/>
                  </a:cubicBezTo>
                  <a:cubicBezTo>
                    <a:pt x="222" y="282"/>
                    <a:pt x="206" y="286"/>
                    <a:pt x="192" y="295"/>
                  </a:cubicBezTo>
                  <a:cubicBezTo>
                    <a:pt x="0" y="413"/>
                    <a:pt x="262" y="726"/>
                    <a:pt x="415" y="791"/>
                  </a:cubicBezTo>
                  <a:cubicBezTo>
                    <a:pt x="531" y="840"/>
                    <a:pt x="653" y="874"/>
                    <a:pt x="778" y="893"/>
                  </a:cubicBezTo>
                  <a:cubicBezTo>
                    <a:pt x="922" y="915"/>
                    <a:pt x="1037" y="904"/>
                    <a:pt x="1181" y="913"/>
                  </a:cubicBezTo>
                  <a:cubicBezTo>
                    <a:pt x="1302" y="920"/>
                    <a:pt x="1476" y="922"/>
                    <a:pt x="1592" y="958"/>
                  </a:cubicBezTo>
                  <a:cubicBezTo>
                    <a:pt x="1678" y="986"/>
                    <a:pt x="1756" y="1007"/>
                    <a:pt x="1872" y="1033"/>
                  </a:cubicBezTo>
                  <a:cubicBezTo>
                    <a:pt x="1901" y="1040"/>
                    <a:pt x="1933" y="1043"/>
                    <a:pt x="1965" y="1043"/>
                  </a:cubicBezTo>
                  <a:cubicBezTo>
                    <a:pt x="2111" y="1043"/>
                    <a:pt x="2279" y="981"/>
                    <a:pt x="2361" y="876"/>
                  </a:cubicBezTo>
                  <a:cubicBezTo>
                    <a:pt x="2388" y="846"/>
                    <a:pt x="2406" y="808"/>
                    <a:pt x="2412" y="768"/>
                  </a:cubicBezTo>
                  <a:cubicBezTo>
                    <a:pt x="2413" y="739"/>
                    <a:pt x="2410" y="710"/>
                    <a:pt x="2402" y="682"/>
                  </a:cubicBezTo>
                  <a:cubicBezTo>
                    <a:pt x="2390" y="631"/>
                    <a:pt x="2256" y="2"/>
                    <a:pt x="227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199025" y="998000"/>
              <a:ext cx="26925" cy="90450"/>
            </a:xfrm>
            <a:custGeom>
              <a:rect b="b" l="l" r="r" t="t"/>
              <a:pathLst>
                <a:path extrusionOk="0" h="3618" w="1077">
                  <a:moveTo>
                    <a:pt x="0" y="1"/>
                  </a:moveTo>
                  <a:cubicBezTo>
                    <a:pt x="47" y="475"/>
                    <a:pt x="255" y="3507"/>
                    <a:pt x="255" y="3507"/>
                  </a:cubicBezTo>
                  <a:cubicBezTo>
                    <a:pt x="349" y="3589"/>
                    <a:pt x="451" y="3617"/>
                    <a:pt x="547" y="3617"/>
                  </a:cubicBezTo>
                  <a:cubicBezTo>
                    <a:pt x="763" y="3617"/>
                    <a:pt x="950" y="3476"/>
                    <a:pt x="950" y="3476"/>
                  </a:cubicBezTo>
                  <a:cubicBezTo>
                    <a:pt x="950" y="3476"/>
                    <a:pt x="1069" y="912"/>
                    <a:pt x="1073" y="739"/>
                  </a:cubicBezTo>
                  <a:cubicBezTo>
                    <a:pt x="1076" y="567"/>
                    <a:pt x="892" y="87"/>
                    <a:pt x="892" y="87"/>
                  </a:cubicBezTo>
                  <a:lnTo>
                    <a:pt x="602" y="330"/>
                  </a:lnTo>
                  <a:lnTo>
                    <a:pt x="602" y="3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2260975" y="1064950"/>
              <a:ext cx="5550" cy="108675"/>
            </a:xfrm>
            <a:custGeom>
              <a:rect b="b" l="l" r="r" t="t"/>
              <a:pathLst>
                <a:path extrusionOk="0" h="4347" w="222">
                  <a:moveTo>
                    <a:pt x="112" y="0"/>
                  </a:moveTo>
                  <a:cubicBezTo>
                    <a:pt x="50" y="0"/>
                    <a:pt x="1" y="50"/>
                    <a:pt x="1" y="110"/>
                  </a:cubicBezTo>
                  <a:lnTo>
                    <a:pt x="1" y="4237"/>
                  </a:lnTo>
                  <a:cubicBezTo>
                    <a:pt x="1" y="4297"/>
                    <a:pt x="50" y="4347"/>
                    <a:pt x="112" y="4347"/>
                  </a:cubicBezTo>
                  <a:cubicBezTo>
                    <a:pt x="172" y="4347"/>
                    <a:pt x="221" y="4297"/>
                    <a:pt x="221" y="4237"/>
                  </a:cubicBezTo>
                  <a:lnTo>
                    <a:pt x="221" y="110"/>
                  </a:lnTo>
                  <a:cubicBezTo>
                    <a:pt x="221" y="50"/>
                    <a:pt x="172" y="0"/>
                    <a:pt x="112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2193700" y="1039100"/>
              <a:ext cx="28550" cy="95850"/>
            </a:xfrm>
            <a:custGeom>
              <a:rect b="b" l="l" r="r" t="t"/>
              <a:pathLst>
                <a:path extrusionOk="0" h="3834" w="1142">
                  <a:moveTo>
                    <a:pt x="1018" y="0"/>
                  </a:moveTo>
                  <a:cubicBezTo>
                    <a:pt x="968" y="0"/>
                    <a:pt x="923" y="35"/>
                    <a:pt x="912" y="86"/>
                  </a:cubicBezTo>
                  <a:lnTo>
                    <a:pt x="15" y="3697"/>
                  </a:lnTo>
                  <a:cubicBezTo>
                    <a:pt x="1" y="3755"/>
                    <a:pt x="36" y="3816"/>
                    <a:pt x="95" y="3830"/>
                  </a:cubicBezTo>
                  <a:cubicBezTo>
                    <a:pt x="103" y="3833"/>
                    <a:pt x="113" y="3834"/>
                    <a:pt x="121" y="3834"/>
                  </a:cubicBezTo>
                  <a:cubicBezTo>
                    <a:pt x="172" y="3834"/>
                    <a:pt x="216" y="3799"/>
                    <a:pt x="229" y="3749"/>
                  </a:cubicBezTo>
                  <a:lnTo>
                    <a:pt x="1125" y="139"/>
                  </a:lnTo>
                  <a:cubicBezTo>
                    <a:pt x="1141" y="80"/>
                    <a:pt x="1105" y="18"/>
                    <a:pt x="1046" y="4"/>
                  </a:cubicBezTo>
                  <a:cubicBezTo>
                    <a:pt x="1036" y="2"/>
                    <a:pt x="1027" y="0"/>
                    <a:pt x="1018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2305300" y="1039150"/>
              <a:ext cx="28500" cy="95800"/>
            </a:xfrm>
            <a:custGeom>
              <a:rect b="b" l="l" r="r" t="t"/>
              <a:pathLst>
                <a:path extrusionOk="0" h="3832" w="1140">
                  <a:moveTo>
                    <a:pt x="123" y="1"/>
                  </a:moveTo>
                  <a:cubicBezTo>
                    <a:pt x="114" y="1"/>
                    <a:pt x="105" y="2"/>
                    <a:pt x="95" y="4"/>
                  </a:cubicBezTo>
                  <a:cubicBezTo>
                    <a:pt x="36" y="19"/>
                    <a:pt x="0" y="78"/>
                    <a:pt x="15" y="137"/>
                  </a:cubicBezTo>
                  <a:lnTo>
                    <a:pt x="911" y="3747"/>
                  </a:lnTo>
                  <a:cubicBezTo>
                    <a:pt x="923" y="3797"/>
                    <a:pt x="968" y="3832"/>
                    <a:pt x="1018" y="3832"/>
                  </a:cubicBezTo>
                  <a:cubicBezTo>
                    <a:pt x="1027" y="3832"/>
                    <a:pt x="1035" y="3831"/>
                    <a:pt x="1045" y="3828"/>
                  </a:cubicBezTo>
                  <a:cubicBezTo>
                    <a:pt x="1104" y="3814"/>
                    <a:pt x="1139" y="3753"/>
                    <a:pt x="1125" y="3695"/>
                  </a:cubicBezTo>
                  <a:lnTo>
                    <a:pt x="228" y="84"/>
                  </a:lnTo>
                  <a:cubicBezTo>
                    <a:pt x="216" y="34"/>
                    <a:pt x="172" y="1"/>
                    <a:pt x="123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180800" y="1008050"/>
              <a:ext cx="127625" cy="70150"/>
            </a:xfrm>
            <a:custGeom>
              <a:rect b="b" l="l" r="r" t="t"/>
              <a:pathLst>
                <a:path extrusionOk="0" h="2806" w="5105">
                  <a:moveTo>
                    <a:pt x="2424" y="0"/>
                  </a:moveTo>
                  <a:cubicBezTo>
                    <a:pt x="2218" y="0"/>
                    <a:pt x="2011" y="46"/>
                    <a:pt x="1853" y="137"/>
                  </a:cubicBezTo>
                  <a:lnTo>
                    <a:pt x="315" y="1024"/>
                  </a:lnTo>
                  <a:cubicBezTo>
                    <a:pt x="0" y="1207"/>
                    <a:pt x="0" y="1503"/>
                    <a:pt x="315" y="1685"/>
                  </a:cubicBezTo>
                  <a:lnTo>
                    <a:pt x="1534" y="2389"/>
                  </a:lnTo>
                  <a:cubicBezTo>
                    <a:pt x="1534" y="2389"/>
                    <a:pt x="2262" y="2806"/>
                    <a:pt x="2855" y="2806"/>
                  </a:cubicBezTo>
                  <a:cubicBezTo>
                    <a:pt x="2937" y="2806"/>
                    <a:pt x="3016" y="2798"/>
                    <a:pt x="3091" y="2780"/>
                  </a:cubicBezTo>
                  <a:cubicBezTo>
                    <a:pt x="3703" y="2630"/>
                    <a:pt x="5104" y="1355"/>
                    <a:pt x="5104" y="1355"/>
                  </a:cubicBezTo>
                  <a:lnTo>
                    <a:pt x="2996" y="137"/>
                  </a:lnTo>
                  <a:cubicBezTo>
                    <a:pt x="2838" y="46"/>
                    <a:pt x="2631" y="0"/>
                    <a:pt x="242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258250" y="905550"/>
              <a:ext cx="39125" cy="30650"/>
            </a:xfrm>
            <a:custGeom>
              <a:rect b="b" l="l" r="r" t="t"/>
              <a:pathLst>
                <a:path extrusionOk="0" h="1226" w="1565">
                  <a:moveTo>
                    <a:pt x="960" y="1"/>
                  </a:moveTo>
                  <a:lnTo>
                    <a:pt x="237" y="434"/>
                  </a:lnTo>
                  <a:cubicBezTo>
                    <a:pt x="237" y="434"/>
                    <a:pt x="278" y="577"/>
                    <a:pt x="306" y="669"/>
                  </a:cubicBezTo>
                  <a:cubicBezTo>
                    <a:pt x="334" y="762"/>
                    <a:pt x="332" y="812"/>
                    <a:pt x="155" y="945"/>
                  </a:cubicBezTo>
                  <a:cubicBezTo>
                    <a:pt x="0" y="1063"/>
                    <a:pt x="364" y="1225"/>
                    <a:pt x="662" y="1225"/>
                  </a:cubicBezTo>
                  <a:cubicBezTo>
                    <a:pt x="702" y="1225"/>
                    <a:pt x="741" y="1222"/>
                    <a:pt x="778" y="1216"/>
                  </a:cubicBezTo>
                  <a:cubicBezTo>
                    <a:pt x="1082" y="1161"/>
                    <a:pt x="1409" y="942"/>
                    <a:pt x="1484" y="734"/>
                  </a:cubicBezTo>
                  <a:cubicBezTo>
                    <a:pt x="1564" y="511"/>
                    <a:pt x="1539" y="272"/>
                    <a:pt x="1417" y="272"/>
                  </a:cubicBezTo>
                  <a:cubicBezTo>
                    <a:pt x="1413" y="272"/>
                    <a:pt x="1408" y="273"/>
                    <a:pt x="1403" y="273"/>
                  </a:cubicBezTo>
                  <a:cubicBezTo>
                    <a:pt x="1270" y="293"/>
                    <a:pt x="1160" y="325"/>
                    <a:pt x="1094" y="325"/>
                  </a:cubicBezTo>
                  <a:cubicBezTo>
                    <a:pt x="1064" y="325"/>
                    <a:pt x="1043" y="318"/>
                    <a:pt x="1034" y="301"/>
                  </a:cubicBezTo>
                  <a:cubicBezTo>
                    <a:pt x="1011" y="258"/>
                    <a:pt x="960" y="1"/>
                    <a:pt x="960" y="1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2197900" y="980600"/>
              <a:ext cx="90200" cy="60725"/>
            </a:xfrm>
            <a:custGeom>
              <a:rect b="b" l="l" r="r" t="t"/>
              <a:pathLst>
                <a:path extrusionOk="0" h="2429" w="3608">
                  <a:moveTo>
                    <a:pt x="745" y="0"/>
                  </a:moveTo>
                  <a:cubicBezTo>
                    <a:pt x="395" y="0"/>
                    <a:pt x="0" y="256"/>
                    <a:pt x="44" y="697"/>
                  </a:cubicBezTo>
                  <a:lnTo>
                    <a:pt x="646" y="1026"/>
                  </a:lnTo>
                  <a:lnTo>
                    <a:pt x="3024" y="2399"/>
                  </a:lnTo>
                  <a:cubicBezTo>
                    <a:pt x="3061" y="2419"/>
                    <a:pt x="3096" y="2428"/>
                    <a:pt x="3128" y="2428"/>
                  </a:cubicBezTo>
                  <a:cubicBezTo>
                    <a:pt x="3530" y="2428"/>
                    <a:pt x="3607" y="1026"/>
                    <a:pt x="3607" y="1026"/>
                  </a:cubicBezTo>
                  <a:cubicBezTo>
                    <a:pt x="3607" y="1026"/>
                    <a:pt x="1300" y="161"/>
                    <a:pt x="959" y="36"/>
                  </a:cubicBezTo>
                  <a:cubicBezTo>
                    <a:pt x="893" y="12"/>
                    <a:pt x="820" y="0"/>
                    <a:pt x="745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2128575" y="1103600"/>
              <a:ext cx="59325" cy="26050"/>
            </a:xfrm>
            <a:custGeom>
              <a:rect b="b" l="l" r="r" t="t"/>
              <a:pathLst>
                <a:path extrusionOk="0" h="1042" w="2373">
                  <a:moveTo>
                    <a:pt x="2307" y="30"/>
                  </a:moveTo>
                  <a:lnTo>
                    <a:pt x="2307" y="30"/>
                  </a:lnTo>
                  <a:cubicBezTo>
                    <a:pt x="2307" y="30"/>
                    <a:pt x="2307" y="30"/>
                    <a:pt x="2307" y="30"/>
                  </a:cubicBezTo>
                  <a:close/>
                  <a:moveTo>
                    <a:pt x="1608" y="0"/>
                  </a:moveTo>
                  <a:cubicBezTo>
                    <a:pt x="1508" y="101"/>
                    <a:pt x="1261" y="118"/>
                    <a:pt x="971" y="118"/>
                  </a:cubicBezTo>
                  <a:cubicBezTo>
                    <a:pt x="829" y="118"/>
                    <a:pt x="677" y="114"/>
                    <a:pt x="527" y="114"/>
                  </a:cubicBezTo>
                  <a:cubicBezTo>
                    <a:pt x="433" y="114"/>
                    <a:pt x="340" y="116"/>
                    <a:pt x="250" y="121"/>
                  </a:cubicBezTo>
                  <a:cubicBezTo>
                    <a:pt x="235" y="121"/>
                    <a:pt x="218" y="124"/>
                    <a:pt x="202" y="132"/>
                  </a:cubicBezTo>
                  <a:cubicBezTo>
                    <a:pt x="1" y="232"/>
                    <a:pt x="232" y="567"/>
                    <a:pt x="378" y="646"/>
                  </a:cubicBezTo>
                  <a:cubicBezTo>
                    <a:pt x="491" y="706"/>
                    <a:pt x="609" y="751"/>
                    <a:pt x="732" y="781"/>
                  </a:cubicBezTo>
                  <a:cubicBezTo>
                    <a:pt x="873" y="816"/>
                    <a:pt x="988" y="815"/>
                    <a:pt x="1131" y="838"/>
                  </a:cubicBezTo>
                  <a:cubicBezTo>
                    <a:pt x="1251" y="856"/>
                    <a:pt x="1425" y="874"/>
                    <a:pt x="1536" y="920"/>
                  </a:cubicBezTo>
                  <a:cubicBezTo>
                    <a:pt x="1620" y="956"/>
                    <a:pt x="1695" y="984"/>
                    <a:pt x="1807" y="1021"/>
                  </a:cubicBezTo>
                  <a:cubicBezTo>
                    <a:pt x="1849" y="1034"/>
                    <a:pt x="1898" y="1041"/>
                    <a:pt x="1948" y="1041"/>
                  </a:cubicBezTo>
                  <a:cubicBezTo>
                    <a:pt x="2081" y="1041"/>
                    <a:pt x="2227" y="995"/>
                    <a:pt x="2309" y="909"/>
                  </a:cubicBezTo>
                  <a:cubicBezTo>
                    <a:pt x="2339" y="881"/>
                    <a:pt x="2360" y="846"/>
                    <a:pt x="2369" y="806"/>
                  </a:cubicBezTo>
                  <a:cubicBezTo>
                    <a:pt x="2373" y="777"/>
                    <a:pt x="2373" y="748"/>
                    <a:pt x="2368" y="720"/>
                  </a:cubicBezTo>
                  <a:cubicBezTo>
                    <a:pt x="2361" y="669"/>
                    <a:pt x="2286" y="30"/>
                    <a:pt x="2306" y="30"/>
                  </a:cubicBezTo>
                  <a:lnTo>
                    <a:pt x="2306" y="30"/>
                  </a:lnTo>
                  <a:cubicBezTo>
                    <a:pt x="2307" y="30"/>
                    <a:pt x="2307" y="30"/>
                    <a:pt x="2307" y="30"/>
                  </a:cubicBezTo>
                  <a:lnTo>
                    <a:pt x="2307" y="30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2161400" y="1000050"/>
              <a:ext cx="148850" cy="106700"/>
            </a:xfrm>
            <a:custGeom>
              <a:rect b="b" l="l" r="r" t="t"/>
              <a:pathLst>
                <a:path extrusionOk="0" h="4268" w="5954">
                  <a:moveTo>
                    <a:pt x="746" y="0"/>
                  </a:moveTo>
                  <a:cubicBezTo>
                    <a:pt x="396" y="0"/>
                    <a:pt x="0" y="256"/>
                    <a:pt x="44" y="696"/>
                  </a:cubicBezTo>
                  <a:cubicBezTo>
                    <a:pt x="91" y="1171"/>
                    <a:pt x="296" y="4142"/>
                    <a:pt x="296" y="4142"/>
                  </a:cubicBezTo>
                  <a:cubicBezTo>
                    <a:pt x="405" y="4237"/>
                    <a:pt x="527" y="4268"/>
                    <a:pt x="637" y="4268"/>
                  </a:cubicBezTo>
                  <a:cubicBezTo>
                    <a:pt x="833" y="4268"/>
                    <a:pt x="995" y="4171"/>
                    <a:pt x="995" y="4171"/>
                  </a:cubicBezTo>
                  <a:cubicBezTo>
                    <a:pt x="995" y="4171"/>
                    <a:pt x="1114" y="1607"/>
                    <a:pt x="1118" y="1434"/>
                  </a:cubicBezTo>
                  <a:cubicBezTo>
                    <a:pt x="1119" y="1397"/>
                    <a:pt x="1110" y="1345"/>
                    <a:pt x="1097" y="1286"/>
                  </a:cubicBezTo>
                  <a:lnTo>
                    <a:pt x="1097" y="1286"/>
                  </a:lnTo>
                  <a:lnTo>
                    <a:pt x="3024" y="2399"/>
                  </a:lnTo>
                  <a:cubicBezTo>
                    <a:pt x="3247" y="2518"/>
                    <a:pt x="3493" y="2575"/>
                    <a:pt x="3754" y="2575"/>
                  </a:cubicBezTo>
                  <a:cubicBezTo>
                    <a:pt x="4070" y="2575"/>
                    <a:pt x="4409" y="2492"/>
                    <a:pt x="4759" y="2338"/>
                  </a:cubicBezTo>
                  <a:cubicBezTo>
                    <a:pt x="5399" y="2057"/>
                    <a:pt x="5954" y="1690"/>
                    <a:pt x="5898" y="832"/>
                  </a:cubicBezTo>
                  <a:lnTo>
                    <a:pt x="5898" y="832"/>
                  </a:lnTo>
                  <a:lnTo>
                    <a:pt x="3608" y="1025"/>
                  </a:lnTo>
                  <a:cubicBezTo>
                    <a:pt x="3608" y="1025"/>
                    <a:pt x="1301" y="160"/>
                    <a:pt x="959" y="36"/>
                  </a:cubicBezTo>
                  <a:cubicBezTo>
                    <a:pt x="893" y="12"/>
                    <a:pt x="820" y="0"/>
                    <a:pt x="74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245175" y="859375"/>
              <a:ext cx="49400" cy="57475"/>
            </a:xfrm>
            <a:custGeom>
              <a:rect b="b" l="l" r="r" t="t"/>
              <a:pathLst>
                <a:path extrusionOk="0" h="2299" w="1976">
                  <a:moveTo>
                    <a:pt x="931" y="0"/>
                  </a:moveTo>
                  <a:cubicBezTo>
                    <a:pt x="433" y="0"/>
                    <a:pt x="105" y="383"/>
                    <a:pt x="56" y="869"/>
                  </a:cubicBezTo>
                  <a:cubicBezTo>
                    <a:pt x="27" y="1110"/>
                    <a:pt x="0" y="1621"/>
                    <a:pt x="185" y="1992"/>
                  </a:cubicBezTo>
                  <a:cubicBezTo>
                    <a:pt x="290" y="2202"/>
                    <a:pt x="401" y="2280"/>
                    <a:pt x="599" y="2298"/>
                  </a:cubicBezTo>
                  <a:cubicBezTo>
                    <a:pt x="605" y="2298"/>
                    <a:pt x="613" y="2299"/>
                    <a:pt x="621" y="2299"/>
                  </a:cubicBezTo>
                  <a:cubicBezTo>
                    <a:pt x="798" y="2299"/>
                    <a:pt x="1288" y="2148"/>
                    <a:pt x="1447" y="1942"/>
                  </a:cubicBezTo>
                  <a:cubicBezTo>
                    <a:pt x="1476" y="1903"/>
                    <a:pt x="1513" y="1726"/>
                    <a:pt x="1513" y="1726"/>
                  </a:cubicBezTo>
                  <a:cubicBezTo>
                    <a:pt x="1842" y="1477"/>
                    <a:pt x="1976" y="1046"/>
                    <a:pt x="1845" y="656"/>
                  </a:cubicBezTo>
                  <a:cubicBezTo>
                    <a:pt x="1714" y="265"/>
                    <a:pt x="1348" y="0"/>
                    <a:pt x="935" y="0"/>
                  </a:cubicBezTo>
                  <a:cubicBezTo>
                    <a:pt x="934" y="0"/>
                    <a:pt x="932" y="0"/>
                    <a:pt x="931" y="0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237325" y="856575"/>
              <a:ext cx="56950" cy="58050"/>
            </a:xfrm>
            <a:custGeom>
              <a:rect b="b" l="l" r="r" t="t"/>
              <a:pathLst>
                <a:path extrusionOk="0" h="2322" w="2278">
                  <a:moveTo>
                    <a:pt x="1218" y="0"/>
                  </a:moveTo>
                  <a:cubicBezTo>
                    <a:pt x="921" y="0"/>
                    <a:pt x="602" y="66"/>
                    <a:pt x="402" y="66"/>
                  </a:cubicBezTo>
                  <a:cubicBezTo>
                    <a:pt x="352" y="66"/>
                    <a:pt x="310" y="62"/>
                    <a:pt x="277" y="52"/>
                  </a:cubicBezTo>
                  <a:cubicBezTo>
                    <a:pt x="223" y="35"/>
                    <a:pt x="181" y="27"/>
                    <a:pt x="149" y="27"/>
                  </a:cubicBezTo>
                  <a:cubicBezTo>
                    <a:pt x="0" y="27"/>
                    <a:pt x="69" y="197"/>
                    <a:pt x="186" y="408"/>
                  </a:cubicBezTo>
                  <a:cubicBezTo>
                    <a:pt x="271" y="560"/>
                    <a:pt x="424" y="661"/>
                    <a:pt x="597" y="679"/>
                  </a:cubicBezTo>
                  <a:cubicBezTo>
                    <a:pt x="597" y="679"/>
                    <a:pt x="565" y="806"/>
                    <a:pt x="652" y="886"/>
                  </a:cubicBezTo>
                  <a:cubicBezTo>
                    <a:pt x="714" y="942"/>
                    <a:pt x="738" y="1029"/>
                    <a:pt x="734" y="1113"/>
                  </a:cubicBezTo>
                  <a:cubicBezTo>
                    <a:pt x="727" y="1214"/>
                    <a:pt x="732" y="1314"/>
                    <a:pt x="749" y="1414"/>
                  </a:cubicBezTo>
                  <a:cubicBezTo>
                    <a:pt x="776" y="1552"/>
                    <a:pt x="913" y="1603"/>
                    <a:pt x="913" y="1603"/>
                  </a:cubicBezTo>
                  <a:cubicBezTo>
                    <a:pt x="913" y="1603"/>
                    <a:pt x="910" y="1388"/>
                    <a:pt x="953" y="1267"/>
                  </a:cubicBezTo>
                  <a:cubicBezTo>
                    <a:pt x="975" y="1200"/>
                    <a:pt x="1047" y="1156"/>
                    <a:pt x="1122" y="1156"/>
                  </a:cubicBezTo>
                  <a:cubicBezTo>
                    <a:pt x="1181" y="1156"/>
                    <a:pt x="1241" y="1184"/>
                    <a:pt x="1281" y="1251"/>
                  </a:cubicBezTo>
                  <a:cubicBezTo>
                    <a:pt x="1369" y="1403"/>
                    <a:pt x="1330" y="1507"/>
                    <a:pt x="1300" y="1644"/>
                  </a:cubicBezTo>
                  <a:cubicBezTo>
                    <a:pt x="1270" y="1780"/>
                    <a:pt x="1140" y="1741"/>
                    <a:pt x="1102" y="1776"/>
                  </a:cubicBezTo>
                  <a:cubicBezTo>
                    <a:pt x="1076" y="1802"/>
                    <a:pt x="1078" y="1921"/>
                    <a:pt x="1158" y="2003"/>
                  </a:cubicBezTo>
                  <a:cubicBezTo>
                    <a:pt x="1158" y="2004"/>
                    <a:pt x="1158" y="2004"/>
                    <a:pt x="1158" y="2006"/>
                  </a:cubicBezTo>
                  <a:cubicBezTo>
                    <a:pt x="1192" y="2118"/>
                    <a:pt x="1320" y="2321"/>
                    <a:pt x="1488" y="2321"/>
                  </a:cubicBezTo>
                  <a:cubicBezTo>
                    <a:pt x="1500" y="2321"/>
                    <a:pt x="1512" y="2320"/>
                    <a:pt x="1525" y="2318"/>
                  </a:cubicBezTo>
                  <a:cubicBezTo>
                    <a:pt x="1642" y="2295"/>
                    <a:pt x="1750" y="2244"/>
                    <a:pt x="1844" y="2172"/>
                  </a:cubicBezTo>
                  <a:cubicBezTo>
                    <a:pt x="1844" y="2172"/>
                    <a:pt x="1906" y="2022"/>
                    <a:pt x="2092" y="1694"/>
                  </a:cubicBezTo>
                  <a:cubicBezTo>
                    <a:pt x="2277" y="1365"/>
                    <a:pt x="2277" y="1122"/>
                    <a:pt x="2209" y="794"/>
                  </a:cubicBezTo>
                  <a:cubicBezTo>
                    <a:pt x="2140" y="466"/>
                    <a:pt x="1917" y="384"/>
                    <a:pt x="1917" y="384"/>
                  </a:cubicBezTo>
                  <a:cubicBezTo>
                    <a:pt x="1823" y="75"/>
                    <a:pt x="1533" y="0"/>
                    <a:pt x="1218" y="0"/>
                  </a:cubicBez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2241825" y="912100"/>
              <a:ext cx="71550" cy="131025"/>
            </a:xfrm>
            <a:custGeom>
              <a:rect b="b" l="l" r="r" t="t"/>
              <a:pathLst>
                <a:path extrusionOk="0" h="5241" w="2862">
                  <a:moveTo>
                    <a:pt x="2107" y="1"/>
                  </a:moveTo>
                  <a:cubicBezTo>
                    <a:pt x="2073" y="1"/>
                    <a:pt x="2038" y="4"/>
                    <a:pt x="2003" y="9"/>
                  </a:cubicBezTo>
                  <a:cubicBezTo>
                    <a:pt x="1933" y="19"/>
                    <a:pt x="1863" y="33"/>
                    <a:pt x="1796" y="55"/>
                  </a:cubicBezTo>
                  <a:cubicBezTo>
                    <a:pt x="1818" y="125"/>
                    <a:pt x="1757" y="241"/>
                    <a:pt x="1505" y="375"/>
                  </a:cubicBezTo>
                  <a:cubicBezTo>
                    <a:pt x="1234" y="519"/>
                    <a:pt x="1050" y="534"/>
                    <a:pt x="986" y="534"/>
                  </a:cubicBezTo>
                  <a:cubicBezTo>
                    <a:pt x="970" y="534"/>
                    <a:pt x="962" y="533"/>
                    <a:pt x="962" y="533"/>
                  </a:cubicBezTo>
                  <a:cubicBezTo>
                    <a:pt x="962" y="533"/>
                    <a:pt x="559" y="751"/>
                    <a:pt x="383" y="874"/>
                  </a:cubicBezTo>
                  <a:cubicBezTo>
                    <a:pt x="162" y="1029"/>
                    <a:pt x="64" y="1475"/>
                    <a:pt x="34" y="2230"/>
                  </a:cubicBezTo>
                  <a:cubicBezTo>
                    <a:pt x="8" y="2898"/>
                    <a:pt x="0" y="3957"/>
                    <a:pt x="10" y="4519"/>
                  </a:cubicBezTo>
                  <a:cubicBezTo>
                    <a:pt x="15" y="4776"/>
                    <a:pt x="163" y="5009"/>
                    <a:pt x="395" y="5121"/>
                  </a:cubicBezTo>
                  <a:cubicBezTo>
                    <a:pt x="534" y="5187"/>
                    <a:pt x="702" y="5241"/>
                    <a:pt x="888" y="5241"/>
                  </a:cubicBezTo>
                  <a:cubicBezTo>
                    <a:pt x="914" y="5241"/>
                    <a:pt x="940" y="5239"/>
                    <a:pt x="967" y="5237"/>
                  </a:cubicBezTo>
                  <a:cubicBezTo>
                    <a:pt x="1495" y="5194"/>
                    <a:pt x="2465" y="4712"/>
                    <a:pt x="2680" y="4350"/>
                  </a:cubicBezTo>
                  <a:cubicBezTo>
                    <a:pt x="2674" y="3585"/>
                    <a:pt x="2610" y="3121"/>
                    <a:pt x="2637" y="2664"/>
                  </a:cubicBezTo>
                  <a:cubicBezTo>
                    <a:pt x="2685" y="1856"/>
                    <a:pt x="2861" y="1217"/>
                    <a:pt x="2638" y="570"/>
                  </a:cubicBezTo>
                  <a:cubicBezTo>
                    <a:pt x="2476" y="95"/>
                    <a:pt x="2291" y="1"/>
                    <a:pt x="210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2264425" y="912975"/>
              <a:ext cx="25300" cy="13400"/>
            </a:xfrm>
            <a:custGeom>
              <a:rect b="b" l="l" r="r" t="t"/>
              <a:pathLst>
                <a:path extrusionOk="0" h="536" w="1012">
                  <a:moveTo>
                    <a:pt x="962" y="0"/>
                  </a:moveTo>
                  <a:lnTo>
                    <a:pt x="831" y="27"/>
                  </a:lnTo>
                  <a:cubicBezTo>
                    <a:pt x="840" y="93"/>
                    <a:pt x="712" y="235"/>
                    <a:pt x="473" y="350"/>
                  </a:cubicBezTo>
                  <a:cubicBezTo>
                    <a:pt x="331" y="419"/>
                    <a:pt x="208" y="432"/>
                    <a:pt x="136" y="432"/>
                  </a:cubicBezTo>
                  <a:cubicBezTo>
                    <a:pt x="95" y="432"/>
                    <a:pt x="71" y="428"/>
                    <a:pt x="71" y="428"/>
                  </a:cubicBezTo>
                  <a:lnTo>
                    <a:pt x="0" y="529"/>
                  </a:lnTo>
                  <a:cubicBezTo>
                    <a:pt x="0" y="529"/>
                    <a:pt x="30" y="535"/>
                    <a:pt x="98" y="535"/>
                  </a:cubicBezTo>
                  <a:cubicBezTo>
                    <a:pt x="133" y="535"/>
                    <a:pt x="177" y="534"/>
                    <a:pt x="232" y="529"/>
                  </a:cubicBezTo>
                  <a:cubicBezTo>
                    <a:pt x="397" y="513"/>
                    <a:pt x="653" y="414"/>
                    <a:pt x="831" y="255"/>
                  </a:cubicBezTo>
                  <a:cubicBezTo>
                    <a:pt x="1011" y="95"/>
                    <a:pt x="962" y="1"/>
                    <a:pt x="962" y="0"/>
                  </a:cubicBezTo>
                  <a:close/>
                </a:path>
              </a:pathLst>
            </a:custGeom>
            <a:solidFill>
              <a:srgbClr val="E97E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2146800" y="935225"/>
              <a:ext cx="115700" cy="74575"/>
            </a:xfrm>
            <a:custGeom>
              <a:rect b="b" l="l" r="r" t="t"/>
              <a:pathLst>
                <a:path extrusionOk="0" h="2983" w="4628">
                  <a:moveTo>
                    <a:pt x="4241" y="1"/>
                  </a:moveTo>
                  <a:cubicBezTo>
                    <a:pt x="4116" y="1"/>
                    <a:pt x="3977" y="94"/>
                    <a:pt x="3906" y="299"/>
                  </a:cubicBezTo>
                  <a:cubicBezTo>
                    <a:pt x="3752" y="739"/>
                    <a:pt x="3753" y="1332"/>
                    <a:pt x="3386" y="1818"/>
                  </a:cubicBezTo>
                  <a:cubicBezTo>
                    <a:pt x="3219" y="2040"/>
                    <a:pt x="2925" y="2236"/>
                    <a:pt x="2427" y="2281"/>
                  </a:cubicBezTo>
                  <a:cubicBezTo>
                    <a:pt x="2131" y="2310"/>
                    <a:pt x="1886" y="2326"/>
                    <a:pt x="1704" y="2326"/>
                  </a:cubicBezTo>
                  <a:cubicBezTo>
                    <a:pt x="1581" y="2326"/>
                    <a:pt x="1487" y="2318"/>
                    <a:pt x="1426" y="2302"/>
                  </a:cubicBezTo>
                  <a:cubicBezTo>
                    <a:pt x="1287" y="2265"/>
                    <a:pt x="1235" y="2228"/>
                    <a:pt x="1113" y="2134"/>
                  </a:cubicBezTo>
                  <a:cubicBezTo>
                    <a:pt x="974" y="2028"/>
                    <a:pt x="861" y="2000"/>
                    <a:pt x="757" y="1933"/>
                  </a:cubicBezTo>
                  <a:cubicBezTo>
                    <a:pt x="696" y="1894"/>
                    <a:pt x="674" y="1874"/>
                    <a:pt x="656" y="1874"/>
                  </a:cubicBezTo>
                  <a:cubicBezTo>
                    <a:pt x="643" y="1874"/>
                    <a:pt x="633" y="1883"/>
                    <a:pt x="613" y="1903"/>
                  </a:cubicBezTo>
                  <a:cubicBezTo>
                    <a:pt x="565" y="1948"/>
                    <a:pt x="605" y="2080"/>
                    <a:pt x="693" y="2158"/>
                  </a:cubicBezTo>
                  <a:cubicBezTo>
                    <a:pt x="786" y="2242"/>
                    <a:pt x="869" y="2257"/>
                    <a:pt x="883" y="2283"/>
                  </a:cubicBezTo>
                  <a:cubicBezTo>
                    <a:pt x="888" y="2293"/>
                    <a:pt x="874" y="2298"/>
                    <a:pt x="846" y="2298"/>
                  </a:cubicBezTo>
                  <a:cubicBezTo>
                    <a:pt x="805" y="2298"/>
                    <a:pt x="736" y="2288"/>
                    <a:pt x="654" y="2267"/>
                  </a:cubicBezTo>
                  <a:cubicBezTo>
                    <a:pt x="464" y="2218"/>
                    <a:pt x="362" y="2127"/>
                    <a:pt x="270" y="2086"/>
                  </a:cubicBezTo>
                  <a:cubicBezTo>
                    <a:pt x="249" y="2077"/>
                    <a:pt x="231" y="2073"/>
                    <a:pt x="216" y="2073"/>
                  </a:cubicBezTo>
                  <a:cubicBezTo>
                    <a:pt x="156" y="2073"/>
                    <a:pt x="141" y="2136"/>
                    <a:pt x="160" y="2170"/>
                  </a:cubicBezTo>
                  <a:cubicBezTo>
                    <a:pt x="183" y="2214"/>
                    <a:pt x="221" y="2278"/>
                    <a:pt x="359" y="2365"/>
                  </a:cubicBezTo>
                  <a:cubicBezTo>
                    <a:pt x="459" y="2425"/>
                    <a:pt x="564" y="2477"/>
                    <a:pt x="673" y="2520"/>
                  </a:cubicBezTo>
                  <a:cubicBezTo>
                    <a:pt x="580" y="2512"/>
                    <a:pt x="489" y="2493"/>
                    <a:pt x="401" y="2462"/>
                  </a:cubicBezTo>
                  <a:cubicBezTo>
                    <a:pt x="235" y="2407"/>
                    <a:pt x="174" y="2365"/>
                    <a:pt x="87" y="2341"/>
                  </a:cubicBezTo>
                  <a:cubicBezTo>
                    <a:pt x="81" y="2339"/>
                    <a:pt x="75" y="2338"/>
                    <a:pt x="69" y="2338"/>
                  </a:cubicBezTo>
                  <a:cubicBezTo>
                    <a:pt x="1" y="2338"/>
                    <a:pt x="4" y="2471"/>
                    <a:pt x="80" y="2525"/>
                  </a:cubicBezTo>
                  <a:cubicBezTo>
                    <a:pt x="167" y="2586"/>
                    <a:pt x="261" y="2633"/>
                    <a:pt x="361" y="2668"/>
                  </a:cubicBezTo>
                  <a:cubicBezTo>
                    <a:pt x="472" y="2706"/>
                    <a:pt x="663" y="2754"/>
                    <a:pt x="663" y="2754"/>
                  </a:cubicBezTo>
                  <a:cubicBezTo>
                    <a:pt x="657" y="2755"/>
                    <a:pt x="651" y="2755"/>
                    <a:pt x="646" y="2755"/>
                  </a:cubicBezTo>
                  <a:cubicBezTo>
                    <a:pt x="462" y="2755"/>
                    <a:pt x="329" y="2699"/>
                    <a:pt x="245" y="2674"/>
                  </a:cubicBezTo>
                  <a:cubicBezTo>
                    <a:pt x="219" y="2665"/>
                    <a:pt x="196" y="2661"/>
                    <a:pt x="176" y="2661"/>
                  </a:cubicBezTo>
                  <a:cubicBezTo>
                    <a:pt x="134" y="2661"/>
                    <a:pt x="112" y="2681"/>
                    <a:pt x="112" y="2718"/>
                  </a:cubicBezTo>
                  <a:cubicBezTo>
                    <a:pt x="112" y="2761"/>
                    <a:pt x="163" y="2818"/>
                    <a:pt x="343" y="2897"/>
                  </a:cubicBezTo>
                  <a:cubicBezTo>
                    <a:pt x="474" y="2954"/>
                    <a:pt x="657" y="2983"/>
                    <a:pt x="837" y="2983"/>
                  </a:cubicBezTo>
                  <a:cubicBezTo>
                    <a:pt x="902" y="2983"/>
                    <a:pt x="967" y="2979"/>
                    <a:pt x="1029" y="2972"/>
                  </a:cubicBezTo>
                  <a:cubicBezTo>
                    <a:pt x="1260" y="2945"/>
                    <a:pt x="1351" y="2915"/>
                    <a:pt x="1473" y="2915"/>
                  </a:cubicBezTo>
                  <a:cubicBezTo>
                    <a:pt x="1586" y="2915"/>
                    <a:pt x="1694" y="2916"/>
                    <a:pt x="1799" y="2916"/>
                  </a:cubicBezTo>
                  <a:cubicBezTo>
                    <a:pt x="2111" y="2916"/>
                    <a:pt x="2401" y="2910"/>
                    <a:pt x="2746" y="2862"/>
                  </a:cubicBezTo>
                  <a:cubicBezTo>
                    <a:pt x="3028" y="2823"/>
                    <a:pt x="3400" y="2698"/>
                    <a:pt x="3660" y="2525"/>
                  </a:cubicBezTo>
                  <a:cubicBezTo>
                    <a:pt x="4066" y="2256"/>
                    <a:pt x="4366" y="1641"/>
                    <a:pt x="4481" y="1182"/>
                  </a:cubicBezTo>
                  <a:cubicBezTo>
                    <a:pt x="4628" y="590"/>
                    <a:pt x="4517" y="176"/>
                    <a:pt x="4411" y="71"/>
                  </a:cubicBezTo>
                  <a:cubicBezTo>
                    <a:pt x="4365" y="25"/>
                    <a:pt x="4305" y="1"/>
                    <a:pt x="4241" y="1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2236575" y="934325"/>
              <a:ext cx="25250" cy="42125"/>
            </a:xfrm>
            <a:custGeom>
              <a:rect b="b" l="l" r="r" t="t"/>
              <a:pathLst>
                <a:path extrusionOk="0" h="1685" w="1010">
                  <a:moveTo>
                    <a:pt x="613" y="0"/>
                  </a:moveTo>
                  <a:cubicBezTo>
                    <a:pt x="379" y="0"/>
                    <a:pt x="293" y="269"/>
                    <a:pt x="244" y="450"/>
                  </a:cubicBezTo>
                  <a:cubicBezTo>
                    <a:pt x="191" y="649"/>
                    <a:pt x="0" y="1409"/>
                    <a:pt x="0" y="1409"/>
                  </a:cubicBezTo>
                  <a:cubicBezTo>
                    <a:pt x="292" y="1662"/>
                    <a:pt x="827" y="1684"/>
                    <a:pt x="827" y="1684"/>
                  </a:cubicBezTo>
                  <a:cubicBezTo>
                    <a:pt x="827" y="1684"/>
                    <a:pt x="939" y="1299"/>
                    <a:pt x="961" y="1127"/>
                  </a:cubicBezTo>
                  <a:cubicBezTo>
                    <a:pt x="995" y="848"/>
                    <a:pt x="1009" y="497"/>
                    <a:pt x="961" y="318"/>
                  </a:cubicBezTo>
                  <a:cubicBezTo>
                    <a:pt x="913" y="140"/>
                    <a:pt x="798" y="31"/>
                    <a:pt x="685" y="8"/>
                  </a:cubicBezTo>
                  <a:cubicBezTo>
                    <a:pt x="659" y="3"/>
                    <a:pt x="635" y="0"/>
                    <a:pt x="613" y="0"/>
                  </a:cubicBezTo>
                  <a:close/>
                </a:path>
              </a:pathLst>
            </a:custGeom>
            <a:solidFill>
              <a:srgbClr val="E97E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2219125" y="949000"/>
              <a:ext cx="132825" cy="136725"/>
            </a:xfrm>
            <a:custGeom>
              <a:rect b="b" l="l" r="r" t="t"/>
              <a:pathLst>
                <a:path extrusionOk="0" h="5469" w="5313">
                  <a:moveTo>
                    <a:pt x="4352" y="1518"/>
                  </a:moveTo>
                  <a:cubicBezTo>
                    <a:pt x="4356" y="1547"/>
                    <a:pt x="4354" y="1577"/>
                    <a:pt x="4350" y="1606"/>
                  </a:cubicBezTo>
                  <a:lnTo>
                    <a:pt x="4277" y="2043"/>
                  </a:lnTo>
                  <a:lnTo>
                    <a:pt x="3114" y="2716"/>
                  </a:lnTo>
                  <a:cubicBezTo>
                    <a:pt x="3125" y="2661"/>
                    <a:pt x="3133" y="2599"/>
                    <a:pt x="3144" y="2535"/>
                  </a:cubicBezTo>
                  <a:cubicBezTo>
                    <a:pt x="3184" y="2294"/>
                    <a:pt x="3472" y="1950"/>
                    <a:pt x="3786" y="1768"/>
                  </a:cubicBezTo>
                  <a:lnTo>
                    <a:pt x="4037" y="1624"/>
                  </a:lnTo>
                  <a:cubicBezTo>
                    <a:pt x="4160" y="1556"/>
                    <a:pt x="4269" y="1521"/>
                    <a:pt x="4352" y="1518"/>
                  </a:cubicBezTo>
                  <a:close/>
                  <a:moveTo>
                    <a:pt x="4894" y="0"/>
                  </a:moveTo>
                  <a:cubicBezTo>
                    <a:pt x="4781" y="0"/>
                    <a:pt x="4644" y="40"/>
                    <a:pt x="4491" y="126"/>
                  </a:cubicBezTo>
                  <a:lnTo>
                    <a:pt x="3639" y="601"/>
                  </a:lnTo>
                  <a:cubicBezTo>
                    <a:pt x="3109" y="898"/>
                    <a:pt x="2575" y="1619"/>
                    <a:pt x="2446" y="2213"/>
                  </a:cubicBezTo>
                  <a:lnTo>
                    <a:pt x="2018" y="4188"/>
                  </a:lnTo>
                  <a:cubicBezTo>
                    <a:pt x="1907" y="4697"/>
                    <a:pt x="1524" y="5038"/>
                    <a:pt x="1107" y="5038"/>
                  </a:cubicBezTo>
                  <a:cubicBezTo>
                    <a:pt x="1036" y="5038"/>
                    <a:pt x="964" y="5028"/>
                    <a:pt x="893" y="5008"/>
                  </a:cubicBezTo>
                  <a:lnTo>
                    <a:pt x="1" y="4751"/>
                  </a:lnTo>
                  <a:lnTo>
                    <a:pt x="1" y="4751"/>
                  </a:lnTo>
                  <a:cubicBezTo>
                    <a:pt x="48" y="4777"/>
                    <a:pt x="428" y="4998"/>
                    <a:pt x="893" y="5263"/>
                  </a:cubicBezTo>
                  <a:cubicBezTo>
                    <a:pt x="1129" y="5401"/>
                    <a:pt x="1441" y="5469"/>
                    <a:pt x="1761" y="5469"/>
                  </a:cubicBezTo>
                  <a:cubicBezTo>
                    <a:pt x="2108" y="5469"/>
                    <a:pt x="2464" y="5389"/>
                    <a:pt x="2738" y="5231"/>
                  </a:cubicBezTo>
                  <a:lnTo>
                    <a:pt x="3512" y="4782"/>
                  </a:lnTo>
                  <a:cubicBezTo>
                    <a:pt x="4040" y="4479"/>
                    <a:pt x="4568" y="3750"/>
                    <a:pt x="4694" y="3157"/>
                  </a:cubicBezTo>
                  <a:lnTo>
                    <a:pt x="5223" y="667"/>
                  </a:lnTo>
                  <a:cubicBezTo>
                    <a:pt x="5312" y="244"/>
                    <a:pt x="5172" y="0"/>
                    <a:pt x="489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2295900" y="986925"/>
              <a:ext cx="37225" cy="36450"/>
            </a:xfrm>
            <a:custGeom>
              <a:rect b="b" l="l" r="r" t="t"/>
              <a:pathLst>
                <a:path extrusionOk="0" h="1458" w="1489">
                  <a:moveTo>
                    <a:pt x="1301" y="0"/>
                  </a:moveTo>
                  <a:cubicBezTo>
                    <a:pt x="1295" y="0"/>
                    <a:pt x="1288" y="1"/>
                    <a:pt x="1281" y="1"/>
                  </a:cubicBezTo>
                  <a:cubicBezTo>
                    <a:pt x="1285" y="30"/>
                    <a:pt x="1283" y="60"/>
                    <a:pt x="1279" y="89"/>
                  </a:cubicBezTo>
                  <a:lnTo>
                    <a:pt x="1206" y="526"/>
                  </a:lnTo>
                  <a:lnTo>
                    <a:pt x="43" y="1199"/>
                  </a:lnTo>
                  <a:cubicBezTo>
                    <a:pt x="19" y="1351"/>
                    <a:pt x="1" y="1458"/>
                    <a:pt x="1" y="1458"/>
                  </a:cubicBezTo>
                  <a:lnTo>
                    <a:pt x="1393" y="651"/>
                  </a:lnTo>
                  <a:lnTo>
                    <a:pt x="1466" y="215"/>
                  </a:lnTo>
                  <a:cubicBezTo>
                    <a:pt x="1489" y="75"/>
                    <a:pt x="1422" y="0"/>
                    <a:pt x="1301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204875" y="1084250"/>
              <a:ext cx="117925" cy="38225"/>
            </a:xfrm>
            <a:custGeom>
              <a:rect b="b" l="l" r="r" t="t"/>
              <a:pathLst>
                <a:path extrusionOk="0" h="1529" w="4717">
                  <a:moveTo>
                    <a:pt x="4591" y="0"/>
                  </a:moveTo>
                  <a:cubicBezTo>
                    <a:pt x="4571" y="0"/>
                    <a:pt x="4552" y="5"/>
                    <a:pt x="4534" y="16"/>
                  </a:cubicBezTo>
                  <a:lnTo>
                    <a:pt x="2356" y="1275"/>
                  </a:lnTo>
                  <a:lnTo>
                    <a:pt x="178" y="16"/>
                  </a:lnTo>
                  <a:cubicBezTo>
                    <a:pt x="161" y="8"/>
                    <a:pt x="144" y="3"/>
                    <a:pt x="126" y="3"/>
                  </a:cubicBezTo>
                  <a:cubicBezTo>
                    <a:pt x="88" y="3"/>
                    <a:pt x="51" y="23"/>
                    <a:pt x="30" y="59"/>
                  </a:cubicBezTo>
                  <a:cubicBezTo>
                    <a:pt x="0" y="110"/>
                    <a:pt x="17" y="176"/>
                    <a:pt x="68" y="207"/>
                  </a:cubicBezTo>
                  <a:lnTo>
                    <a:pt x="2356" y="1528"/>
                  </a:lnTo>
                  <a:lnTo>
                    <a:pt x="4643" y="207"/>
                  </a:lnTo>
                  <a:cubicBezTo>
                    <a:pt x="4698" y="178"/>
                    <a:pt x="4717" y="109"/>
                    <a:pt x="4687" y="55"/>
                  </a:cubicBezTo>
                  <a:cubicBezTo>
                    <a:pt x="4666" y="20"/>
                    <a:pt x="4629" y="0"/>
                    <a:pt x="4591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994125" y="1209825"/>
              <a:ext cx="17625" cy="19425"/>
            </a:xfrm>
            <a:custGeom>
              <a:rect b="b" l="l" r="r" t="t"/>
              <a:pathLst>
                <a:path extrusionOk="0" h="777" w="705">
                  <a:moveTo>
                    <a:pt x="509" y="0"/>
                  </a:moveTo>
                  <a:cubicBezTo>
                    <a:pt x="492" y="0"/>
                    <a:pt x="473" y="8"/>
                    <a:pt x="453" y="24"/>
                  </a:cubicBezTo>
                  <a:cubicBezTo>
                    <a:pt x="277" y="167"/>
                    <a:pt x="1" y="743"/>
                    <a:pt x="1" y="743"/>
                  </a:cubicBezTo>
                  <a:cubicBezTo>
                    <a:pt x="1" y="743"/>
                    <a:pt x="20" y="777"/>
                    <a:pt x="98" y="777"/>
                  </a:cubicBezTo>
                  <a:cubicBezTo>
                    <a:pt x="149" y="777"/>
                    <a:pt x="226" y="762"/>
                    <a:pt x="339" y="715"/>
                  </a:cubicBezTo>
                  <a:cubicBezTo>
                    <a:pt x="625" y="594"/>
                    <a:pt x="704" y="452"/>
                    <a:pt x="704" y="452"/>
                  </a:cubicBezTo>
                  <a:cubicBezTo>
                    <a:pt x="704" y="452"/>
                    <a:pt x="646" y="0"/>
                    <a:pt x="509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986100" y="1178225"/>
              <a:ext cx="31625" cy="43925"/>
            </a:xfrm>
            <a:custGeom>
              <a:rect b="b" l="l" r="r" t="t"/>
              <a:pathLst>
                <a:path extrusionOk="0" h="1757" w="1265">
                  <a:moveTo>
                    <a:pt x="1039" y="0"/>
                  </a:moveTo>
                  <a:lnTo>
                    <a:pt x="480" y="20"/>
                  </a:lnTo>
                  <a:cubicBezTo>
                    <a:pt x="480" y="20"/>
                    <a:pt x="486" y="481"/>
                    <a:pt x="480" y="600"/>
                  </a:cubicBezTo>
                  <a:cubicBezTo>
                    <a:pt x="474" y="719"/>
                    <a:pt x="303" y="1174"/>
                    <a:pt x="237" y="1387"/>
                  </a:cubicBezTo>
                  <a:cubicBezTo>
                    <a:pt x="171" y="1599"/>
                    <a:pt x="1" y="1606"/>
                    <a:pt x="1" y="1606"/>
                  </a:cubicBezTo>
                  <a:cubicBezTo>
                    <a:pt x="1" y="1606"/>
                    <a:pt x="220" y="1756"/>
                    <a:pt x="381" y="1756"/>
                  </a:cubicBezTo>
                  <a:cubicBezTo>
                    <a:pt x="398" y="1756"/>
                    <a:pt x="414" y="1755"/>
                    <a:pt x="429" y="1751"/>
                  </a:cubicBezTo>
                  <a:cubicBezTo>
                    <a:pt x="588" y="1712"/>
                    <a:pt x="579" y="1478"/>
                    <a:pt x="751" y="1246"/>
                  </a:cubicBezTo>
                  <a:cubicBezTo>
                    <a:pt x="925" y="1011"/>
                    <a:pt x="1264" y="963"/>
                    <a:pt x="1264" y="963"/>
                  </a:cubicBezTo>
                  <a:cubicBezTo>
                    <a:pt x="1264" y="963"/>
                    <a:pt x="1255" y="853"/>
                    <a:pt x="1141" y="692"/>
                  </a:cubicBezTo>
                  <a:cubicBezTo>
                    <a:pt x="1026" y="531"/>
                    <a:pt x="1034" y="301"/>
                    <a:pt x="103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976800" y="1197450"/>
              <a:ext cx="42900" cy="35400"/>
            </a:xfrm>
            <a:custGeom>
              <a:rect b="b" l="l" r="r" t="t"/>
              <a:pathLst>
                <a:path extrusionOk="0" h="1416" w="1716">
                  <a:moveTo>
                    <a:pt x="1431" y="1"/>
                  </a:moveTo>
                  <a:cubicBezTo>
                    <a:pt x="1426" y="1"/>
                    <a:pt x="1420" y="1"/>
                    <a:pt x="1414" y="1"/>
                  </a:cubicBezTo>
                  <a:cubicBezTo>
                    <a:pt x="1267" y="10"/>
                    <a:pt x="1040" y="175"/>
                    <a:pt x="964" y="346"/>
                  </a:cubicBezTo>
                  <a:cubicBezTo>
                    <a:pt x="889" y="518"/>
                    <a:pt x="764" y="759"/>
                    <a:pt x="667" y="812"/>
                  </a:cubicBezTo>
                  <a:cubicBezTo>
                    <a:pt x="643" y="826"/>
                    <a:pt x="613" y="831"/>
                    <a:pt x="581" y="831"/>
                  </a:cubicBezTo>
                  <a:cubicBezTo>
                    <a:pt x="486" y="831"/>
                    <a:pt x="364" y="788"/>
                    <a:pt x="256" y="787"/>
                  </a:cubicBezTo>
                  <a:cubicBezTo>
                    <a:pt x="255" y="787"/>
                    <a:pt x="253" y="787"/>
                    <a:pt x="252" y="787"/>
                  </a:cubicBezTo>
                  <a:cubicBezTo>
                    <a:pt x="109" y="787"/>
                    <a:pt x="8" y="854"/>
                    <a:pt x="0" y="959"/>
                  </a:cubicBezTo>
                  <a:lnTo>
                    <a:pt x="605" y="1245"/>
                  </a:lnTo>
                  <a:cubicBezTo>
                    <a:pt x="650" y="1267"/>
                    <a:pt x="693" y="1282"/>
                    <a:pt x="734" y="1282"/>
                  </a:cubicBezTo>
                  <a:cubicBezTo>
                    <a:pt x="819" y="1282"/>
                    <a:pt x="897" y="1219"/>
                    <a:pt x="971" y="1024"/>
                  </a:cubicBezTo>
                  <a:cubicBezTo>
                    <a:pt x="1048" y="822"/>
                    <a:pt x="1091" y="682"/>
                    <a:pt x="1140" y="682"/>
                  </a:cubicBezTo>
                  <a:cubicBezTo>
                    <a:pt x="1161" y="682"/>
                    <a:pt x="1183" y="708"/>
                    <a:pt x="1209" y="767"/>
                  </a:cubicBezTo>
                  <a:cubicBezTo>
                    <a:pt x="1296" y="964"/>
                    <a:pt x="1332" y="1408"/>
                    <a:pt x="1332" y="1408"/>
                  </a:cubicBezTo>
                  <a:cubicBezTo>
                    <a:pt x="1332" y="1408"/>
                    <a:pt x="1354" y="1416"/>
                    <a:pt x="1383" y="1416"/>
                  </a:cubicBezTo>
                  <a:cubicBezTo>
                    <a:pt x="1422" y="1416"/>
                    <a:pt x="1475" y="1402"/>
                    <a:pt x="1508" y="1334"/>
                  </a:cubicBezTo>
                  <a:cubicBezTo>
                    <a:pt x="1506" y="1205"/>
                    <a:pt x="1513" y="1076"/>
                    <a:pt x="1529" y="947"/>
                  </a:cubicBezTo>
                  <a:cubicBezTo>
                    <a:pt x="1554" y="770"/>
                    <a:pt x="1716" y="545"/>
                    <a:pt x="1704" y="332"/>
                  </a:cubicBezTo>
                  <a:cubicBezTo>
                    <a:pt x="1691" y="125"/>
                    <a:pt x="1583" y="1"/>
                    <a:pt x="143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989700" y="1113925"/>
              <a:ext cx="31975" cy="81125"/>
            </a:xfrm>
            <a:custGeom>
              <a:rect b="b" l="l" r="r" t="t"/>
              <a:pathLst>
                <a:path extrusionOk="0" h="3245" w="1279">
                  <a:moveTo>
                    <a:pt x="0" y="1"/>
                  </a:moveTo>
                  <a:cubicBezTo>
                    <a:pt x="47" y="484"/>
                    <a:pt x="336" y="3171"/>
                    <a:pt x="336" y="3171"/>
                  </a:cubicBezTo>
                  <a:cubicBezTo>
                    <a:pt x="425" y="3226"/>
                    <a:pt x="520" y="3245"/>
                    <a:pt x="608" y="3245"/>
                  </a:cubicBezTo>
                  <a:cubicBezTo>
                    <a:pt x="792" y="3245"/>
                    <a:pt x="944" y="3164"/>
                    <a:pt x="944" y="3164"/>
                  </a:cubicBezTo>
                  <a:cubicBezTo>
                    <a:pt x="909" y="2536"/>
                    <a:pt x="1278" y="1152"/>
                    <a:pt x="1073" y="616"/>
                  </a:cubicBezTo>
                  <a:cubicBezTo>
                    <a:pt x="1078" y="443"/>
                    <a:pt x="907" y="89"/>
                    <a:pt x="907" y="89"/>
                  </a:cubicBezTo>
                  <a:lnTo>
                    <a:pt x="17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988625" y="1098125"/>
              <a:ext cx="88575" cy="59800"/>
            </a:xfrm>
            <a:custGeom>
              <a:rect b="b" l="l" r="r" t="t"/>
              <a:pathLst>
                <a:path extrusionOk="0" h="2392" w="3543">
                  <a:moveTo>
                    <a:pt x="698" y="0"/>
                  </a:moveTo>
                  <a:cubicBezTo>
                    <a:pt x="343" y="0"/>
                    <a:pt x="0" y="204"/>
                    <a:pt x="43" y="634"/>
                  </a:cubicBezTo>
                  <a:lnTo>
                    <a:pt x="655" y="968"/>
                  </a:lnTo>
                  <a:lnTo>
                    <a:pt x="2950" y="2362"/>
                  </a:lnTo>
                  <a:cubicBezTo>
                    <a:pt x="2988" y="2382"/>
                    <a:pt x="3023" y="2392"/>
                    <a:pt x="3056" y="2392"/>
                  </a:cubicBezTo>
                  <a:cubicBezTo>
                    <a:pt x="3463" y="2392"/>
                    <a:pt x="3543" y="968"/>
                    <a:pt x="3543" y="968"/>
                  </a:cubicBezTo>
                  <a:cubicBezTo>
                    <a:pt x="3543" y="968"/>
                    <a:pt x="1322" y="149"/>
                    <a:pt x="970" y="41"/>
                  </a:cubicBezTo>
                  <a:cubicBezTo>
                    <a:pt x="883" y="14"/>
                    <a:pt x="790" y="0"/>
                    <a:pt x="698" y="0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2059975" y="1180975"/>
              <a:ext cx="5525" cy="108700"/>
            </a:xfrm>
            <a:custGeom>
              <a:rect b="b" l="l" r="r" t="t"/>
              <a:pathLst>
                <a:path extrusionOk="0" h="4348" w="221">
                  <a:moveTo>
                    <a:pt x="111" y="0"/>
                  </a:moveTo>
                  <a:cubicBezTo>
                    <a:pt x="50" y="0"/>
                    <a:pt x="1" y="50"/>
                    <a:pt x="1" y="110"/>
                  </a:cubicBezTo>
                  <a:lnTo>
                    <a:pt x="1" y="4237"/>
                  </a:lnTo>
                  <a:cubicBezTo>
                    <a:pt x="1" y="4298"/>
                    <a:pt x="50" y="4348"/>
                    <a:pt x="111" y="4348"/>
                  </a:cubicBezTo>
                  <a:cubicBezTo>
                    <a:pt x="172" y="4348"/>
                    <a:pt x="220" y="4298"/>
                    <a:pt x="220" y="4237"/>
                  </a:cubicBezTo>
                  <a:lnTo>
                    <a:pt x="220" y="110"/>
                  </a:lnTo>
                  <a:cubicBezTo>
                    <a:pt x="220" y="50"/>
                    <a:pt x="172" y="0"/>
                    <a:pt x="111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992675" y="1155150"/>
              <a:ext cx="28550" cy="95825"/>
            </a:xfrm>
            <a:custGeom>
              <a:rect b="b" l="l" r="r" t="t"/>
              <a:pathLst>
                <a:path extrusionOk="0" h="3833" w="1142">
                  <a:moveTo>
                    <a:pt x="1020" y="1"/>
                  </a:moveTo>
                  <a:cubicBezTo>
                    <a:pt x="970" y="1"/>
                    <a:pt x="924" y="35"/>
                    <a:pt x="913" y="86"/>
                  </a:cubicBezTo>
                  <a:lnTo>
                    <a:pt x="15" y="3696"/>
                  </a:lnTo>
                  <a:cubicBezTo>
                    <a:pt x="1" y="3755"/>
                    <a:pt x="37" y="3814"/>
                    <a:pt x="96" y="3829"/>
                  </a:cubicBezTo>
                  <a:cubicBezTo>
                    <a:pt x="105" y="3831"/>
                    <a:pt x="113" y="3832"/>
                    <a:pt x="123" y="3832"/>
                  </a:cubicBezTo>
                  <a:cubicBezTo>
                    <a:pt x="173" y="3832"/>
                    <a:pt x="217" y="3799"/>
                    <a:pt x="229" y="3749"/>
                  </a:cubicBezTo>
                  <a:lnTo>
                    <a:pt x="1127" y="139"/>
                  </a:lnTo>
                  <a:cubicBezTo>
                    <a:pt x="1141" y="79"/>
                    <a:pt x="1106" y="18"/>
                    <a:pt x="1046" y="4"/>
                  </a:cubicBezTo>
                  <a:cubicBezTo>
                    <a:pt x="1037" y="2"/>
                    <a:pt x="1028" y="1"/>
                    <a:pt x="1020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2104300" y="1155175"/>
              <a:ext cx="28500" cy="95800"/>
            </a:xfrm>
            <a:custGeom>
              <a:rect b="b" l="l" r="r" t="t"/>
              <a:pathLst>
                <a:path extrusionOk="0" h="3832" w="1140">
                  <a:moveTo>
                    <a:pt x="121" y="1"/>
                  </a:moveTo>
                  <a:cubicBezTo>
                    <a:pt x="112" y="1"/>
                    <a:pt x="103" y="2"/>
                    <a:pt x="94" y="4"/>
                  </a:cubicBezTo>
                  <a:cubicBezTo>
                    <a:pt x="35" y="19"/>
                    <a:pt x="0" y="79"/>
                    <a:pt x="15" y="138"/>
                  </a:cubicBezTo>
                  <a:lnTo>
                    <a:pt x="911" y="3748"/>
                  </a:lnTo>
                  <a:cubicBezTo>
                    <a:pt x="923" y="3798"/>
                    <a:pt x="968" y="3831"/>
                    <a:pt x="1019" y="3831"/>
                  </a:cubicBezTo>
                  <a:cubicBezTo>
                    <a:pt x="1027" y="3831"/>
                    <a:pt x="1036" y="3830"/>
                    <a:pt x="1045" y="3828"/>
                  </a:cubicBezTo>
                  <a:cubicBezTo>
                    <a:pt x="1103" y="3813"/>
                    <a:pt x="1139" y="3754"/>
                    <a:pt x="1125" y="3695"/>
                  </a:cubicBezTo>
                  <a:lnTo>
                    <a:pt x="228" y="85"/>
                  </a:lnTo>
                  <a:cubicBezTo>
                    <a:pt x="216" y="35"/>
                    <a:pt x="171" y="1"/>
                    <a:pt x="121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979775" y="1124075"/>
              <a:ext cx="127650" cy="70150"/>
            </a:xfrm>
            <a:custGeom>
              <a:rect b="b" l="l" r="r" t="t"/>
              <a:pathLst>
                <a:path extrusionOk="0" h="2806" w="5106">
                  <a:moveTo>
                    <a:pt x="2426" y="0"/>
                  </a:moveTo>
                  <a:cubicBezTo>
                    <a:pt x="2219" y="0"/>
                    <a:pt x="2012" y="46"/>
                    <a:pt x="1854" y="137"/>
                  </a:cubicBezTo>
                  <a:lnTo>
                    <a:pt x="317" y="1025"/>
                  </a:lnTo>
                  <a:cubicBezTo>
                    <a:pt x="2" y="1207"/>
                    <a:pt x="0" y="1503"/>
                    <a:pt x="317" y="1685"/>
                  </a:cubicBezTo>
                  <a:lnTo>
                    <a:pt x="1535" y="2390"/>
                  </a:lnTo>
                  <a:cubicBezTo>
                    <a:pt x="1535" y="2390"/>
                    <a:pt x="2261" y="2806"/>
                    <a:pt x="2853" y="2806"/>
                  </a:cubicBezTo>
                  <a:cubicBezTo>
                    <a:pt x="2936" y="2806"/>
                    <a:pt x="3016" y="2798"/>
                    <a:pt x="3091" y="2779"/>
                  </a:cubicBezTo>
                  <a:cubicBezTo>
                    <a:pt x="3704" y="2630"/>
                    <a:pt x="5106" y="1354"/>
                    <a:pt x="5106" y="1354"/>
                  </a:cubicBezTo>
                  <a:lnTo>
                    <a:pt x="2996" y="137"/>
                  </a:lnTo>
                  <a:cubicBezTo>
                    <a:pt x="2839" y="46"/>
                    <a:pt x="2632" y="0"/>
                    <a:pt x="2426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2033300" y="971625"/>
              <a:ext cx="38500" cy="29475"/>
            </a:xfrm>
            <a:custGeom>
              <a:rect b="b" l="l" r="r" t="t"/>
              <a:pathLst>
                <a:path extrusionOk="0" h="1179" w="1540">
                  <a:moveTo>
                    <a:pt x="1540" y="240"/>
                  </a:moveTo>
                  <a:lnTo>
                    <a:pt x="1540" y="240"/>
                  </a:lnTo>
                  <a:cubicBezTo>
                    <a:pt x="1540" y="240"/>
                    <a:pt x="1540" y="240"/>
                    <a:pt x="1540" y="240"/>
                  </a:cubicBezTo>
                  <a:cubicBezTo>
                    <a:pt x="1540" y="240"/>
                    <a:pt x="1540" y="240"/>
                    <a:pt x="1540" y="240"/>
                  </a:cubicBezTo>
                  <a:close/>
                  <a:moveTo>
                    <a:pt x="806" y="1"/>
                  </a:moveTo>
                  <a:cubicBezTo>
                    <a:pt x="745" y="1"/>
                    <a:pt x="685" y="6"/>
                    <a:pt x="626" y="18"/>
                  </a:cubicBezTo>
                  <a:cubicBezTo>
                    <a:pt x="433" y="58"/>
                    <a:pt x="274" y="175"/>
                    <a:pt x="150" y="325"/>
                  </a:cubicBezTo>
                  <a:cubicBezTo>
                    <a:pt x="90" y="395"/>
                    <a:pt x="0" y="613"/>
                    <a:pt x="46" y="887"/>
                  </a:cubicBezTo>
                  <a:cubicBezTo>
                    <a:pt x="70" y="1023"/>
                    <a:pt x="168" y="1154"/>
                    <a:pt x="303" y="1175"/>
                  </a:cubicBezTo>
                  <a:cubicBezTo>
                    <a:pt x="317" y="1178"/>
                    <a:pt x="331" y="1179"/>
                    <a:pt x="345" y="1179"/>
                  </a:cubicBezTo>
                  <a:cubicBezTo>
                    <a:pt x="414" y="1179"/>
                    <a:pt x="485" y="1154"/>
                    <a:pt x="545" y="1124"/>
                  </a:cubicBezTo>
                  <a:cubicBezTo>
                    <a:pt x="605" y="1093"/>
                    <a:pt x="649" y="1035"/>
                    <a:pt x="701" y="993"/>
                  </a:cubicBezTo>
                  <a:cubicBezTo>
                    <a:pt x="804" y="911"/>
                    <a:pt x="903" y="825"/>
                    <a:pt x="1001" y="739"/>
                  </a:cubicBezTo>
                  <a:cubicBezTo>
                    <a:pt x="1163" y="595"/>
                    <a:pt x="1322" y="449"/>
                    <a:pt x="1478" y="298"/>
                  </a:cubicBezTo>
                  <a:cubicBezTo>
                    <a:pt x="1482" y="296"/>
                    <a:pt x="1535" y="240"/>
                    <a:pt x="1539" y="240"/>
                  </a:cubicBezTo>
                  <a:cubicBezTo>
                    <a:pt x="1539" y="240"/>
                    <a:pt x="1540" y="240"/>
                    <a:pt x="1540" y="240"/>
                  </a:cubicBezTo>
                  <a:lnTo>
                    <a:pt x="1540" y="240"/>
                  </a:lnTo>
                  <a:cubicBezTo>
                    <a:pt x="1333" y="101"/>
                    <a:pt x="1064" y="1"/>
                    <a:pt x="806" y="1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960450" y="1224125"/>
              <a:ext cx="17625" cy="19425"/>
            </a:xfrm>
            <a:custGeom>
              <a:rect b="b" l="l" r="r" t="t"/>
              <a:pathLst>
                <a:path extrusionOk="0" h="777" w="705">
                  <a:moveTo>
                    <a:pt x="509" y="1"/>
                  </a:moveTo>
                  <a:cubicBezTo>
                    <a:pt x="492" y="1"/>
                    <a:pt x="473" y="8"/>
                    <a:pt x="454" y="24"/>
                  </a:cubicBezTo>
                  <a:cubicBezTo>
                    <a:pt x="276" y="167"/>
                    <a:pt x="0" y="743"/>
                    <a:pt x="0" y="743"/>
                  </a:cubicBezTo>
                  <a:cubicBezTo>
                    <a:pt x="0" y="743"/>
                    <a:pt x="20" y="777"/>
                    <a:pt x="98" y="777"/>
                  </a:cubicBezTo>
                  <a:cubicBezTo>
                    <a:pt x="150" y="777"/>
                    <a:pt x="226" y="763"/>
                    <a:pt x="338" y="715"/>
                  </a:cubicBezTo>
                  <a:cubicBezTo>
                    <a:pt x="624" y="596"/>
                    <a:pt x="705" y="453"/>
                    <a:pt x="705" y="453"/>
                  </a:cubicBezTo>
                  <a:cubicBezTo>
                    <a:pt x="705" y="453"/>
                    <a:pt x="646" y="1"/>
                    <a:pt x="509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952450" y="1192525"/>
              <a:ext cx="31600" cy="43950"/>
            </a:xfrm>
            <a:custGeom>
              <a:rect b="b" l="l" r="r" t="t"/>
              <a:pathLst>
                <a:path extrusionOk="0" h="1758" w="1264">
                  <a:moveTo>
                    <a:pt x="1038" y="0"/>
                  </a:moveTo>
                  <a:lnTo>
                    <a:pt x="478" y="21"/>
                  </a:lnTo>
                  <a:cubicBezTo>
                    <a:pt x="478" y="21"/>
                    <a:pt x="484" y="482"/>
                    <a:pt x="478" y="601"/>
                  </a:cubicBezTo>
                  <a:cubicBezTo>
                    <a:pt x="472" y="721"/>
                    <a:pt x="302" y="1174"/>
                    <a:pt x="236" y="1387"/>
                  </a:cubicBezTo>
                  <a:cubicBezTo>
                    <a:pt x="169" y="1600"/>
                    <a:pt x="0" y="1606"/>
                    <a:pt x="0" y="1606"/>
                  </a:cubicBezTo>
                  <a:cubicBezTo>
                    <a:pt x="0" y="1606"/>
                    <a:pt x="219" y="1758"/>
                    <a:pt x="379" y="1758"/>
                  </a:cubicBezTo>
                  <a:cubicBezTo>
                    <a:pt x="396" y="1758"/>
                    <a:pt x="412" y="1756"/>
                    <a:pt x="427" y="1752"/>
                  </a:cubicBezTo>
                  <a:cubicBezTo>
                    <a:pt x="588" y="1714"/>
                    <a:pt x="577" y="1480"/>
                    <a:pt x="751" y="1245"/>
                  </a:cubicBezTo>
                  <a:cubicBezTo>
                    <a:pt x="923" y="1011"/>
                    <a:pt x="1264" y="964"/>
                    <a:pt x="1264" y="964"/>
                  </a:cubicBezTo>
                  <a:cubicBezTo>
                    <a:pt x="1264" y="964"/>
                    <a:pt x="1254" y="853"/>
                    <a:pt x="1139" y="693"/>
                  </a:cubicBezTo>
                  <a:cubicBezTo>
                    <a:pt x="1025" y="531"/>
                    <a:pt x="1033" y="301"/>
                    <a:pt x="103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943100" y="1211750"/>
              <a:ext cx="42925" cy="35450"/>
            </a:xfrm>
            <a:custGeom>
              <a:rect b="b" l="l" r="r" t="t"/>
              <a:pathLst>
                <a:path extrusionOk="0" h="1418" w="1717">
                  <a:moveTo>
                    <a:pt x="1431" y="1"/>
                  </a:moveTo>
                  <a:cubicBezTo>
                    <a:pt x="1426" y="1"/>
                    <a:pt x="1420" y="1"/>
                    <a:pt x="1414" y="1"/>
                  </a:cubicBezTo>
                  <a:cubicBezTo>
                    <a:pt x="1267" y="11"/>
                    <a:pt x="1040" y="176"/>
                    <a:pt x="964" y="347"/>
                  </a:cubicBezTo>
                  <a:cubicBezTo>
                    <a:pt x="889" y="519"/>
                    <a:pt x="764" y="759"/>
                    <a:pt x="669" y="813"/>
                  </a:cubicBezTo>
                  <a:cubicBezTo>
                    <a:pt x="644" y="827"/>
                    <a:pt x="615" y="832"/>
                    <a:pt x="583" y="832"/>
                  </a:cubicBezTo>
                  <a:cubicBezTo>
                    <a:pt x="488" y="832"/>
                    <a:pt x="365" y="787"/>
                    <a:pt x="257" y="787"/>
                  </a:cubicBezTo>
                  <a:cubicBezTo>
                    <a:pt x="111" y="787"/>
                    <a:pt x="9" y="854"/>
                    <a:pt x="0" y="959"/>
                  </a:cubicBezTo>
                  <a:lnTo>
                    <a:pt x="605" y="1246"/>
                  </a:lnTo>
                  <a:cubicBezTo>
                    <a:pt x="650" y="1268"/>
                    <a:pt x="693" y="1282"/>
                    <a:pt x="735" y="1282"/>
                  </a:cubicBezTo>
                  <a:cubicBezTo>
                    <a:pt x="820" y="1282"/>
                    <a:pt x="897" y="1220"/>
                    <a:pt x="972" y="1024"/>
                  </a:cubicBezTo>
                  <a:cubicBezTo>
                    <a:pt x="1048" y="823"/>
                    <a:pt x="1091" y="682"/>
                    <a:pt x="1140" y="682"/>
                  </a:cubicBezTo>
                  <a:cubicBezTo>
                    <a:pt x="1161" y="682"/>
                    <a:pt x="1183" y="709"/>
                    <a:pt x="1209" y="768"/>
                  </a:cubicBezTo>
                  <a:cubicBezTo>
                    <a:pt x="1296" y="965"/>
                    <a:pt x="1332" y="1409"/>
                    <a:pt x="1332" y="1409"/>
                  </a:cubicBezTo>
                  <a:cubicBezTo>
                    <a:pt x="1332" y="1409"/>
                    <a:pt x="1354" y="1417"/>
                    <a:pt x="1383" y="1417"/>
                  </a:cubicBezTo>
                  <a:cubicBezTo>
                    <a:pt x="1423" y="1417"/>
                    <a:pt x="1476" y="1403"/>
                    <a:pt x="1508" y="1336"/>
                  </a:cubicBezTo>
                  <a:cubicBezTo>
                    <a:pt x="1506" y="1206"/>
                    <a:pt x="1513" y="1077"/>
                    <a:pt x="1529" y="948"/>
                  </a:cubicBezTo>
                  <a:cubicBezTo>
                    <a:pt x="1554" y="771"/>
                    <a:pt x="1716" y="546"/>
                    <a:pt x="1704" y="332"/>
                  </a:cubicBezTo>
                  <a:cubicBezTo>
                    <a:pt x="1692" y="126"/>
                    <a:pt x="1583" y="1"/>
                    <a:pt x="143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955300" y="1112650"/>
              <a:ext cx="153375" cy="97250"/>
            </a:xfrm>
            <a:custGeom>
              <a:rect b="b" l="l" r="r" t="t"/>
              <a:pathLst>
                <a:path extrusionOk="0" h="3890" w="6135">
                  <a:moveTo>
                    <a:pt x="757" y="0"/>
                  </a:moveTo>
                  <a:cubicBezTo>
                    <a:pt x="402" y="0"/>
                    <a:pt x="1" y="261"/>
                    <a:pt x="44" y="707"/>
                  </a:cubicBezTo>
                  <a:cubicBezTo>
                    <a:pt x="93" y="1189"/>
                    <a:pt x="365" y="3828"/>
                    <a:pt x="365" y="3828"/>
                  </a:cubicBezTo>
                  <a:cubicBezTo>
                    <a:pt x="454" y="3873"/>
                    <a:pt x="540" y="3890"/>
                    <a:pt x="618" y="3890"/>
                  </a:cubicBezTo>
                  <a:cubicBezTo>
                    <a:pt x="822" y="3890"/>
                    <a:pt x="969" y="3777"/>
                    <a:pt x="969" y="3777"/>
                  </a:cubicBezTo>
                  <a:cubicBezTo>
                    <a:pt x="1063" y="2512"/>
                    <a:pt x="1300" y="1635"/>
                    <a:pt x="1104" y="1314"/>
                  </a:cubicBezTo>
                  <a:cubicBezTo>
                    <a:pt x="1104" y="1309"/>
                    <a:pt x="1104" y="1304"/>
                    <a:pt x="1104" y="1299"/>
                  </a:cubicBezTo>
                  <a:lnTo>
                    <a:pt x="1104" y="1299"/>
                  </a:lnTo>
                  <a:lnTo>
                    <a:pt x="2851" y="2300"/>
                  </a:lnTo>
                  <a:cubicBezTo>
                    <a:pt x="3137" y="2454"/>
                    <a:pt x="3492" y="2549"/>
                    <a:pt x="3866" y="2549"/>
                  </a:cubicBezTo>
                  <a:cubicBezTo>
                    <a:pt x="4145" y="2549"/>
                    <a:pt x="4435" y="2496"/>
                    <a:pt x="4713" y="2374"/>
                  </a:cubicBezTo>
                  <a:cubicBezTo>
                    <a:pt x="5362" y="2089"/>
                    <a:pt x="6134" y="1438"/>
                    <a:pt x="5808" y="511"/>
                  </a:cubicBezTo>
                  <a:lnTo>
                    <a:pt x="5808" y="511"/>
                  </a:lnTo>
                  <a:lnTo>
                    <a:pt x="3544" y="1041"/>
                  </a:lnTo>
                  <a:cubicBezTo>
                    <a:pt x="3544" y="1041"/>
                    <a:pt x="1321" y="163"/>
                    <a:pt x="973" y="36"/>
                  </a:cubicBezTo>
                  <a:cubicBezTo>
                    <a:pt x="907" y="12"/>
                    <a:pt x="833" y="0"/>
                    <a:pt x="75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989575" y="1107050"/>
              <a:ext cx="115250" cy="70575"/>
            </a:xfrm>
            <a:custGeom>
              <a:rect b="b" l="l" r="r" t="t"/>
              <a:pathLst>
                <a:path extrusionOk="0" h="2823" w="4610">
                  <a:moveTo>
                    <a:pt x="1963" y="1"/>
                  </a:moveTo>
                  <a:cubicBezTo>
                    <a:pt x="1963" y="1"/>
                    <a:pt x="761" y="488"/>
                    <a:pt x="381" y="826"/>
                  </a:cubicBezTo>
                  <a:cubicBezTo>
                    <a:pt x="1" y="1163"/>
                    <a:pt x="156" y="1765"/>
                    <a:pt x="156" y="1765"/>
                  </a:cubicBezTo>
                  <a:cubicBezTo>
                    <a:pt x="156" y="1765"/>
                    <a:pt x="1309" y="2525"/>
                    <a:pt x="1832" y="2711"/>
                  </a:cubicBezTo>
                  <a:cubicBezTo>
                    <a:pt x="2028" y="2780"/>
                    <a:pt x="2261" y="2822"/>
                    <a:pt x="2513" y="2822"/>
                  </a:cubicBezTo>
                  <a:cubicBezTo>
                    <a:pt x="2935" y="2822"/>
                    <a:pt x="3408" y="2705"/>
                    <a:pt x="3835" y="2403"/>
                  </a:cubicBezTo>
                  <a:cubicBezTo>
                    <a:pt x="4518" y="1923"/>
                    <a:pt x="4593" y="1520"/>
                    <a:pt x="4601" y="1256"/>
                  </a:cubicBezTo>
                  <a:cubicBezTo>
                    <a:pt x="4610" y="943"/>
                    <a:pt x="4475" y="584"/>
                    <a:pt x="4475" y="584"/>
                  </a:cubicBezTo>
                  <a:lnTo>
                    <a:pt x="1963" y="1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2037400" y="975050"/>
              <a:ext cx="49575" cy="57025"/>
            </a:xfrm>
            <a:custGeom>
              <a:rect b="b" l="l" r="r" t="t"/>
              <a:pathLst>
                <a:path extrusionOk="0" h="2281" w="1983">
                  <a:moveTo>
                    <a:pt x="942" y="0"/>
                  </a:moveTo>
                  <a:cubicBezTo>
                    <a:pt x="472" y="0"/>
                    <a:pt x="146" y="358"/>
                    <a:pt x="72" y="825"/>
                  </a:cubicBezTo>
                  <a:cubicBezTo>
                    <a:pt x="31" y="1064"/>
                    <a:pt x="0" y="1550"/>
                    <a:pt x="165" y="1931"/>
                  </a:cubicBezTo>
                  <a:cubicBezTo>
                    <a:pt x="254" y="2134"/>
                    <a:pt x="335" y="2280"/>
                    <a:pt x="511" y="2280"/>
                  </a:cubicBezTo>
                  <a:cubicBezTo>
                    <a:pt x="521" y="2280"/>
                    <a:pt x="531" y="2280"/>
                    <a:pt x="542" y="2279"/>
                  </a:cubicBezTo>
                  <a:cubicBezTo>
                    <a:pt x="675" y="2268"/>
                    <a:pt x="1220" y="2105"/>
                    <a:pt x="1397" y="1899"/>
                  </a:cubicBezTo>
                  <a:cubicBezTo>
                    <a:pt x="1429" y="1861"/>
                    <a:pt x="1484" y="1756"/>
                    <a:pt x="1484" y="1756"/>
                  </a:cubicBezTo>
                  <a:cubicBezTo>
                    <a:pt x="1827" y="1525"/>
                    <a:pt x="1983" y="1101"/>
                    <a:pt x="1872" y="703"/>
                  </a:cubicBezTo>
                  <a:cubicBezTo>
                    <a:pt x="1762" y="306"/>
                    <a:pt x="1409" y="22"/>
                    <a:pt x="997" y="2"/>
                  </a:cubicBezTo>
                  <a:cubicBezTo>
                    <a:pt x="978" y="1"/>
                    <a:pt x="960" y="0"/>
                    <a:pt x="942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2048100" y="1022475"/>
              <a:ext cx="40025" cy="29675"/>
            </a:xfrm>
            <a:custGeom>
              <a:rect b="b" l="l" r="r" t="t"/>
              <a:pathLst>
                <a:path extrusionOk="0" h="1187" w="1601">
                  <a:moveTo>
                    <a:pt x="969" y="1"/>
                  </a:moveTo>
                  <a:lnTo>
                    <a:pt x="294" y="256"/>
                  </a:lnTo>
                  <a:cubicBezTo>
                    <a:pt x="343" y="381"/>
                    <a:pt x="382" y="509"/>
                    <a:pt x="409" y="639"/>
                  </a:cubicBezTo>
                  <a:cubicBezTo>
                    <a:pt x="429" y="733"/>
                    <a:pt x="349" y="756"/>
                    <a:pt x="167" y="880"/>
                  </a:cubicBezTo>
                  <a:cubicBezTo>
                    <a:pt x="0" y="994"/>
                    <a:pt x="395" y="1186"/>
                    <a:pt x="698" y="1186"/>
                  </a:cubicBezTo>
                  <a:cubicBezTo>
                    <a:pt x="725" y="1186"/>
                    <a:pt x="751" y="1185"/>
                    <a:pt x="775" y="1182"/>
                  </a:cubicBezTo>
                  <a:cubicBezTo>
                    <a:pt x="1082" y="1143"/>
                    <a:pt x="1419" y="942"/>
                    <a:pt x="1505" y="738"/>
                  </a:cubicBezTo>
                  <a:cubicBezTo>
                    <a:pt x="1600" y="511"/>
                    <a:pt x="1479" y="496"/>
                    <a:pt x="1432" y="477"/>
                  </a:cubicBezTo>
                  <a:cubicBezTo>
                    <a:pt x="1408" y="477"/>
                    <a:pt x="1387" y="477"/>
                    <a:pt x="1367" y="477"/>
                  </a:cubicBezTo>
                  <a:cubicBezTo>
                    <a:pt x="1269" y="477"/>
                    <a:pt x="1205" y="480"/>
                    <a:pt x="1162" y="480"/>
                  </a:cubicBezTo>
                  <a:cubicBezTo>
                    <a:pt x="1069" y="480"/>
                    <a:pt x="1073" y="466"/>
                    <a:pt x="1050" y="383"/>
                  </a:cubicBezTo>
                  <a:cubicBezTo>
                    <a:pt x="1037" y="336"/>
                    <a:pt x="969" y="1"/>
                    <a:pt x="969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2026200" y="1034125"/>
              <a:ext cx="77825" cy="118775"/>
            </a:xfrm>
            <a:custGeom>
              <a:rect b="b" l="l" r="r" t="t"/>
              <a:pathLst>
                <a:path extrusionOk="0" h="4751" w="3113">
                  <a:moveTo>
                    <a:pt x="2267" y="1"/>
                  </a:moveTo>
                  <a:cubicBezTo>
                    <a:pt x="2179" y="1"/>
                    <a:pt x="2091" y="8"/>
                    <a:pt x="2042" y="11"/>
                  </a:cubicBezTo>
                  <a:cubicBezTo>
                    <a:pt x="2111" y="98"/>
                    <a:pt x="2130" y="152"/>
                    <a:pt x="1936" y="234"/>
                  </a:cubicBezTo>
                  <a:cubicBezTo>
                    <a:pt x="1831" y="279"/>
                    <a:pt x="1727" y="294"/>
                    <a:pt x="1635" y="294"/>
                  </a:cubicBezTo>
                  <a:cubicBezTo>
                    <a:pt x="1435" y="294"/>
                    <a:pt x="1288" y="224"/>
                    <a:pt x="1288" y="224"/>
                  </a:cubicBezTo>
                  <a:cubicBezTo>
                    <a:pt x="1100" y="324"/>
                    <a:pt x="919" y="432"/>
                    <a:pt x="743" y="552"/>
                  </a:cubicBezTo>
                  <a:cubicBezTo>
                    <a:pt x="144" y="967"/>
                    <a:pt x="0" y="1647"/>
                    <a:pt x="605" y="1897"/>
                  </a:cubicBezTo>
                  <a:cubicBezTo>
                    <a:pt x="641" y="2169"/>
                    <a:pt x="816" y="2528"/>
                    <a:pt x="828" y="2687"/>
                  </a:cubicBezTo>
                  <a:cubicBezTo>
                    <a:pt x="794" y="3170"/>
                    <a:pt x="657" y="3311"/>
                    <a:pt x="547" y="4409"/>
                  </a:cubicBezTo>
                  <a:cubicBezTo>
                    <a:pt x="723" y="4614"/>
                    <a:pt x="1075" y="4750"/>
                    <a:pt x="1456" y="4750"/>
                  </a:cubicBezTo>
                  <a:cubicBezTo>
                    <a:pt x="1598" y="4750"/>
                    <a:pt x="1745" y="4731"/>
                    <a:pt x="1888" y="4689"/>
                  </a:cubicBezTo>
                  <a:cubicBezTo>
                    <a:pt x="2555" y="4494"/>
                    <a:pt x="2936" y="4005"/>
                    <a:pt x="3112" y="3788"/>
                  </a:cubicBezTo>
                  <a:cubicBezTo>
                    <a:pt x="2970" y="3111"/>
                    <a:pt x="2596" y="2675"/>
                    <a:pt x="2601" y="2481"/>
                  </a:cubicBezTo>
                  <a:cubicBezTo>
                    <a:pt x="2618" y="1745"/>
                    <a:pt x="2872" y="1288"/>
                    <a:pt x="2805" y="606"/>
                  </a:cubicBezTo>
                  <a:cubicBezTo>
                    <a:pt x="2765" y="216"/>
                    <a:pt x="2607" y="114"/>
                    <a:pt x="2399" y="9"/>
                  </a:cubicBezTo>
                  <a:cubicBezTo>
                    <a:pt x="2360" y="3"/>
                    <a:pt x="2313" y="1"/>
                    <a:pt x="226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2042875" y="975050"/>
              <a:ext cx="42925" cy="49600"/>
            </a:xfrm>
            <a:custGeom>
              <a:rect b="b" l="l" r="r" t="t"/>
              <a:pathLst>
                <a:path extrusionOk="0" h="1984" w="1717">
                  <a:moveTo>
                    <a:pt x="725" y="0"/>
                  </a:moveTo>
                  <a:cubicBezTo>
                    <a:pt x="406" y="0"/>
                    <a:pt x="153" y="164"/>
                    <a:pt x="1" y="415"/>
                  </a:cubicBezTo>
                  <a:cubicBezTo>
                    <a:pt x="26" y="459"/>
                    <a:pt x="59" y="500"/>
                    <a:pt x="96" y="535"/>
                  </a:cubicBezTo>
                  <a:cubicBezTo>
                    <a:pt x="96" y="535"/>
                    <a:pt x="59" y="661"/>
                    <a:pt x="141" y="744"/>
                  </a:cubicBezTo>
                  <a:cubicBezTo>
                    <a:pt x="200" y="804"/>
                    <a:pt x="220" y="891"/>
                    <a:pt x="212" y="976"/>
                  </a:cubicBezTo>
                  <a:cubicBezTo>
                    <a:pt x="200" y="1076"/>
                    <a:pt x="200" y="1176"/>
                    <a:pt x="212" y="1277"/>
                  </a:cubicBezTo>
                  <a:cubicBezTo>
                    <a:pt x="231" y="1415"/>
                    <a:pt x="365" y="1473"/>
                    <a:pt x="365" y="1473"/>
                  </a:cubicBezTo>
                  <a:cubicBezTo>
                    <a:pt x="365" y="1473"/>
                    <a:pt x="374" y="1231"/>
                    <a:pt x="447" y="1128"/>
                  </a:cubicBezTo>
                  <a:cubicBezTo>
                    <a:pt x="490" y="1069"/>
                    <a:pt x="541" y="1038"/>
                    <a:pt x="595" y="1038"/>
                  </a:cubicBezTo>
                  <a:cubicBezTo>
                    <a:pt x="652" y="1038"/>
                    <a:pt x="712" y="1072"/>
                    <a:pt x="771" y="1141"/>
                  </a:cubicBezTo>
                  <a:cubicBezTo>
                    <a:pt x="844" y="1227"/>
                    <a:pt x="838" y="1449"/>
                    <a:pt x="755" y="1563"/>
                  </a:cubicBezTo>
                  <a:cubicBezTo>
                    <a:pt x="696" y="1644"/>
                    <a:pt x="639" y="1665"/>
                    <a:pt x="595" y="1665"/>
                  </a:cubicBezTo>
                  <a:cubicBezTo>
                    <a:pt x="541" y="1665"/>
                    <a:pt x="505" y="1633"/>
                    <a:pt x="505" y="1633"/>
                  </a:cubicBezTo>
                  <a:lnTo>
                    <a:pt x="505" y="1633"/>
                  </a:lnTo>
                  <a:cubicBezTo>
                    <a:pt x="492" y="1689"/>
                    <a:pt x="512" y="1918"/>
                    <a:pt x="723" y="1966"/>
                  </a:cubicBezTo>
                  <a:cubicBezTo>
                    <a:pt x="775" y="1978"/>
                    <a:pt x="827" y="1983"/>
                    <a:pt x="878" y="1983"/>
                  </a:cubicBezTo>
                  <a:cubicBezTo>
                    <a:pt x="1001" y="1983"/>
                    <a:pt x="1123" y="1952"/>
                    <a:pt x="1233" y="1891"/>
                  </a:cubicBezTo>
                  <a:cubicBezTo>
                    <a:pt x="1282" y="1859"/>
                    <a:pt x="1329" y="1824"/>
                    <a:pt x="1373" y="1783"/>
                  </a:cubicBezTo>
                  <a:cubicBezTo>
                    <a:pt x="1603" y="1551"/>
                    <a:pt x="1668" y="1329"/>
                    <a:pt x="1686" y="1018"/>
                  </a:cubicBezTo>
                  <a:cubicBezTo>
                    <a:pt x="1717" y="487"/>
                    <a:pt x="1310" y="32"/>
                    <a:pt x="779" y="2"/>
                  </a:cubicBezTo>
                  <a:cubicBezTo>
                    <a:pt x="761" y="1"/>
                    <a:pt x="743" y="0"/>
                    <a:pt x="725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040750" y="1079950"/>
              <a:ext cx="51600" cy="14675"/>
            </a:xfrm>
            <a:custGeom>
              <a:rect b="b" l="l" r="r" t="t"/>
              <a:pathLst>
                <a:path extrusionOk="0" h="587" w="2064">
                  <a:moveTo>
                    <a:pt x="2046" y="0"/>
                  </a:moveTo>
                  <a:cubicBezTo>
                    <a:pt x="1491" y="279"/>
                    <a:pt x="1027" y="357"/>
                    <a:pt x="682" y="357"/>
                  </a:cubicBezTo>
                  <a:cubicBezTo>
                    <a:pt x="246" y="357"/>
                    <a:pt x="0" y="233"/>
                    <a:pt x="0" y="233"/>
                  </a:cubicBezTo>
                  <a:lnTo>
                    <a:pt x="0" y="233"/>
                  </a:lnTo>
                  <a:lnTo>
                    <a:pt x="48" y="451"/>
                  </a:lnTo>
                  <a:cubicBezTo>
                    <a:pt x="313" y="550"/>
                    <a:pt x="564" y="587"/>
                    <a:pt x="793" y="587"/>
                  </a:cubicBezTo>
                  <a:cubicBezTo>
                    <a:pt x="1492" y="587"/>
                    <a:pt x="1981" y="241"/>
                    <a:pt x="1981" y="241"/>
                  </a:cubicBezTo>
                  <a:cubicBezTo>
                    <a:pt x="2063" y="93"/>
                    <a:pt x="2046" y="0"/>
                    <a:pt x="2046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1937450" y="1045825"/>
              <a:ext cx="123825" cy="59900"/>
            </a:xfrm>
            <a:custGeom>
              <a:rect b="b" l="l" r="r" t="t"/>
              <a:pathLst>
                <a:path extrusionOk="0" h="2396" w="4953">
                  <a:moveTo>
                    <a:pt x="4664" y="0"/>
                  </a:moveTo>
                  <a:cubicBezTo>
                    <a:pt x="4556" y="0"/>
                    <a:pt x="4431" y="63"/>
                    <a:pt x="4331" y="209"/>
                  </a:cubicBezTo>
                  <a:cubicBezTo>
                    <a:pt x="4067" y="595"/>
                    <a:pt x="3914" y="1167"/>
                    <a:pt x="3432" y="1540"/>
                  </a:cubicBezTo>
                  <a:cubicBezTo>
                    <a:pt x="3263" y="1670"/>
                    <a:pt x="3028" y="1766"/>
                    <a:pt x="2707" y="1766"/>
                  </a:cubicBezTo>
                  <a:cubicBezTo>
                    <a:pt x="2608" y="1766"/>
                    <a:pt x="2501" y="1757"/>
                    <a:pt x="2386" y="1737"/>
                  </a:cubicBezTo>
                  <a:cubicBezTo>
                    <a:pt x="1894" y="1651"/>
                    <a:pt x="1547" y="1571"/>
                    <a:pt x="1414" y="1494"/>
                  </a:cubicBezTo>
                  <a:cubicBezTo>
                    <a:pt x="1289" y="1422"/>
                    <a:pt x="1248" y="1374"/>
                    <a:pt x="1155" y="1251"/>
                  </a:cubicBezTo>
                  <a:cubicBezTo>
                    <a:pt x="1049" y="1112"/>
                    <a:pt x="947" y="1056"/>
                    <a:pt x="865" y="965"/>
                  </a:cubicBezTo>
                  <a:cubicBezTo>
                    <a:pt x="810" y="903"/>
                    <a:pt x="796" y="879"/>
                    <a:pt x="776" y="879"/>
                  </a:cubicBezTo>
                  <a:cubicBezTo>
                    <a:pt x="766" y="879"/>
                    <a:pt x="754" y="886"/>
                    <a:pt x="734" y="897"/>
                  </a:cubicBezTo>
                  <a:cubicBezTo>
                    <a:pt x="675" y="928"/>
                    <a:pt x="679" y="1065"/>
                    <a:pt x="744" y="1165"/>
                  </a:cubicBezTo>
                  <a:cubicBezTo>
                    <a:pt x="813" y="1269"/>
                    <a:pt x="887" y="1306"/>
                    <a:pt x="893" y="1334"/>
                  </a:cubicBezTo>
                  <a:cubicBezTo>
                    <a:pt x="895" y="1340"/>
                    <a:pt x="890" y="1344"/>
                    <a:pt x="881" y="1344"/>
                  </a:cubicBezTo>
                  <a:cubicBezTo>
                    <a:pt x="851" y="1344"/>
                    <a:pt x="772" y="1312"/>
                    <a:pt x="677" y="1258"/>
                  </a:cubicBezTo>
                  <a:cubicBezTo>
                    <a:pt x="507" y="1161"/>
                    <a:pt x="433" y="1047"/>
                    <a:pt x="353" y="984"/>
                  </a:cubicBezTo>
                  <a:cubicBezTo>
                    <a:pt x="327" y="963"/>
                    <a:pt x="305" y="955"/>
                    <a:pt x="286" y="955"/>
                  </a:cubicBezTo>
                  <a:cubicBezTo>
                    <a:pt x="241" y="955"/>
                    <a:pt x="219" y="1003"/>
                    <a:pt x="226" y="1037"/>
                  </a:cubicBezTo>
                  <a:cubicBezTo>
                    <a:pt x="237" y="1084"/>
                    <a:pt x="258" y="1156"/>
                    <a:pt x="367" y="1276"/>
                  </a:cubicBezTo>
                  <a:cubicBezTo>
                    <a:pt x="448" y="1360"/>
                    <a:pt x="536" y="1438"/>
                    <a:pt x="629" y="1508"/>
                  </a:cubicBezTo>
                  <a:cubicBezTo>
                    <a:pt x="542" y="1476"/>
                    <a:pt x="459" y="1434"/>
                    <a:pt x="382" y="1382"/>
                  </a:cubicBezTo>
                  <a:cubicBezTo>
                    <a:pt x="236" y="1284"/>
                    <a:pt x="189" y="1228"/>
                    <a:pt x="110" y="1181"/>
                  </a:cubicBezTo>
                  <a:cubicBezTo>
                    <a:pt x="100" y="1174"/>
                    <a:pt x="91" y="1172"/>
                    <a:pt x="82" y="1172"/>
                  </a:cubicBezTo>
                  <a:cubicBezTo>
                    <a:pt x="24" y="1172"/>
                    <a:pt x="1" y="1290"/>
                    <a:pt x="56" y="1358"/>
                  </a:cubicBezTo>
                  <a:cubicBezTo>
                    <a:pt x="124" y="1439"/>
                    <a:pt x="202" y="1509"/>
                    <a:pt x="290" y="1569"/>
                  </a:cubicBezTo>
                  <a:cubicBezTo>
                    <a:pt x="387" y="1635"/>
                    <a:pt x="558" y="1732"/>
                    <a:pt x="558" y="1732"/>
                  </a:cubicBezTo>
                  <a:cubicBezTo>
                    <a:pt x="371" y="1685"/>
                    <a:pt x="253" y="1592"/>
                    <a:pt x="177" y="1545"/>
                  </a:cubicBezTo>
                  <a:cubicBezTo>
                    <a:pt x="141" y="1522"/>
                    <a:pt x="111" y="1511"/>
                    <a:pt x="87" y="1511"/>
                  </a:cubicBezTo>
                  <a:cubicBezTo>
                    <a:pt x="61" y="1511"/>
                    <a:pt x="43" y="1525"/>
                    <a:pt x="36" y="1553"/>
                  </a:cubicBezTo>
                  <a:cubicBezTo>
                    <a:pt x="25" y="1594"/>
                    <a:pt x="60" y="1663"/>
                    <a:pt x="213" y="1785"/>
                  </a:cubicBezTo>
                  <a:cubicBezTo>
                    <a:pt x="365" y="1908"/>
                    <a:pt x="623" y="2003"/>
                    <a:pt x="855" y="2037"/>
                  </a:cubicBezTo>
                  <a:cubicBezTo>
                    <a:pt x="1085" y="2071"/>
                    <a:pt x="1181" y="2066"/>
                    <a:pt x="1298" y="2098"/>
                  </a:cubicBezTo>
                  <a:cubicBezTo>
                    <a:pt x="1728" y="2215"/>
                    <a:pt x="2080" y="2321"/>
                    <a:pt x="2541" y="2380"/>
                  </a:cubicBezTo>
                  <a:cubicBezTo>
                    <a:pt x="2623" y="2390"/>
                    <a:pt x="2714" y="2396"/>
                    <a:pt x="2810" y="2396"/>
                  </a:cubicBezTo>
                  <a:cubicBezTo>
                    <a:pt x="3043" y="2396"/>
                    <a:pt x="3301" y="2364"/>
                    <a:pt x="3511" y="2294"/>
                  </a:cubicBezTo>
                  <a:cubicBezTo>
                    <a:pt x="3974" y="2140"/>
                    <a:pt x="4425" y="1625"/>
                    <a:pt x="4655" y="1212"/>
                  </a:cubicBezTo>
                  <a:cubicBezTo>
                    <a:pt x="4951" y="680"/>
                    <a:pt x="4953" y="251"/>
                    <a:pt x="4879" y="121"/>
                  </a:cubicBezTo>
                  <a:cubicBezTo>
                    <a:pt x="4835" y="45"/>
                    <a:pt x="4755" y="0"/>
                    <a:pt x="4664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069125" y="1017825"/>
              <a:ext cx="19425" cy="57000"/>
            </a:xfrm>
            <a:custGeom>
              <a:rect b="b" l="l" r="r" t="t"/>
              <a:pathLst>
                <a:path extrusionOk="0" h="2280" w="777">
                  <a:moveTo>
                    <a:pt x="183" y="0"/>
                  </a:moveTo>
                  <a:cubicBezTo>
                    <a:pt x="34" y="0"/>
                    <a:pt x="0" y="207"/>
                    <a:pt x="0" y="207"/>
                  </a:cubicBezTo>
                  <a:cubicBezTo>
                    <a:pt x="162" y="446"/>
                    <a:pt x="78" y="622"/>
                    <a:pt x="57" y="1019"/>
                  </a:cubicBezTo>
                  <a:cubicBezTo>
                    <a:pt x="38" y="1417"/>
                    <a:pt x="27" y="1704"/>
                    <a:pt x="284" y="2031"/>
                  </a:cubicBezTo>
                  <a:cubicBezTo>
                    <a:pt x="449" y="2242"/>
                    <a:pt x="603" y="2279"/>
                    <a:pt x="692" y="2279"/>
                  </a:cubicBezTo>
                  <a:cubicBezTo>
                    <a:pt x="741" y="2279"/>
                    <a:pt x="770" y="2268"/>
                    <a:pt x="770" y="2268"/>
                  </a:cubicBezTo>
                  <a:cubicBezTo>
                    <a:pt x="688" y="2117"/>
                    <a:pt x="689" y="1727"/>
                    <a:pt x="733" y="1394"/>
                  </a:cubicBezTo>
                  <a:cubicBezTo>
                    <a:pt x="776" y="1063"/>
                    <a:pt x="724" y="617"/>
                    <a:pt x="612" y="407"/>
                  </a:cubicBezTo>
                  <a:cubicBezTo>
                    <a:pt x="501" y="197"/>
                    <a:pt x="320" y="47"/>
                    <a:pt x="320" y="47"/>
                  </a:cubicBezTo>
                  <a:cubicBezTo>
                    <a:pt x="266" y="13"/>
                    <a:pt x="221" y="0"/>
                    <a:pt x="183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2068925" y="1018125"/>
              <a:ext cx="8350" cy="4675"/>
            </a:xfrm>
            <a:custGeom>
              <a:rect b="b" l="l" r="r" t="t"/>
              <a:pathLst>
                <a:path extrusionOk="0" fill="none" h="187" w="334">
                  <a:moveTo>
                    <a:pt x="333" y="7"/>
                  </a:moveTo>
                  <a:cubicBezTo>
                    <a:pt x="333" y="7"/>
                    <a:pt x="95" y="1"/>
                    <a:pt x="0" y="187"/>
                  </a:cubicBezTo>
                </a:path>
              </a:pathLst>
            </a:custGeom>
            <a:noFill/>
            <a:ln cap="rnd" cmpd="sng" w="9525">
              <a:solidFill>
                <a:srgbClr val="E94372"/>
              </a:solidFill>
              <a:prstDash val="solid"/>
              <a:miter lim="12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018150" y="1065025"/>
              <a:ext cx="132800" cy="136750"/>
            </a:xfrm>
            <a:custGeom>
              <a:rect b="b" l="l" r="r" t="t"/>
              <a:pathLst>
                <a:path extrusionOk="0" h="5470" w="5312">
                  <a:moveTo>
                    <a:pt x="4351" y="1518"/>
                  </a:moveTo>
                  <a:lnTo>
                    <a:pt x="4351" y="1518"/>
                  </a:lnTo>
                  <a:cubicBezTo>
                    <a:pt x="4355" y="1547"/>
                    <a:pt x="4354" y="1577"/>
                    <a:pt x="4349" y="1606"/>
                  </a:cubicBezTo>
                  <a:lnTo>
                    <a:pt x="4277" y="2044"/>
                  </a:lnTo>
                  <a:lnTo>
                    <a:pt x="3113" y="2717"/>
                  </a:lnTo>
                  <a:cubicBezTo>
                    <a:pt x="3124" y="2662"/>
                    <a:pt x="3133" y="2600"/>
                    <a:pt x="3144" y="2536"/>
                  </a:cubicBezTo>
                  <a:cubicBezTo>
                    <a:pt x="3182" y="2295"/>
                    <a:pt x="3471" y="1951"/>
                    <a:pt x="3785" y="1768"/>
                  </a:cubicBezTo>
                  <a:lnTo>
                    <a:pt x="4036" y="1625"/>
                  </a:lnTo>
                  <a:cubicBezTo>
                    <a:pt x="4159" y="1555"/>
                    <a:pt x="4268" y="1520"/>
                    <a:pt x="4351" y="1518"/>
                  </a:cubicBezTo>
                  <a:close/>
                  <a:moveTo>
                    <a:pt x="4894" y="0"/>
                  </a:moveTo>
                  <a:cubicBezTo>
                    <a:pt x="4780" y="0"/>
                    <a:pt x="4644" y="41"/>
                    <a:pt x="4490" y="127"/>
                  </a:cubicBezTo>
                  <a:lnTo>
                    <a:pt x="3638" y="601"/>
                  </a:lnTo>
                  <a:cubicBezTo>
                    <a:pt x="3109" y="899"/>
                    <a:pt x="2574" y="1619"/>
                    <a:pt x="2444" y="2213"/>
                  </a:cubicBezTo>
                  <a:lnTo>
                    <a:pt x="2018" y="4189"/>
                  </a:lnTo>
                  <a:cubicBezTo>
                    <a:pt x="1906" y="4696"/>
                    <a:pt x="1523" y="5038"/>
                    <a:pt x="1106" y="5038"/>
                  </a:cubicBezTo>
                  <a:cubicBezTo>
                    <a:pt x="1035" y="5038"/>
                    <a:pt x="963" y="5028"/>
                    <a:pt x="891" y="5007"/>
                  </a:cubicBezTo>
                  <a:lnTo>
                    <a:pt x="0" y="4752"/>
                  </a:lnTo>
                  <a:lnTo>
                    <a:pt x="0" y="4752"/>
                  </a:lnTo>
                  <a:cubicBezTo>
                    <a:pt x="46" y="4778"/>
                    <a:pt x="427" y="4998"/>
                    <a:pt x="891" y="5264"/>
                  </a:cubicBezTo>
                  <a:cubicBezTo>
                    <a:pt x="1127" y="5401"/>
                    <a:pt x="1440" y="5469"/>
                    <a:pt x="1760" y="5469"/>
                  </a:cubicBezTo>
                  <a:cubicBezTo>
                    <a:pt x="2107" y="5469"/>
                    <a:pt x="2463" y="5389"/>
                    <a:pt x="2737" y="5231"/>
                  </a:cubicBezTo>
                  <a:lnTo>
                    <a:pt x="3512" y="4783"/>
                  </a:lnTo>
                  <a:cubicBezTo>
                    <a:pt x="4039" y="4479"/>
                    <a:pt x="4567" y="3751"/>
                    <a:pt x="4692" y="3156"/>
                  </a:cubicBezTo>
                  <a:lnTo>
                    <a:pt x="5223" y="667"/>
                  </a:lnTo>
                  <a:cubicBezTo>
                    <a:pt x="5312" y="244"/>
                    <a:pt x="5172" y="0"/>
                    <a:pt x="489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2094925" y="1102975"/>
              <a:ext cx="37200" cy="36425"/>
            </a:xfrm>
            <a:custGeom>
              <a:rect b="b" l="l" r="r" t="t"/>
              <a:pathLst>
                <a:path extrusionOk="0" h="1457" w="1488">
                  <a:moveTo>
                    <a:pt x="1303" y="0"/>
                  </a:moveTo>
                  <a:cubicBezTo>
                    <a:pt x="1296" y="0"/>
                    <a:pt x="1288" y="0"/>
                    <a:pt x="1280" y="1"/>
                  </a:cubicBezTo>
                  <a:cubicBezTo>
                    <a:pt x="1284" y="30"/>
                    <a:pt x="1283" y="59"/>
                    <a:pt x="1278" y="88"/>
                  </a:cubicBezTo>
                  <a:lnTo>
                    <a:pt x="1206" y="526"/>
                  </a:lnTo>
                  <a:lnTo>
                    <a:pt x="42" y="1199"/>
                  </a:lnTo>
                  <a:cubicBezTo>
                    <a:pt x="17" y="1351"/>
                    <a:pt x="0" y="1456"/>
                    <a:pt x="0" y="1456"/>
                  </a:cubicBezTo>
                  <a:lnTo>
                    <a:pt x="1393" y="651"/>
                  </a:lnTo>
                  <a:lnTo>
                    <a:pt x="1465" y="213"/>
                  </a:lnTo>
                  <a:cubicBezTo>
                    <a:pt x="1488" y="75"/>
                    <a:pt x="1423" y="0"/>
                    <a:pt x="130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003825" y="1200325"/>
              <a:ext cx="117850" cy="38200"/>
            </a:xfrm>
            <a:custGeom>
              <a:rect b="b" l="l" r="r" t="t"/>
              <a:pathLst>
                <a:path extrusionOk="0" h="1528" w="4714">
                  <a:moveTo>
                    <a:pt x="126" y="1"/>
                  </a:moveTo>
                  <a:cubicBezTo>
                    <a:pt x="88" y="1"/>
                    <a:pt x="51" y="21"/>
                    <a:pt x="30" y="56"/>
                  </a:cubicBezTo>
                  <a:cubicBezTo>
                    <a:pt x="0" y="108"/>
                    <a:pt x="18" y="175"/>
                    <a:pt x="70" y="206"/>
                  </a:cubicBezTo>
                  <a:lnTo>
                    <a:pt x="2357" y="1527"/>
                  </a:lnTo>
                  <a:lnTo>
                    <a:pt x="4646" y="206"/>
                  </a:lnTo>
                  <a:cubicBezTo>
                    <a:pt x="4696" y="175"/>
                    <a:pt x="4713" y="108"/>
                    <a:pt x="4683" y="56"/>
                  </a:cubicBezTo>
                  <a:cubicBezTo>
                    <a:pt x="4662" y="22"/>
                    <a:pt x="4626" y="2"/>
                    <a:pt x="4588" y="2"/>
                  </a:cubicBezTo>
                  <a:cubicBezTo>
                    <a:pt x="4570" y="2"/>
                    <a:pt x="4552" y="6"/>
                    <a:pt x="4536" y="15"/>
                  </a:cubicBezTo>
                  <a:lnTo>
                    <a:pt x="2357" y="1273"/>
                  </a:lnTo>
                  <a:lnTo>
                    <a:pt x="180" y="15"/>
                  </a:lnTo>
                  <a:cubicBezTo>
                    <a:pt x="163" y="5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