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220" Type="http://customschemas.google.com/relationships/presentationmetadata" Target="metadata"/><Relationship Id="rId221" Type="http://schemas.openxmlformats.org/officeDocument/2006/relationships/presProps" Target="presProps.xml"/><Relationship Id="rId222" Type="http://schemas.openxmlformats.org/officeDocument/2006/relationships/viewProps" Target="viewProps.xml"/><Relationship Id="rId223" Type="http://schemas.openxmlformats.org/officeDocument/2006/relationships/theme" Target="theme/theme1.xml"/><Relationship Id="rId224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reepik.com/" TargetMode="External"/><Relationship Id="rId3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31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Mahesh Kurhe</cp:lastModifiedBy>
  <cp:revision>3</cp:revision>
  <dcterms:created xsi:type="dcterms:W3CDTF">2024-12-31T09:40:01Z</dcterms:created>
  <dcterms:modified xsi:type="dcterms:W3CDTF">2025-01-30T03:35:17Z</dcterms:modified>
</cp:coreProperties>
</file>