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08FC-FC18-F444-B469-6DEC291A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03CB1-B608-015B-F9EE-8AF39123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B870-EEAE-F876-484E-625A6C60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2177-3E29-04DD-F181-4070A0B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0CFF-082D-B9C3-A8EE-53A83BAA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71FB-D7B7-C4E6-984E-5F27951A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EF063-FF98-FF41-26EC-261AA538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6CDF-BFAC-4D59-3C6A-2709A36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6A50-1A18-9D08-52F1-B464E31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7DA8-0954-A7D0-B5E5-56BA0458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2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48BC9-1D4E-1460-CFBC-CA278C0F1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AE031-8C85-B36A-B985-116ED7F7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E761-1277-6BD6-EA2D-80DFC4B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B11E-3F0C-46CA-F40B-8B4D46C2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AF6F-A633-F4C9-ED8C-FDD6F720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3F65-4AD3-B4E0-46FE-D297D3E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1381-6072-A4E5-82EA-B4518B57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3F77-BB33-46B2-1768-E7754783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5E8C-5054-A9EF-57D9-50D2AB02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032E-F0FC-C81D-7D2F-7E4CA697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4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167B-A57B-9CF0-9CE8-6583763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8E78-EB21-126B-A8E9-3814BD27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F3E6-00CB-D22B-05F6-2CED2097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906A-FF1E-51CA-908F-CC425E90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F60-96A0-D021-B45C-600547E9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9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4E84-FA69-CF25-91F3-1D99854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066-FFB9-3B82-ED05-EE949DD2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81258-EC03-525F-AF3E-5BC19AE4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1A23-A990-5C87-47CC-292D7BB9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103F-9AA6-8353-651C-8C86F47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8151-F0D0-E9A9-6F21-D9A95296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3D82-7FE3-B0F7-CD5B-4D85567C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79D5-3204-402C-D250-BEDB69D9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1031E-7A68-5BE8-BB39-22DE9DAD0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D768-9642-DA63-DBF2-B922C279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D41BC-CF8F-E095-D8A5-7EE257982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331F2-124B-48CB-B557-29E11208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5CD60-158D-BF8A-749B-F499E7E5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C3A27-3AFF-674F-50DF-7CB1603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451-B334-534A-C18A-4137A71D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6431D-FAC1-E9C6-793E-E3E4399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7BF0E-DCD4-A104-EB78-3F2B1B6C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C52C-A769-5C4C-E095-DE8E4261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95036-3A6C-BC12-9CDE-A4342A11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9315D-7221-266A-FF42-D71198D1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D5CF2-7FD9-24BF-F4F6-3D784D6C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F393-01B9-84D0-96BB-9A548E3D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DC25-5DCB-05E0-B2F0-FA5BC0E8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B319-0D53-E869-B2B7-D5BF6773C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3E2B-F026-96DD-B8BC-1AC8C02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9412-4666-D5D2-D437-66009081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885B-62A6-83C2-AAF5-89ECD018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B1-B8C4-A401-FE1B-05F027FA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23AD-307A-5550-9B16-C7FAD08F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26D9-A0B4-E7BF-9195-2B926A7C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F013B-F4E6-4F0F-9DFC-650C3EA1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DA8F-B964-B9C2-5E9B-8873BF3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0D52-7618-B71A-A69E-267B0F4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5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CBB9-855B-6EAD-1CD7-4183B06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582F-B7A4-B270-CAA6-2D9862E4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E56E-D2D3-ACA3-3734-0DCF64D36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7BA9-4DE0-472E-B0B6-1F572C7354C0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6B3A-264D-A439-66FE-977EA4C7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2DDA-9DD8-6979-5E28-B2B085DEA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5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89000"/>
              </a:schemeClr>
            </a:gs>
            <a:gs pos="40000">
              <a:schemeClr val="accent3">
                <a:lumMod val="89000"/>
              </a:schemeClr>
            </a:gs>
            <a:gs pos="48000">
              <a:schemeClr val="accent3">
                <a:lumMod val="75000"/>
              </a:schemeClr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B3B-7B2E-E088-68A7-B08C5A66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875" y="630935"/>
            <a:ext cx="7315200" cy="29123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Mentorness Internship Project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69E1-51CB-B7CA-8D00-4E78495F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Cost of Living Analysis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Ijeoma Adekeye</a:t>
            </a:r>
          </a:p>
        </p:txBody>
      </p:sp>
    </p:spTree>
    <p:extLst>
      <p:ext uri="{BB962C8B-B14F-4D97-AF65-F5344CB8AC3E}">
        <p14:creationId xmlns:p14="http://schemas.microsoft.com/office/powerpoint/2010/main" val="298473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22A6E-FC19-E969-8D48-09AA947D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6" b="3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79DB9-A301-E7FF-44F4-3AFADB05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234E3-7807-5EB1-8192-BA9A83CA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E85FB-71BE-E6D1-D8CB-3B368544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2324"/>
            <a:ext cx="12192000" cy="69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F6C9F-7F53-846A-83C6-8BCC0CAE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93B70-61C4-8B19-659C-6CAD1CA05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BC1D5-497F-54BF-B2FA-8BB6BBC27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7D5E2-FD8D-DEC5-D11F-FACF510A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BF40A-400C-A2B4-C6D0-D55580000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" b="54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890E-0201-388D-2493-EB61DA7B2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54481-8108-DEBB-BD8F-481D16E5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Mentorness Internship Project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 Internship Project #3</dc:title>
  <dc:creator>ijeoma adekeye</dc:creator>
  <cp:lastModifiedBy>ijeoma adekeye</cp:lastModifiedBy>
  <cp:revision>1</cp:revision>
  <dcterms:created xsi:type="dcterms:W3CDTF">2024-05-23T20:33:06Z</dcterms:created>
  <dcterms:modified xsi:type="dcterms:W3CDTF">2024-05-23T21:16:23Z</dcterms:modified>
</cp:coreProperties>
</file>