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7" r:id="rId4"/>
    <p:sldId id="261" r:id="rId5"/>
    <p:sldId id="269" r:id="rId6"/>
    <p:sldId id="270" r:id="rId7"/>
    <p:sldId id="272" r:id="rId8"/>
    <p:sldId id="262" r:id="rId9"/>
    <p:sldId id="271" r:id="rId10"/>
    <p:sldId id="268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1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48D6-8F29-40BE-8651-6B773D67616A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328B-E33D-4129-B5A3-043009981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80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48D6-8F29-40BE-8651-6B773D67616A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328B-E33D-4129-B5A3-043009981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89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48D6-8F29-40BE-8651-6B773D67616A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328B-E33D-4129-B5A3-043009981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35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48D6-8F29-40BE-8651-6B773D67616A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328B-E33D-4129-B5A3-043009981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82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48D6-8F29-40BE-8651-6B773D67616A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328B-E33D-4129-B5A3-043009981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80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48D6-8F29-40BE-8651-6B773D67616A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328B-E33D-4129-B5A3-043009981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2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48D6-8F29-40BE-8651-6B773D67616A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328B-E33D-4129-B5A3-043009981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3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48D6-8F29-40BE-8651-6B773D67616A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328B-E33D-4129-B5A3-043009981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67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48D6-8F29-40BE-8651-6B773D67616A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328B-E33D-4129-B5A3-043009981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33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48D6-8F29-40BE-8651-6B773D67616A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328B-E33D-4129-B5A3-043009981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62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48D6-8F29-40BE-8651-6B773D67616A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328B-E33D-4129-B5A3-043009981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8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548D6-8F29-40BE-8651-6B773D67616A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A328B-E33D-4129-B5A3-043009981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76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18" y="663896"/>
            <a:ext cx="7114409" cy="7990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2518" y="140676"/>
            <a:ext cx="3481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Conv</a:t>
            </a:r>
            <a:r>
              <a:rPr lang="ko-KR" altLang="en-US" sz="2800" b="1" smtClean="0"/>
              <a:t> </a:t>
            </a:r>
            <a:r>
              <a:rPr lang="en-US" altLang="ko-KR" sz="2800" b="1" smtClean="0"/>
              <a:t>3 &amp; FC 3 </a:t>
            </a:r>
            <a:endParaRPr lang="ko-KR" altLang="en-US" sz="2800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094" y="335203"/>
            <a:ext cx="4000472" cy="625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16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2518" y="140676"/>
            <a:ext cx="4778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Googlenet - Tuning</a:t>
            </a:r>
            <a:endParaRPr lang="ko-KR" altLang="en-US" sz="2800" b="1"/>
          </a:p>
        </p:txBody>
      </p:sp>
    </p:spTree>
    <p:extLst>
      <p:ext uri="{BB962C8B-B14F-4D97-AF65-F5344CB8AC3E}">
        <p14:creationId xmlns:p14="http://schemas.microsoft.com/office/powerpoint/2010/main" val="962932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2518" y="140676"/>
            <a:ext cx="5979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Recall</a:t>
            </a:r>
            <a:r>
              <a:rPr lang="ko-KR" altLang="en-US" sz="2800" b="1" smtClean="0"/>
              <a:t>을 높이는 방향으로 모델 저장</a:t>
            </a:r>
            <a:endParaRPr lang="ko-KR" altLang="en-US" sz="2800" b="1"/>
          </a:p>
        </p:txBody>
      </p:sp>
    </p:spTree>
    <p:extLst>
      <p:ext uri="{BB962C8B-B14F-4D97-AF65-F5344CB8AC3E}">
        <p14:creationId xmlns:p14="http://schemas.microsoft.com/office/powerpoint/2010/main" val="3921322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2518" y="140676"/>
            <a:ext cx="6833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/>
              <a:t>네이버 위성사진 큰 거 잘라서 모델 예측</a:t>
            </a:r>
            <a:endParaRPr lang="ko-KR" altLang="en-US" sz="2800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29" y="761691"/>
            <a:ext cx="10608478" cy="583214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763" y="4323565"/>
            <a:ext cx="3962953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14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2518" y="140676"/>
            <a:ext cx="86822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/>
              <a:t>산불이 났따</a:t>
            </a:r>
            <a:r>
              <a:rPr lang="en-US" altLang="ko-KR" sz="2800" b="1" smtClean="0"/>
              <a:t>. 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ko-KR" altLang="en-US" sz="2800" b="1" smtClean="0">
                <a:sym typeface="Wingdings" panose="05000000000000000000" pitchFamily="2" charset="2"/>
              </a:rPr>
              <a:t>근처에 산불감시요원 </a:t>
            </a:r>
            <a:r>
              <a:rPr lang="en-US" altLang="ko-KR" sz="2800" b="1" smtClean="0">
                <a:sym typeface="Wingdings" panose="05000000000000000000" pitchFamily="2" charset="2"/>
              </a:rPr>
              <a:t>/ </a:t>
            </a:r>
            <a:r>
              <a:rPr lang="ko-KR" altLang="en-US" sz="2800" b="1" smtClean="0">
                <a:sym typeface="Wingdings" panose="05000000000000000000" pitchFamily="2" charset="2"/>
              </a:rPr>
              <a:t>관제소</a:t>
            </a:r>
            <a:endParaRPr lang="en-US" altLang="ko-KR" sz="2800" b="1" smtClean="0">
              <a:sym typeface="Wingdings" panose="05000000000000000000" pitchFamily="2" charset="2"/>
            </a:endParaRP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ko-KR" altLang="en-US" sz="2800" b="1" smtClean="0"/>
              <a:t>산불난 위치 </a:t>
            </a:r>
            <a:r>
              <a:rPr lang="en-US" altLang="ko-KR" sz="2800" b="1" smtClean="0"/>
              <a:t>+ </a:t>
            </a:r>
            <a:r>
              <a:rPr lang="ko-KR" altLang="en-US" sz="2800" b="1" smtClean="0"/>
              <a:t>감시요원 </a:t>
            </a:r>
            <a:r>
              <a:rPr lang="en-US" altLang="ko-KR" sz="2800" b="1" smtClean="0"/>
              <a:t>GPS </a:t>
            </a:r>
            <a:r>
              <a:rPr lang="ko-KR" altLang="en-US" sz="2800" b="1" smtClean="0"/>
              <a:t>업데이트</a:t>
            </a:r>
            <a:endParaRPr lang="en-US" altLang="ko-KR" sz="2800" b="1" smtClean="0"/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altLang="ko-KR" sz="2800" b="1" smtClean="0"/>
              <a:t>KNN</a:t>
            </a:r>
            <a:r>
              <a:rPr lang="ko-KR" altLang="en-US" sz="2800" b="1" smtClean="0"/>
              <a:t>을 돌려서 가까운 위치 파악 </a:t>
            </a:r>
            <a:r>
              <a:rPr lang="en-US" altLang="ko-KR" sz="2800" b="1" smtClean="0"/>
              <a:t>(5</a:t>
            </a:r>
            <a:r>
              <a:rPr lang="ko-KR" altLang="en-US" sz="2800" b="1" smtClean="0"/>
              <a:t>명</a:t>
            </a:r>
            <a:r>
              <a:rPr lang="en-US" altLang="ko-KR" sz="2800" b="1" smtClean="0"/>
              <a:t>)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ko-KR" altLang="en-US" sz="2800" b="1" smtClean="0"/>
              <a:t>네이버 지도 </a:t>
            </a:r>
            <a:r>
              <a:rPr lang="en-US" altLang="ko-KR" sz="2800" b="1" smtClean="0"/>
              <a:t>API</a:t>
            </a:r>
            <a:r>
              <a:rPr lang="ko-KR" altLang="en-US" sz="2800" b="1" smtClean="0"/>
              <a:t>로 길찾기 </a:t>
            </a:r>
            <a:r>
              <a:rPr lang="en-US" altLang="ko-KR" sz="2800" b="1" smtClean="0"/>
              <a:t>(</a:t>
            </a:r>
            <a:r>
              <a:rPr lang="ko-KR" altLang="en-US" sz="2800" b="1" smtClean="0"/>
              <a:t>실제 거리 파악</a:t>
            </a:r>
            <a:r>
              <a:rPr lang="en-US" altLang="ko-KR" sz="2800" b="1" smtClean="0"/>
              <a:t>)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ko-KR" altLang="en-US" sz="2800" b="1" smtClean="0"/>
              <a:t>그 정보를 관제소 및 해당 요원에게 전달</a:t>
            </a:r>
            <a:endParaRPr lang="ko-KR" altLang="en-US" sz="2800" b="1"/>
          </a:p>
        </p:txBody>
      </p:sp>
    </p:spTree>
    <p:extLst>
      <p:ext uri="{BB962C8B-B14F-4D97-AF65-F5344CB8AC3E}">
        <p14:creationId xmlns:p14="http://schemas.microsoft.com/office/powerpoint/2010/main" val="97843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2518" y="140676"/>
            <a:ext cx="3481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Conv</a:t>
            </a:r>
            <a:r>
              <a:rPr lang="ko-KR" altLang="en-US" sz="2800" b="1" smtClean="0"/>
              <a:t> </a:t>
            </a:r>
            <a:r>
              <a:rPr lang="en-US" altLang="ko-KR" sz="2800" b="1" smtClean="0"/>
              <a:t>5 &amp; FC 4 </a:t>
            </a:r>
            <a:endParaRPr lang="ko-KR" altLang="en-US" sz="2800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377" y="402286"/>
            <a:ext cx="3625753" cy="486398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235" y="402286"/>
            <a:ext cx="3873444" cy="48639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3473" y="5488879"/>
            <a:ext cx="7659169" cy="15242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887" y="790788"/>
            <a:ext cx="5156306" cy="19100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8346" y="3368375"/>
            <a:ext cx="4736935" cy="61421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6709" y="3092896"/>
            <a:ext cx="3148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/>
              <a:t>정확도 </a:t>
            </a:r>
            <a:r>
              <a:rPr lang="en-US" altLang="ko-KR" sz="2800" b="1" smtClean="0"/>
              <a:t>98.00</a:t>
            </a:r>
          </a:p>
          <a:p>
            <a:r>
              <a:rPr lang="ko-KR" altLang="en-US" sz="2800" b="1" smtClean="0"/>
              <a:t>리콜 </a:t>
            </a:r>
            <a:r>
              <a:rPr lang="en-US" altLang="ko-KR" sz="2800" b="1" smtClean="0"/>
              <a:t>98.30</a:t>
            </a:r>
            <a:endParaRPr lang="ko-KR" altLang="en-US" sz="2800" b="1"/>
          </a:p>
        </p:txBody>
      </p:sp>
    </p:spTree>
    <p:extLst>
      <p:ext uri="{BB962C8B-B14F-4D97-AF65-F5344CB8AC3E}">
        <p14:creationId xmlns:p14="http://schemas.microsoft.com/office/powerpoint/2010/main" val="306899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2518" y="140676"/>
            <a:ext cx="4778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RESNET50 – Pure</a:t>
            </a:r>
            <a:endParaRPr lang="ko-KR" altLang="en-US" sz="2800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11" y="804756"/>
            <a:ext cx="11067583" cy="6952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3666" y="2392488"/>
            <a:ext cx="3148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/>
              <a:t>정확도 </a:t>
            </a:r>
            <a:r>
              <a:rPr lang="en-US" altLang="ko-KR" sz="2800" b="1" smtClean="0"/>
              <a:t>65.07</a:t>
            </a:r>
          </a:p>
          <a:p>
            <a:r>
              <a:rPr lang="ko-KR" altLang="en-US" sz="2800" b="1" smtClean="0"/>
              <a:t>리콜 </a:t>
            </a:r>
            <a:r>
              <a:rPr lang="en-US" altLang="ko-KR" sz="2800" b="1" smtClean="0"/>
              <a:t>74.25</a:t>
            </a:r>
            <a:endParaRPr lang="ko-KR" altLang="en-US" sz="2800" b="1"/>
          </a:p>
        </p:txBody>
      </p:sp>
    </p:spTree>
    <p:extLst>
      <p:ext uri="{BB962C8B-B14F-4D97-AF65-F5344CB8AC3E}">
        <p14:creationId xmlns:p14="http://schemas.microsoft.com/office/powerpoint/2010/main" val="277452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578" y="867201"/>
            <a:ext cx="4259314" cy="53792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2518" y="140676"/>
            <a:ext cx="7892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RESNET50 – output layer Tuning</a:t>
            </a:r>
            <a:endParaRPr lang="ko-KR" altLang="en-US" sz="2800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461" y="867201"/>
            <a:ext cx="4295667" cy="565175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2648" y="3007946"/>
            <a:ext cx="4130413" cy="48477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681" y="880748"/>
            <a:ext cx="7183967" cy="26760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057171"/>
            <a:ext cx="7354326" cy="4858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5026" y="3875848"/>
            <a:ext cx="3148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/>
              <a:t>정확도 </a:t>
            </a:r>
            <a:r>
              <a:rPr lang="en-US" altLang="ko-KR" sz="2800" b="1" smtClean="0"/>
              <a:t>97.06</a:t>
            </a:r>
          </a:p>
          <a:p>
            <a:r>
              <a:rPr lang="ko-KR" altLang="en-US" sz="2800" b="1" smtClean="0"/>
              <a:t>리콜 </a:t>
            </a:r>
            <a:r>
              <a:rPr lang="en-US" altLang="ko-KR" sz="2800" b="1" smtClean="0"/>
              <a:t>99.51</a:t>
            </a:r>
            <a:endParaRPr lang="ko-KR" altLang="en-US" sz="2800" b="1"/>
          </a:p>
        </p:txBody>
      </p:sp>
    </p:spTree>
    <p:extLst>
      <p:ext uri="{BB962C8B-B14F-4D97-AF65-F5344CB8AC3E}">
        <p14:creationId xmlns:p14="http://schemas.microsoft.com/office/powerpoint/2010/main" val="4204422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2518" y="140676"/>
            <a:ext cx="4778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RESNET50 – Full Fine Tune</a:t>
            </a:r>
            <a:endParaRPr lang="ko-KR" altLang="en-US" sz="2800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263" y="766846"/>
            <a:ext cx="3575109" cy="47832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72" y="766846"/>
            <a:ext cx="4044989" cy="478329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7672" y="3061785"/>
            <a:ext cx="4579027" cy="33049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274" y="782832"/>
            <a:ext cx="7211709" cy="26672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386" y="5978469"/>
            <a:ext cx="7411484" cy="5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8274" y="3760165"/>
            <a:ext cx="3148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/>
              <a:t>정확도 </a:t>
            </a:r>
            <a:r>
              <a:rPr lang="en-US" altLang="ko-KR" sz="2800" b="1" smtClean="0"/>
              <a:t>97.67</a:t>
            </a:r>
          </a:p>
          <a:p>
            <a:r>
              <a:rPr lang="ko-KR" altLang="en-US" sz="2800" b="1" smtClean="0"/>
              <a:t>리콜 </a:t>
            </a:r>
            <a:r>
              <a:rPr lang="en-US" altLang="ko-KR" sz="2800" b="1" smtClean="0"/>
              <a:t>98.88</a:t>
            </a:r>
            <a:endParaRPr lang="ko-KR" altLang="en-US" sz="2800" b="1"/>
          </a:p>
        </p:txBody>
      </p:sp>
    </p:spTree>
    <p:extLst>
      <p:ext uri="{BB962C8B-B14F-4D97-AF65-F5344CB8AC3E}">
        <p14:creationId xmlns:p14="http://schemas.microsoft.com/office/powerpoint/2010/main" val="3358229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2517" y="140676"/>
            <a:ext cx="550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RESNET50 – Layer4 Finetune</a:t>
            </a:r>
            <a:endParaRPr lang="ko-KR" altLang="en-US" sz="2800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972" y="392396"/>
            <a:ext cx="4242740" cy="558167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479" y="739442"/>
            <a:ext cx="4865106" cy="55816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99242" y="663896"/>
            <a:ext cx="6640396" cy="24260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177" y="6125159"/>
            <a:ext cx="7421011" cy="5430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1824" y="3752824"/>
            <a:ext cx="4129288" cy="34093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5026" y="3866502"/>
            <a:ext cx="3148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/>
              <a:t>정확도 </a:t>
            </a:r>
            <a:r>
              <a:rPr lang="en-US" altLang="ko-KR" sz="2800" b="1" smtClean="0"/>
              <a:t>99.14</a:t>
            </a:r>
          </a:p>
          <a:p>
            <a:r>
              <a:rPr lang="ko-KR" altLang="en-US" sz="2800" b="1" smtClean="0"/>
              <a:t>리콜 </a:t>
            </a:r>
            <a:r>
              <a:rPr lang="en-US" altLang="ko-KR" sz="2800" b="1" smtClean="0"/>
              <a:t>99.51</a:t>
            </a:r>
            <a:endParaRPr lang="ko-KR" altLang="en-US" sz="2800" b="1"/>
          </a:p>
        </p:txBody>
      </p:sp>
    </p:spTree>
    <p:extLst>
      <p:ext uri="{BB962C8B-B14F-4D97-AF65-F5344CB8AC3E}">
        <p14:creationId xmlns:p14="http://schemas.microsoft.com/office/powerpoint/2010/main" val="271670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664" y="140676"/>
            <a:ext cx="7604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Ensenble </a:t>
            </a:r>
          </a:p>
          <a:p>
            <a:r>
              <a:rPr lang="en-US" altLang="ko-KR" sz="2800" b="1" smtClean="0"/>
              <a:t>Custom(9Layer), ResNet(Layer4 Finetune</a:t>
            </a:r>
            <a:r>
              <a:rPr lang="en-US" altLang="ko-KR" sz="2800" b="1" smtClean="0"/>
              <a:t>)</a:t>
            </a:r>
            <a:endParaRPr lang="ko-KR" altLang="en-US" sz="2800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70" y="1094784"/>
            <a:ext cx="6372939" cy="13472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5664" y="2442032"/>
            <a:ext cx="858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ResNet(Layer4 </a:t>
            </a:r>
            <a:r>
              <a:rPr lang="en-US" altLang="ko-KR" sz="2800" b="1" smtClean="0"/>
              <a:t>Finetune</a:t>
            </a:r>
            <a:r>
              <a:rPr lang="en-US" altLang="ko-KR" sz="2800" b="1"/>
              <a:t>), </a:t>
            </a:r>
            <a:r>
              <a:rPr lang="en-US" altLang="ko-KR" sz="2800" b="1" smtClean="0"/>
              <a:t>ResNet(Full </a:t>
            </a:r>
            <a:r>
              <a:rPr lang="en-US" altLang="ko-KR" sz="2800" b="1"/>
              <a:t>Finetune)</a:t>
            </a:r>
            <a:endParaRPr lang="ko-KR" altLang="en-US" sz="2800" b="1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70" y="3002580"/>
            <a:ext cx="6344590" cy="12689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5664" y="4411172"/>
            <a:ext cx="1102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ResNet(Layer4 </a:t>
            </a:r>
            <a:r>
              <a:rPr lang="en-US" altLang="ko-KR" sz="2800" b="1" smtClean="0"/>
              <a:t>Finetune</a:t>
            </a:r>
            <a:r>
              <a:rPr lang="en-US" altLang="ko-KR" sz="2800" b="1"/>
              <a:t>), </a:t>
            </a:r>
            <a:r>
              <a:rPr lang="en-US" altLang="ko-KR" sz="2800" b="1" smtClean="0"/>
              <a:t>ResNet(Full </a:t>
            </a:r>
            <a:r>
              <a:rPr lang="en-US" altLang="ko-KR" sz="2800" b="1"/>
              <a:t>Finetune</a:t>
            </a:r>
            <a:r>
              <a:rPr lang="en-US" altLang="ko-KR" sz="2800" b="1" smtClean="0"/>
              <a:t>), Custom(9Layer)</a:t>
            </a:r>
            <a:endParaRPr lang="ko-KR" altLang="en-US" sz="2800" b="1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70" y="4976175"/>
            <a:ext cx="6265720" cy="132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27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664" y="140676"/>
            <a:ext cx="7604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Ensenble </a:t>
            </a:r>
          </a:p>
          <a:p>
            <a:r>
              <a:rPr lang="en-US" altLang="ko-KR" sz="2800" b="1" smtClean="0"/>
              <a:t>Custom(9Layer), </a:t>
            </a:r>
            <a:r>
              <a:rPr lang="en-US" altLang="ko-KR" sz="2800" b="1" smtClean="0"/>
              <a:t>ResNet(Full </a:t>
            </a:r>
            <a:r>
              <a:rPr lang="en-US" altLang="ko-KR" sz="2800" b="1" smtClean="0"/>
              <a:t>Finetune</a:t>
            </a:r>
            <a:r>
              <a:rPr lang="en-US" altLang="ko-KR" sz="2800" b="1" smtClean="0"/>
              <a:t>)</a:t>
            </a:r>
            <a:endParaRPr lang="ko-KR" altLang="en-US" sz="2800" b="1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25" y="1188398"/>
            <a:ext cx="6302740" cy="139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4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2518" y="140676"/>
            <a:ext cx="4778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Googlenet – Pure</a:t>
            </a:r>
            <a:endParaRPr lang="ko-KR" altLang="en-US" sz="2800" b="1"/>
          </a:p>
        </p:txBody>
      </p:sp>
    </p:spTree>
    <p:extLst>
      <p:ext uri="{BB962C8B-B14F-4D97-AF65-F5344CB8AC3E}">
        <p14:creationId xmlns:p14="http://schemas.microsoft.com/office/powerpoint/2010/main" val="4292307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132</Words>
  <Application>Microsoft Office PowerPoint</Application>
  <PresentationFormat>와이드스크린</PresentationFormat>
  <Paragraphs>32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HS</dc:creator>
  <cp:lastModifiedBy>HS</cp:lastModifiedBy>
  <cp:revision>58</cp:revision>
  <dcterms:created xsi:type="dcterms:W3CDTF">2024-05-17T06:07:06Z</dcterms:created>
  <dcterms:modified xsi:type="dcterms:W3CDTF">2024-05-24T02:28:15Z</dcterms:modified>
</cp:coreProperties>
</file>