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7" r:id="rId4"/>
    <p:sldId id="261" r:id="rId5"/>
    <p:sldId id="269" r:id="rId6"/>
    <p:sldId id="270" r:id="rId7"/>
    <p:sldId id="271" r:id="rId8"/>
    <p:sldId id="275" r:id="rId9"/>
    <p:sldId id="278" r:id="rId10"/>
    <p:sldId id="279" r:id="rId11"/>
    <p:sldId id="276" r:id="rId12"/>
    <p:sldId id="272" r:id="rId13"/>
    <p:sldId id="277" r:id="rId14"/>
    <p:sldId id="274" r:id="rId15"/>
    <p:sldId id="273" r:id="rId16"/>
    <p:sldId id="268" r:id="rId17"/>
    <p:sldId id="263" r:id="rId18"/>
    <p:sldId id="264" r:id="rId19"/>
    <p:sldId id="26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3034" y="7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48D6-8F29-40BE-8651-6B773D67616A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328B-E33D-4129-B5A3-043009981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806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48D6-8F29-40BE-8651-6B773D67616A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328B-E33D-4129-B5A3-043009981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897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48D6-8F29-40BE-8651-6B773D67616A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328B-E33D-4129-B5A3-043009981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355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48D6-8F29-40BE-8651-6B773D67616A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328B-E33D-4129-B5A3-043009981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820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48D6-8F29-40BE-8651-6B773D67616A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328B-E33D-4129-B5A3-043009981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807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48D6-8F29-40BE-8651-6B773D67616A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328B-E33D-4129-B5A3-043009981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20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48D6-8F29-40BE-8651-6B773D67616A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328B-E33D-4129-B5A3-043009981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32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48D6-8F29-40BE-8651-6B773D67616A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328B-E33D-4129-B5A3-043009981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678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48D6-8F29-40BE-8651-6B773D67616A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328B-E33D-4129-B5A3-043009981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338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48D6-8F29-40BE-8651-6B773D67616A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328B-E33D-4129-B5A3-043009981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620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548D6-8F29-40BE-8651-6B773D67616A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A328B-E33D-4129-B5A3-043009981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80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548D6-8F29-40BE-8651-6B773D67616A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A328B-E33D-4129-B5A3-043009981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769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18" y="757414"/>
            <a:ext cx="7114409" cy="7990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2518" y="140676"/>
            <a:ext cx="3481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mtClean="0"/>
              <a:t>Conv</a:t>
            </a:r>
            <a:r>
              <a:rPr lang="ko-KR" altLang="en-US" sz="2800" b="1" smtClean="0"/>
              <a:t> </a:t>
            </a:r>
            <a:r>
              <a:rPr lang="en-US" altLang="ko-KR" sz="2800" b="1" smtClean="0"/>
              <a:t>3 &amp; FC 3 </a:t>
            </a:r>
            <a:endParaRPr lang="ko-KR" altLang="en-US" sz="2800" b="1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094" y="335203"/>
            <a:ext cx="4000472" cy="625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616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77" y="140676"/>
            <a:ext cx="12190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mtClean="0"/>
              <a:t>RESNET50 – layer4 – </a:t>
            </a:r>
            <a:r>
              <a:rPr lang="ko-KR" altLang="en-US" sz="2800" b="1" smtClean="0"/>
              <a:t>기존모델 </a:t>
            </a:r>
            <a:r>
              <a:rPr lang="en-US" altLang="ko-KR" sz="2800" b="1"/>
              <a:t>+</a:t>
            </a:r>
            <a:r>
              <a:rPr lang="en-US" altLang="ko-KR" sz="2800" b="1" smtClean="0"/>
              <a:t> </a:t>
            </a:r>
            <a:r>
              <a:rPr lang="ko-KR" altLang="en-US" sz="2800" b="1" smtClean="0"/>
              <a:t>증강 데이터 추가 파인튜닝 </a:t>
            </a:r>
            <a:r>
              <a:rPr lang="en-US" altLang="ko-KR" sz="2800" b="1" smtClean="0"/>
              <a:t>– epoch 10</a:t>
            </a:r>
            <a:endParaRPr lang="ko-KR" altLang="en-US" sz="2800" b="1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156" y="993026"/>
            <a:ext cx="3464303" cy="499629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167" y="993027"/>
            <a:ext cx="3747220" cy="499629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61" y="744631"/>
            <a:ext cx="4894628" cy="180807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861" y="6061240"/>
            <a:ext cx="6573167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18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0676"/>
            <a:ext cx="12616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mtClean="0"/>
              <a:t>RESNET50 – layer4 – </a:t>
            </a:r>
            <a:r>
              <a:rPr lang="ko-KR" altLang="en-US" sz="2800" b="1" smtClean="0"/>
              <a:t>기존모델 </a:t>
            </a:r>
            <a:r>
              <a:rPr lang="en-US" altLang="ko-KR" sz="2800" b="1"/>
              <a:t>+</a:t>
            </a:r>
            <a:r>
              <a:rPr lang="en-US" altLang="ko-KR" sz="2800" b="1" smtClean="0"/>
              <a:t> </a:t>
            </a:r>
            <a:r>
              <a:rPr lang="ko-KR" altLang="en-US" sz="2800" b="1" smtClean="0"/>
              <a:t>증강</a:t>
            </a:r>
            <a:r>
              <a:rPr lang="en-US" altLang="ko-KR" sz="2800" b="1" smtClean="0"/>
              <a:t>2</a:t>
            </a:r>
            <a:r>
              <a:rPr lang="ko-KR" altLang="en-US" sz="2800" b="1" smtClean="0"/>
              <a:t> 데이터 추가 파인튜닝 </a:t>
            </a:r>
            <a:r>
              <a:rPr lang="en-US" altLang="ko-KR" sz="2800" b="1" smtClean="0"/>
              <a:t>– epoch 10</a:t>
            </a:r>
            <a:endParaRPr lang="ko-KR" altLang="en-US" sz="2800" b="1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052" y="893855"/>
            <a:ext cx="3151991" cy="512983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4020" y="893855"/>
            <a:ext cx="3823108" cy="512983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75" y="796977"/>
            <a:ext cx="6186933" cy="228150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045" y="5868119"/>
            <a:ext cx="7449590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758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664" y="140676"/>
            <a:ext cx="76040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mtClean="0"/>
              <a:t>Ensenble </a:t>
            </a:r>
          </a:p>
          <a:p>
            <a:r>
              <a:rPr lang="en-US" altLang="ko-KR" sz="2800" b="1" smtClean="0"/>
              <a:t>Custom(9Layer), ResNet(Layer4 Finetune)</a:t>
            </a:r>
            <a:endParaRPr lang="ko-KR" altLang="en-US" sz="2800" b="1"/>
          </a:p>
        </p:txBody>
      </p:sp>
      <p:sp>
        <p:nvSpPr>
          <p:cNvPr id="7" name="TextBox 6"/>
          <p:cNvSpPr txBox="1"/>
          <p:nvPr/>
        </p:nvSpPr>
        <p:spPr>
          <a:xfrm>
            <a:off x="255664" y="2148916"/>
            <a:ext cx="1102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mtClean="0"/>
              <a:t>ResNet(Layer4 Finetune</a:t>
            </a:r>
            <a:r>
              <a:rPr lang="en-US" altLang="ko-KR" sz="2800" b="1"/>
              <a:t>), </a:t>
            </a:r>
            <a:r>
              <a:rPr lang="en-US" altLang="ko-KR" sz="2800" b="1" smtClean="0"/>
              <a:t>ResNet(Full </a:t>
            </a:r>
            <a:r>
              <a:rPr lang="en-US" altLang="ko-KR" sz="2800" b="1"/>
              <a:t>Finetune</a:t>
            </a:r>
            <a:r>
              <a:rPr lang="en-US" altLang="ko-KR" sz="2800" b="1" smtClean="0"/>
              <a:t>), Custom(9Layer)</a:t>
            </a:r>
            <a:endParaRPr lang="ko-KR" altLang="en-US" sz="2800" b="1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70" y="1090334"/>
            <a:ext cx="8404689" cy="104465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5664" y="3663242"/>
            <a:ext cx="7604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mtClean="0"/>
              <a:t>Custom(9Layer), </a:t>
            </a:r>
            <a:r>
              <a:rPr lang="en-US" altLang="ko-KR" sz="2800" b="1"/>
              <a:t>ResNet(Full Finetune)</a:t>
            </a:r>
            <a:endParaRPr lang="ko-KR" altLang="en-US" sz="2800" b="1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70" y="2635615"/>
            <a:ext cx="9718941" cy="102546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370" y="4126798"/>
            <a:ext cx="10684347" cy="117009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55664" y="5312307"/>
            <a:ext cx="9158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mtClean="0"/>
              <a:t>ResNet(Layer4 Finetune), ResNet(Full Finetune)</a:t>
            </a:r>
            <a:endParaRPr lang="ko-KR" altLang="en-US" sz="2800" b="1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498" y="5830506"/>
            <a:ext cx="8497462" cy="92105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9897" y="265728"/>
            <a:ext cx="6887536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327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664" y="131625"/>
            <a:ext cx="9158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mtClean="0"/>
              <a:t>앙상블 </a:t>
            </a:r>
            <a:r>
              <a:rPr lang="en-US" altLang="ko-KR" sz="2800" b="1" smtClean="0"/>
              <a:t>– </a:t>
            </a:r>
            <a:r>
              <a:rPr lang="ko-KR" altLang="en-US" sz="2800" b="1" smtClean="0"/>
              <a:t>히든 데이터셋</a:t>
            </a:r>
            <a:endParaRPr lang="ko-KR" altLang="en-US" sz="2800" b="1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98" y="740351"/>
            <a:ext cx="10562738" cy="101132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97" y="2383457"/>
            <a:ext cx="10417433" cy="8585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5664" y="1860237"/>
            <a:ext cx="9158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mtClean="0"/>
              <a:t>Resnet_layer4_finetune</a:t>
            </a:r>
            <a:r>
              <a:rPr lang="ko-KR" altLang="en-US" sz="2800" b="1" smtClean="0"/>
              <a:t> </a:t>
            </a:r>
            <a:r>
              <a:rPr lang="en-US" altLang="ko-KR" sz="2800" b="1" smtClean="0"/>
              <a:t>– </a:t>
            </a:r>
            <a:r>
              <a:rPr lang="ko-KR" altLang="en-US" sz="2800" b="1" smtClean="0"/>
              <a:t>히든 데이터셋</a:t>
            </a:r>
            <a:endParaRPr lang="ko-KR" altLang="en-US" sz="2800" b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497" y="4029535"/>
            <a:ext cx="10707407" cy="9910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5664" y="3375671"/>
            <a:ext cx="9158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mtClean="0"/>
              <a:t>Resnet_Full_finetune</a:t>
            </a:r>
            <a:r>
              <a:rPr lang="ko-KR" altLang="en-US" sz="2800" b="1" smtClean="0"/>
              <a:t> </a:t>
            </a:r>
            <a:r>
              <a:rPr lang="en-US" altLang="ko-KR" sz="2800" b="1" smtClean="0"/>
              <a:t>– </a:t>
            </a:r>
            <a:r>
              <a:rPr lang="ko-KR" altLang="en-US" sz="2800" b="1" smtClean="0"/>
              <a:t>히든 데이터셋</a:t>
            </a:r>
            <a:endParaRPr lang="ko-KR" altLang="en-US" sz="2800" b="1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806" y="5780902"/>
            <a:ext cx="10920639" cy="94790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55664" y="5151246"/>
            <a:ext cx="9158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mtClean="0"/>
              <a:t>Resnet_Full_finetune</a:t>
            </a:r>
            <a:r>
              <a:rPr lang="ko-KR" altLang="en-US" sz="2800" b="1" smtClean="0"/>
              <a:t> </a:t>
            </a:r>
            <a:r>
              <a:rPr lang="en-US" altLang="ko-KR" sz="2800" b="1" smtClean="0"/>
              <a:t>– </a:t>
            </a:r>
            <a:r>
              <a:rPr lang="ko-KR" altLang="en-US" sz="2800" b="1" smtClean="0"/>
              <a:t>히든 데이터셋</a:t>
            </a:r>
            <a:endParaRPr lang="ko-KR" altLang="en-US" sz="2800" b="1"/>
          </a:p>
        </p:txBody>
      </p:sp>
    </p:spTree>
    <p:extLst>
      <p:ext uri="{BB962C8B-B14F-4D97-AF65-F5344CB8AC3E}">
        <p14:creationId xmlns:p14="http://schemas.microsoft.com/office/powerpoint/2010/main" val="3054207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5664" y="152526"/>
            <a:ext cx="9158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mtClean="0"/>
              <a:t>aug_Resnet_Layer4_finetune</a:t>
            </a:r>
            <a:r>
              <a:rPr lang="ko-KR" altLang="en-US" sz="2800" b="1" smtClean="0"/>
              <a:t> </a:t>
            </a:r>
            <a:r>
              <a:rPr lang="en-US" altLang="ko-KR" sz="2800" b="1" smtClean="0"/>
              <a:t>– </a:t>
            </a:r>
            <a:r>
              <a:rPr lang="ko-KR" altLang="en-US" sz="2800" b="1" smtClean="0"/>
              <a:t>히든 데이터셋</a:t>
            </a:r>
            <a:endParaRPr lang="ko-KR" altLang="en-US" sz="2800" b="1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97" y="783872"/>
            <a:ext cx="10162644" cy="8509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97" y="2641246"/>
            <a:ext cx="11083419" cy="9630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55664" y="1966086"/>
            <a:ext cx="9589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mtClean="0"/>
              <a:t>aug_finetuned_Resnet_Layer4_finetune</a:t>
            </a:r>
            <a:r>
              <a:rPr lang="ko-KR" altLang="en-US" sz="2800" b="1" smtClean="0"/>
              <a:t> </a:t>
            </a:r>
            <a:r>
              <a:rPr lang="en-US" altLang="ko-KR" sz="2800" b="1" smtClean="0"/>
              <a:t>– </a:t>
            </a:r>
            <a:r>
              <a:rPr lang="ko-KR" altLang="en-US" sz="2800" b="1" smtClean="0"/>
              <a:t>히든 데이터셋</a:t>
            </a:r>
            <a:endParaRPr lang="ko-KR" altLang="en-US" sz="2800" b="1"/>
          </a:p>
        </p:txBody>
      </p:sp>
      <p:sp>
        <p:nvSpPr>
          <p:cNvPr id="15" name="TextBox 14"/>
          <p:cNvSpPr txBox="1"/>
          <p:nvPr/>
        </p:nvSpPr>
        <p:spPr>
          <a:xfrm>
            <a:off x="255664" y="3604260"/>
            <a:ext cx="9589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mtClean="0"/>
              <a:t>aug2_finetuned_Resnet_Layer4_finetune</a:t>
            </a:r>
            <a:r>
              <a:rPr lang="ko-KR" altLang="en-US" sz="2800" b="1" smtClean="0"/>
              <a:t> </a:t>
            </a:r>
            <a:r>
              <a:rPr lang="en-US" altLang="ko-KR" sz="2800" b="1" smtClean="0"/>
              <a:t>– </a:t>
            </a:r>
            <a:r>
              <a:rPr lang="ko-KR" altLang="en-US" sz="2800" b="1" smtClean="0"/>
              <a:t>히든 데이터셋</a:t>
            </a:r>
            <a:endParaRPr lang="ko-KR" altLang="en-US" sz="2800" b="1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096" y="4403794"/>
            <a:ext cx="11627679" cy="88435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096" y="6087687"/>
            <a:ext cx="7125694" cy="62873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5664" y="5426310"/>
            <a:ext cx="11014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mtClean="0"/>
              <a:t>aug10_finetuned_Resnet_Layer4_finetune</a:t>
            </a:r>
            <a:r>
              <a:rPr lang="ko-KR" altLang="en-US" sz="2800" b="1" smtClean="0"/>
              <a:t> </a:t>
            </a:r>
            <a:r>
              <a:rPr lang="en-US" altLang="ko-KR" sz="2800" b="1" smtClean="0"/>
              <a:t>– </a:t>
            </a:r>
            <a:r>
              <a:rPr lang="ko-KR" altLang="en-US" sz="2800" b="1" smtClean="0"/>
              <a:t>히든 데이터셋</a:t>
            </a:r>
            <a:endParaRPr lang="ko-KR" altLang="en-US" sz="2800" b="1"/>
          </a:p>
        </p:txBody>
      </p:sp>
    </p:spTree>
    <p:extLst>
      <p:ext uri="{BB962C8B-B14F-4D97-AF65-F5344CB8AC3E}">
        <p14:creationId xmlns:p14="http://schemas.microsoft.com/office/powerpoint/2010/main" val="4088050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664" y="131625"/>
            <a:ext cx="9158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mtClean="0"/>
              <a:t>앙상블 </a:t>
            </a:r>
            <a:r>
              <a:rPr lang="en-US" altLang="ko-KR" sz="2800" b="1" smtClean="0"/>
              <a:t>– </a:t>
            </a:r>
            <a:r>
              <a:rPr lang="ko-KR" altLang="en-US" sz="2800" b="1" smtClean="0"/>
              <a:t>히든 데이터셋</a:t>
            </a:r>
            <a:endParaRPr lang="ko-KR" altLang="en-US" sz="2800" b="1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46" y="889907"/>
            <a:ext cx="9991098" cy="89770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46" y="2768315"/>
            <a:ext cx="10189176" cy="117341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55664" y="2162716"/>
            <a:ext cx="9158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mtClean="0"/>
              <a:t>앙상블 </a:t>
            </a:r>
            <a:r>
              <a:rPr lang="en-US" altLang="ko-KR" sz="2800" b="1" smtClean="0"/>
              <a:t>– </a:t>
            </a:r>
            <a:r>
              <a:rPr lang="ko-KR" altLang="en-US" sz="2800" b="1" smtClean="0"/>
              <a:t>히든 데이터셋</a:t>
            </a:r>
            <a:endParaRPr lang="ko-KR" altLang="en-US" sz="2800" b="1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045" y="4278568"/>
            <a:ext cx="10152991" cy="213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669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2518" y="197427"/>
            <a:ext cx="7610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mtClean="0"/>
              <a:t>Googlenet – output layer FineTuning</a:t>
            </a:r>
            <a:endParaRPr lang="ko-KR" altLang="en-US" sz="2800" b="1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21" y="720647"/>
            <a:ext cx="7491199" cy="596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932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2518" y="140676"/>
            <a:ext cx="5979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mtClean="0"/>
              <a:t>히든셋을 위한 증강</a:t>
            </a:r>
            <a:endParaRPr lang="ko-KR" altLang="en-US" sz="2800" b="1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18" y="663896"/>
            <a:ext cx="4040299" cy="587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322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2518" y="140676"/>
            <a:ext cx="6833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mtClean="0"/>
              <a:t>네이버 위성사진 큰 거 잘라서 모델 예측</a:t>
            </a:r>
            <a:endParaRPr lang="ko-KR" altLang="en-US" sz="2800" b="1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29" y="761691"/>
            <a:ext cx="10608478" cy="583214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763" y="4323565"/>
            <a:ext cx="3962953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514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2518" y="140676"/>
            <a:ext cx="86822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mtClean="0"/>
              <a:t>산불이 났따</a:t>
            </a:r>
            <a:r>
              <a:rPr lang="en-US" altLang="ko-KR" sz="2800" b="1" smtClean="0"/>
              <a:t>. 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ko-KR" altLang="en-US" sz="2800" b="1" smtClean="0">
                <a:sym typeface="Wingdings" panose="05000000000000000000" pitchFamily="2" charset="2"/>
              </a:rPr>
              <a:t>근처에 산불감시요원 </a:t>
            </a:r>
            <a:r>
              <a:rPr lang="en-US" altLang="ko-KR" sz="2800" b="1" smtClean="0">
                <a:sym typeface="Wingdings" panose="05000000000000000000" pitchFamily="2" charset="2"/>
              </a:rPr>
              <a:t>/ </a:t>
            </a:r>
            <a:r>
              <a:rPr lang="ko-KR" altLang="en-US" sz="2800" b="1" smtClean="0">
                <a:sym typeface="Wingdings" panose="05000000000000000000" pitchFamily="2" charset="2"/>
              </a:rPr>
              <a:t>관제소</a:t>
            </a:r>
            <a:endParaRPr lang="en-US" altLang="ko-KR" sz="2800" b="1" smtClean="0">
              <a:sym typeface="Wingdings" panose="05000000000000000000" pitchFamily="2" charset="2"/>
            </a:endParaRP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ko-KR" altLang="en-US" sz="2800" b="1" smtClean="0"/>
              <a:t>산불난 위치 </a:t>
            </a:r>
            <a:r>
              <a:rPr lang="en-US" altLang="ko-KR" sz="2800" b="1" smtClean="0"/>
              <a:t>+ </a:t>
            </a:r>
            <a:r>
              <a:rPr lang="ko-KR" altLang="en-US" sz="2800" b="1" smtClean="0"/>
              <a:t>감시요원 </a:t>
            </a:r>
            <a:r>
              <a:rPr lang="en-US" altLang="ko-KR" sz="2800" b="1" smtClean="0"/>
              <a:t>GPS </a:t>
            </a:r>
            <a:r>
              <a:rPr lang="ko-KR" altLang="en-US" sz="2800" b="1" smtClean="0"/>
              <a:t>업데이트</a:t>
            </a:r>
            <a:endParaRPr lang="en-US" altLang="ko-KR" sz="2800" b="1" smtClean="0"/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en-US" altLang="ko-KR" sz="2800" b="1" smtClean="0"/>
              <a:t>KNN</a:t>
            </a:r>
            <a:r>
              <a:rPr lang="ko-KR" altLang="en-US" sz="2800" b="1" smtClean="0"/>
              <a:t>을 돌려서 가까운 위치 파악 </a:t>
            </a:r>
            <a:r>
              <a:rPr lang="en-US" altLang="ko-KR" sz="2800" b="1" smtClean="0"/>
              <a:t>(5</a:t>
            </a:r>
            <a:r>
              <a:rPr lang="ko-KR" altLang="en-US" sz="2800" b="1" smtClean="0"/>
              <a:t>명</a:t>
            </a:r>
            <a:r>
              <a:rPr lang="en-US" altLang="ko-KR" sz="2800" b="1" smtClean="0"/>
              <a:t>)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ko-KR" altLang="en-US" sz="2800" b="1" smtClean="0"/>
              <a:t>네이버 지도 </a:t>
            </a:r>
            <a:r>
              <a:rPr lang="en-US" altLang="ko-KR" sz="2800" b="1" smtClean="0"/>
              <a:t>API</a:t>
            </a:r>
            <a:r>
              <a:rPr lang="ko-KR" altLang="en-US" sz="2800" b="1" smtClean="0"/>
              <a:t>로 길찾기 </a:t>
            </a:r>
            <a:r>
              <a:rPr lang="en-US" altLang="ko-KR" sz="2800" b="1" smtClean="0"/>
              <a:t>(</a:t>
            </a:r>
            <a:r>
              <a:rPr lang="ko-KR" altLang="en-US" sz="2800" b="1" smtClean="0"/>
              <a:t>실제 거리 파악</a:t>
            </a:r>
            <a:r>
              <a:rPr lang="en-US" altLang="ko-KR" sz="2800" b="1" smtClean="0"/>
              <a:t>)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ko-KR" altLang="en-US" sz="2800" b="1" smtClean="0"/>
              <a:t>그 정보를 관제소 및 해당 요원에게 전달</a:t>
            </a:r>
            <a:endParaRPr lang="ko-KR" altLang="en-US" sz="2800" b="1"/>
          </a:p>
        </p:txBody>
      </p:sp>
    </p:spTree>
    <p:extLst>
      <p:ext uri="{BB962C8B-B14F-4D97-AF65-F5344CB8AC3E}">
        <p14:creationId xmlns:p14="http://schemas.microsoft.com/office/powerpoint/2010/main" val="978431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2518" y="140676"/>
            <a:ext cx="3481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mtClean="0"/>
              <a:t>Conv</a:t>
            </a:r>
            <a:r>
              <a:rPr lang="ko-KR" altLang="en-US" sz="2800" b="1" smtClean="0"/>
              <a:t> </a:t>
            </a:r>
            <a:r>
              <a:rPr lang="en-US" altLang="ko-KR" sz="2800" b="1" smtClean="0"/>
              <a:t>5 &amp; FC 4 </a:t>
            </a:r>
            <a:endParaRPr lang="ko-KR" altLang="en-US" sz="2800" b="1"/>
          </a:p>
        </p:txBody>
      </p:sp>
      <p:sp>
        <p:nvSpPr>
          <p:cNvPr id="9" name="TextBox 8"/>
          <p:cNvSpPr txBox="1"/>
          <p:nvPr/>
        </p:nvSpPr>
        <p:spPr>
          <a:xfrm>
            <a:off x="666709" y="3531445"/>
            <a:ext cx="31484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mtClean="0"/>
              <a:t>정확도 </a:t>
            </a:r>
            <a:r>
              <a:rPr lang="en-US" altLang="ko-KR" sz="2800" b="1" smtClean="0"/>
              <a:t>97.84</a:t>
            </a:r>
          </a:p>
          <a:p>
            <a:r>
              <a:rPr lang="ko-KR" altLang="en-US" sz="2800" b="1" smtClean="0"/>
              <a:t>리콜 </a:t>
            </a:r>
            <a:r>
              <a:rPr lang="en-US" altLang="ko-KR" sz="2800" b="1" smtClean="0"/>
              <a:t>97.76</a:t>
            </a:r>
            <a:endParaRPr lang="ko-KR" altLang="en-US" sz="2800" b="1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408" y="191865"/>
            <a:ext cx="3187610" cy="501796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6223" y="243055"/>
            <a:ext cx="3762900" cy="491558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781" y="618737"/>
            <a:ext cx="5921637" cy="218843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223" y="5444369"/>
            <a:ext cx="9784431" cy="77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999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2518" y="140676"/>
            <a:ext cx="4778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mtClean="0"/>
              <a:t>RESNET50 – Pure</a:t>
            </a:r>
            <a:endParaRPr lang="ko-KR" altLang="en-US" sz="2800" b="1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11" y="804756"/>
            <a:ext cx="11067583" cy="6952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2518" y="1716985"/>
            <a:ext cx="31484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mtClean="0"/>
              <a:t>정확도 </a:t>
            </a:r>
            <a:r>
              <a:rPr lang="en-US" altLang="ko-KR" sz="2800" b="1" smtClean="0"/>
              <a:t>65.07</a:t>
            </a:r>
          </a:p>
          <a:p>
            <a:r>
              <a:rPr lang="ko-KR" altLang="en-US" sz="2800" b="1" smtClean="0"/>
              <a:t>리콜 </a:t>
            </a:r>
            <a:r>
              <a:rPr lang="en-US" altLang="ko-KR" sz="2800" b="1" smtClean="0"/>
              <a:t>74.25</a:t>
            </a:r>
            <a:endParaRPr lang="ko-KR" altLang="en-US" sz="2800" b="1"/>
          </a:p>
        </p:txBody>
      </p:sp>
    </p:spTree>
    <p:extLst>
      <p:ext uri="{BB962C8B-B14F-4D97-AF65-F5344CB8AC3E}">
        <p14:creationId xmlns:p14="http://schemas.microsoft.com/office/powerpoint/2010/main" val="2774521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4578" y="867201"/>
            <a:ext cx="4259314" cy="53792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2518" y="140676"/>
            <a:ext cx="7892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mtClean="0"/>
              <a:t>RESNET50 – output layer Tuning</a:t>
            </a:r>
            <a:endParaRPr lang="ko-KR" altLang="en-US" sz="2800" b="1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461" y="867201"/>
            <a:ext cx="4295667" cy="565175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2648" y="3007946"/>
            <a:ext cx="4130413" cy="48477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681" y="880748"/>
            <a:ext cx="7183967" cy="267609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7057171"/>
            <a:ext cx="7354326" cy="4858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35026" y="3875848"/>
            <a:ext cx="31484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mtClean="0"/>
              <a:t>정확도 </a:t>
            </a:r>
            <a:r>
              <a:rPr lang="en-US" altLang="ko-KR" sz="2800" b="1" smtClean="0"/>
              <a:t>97.06</a:t>
            </a:r>
          </a:p>
          <a:p>
            <a:r>
              <a:rPr lang="ko-KR" altLang="en-US" sz="2800" b="1" smtClean="0"/>
              <a:t>리콜 </a:t>
            </a:r>
            <a:r>
              <a:rPr lang="en-US" altLang="ko-KR" sz="2800" b="1" smtClean="0"/>
              <a:t>99.51</a:t>
            </a:r>
            <a:endParaRPr lang="ko-KR" altLang="en-US" sz="2800" b="1"/>
          </a:p>
        </p:txBody>
      </p:sp>
    </p:spTree>
    <p:extLst>
      <p:ext uri="{BB962C8B-B14F-4D97-AF65-F5344CB8AC3E}">
        <p14:creationId xmlns:p14="http://schemas.microsoft.com/office/powerpoint/2010/main" val="4204422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2518" y="140676"/>
            <a:ext cx="4778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mtClean="0"/>
              <a:t>RESNET50 – Full Fine Tune</a:t>
            </a:r>
            <a:endParaRPr lang="ko-KR" altLang="en-US" sz="2800" b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263" y="766846"/>
            <a:ext cx="3575109" cy="478329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372" y="766846"/>
            <a:ext cx="4044989" cy="478329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2851" y="3839025"/>
            <a:ext cx="4579027" cy="330497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274" y="782832"/>
            <a:ext cx="7211709" cy="266724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386" y="5978469"/>
            <a:ext cx="7411484" cy="5430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38274" y="3760165"/>
            <a:ext cx="31484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mtClean="0"/>
              <a:t>정확도 </a:t>
            </a:r>
            <a:r>
              <a:rPr lang="en-US" altLang="ko-KR" sz="2800" b="1" smtClean="0"/>
              <a:t>97.67</a:t>
            </a:r>
          </a:p>
          <a:p>
            <a:r>
              <a:rPr lang="ko-KR" altLang="en-US" sz="2800" b="1" smtClean="0"/>
              <a:t>리콜 </a:t>
            </a:r>
            <a:r>
              <a:rPr lang="en-US" altLang="ko-KR" sz="2800" b="1" smtClean="0"/>
              <a:t>98.88</a:t>
            </a:r>
            <a:endParaRPr lang="ko-KR" altLang="en-US" sz="2800" b="1"/>
          </a:p>
        </p:txBody>
      </p:sp>
    </p:spTree>
    <p:extLst>
      <p:ext uri="{BB962C8B-B14F-4D97-AF65-F5344CB8AC3E}">
        <p14:creationId xmlns:p14="http://schemas.microsoft.com/office/powerpoint/2010/main" val="3358229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2517" y="140676"/>
            <a:ext cx="5506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mtClean="0"/>
              <a:t>RESNET50 – Layer4 Finetune</a:t>
            </a:r>
            <a:endParaRPr lang="ko-KR" altLang="en-US" sz="2800" b="1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972" y="392396"/>
            <a:ext cx="4242740" cy="558167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2479" y="739442"/>
            <a:ext cx="4865106" cy="55816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99242" y="663896"/>
            <a:ext cx="6640396" cy="242604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177" y="6125159"/>
            <a:ext cx="7421011" cy="54300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5114" y="3790924"/>
            <a:ext cx="4129288" cy="34093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5026" y="3866502"/>
            <a:ext cx="31484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mtClean="0"/>
              <a:t>정확도 </a:t>
            </a:r>
            <a:r>
              <a:rPr lang="en-US" altLang="ko-KR" sz="2800" b="1" smtClean="0"/>
              <a:t>99.14</a:t>
            </a:r>
          </a:p>
          <a:p>
            <a:r>
              <a:rPr lang="ko-KR" altLang="en-US" sz="2800" b="1" smtClean="0"/>
              <a:t>리콜 </a:t>
            </a:r>
            <a:r>
              <a:rPr lang="en-US" altLang="ko-KR" sz="2800" b="1" smtClean="0"/>
              <a:t>99.51</a:t>
            </a:r>
            <a:endParaRPr lang="ko-KR" altLang="en-US" sz="2800" b="1"/>
          </a:p>
        </p:txBody>
      </p:sp>
    </p:spTree>
    <p:extLst>
      <p:ext uri="{BB962C8B-B14F-4D97-AF65-F5344CB8AC3E}">
        <p14:creationId xmlns:p14="http://schemas.microsoft.com/office/powerpoint/2010/main" val="2716702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2518" y="140676"/>
            <a:ext cx="4778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mtClean="0"/>
              <a:t>Googlenet – Pure</a:t>
            </a:r>
            <a:endParaRPr lang="ko-KR" altLang="en-US" sz="2800" b="1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43" y="999138"/>
            <a:ext cx="10978831" cy="8068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1598" y="2141182"/>
            <a:ext cx="31484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mtClean="0"/>
              <a:t>정확도 </a:t>
            </a:r>
            <a:r>
              <a:rPr lang="en-US" altLang="ko-KR" sz="2800" b="1" smtClean="0"/>
              <a:t>77.11</a:t>
            </a:r>
          </a:p>
          <a:p>
            <a:r>
              <a:rPr lang="ko-KR" altLang="en-US" sz="2800" b="1" smtClean="0"/>
              <a:t>리콜 </a:t>
            </a:r>
            <a:r>
              <a:rPr lang="en-US" altLang="ko-KR" sz="2800" b="1" smtClean="0"/>
              <a:t>83.85</a:t>
            </a:r>
            <a:endParaRPr lang="ko-KR" altLang="en-US" sz="2800" b="1"/>
          </a:p>
        </p:txBody>
      </p:sp>
    </p:spTree>
    <p:extLst>
      <p:ext uri="{BB962C8B-B14F-4D97-AF65-F5344CB8AC3E}">
        <p14:creationId xmlns:p14="http://schemas.microsoft.com/office/powerpoint/2010/main" val="4292307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2517" y="140676"/>
            <a:ext cx="6672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mtClean="0"/>
              <a:t>Googlenet – Inception5b Finetune</a:t>
            </a:r>
            <a:endParaRPr lang="ko-KR" altLang="en-US" sz="2800" b="1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339" y="694376"/>
            <a:ext cx="3229690" cy="46467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9841" y="694376"/>
            <a:ext cx="3252475" cy="44095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7675" y="5264901"/>
            <a:ext cx="3673346" cy="132052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283" y="694377"/>
            <a:ext cx="5469245" cy="198024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859" y="6090060"/>
            <a:ext cx="6449325" cy="49536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15086" y="3423580"/>
            <a:ext cx="31484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mtClean="0"/>
              <a:t>정확도 </a:t>
            </a:r>
            <a:r>
              <a:rPr lang="en-US" altLang="ko-KR" sz="2800" b="1" smtClean="0"/>
              <a:t>98.54</a:t>
            </a:r>
          </a:p>
          <a:p>
            <a:r>
              <a:rPr lang="ko-KR" altLang="en-US" sz="2800" b="1" smtClean="0"/>
              <a:t>리콜 </a:t>
            </a:r>
            <a:r>
              <a:rPr lang="en-US" altLang="ko-KR" sz="2800" b="1" smtClean="0"/>
              <a:t>98.59</a:t>
            </a:r>
            <a:endParaRPr lang="ko-KR" altLang="en-US" sz="2800" b="1"/>
          </a:p>
        </p:txBody>
      </p:sp>
    </p:spTree>
    <p:extLst>
      <p:ext uri="{BB962C8B-B14F-4D97-AF65-F5344CB8AC3E}">
        <p14:creationId xmlns:p14="http://schemas.microsoft.com/office/powerpoint/2010/main" val="4262911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2517" y="140676"/>
            <a:ext cx="10170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mtClean="0"/>
              <a:t>RESNET50 – layer4 – </a:t>
            </a:r>
            <a:r>
              <a:rPr lang="ko-KR" altLang="en-US" sz="2800" b="1" smtClean="0"/>
              <a:t>증강 데이터 파인튜닝 </a:t>
            </a:r>
            <a:r>
              <a:rPr lang="en-US" altLang="ko-KR" sz="2800" b="1" smtClean="0"/>
              <a:t>– epoch 10</a:t>
            </a:r>
            <a:endParaRPr lang="ko-KR" altLang="en-US" sz="2800" b="1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746" y="856956"/>
            <a:ext cx="3793084" cy="554112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864" y="856956"/>
            <a:ext cx="4158136" cy="554112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581" y="801783"/>
            <a:ext cx="4885508" cy="178139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271" y="6171985"/>
            <a:ext cx="6468378" cy="41915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6581" y="2867320"/>
            <a:ext cx="31484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mtClean="0"/>
              <a:t>정확도 </a:t>
            </a:r>
            <a:r>
              <a:rPr lang="en-US" altLang="ko-KR" sz="2800" b="1" smtClean="0"/>
              <a:t>95.89</a:t>
            </a:r>
          </a:p>
          <a:p>
            <a:r>
              <a:rPr lang="ko-KR" altLang="en-US" sz="2800" b="1" smtClean="0"/>
              <a:t>리콜 </a:t>
            </a:r>
            <a:r>
              <a:rPr lang="en-US" altLang="ko-KR" sz="2800" b="1" smtClean="0"/>
              <a:t>98.59</a:t>
            </a:r>
            <a:endParaRPr lang="ko-KR" altLang="en-US" sz="2800" b="1"/>
          </a:p>
        </p:txBody>
      </p:sp>
    </p:spTree>
    <p:extLst>
      <p:ext uri="{BB962C8B-B14F-4D97-AF65-F5344CB8AC3E}">
        <p14:creationId xmlns:p14="http://schemas.microsoft.com/office/powerpoint/2010/main" val="1824772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2954</TotalTime>
  <Words>223</Words>
  <Application>Microsoft Office PowerPoint</Application>
  <PresentationFormat>와이드스크린</PresentationFormat>
  <Paragraphs>51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Arial</vt:lpstr>
      <vt:lpstr>Wingdings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HS</dc:creator>
  <cp:lastModifiedBy>HS</cp:lastModifiedBy>
  <cp:revision>89</cp:revision>
  <dcterms:created xsi:type="dcterms:W3CDTF">2024-05-17T06:07:06Z</dcterms:created>
  <dcterms:modified xsi:type="dcterms:W3CDTF">2024-05-27T17:31:04Z</dcterms:modified>
</cp:coreProperties>
</file>