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0" r:id="rId4"/>
    <p:sldId id="262" r:id="rId5"/>
    <p:sldId id="264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3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2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93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8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1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8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5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3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9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FBB6-3645-47DD-A4A2-85852A604D0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67EC1A-DF0C-4CE6-89A2-8A34590FE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4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4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F12A-DDE1-4A33-BB9C-B5D5CE9F58AB}"/>
              </a:ext>
            </a:extLst>
          </p:cNvPr>
          <p:cNvSpPr/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PM Digital Health 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E899A-B55D-40CA-88B6-BCD9CD2842C6}"/>
              </a:ext>
            </a:extLst>
          </p:cNvPr>
          <p:cNvSpPr txBox="1"/>
          <p:nvPr/>
        </p:nvSpPr>
        <p:spPr>
          <a:xfrm>
            <a:off x="673755" y="3953880"/>
            <a:ext cx="3677854" cy="176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Ijlal Ahmad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Muhammad </a:t>
            </a:r>
            <a:r>
              <a:rPr lang="en-US" dirty="0" err="1">
                <a:solidFill>
                  <a:schemeClr val="bg1"/>
                </a:solidFill>
              </a:rPr>
              <a:t>Hassaan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Jamia Millia Islamia, New Delhi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73B891-8271-4E37-A9AA-8CB8518F0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26766"/>
            <a:ext cx="5143500" cy="4191952"/>
          </a:xfrm>
          <a:prstGeom prst="rect">
            <a:avLst/>
          </a:prstGeom>
        </p:spPr>
      </p:pic>
      <p:sp>
        <p:nvSpPr>
          <p:cNvPr id="36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8F42B-E6FC-4D7E-93A9-AE44E40CF040}"/>
              </a:ext>
            </a:extLst>
          </p:cNvPr>
          <p:cNvSpPr txBox="1"/>
          <p:nvPr/>
        </p:nvSpPr>
        <p:spPr>
          <a:xfrm>
            <a:off x="2911876" y="550415"/>
            <a:ext cx="36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Health ID Card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4D9F5-914F-4890-8249-88EA07D72EC9}"/>
              </a:ext>
            </a:extLst>
          </p:cNvPr>
          <p:cNvSpPr txBox="1"/>
          <p:nvPr/>
        </p:nvSpPr>
        <p:spPr>
          <a:xfrm>
            <a:off x="592174" y="1757558"/>
            <a:ext cx="85138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ID Card </a:t>
            </a:r>
            <a:r>
              <a:rPr lang="en-US" dirty="0"/>
              <a:t>will act as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Account </a:t>
            </a:r>
            <a:r>
              <a:rPr lang="en-US" dirty="0"/>
              <a:t>of every Indian.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will contain all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details related to the tests, diseases, doctors visited,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medicines, Reports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diagnosis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Every information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related to the health </a:t>
            </a:r>
            <a:r>
              <a:rPr lang="en-US" dirty="0"/>
              <a:t>of an individual will be included in</a:t>
            </a:r>
          </a:p>
          <a:p>
            <a:r>
              <a:rPr lang="en-US" dirty="0"/>
              <a:t>    the Health ID Card.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Health ID Card is created with the help of the details such 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Aadhar and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Mobile Number</a:t>
            </a:r>
            <a:r>
              <a:rPr lang="en-US" dirty="0"/>
              <a:t> of an individual, generating a unique ID for every individual.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Also,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ID Card is voluntary </a:t>
            </a:r>
            <a:r>
              <a:rPr lang="en-US" dirty="0"/>
              <a:t>and a person will be given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treatment</a:t>
            </a:r>
          </a:p>
          <a:p>
            <a:r>
              <a:rPr lang="en-US" dirty="0"/>
              <a:t>    if he doesn’t want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ID Card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0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3E6FF-3578-43DA-83C6-3A41AF06AEC5}"/>
              </a:ext>
            </a:extLst>
          </p:cNvPr>
          <p:cNvSpPr txBox="1"/>
          <p:nvPr/>
        </p:nvSpPr>
        <p:spPr>
          <a:xfrm>
            <a:off x="1410456" y="550415"/>
            <a:ext cx="7495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Personal Health Records (PHR)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2E684-2F10-4C9E-AC7F-B5571ABF2B4C}"/>
              </a:ext>
            </a:extLst>
          </p:cNvPr>
          <p:cNvSpPr txBox="1"/>
          <p:nvPr/>
        </p:nvSpPr>
        <p:spPr>
          <a:xfrm>
            <a:off x="592174" y="1757558"/>
            <a:ext cx="8412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records </a:t>
            </a:r>
            <a:r>
              <a:rPr lang="en-US" dirty="0"/>
              <a:t>which will be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control of the individual </a:t>
            </a:r>
            <a:r>
              <a:rPr lang="en-US" dirty="0"/>
              <a:t>will be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this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system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is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specifically for the individuals </a:t>
            </a:r>
            <a:r>
              <a:rPr lang="en-US" dirty="0"/>
              <a:t>themselves to enable them to manage </a:t>
            </a:r>
          </a:p>
          <a:p>
            <a:r>
              <a:rPr lang="en-US" dirty="0"/>
              <a:t>   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information about their health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D3FD6-74B2-4FD6-8CD4-1E82062B6885}"/>
              </a:ext>
            </a:extLst>
          </p:cNvPr>
          <p:cNvSpPr txBox="1"/>
          <p:nvPr/>
        </p:nvSpPr>
        <p:spPr>
          <a:xfrm>
            <a:off x="3814991" y="3595457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Digi Doctor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59CEF-CA34-4335-A883-172431DC4A87}"/>
              </a:ext>
            </a:extLst>
          </p:cNvPr>
          <p:cNvSpPr txBox="1"/>
          <p:nvPr/>
        </p:nvSpPr>
        <p:spPr>
          <a:xfrm>
            <a:off x="592174" y="4589534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All the details of the doctors enrolled in the country including their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name,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qualifications, name of the institutions of qualifications, specializations,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registration number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 medical councils, years of experience</a:t>
            </a:r>
            <a:r>
              <a:rPr lang="en-US" sz="20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46924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48709-B46B-4FEF-BFE0-34CD37A4C1F2}"/>
              </a:ext>
            </a:extLst>
          </p:cNvPr>
          <p:cNvSpPr txBox="1"/>
          <p:nvPr/>
        </p:nvSpPr>
        <p:spPr>
          <a:xfrm>
            <a:off x="1606057" y="550415"/>
            <a:ext cx="724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Health Facility Registry (HFR)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DE37F-7616-455A-B4EE-95C2235EEEDB}"/>
              </a:ext>
            </a:extLst>
          </p:cNvPr>
          <p:cNvSpPr txBox="1"/>
          <p:nvPr/>
        </p:nvSpPr>
        <p:spPr>
          <a:xfrm>
            <a:off x="592174" y="1757558"/>
            <a:ext cx="853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All the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facilities </a:t>
            </a:r>
            <a:r>
              <a:rPr lang="en-US" sz="2000" dirty="0"/>
              <a:t>such as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hospitals</a:t>
            </a:r>
            <a:r>
              <a:rPr lang="en-US" sz="2000" dirty="0"/>
              <a:t> would be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registered into the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system</a:t>
            </a:r>
            <a:r>
              <a:rPr lang="en-US" sz="2000" dirty="0"/>
              <a:t> with all details such as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services offered, specialties</a:t>
            </a:r>
            <a:r>
              <a:rPr lang="en-US" sz="2000" dirty="0"/>
              <a:t>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C38E-081B-4F4E-BD69-F85BF57D7EC3}"/>
              </a:ext>
            </a:extLst>
          </p:cNvPr>
          <p:cNvSpPr txBox="1"/>
          <p:nvPr/>
        </p:nvSpPr>
        <p:spPr>
          <a:xfrm>
            <a:off x="1073913" y="3249230"/>
            <a:ext cx="8197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Tele-medicines and e-pharmacies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4758-6A9F-48AA-A11D-630838BE0DF8}"/>
              </a:ext>
            </a:extLst>
          </p:cNvPr>
          <p:cNvSpPr txBox="1"/>
          <p:nvPr/>
        </p:nvSpPr>
        <p:spPr>
          <a:xfrm>
            <a:off x="592174" y="4296572"/>
            <a:ext cx="8954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(PM-DHM) will also allow patients to access health services remotely</a:t>
            </a:r>
          </a:p>
          <a:p>
            <a:r>
              <a:rPr lang="en-US" sz="2000" dirty="0"/>
              <a:t>    through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tele-consultation and e-pharmacies</a:t>
            </a:r>
            <a:r>
              <a:rPr lang="en-US" sz="2000" dirty="0"/>
              <a:t>, as well as offer other health</a:t>
            </a:r>
          </a:p>
          <a:p>
            <a:r>
              <a:rPr lang="en-US" sz="2000" dirty="0"/>
              <a:t>    related benefits.</a:t>
            </a:r>
          </a:p>
        </p:txBody>
      </p:sp>
    </p:spTree>
    <p:extLst>
      <p:ext uri="{BB962C8B-B14F-4D97-AF65-F5344CB8AC3E}">
        <p14:creationId xmlns:p14="http://schemas.microsoft.com/office/powerpoint/2010/main" val="252676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17304-3DA9-4D85-B3ED-2BC57C5787EE}"/>
              </a:ext>
            </a:extLst>
          </p:cNvPr>
          <p:cNvSpPr txBox="1"/>
          <p:nvPr/>
        </p:nvSpPr>
        <p:spPr>
          <a:xfrm>
            <a:off x="224521" y="550415"/>
            <a:ext cx="11815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it will enhance India’s health Infrastructure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9C10A-35C7-421D-BFAA-60B71A1B03FC}"/>
              </a:ext>
            </a:extLst>
          </p:cNvPr>
          <p:cNvSpPr txBox="1"/>
          <p:nvPr/>
        </p:nvSpPr>
        <p:spPr>
          <a:xfrm>
            <a:off x="592174" y="1757558"/>
            <a:ext cx="90973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made India's health infrastructure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technology enabled and integrated </a:t>
            </a:r>
            <a:r>
              <a:rPr lang="en-US" sz="2000" dirty="0"/>
              <a:t>at</a:t>
            </a:r>
          </a:p>
          <a:p>
            <a:r>
              <a:rPr lang="en-US" sz="2000" dirty="0"/>
              <a:t>    some extent.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This will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minimizes the maintenance </a:t>
            </a:r>
            <a:r>
              <a:rPr lang="en-US" sz="2000" dirty="0"/>
              <a:t>of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 related documents </a:t>
            </a:r>
            <a:r>
              <a:rPr lang="en-US" sz="2000" dirty="0"/>
              <a:t>like test</a:t>
            </a:r>
          </a:p>
          <a:p>
            <a:r>
              <a:rPr lang="en-US" sz="2000" dirty="0"/>
              <a:t>     reports, prescribed medicines etc.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Analysis of health data will lead to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better planning, budgeting an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implementation </a:t>
            </a:r>
            <a:r>
              <a:rPr lang="en-US" sz="2000" dirty="0"/>
              <a:t>for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states and health programs</a:t>
            </a:r>
            <a:r>
              <a:rPr lang="en-US" sz="2000" dirty="0"/>
              <a:t>, which should be a big</a:t>
            </a:r>
          </a:p>
          <a:p>
            <a:r>
              <a:rPr lang="en-US" sz="2000" dirty="0"/>
              <a:t>    cost optimizer.</a:t>
            </a:r>
          </a:p>
        </p:txBody>
      </p:sp>
    </p:spTree>
    <p:extLst>
      <p:ext uri="{BB962C8B-B14F-4D97-AF65-F5344CB8AC3E}">
        <p14:creationId xmlns:p14="http://schemas.microsoft.com/office/powerpoint/2010/main" val="4151218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347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IJLAL AHMAD</dc:creator>
  <cp:lastModifiedBy>IJLAL AHMAD</cp:lastModifiedBy>
  <cp:revision>8</cp:revision>
  <dcterms:created xsi:type="dcterms:W3CDTF">2021-10-07T06:21:45Z</dcterms:created>
  <dcterms:modified xsi:type="dcterms:W3CDTF">2021-10-16T08:29:02Z</dcterms:modified>
</cp:coreProperties>
</file>