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352818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abc9fd9ee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abc9fd9e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278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abc9fd9ee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abc9fd9e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68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9a57418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9a57418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3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024f38912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024f38912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66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f887b1c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3f887b1c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923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abc9fd9ee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abc9fd9ee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379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abc9fd9ee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abc9fd9e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451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abc9fd9ee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abc9fd9ee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89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abc9fd9ee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abc9fd9ee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89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url?q=https://documenter.getpostman.com/view/5781191/2s8YmULKUi&amp;sa=D&amp;source=editors&amp;ust=1683559741939611&amp;usg=AOvVaw3EB4tNhIzjJ_IimB19l98h"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Mini Project QE</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QE C - Ijlal Ghoza Putra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Latar Belakang Pembuatan Project</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26390" algn="just" rtl="0">
              <a:lnSpc>
                <a:spcPct val="95000"/>
              </a:lnSpc>
              <a:spcBef>
                <a:spcPts val="500"/>
              </a:spcBef>
              <a:spcAft>
                <a:spcPts val="0"/>
              </a:spcAft>
              <a:buSzPts val="1540"/>
              <a:buChar char="●"/>
            </a:pPr>
            <a:r>
              <a:rPr lang="en" sz="1540"/>
              <a:t>Pembuatan tugas Mini Project ini dilatar belakangi untuk memenuhi penilaian dimana Mini Project ini termasuk ke dalam penilaian dalam rekapan untuk nilai akhir atau nilai yang akan menentukan kelulusan peserta didik dalam program yang dijalani.</a:t>
            </a:r>
            <a:endParaRPr sz="1540"/>
          </a:p>
          <a:p>
            <a:pPr marL="457200" lvl="0" indent="-326390" algn="just" rtl="0">
              <a:lnSpc>
                <a:spcPct val="95000"/>
              </a:lnSpc>
              <a:spcBef>
                <a:spcPts val="0"/>
              </a:spcBef>
              <a:spcAft>
                <a:spcPts val="0"/>
              </a:spcAft>
              <a:buSzPts val="1540"/>
              <a:buChar char="●"/>
            </a:pPr>
            <a:r>
              <a:rPr lang="en" sz="1540"/>
              <a:t>Sebagai tolak ukur peserta didik untuk mengetahui batasan setiap peserta didik kemampuan dan kepahaman yang didapat dari pembelajaran ataupun tugas-tugas yang telah diberikan.</a:t>
            </a:r>
            <a:endParaRPr sz="1540"/>
          </a:p>
          <a:p>
            <a:pPr marL="457200" lvl="0" indent="-326390" algn="just" rtl="0">
              <a:lnSpc>
                <a:spcPct val="95000"/>
              </a:lnSpc>
              <a:spcBef>
                <a:spcPts val="0"/>
              </a:spcBef>
              <a:spcAft>
                <a:spcPts val="0"/>
              </a:spcAft>
              <a:buSzPts val="1540"/>
              <a:buChar char="●"/>
            </a:pPr>
            <a:r>
              <a:rPr lang="en" sz="1540"/>
              <a:t>Pembuatan mini project ini juga bertujuan sebagai bukti kepada kampus asal peserta didik bahwa selama beberapa bulan peserta didik mendapatkan wawasan ataupun materi yang diberikan baik dari pihak alta maupun mentor sebagai sebuah kewajiban yang salah satunya dipertanggung  jawabkan melalui tugas Mini Project ini.</a:t>
            </a:r>
            <a:endParaRPr sz="9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MVP Test Web </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0"/>
              </a:spcBef>
              <a:spcAft>
                <a:spcPts val="0"/>
              </a:spcAft>
              <a:buSzPts val="2000"/>
              <a:buChar char="●"/>
            </a:pPr>
            <a:r>
              <a:rPr lang="en" sz="2000">
                <a:highlight>
                  <a:srgbClr val="980000"/>
                </a:highlight>
              </a:rPr>
              <a:t>Register</a:t>
            </a:r>
            <a:endParaRPr sz="2000">
              <a:highlight>
                <a:srgbClr val="980000"/>
              </a:highlight>
            </a:endParaRPr>
          </a:p>
          <a:p>
            <a:pPr marL="457200" lvl="0" indent="-355600" algn="l" rtl="0">
              <a:lnSpc>
                <a:spcPct val="100000"/>
              </a:lnSpc>
              <a:spcBef>
                <a:spcPts val="0"/>
              </a:spcBef>
              <a:spcAft>
                <a:spcPts val="0"/>
              </a:spcAft>
              <a:buSzPts val="2000"/>
              <a:buChar char="●"/>
            </a:pPr>
            <a:r>
              <a:rPr lang="en" sz="2000">
                <a:highlight>
                  <a:srgbClr val="980000"/>
                </a:highlight>
              </a:rPr>
              <a:t>Login menggunakan akun : someone@mail.com &amp; 123123</a:t>
            </a:r>
            <a:endParaRPr sz="2000">
              <a:highlight>
                <a:srgbClr val="980000"/>
              </a:highlight>
            </a:endParaRPr>
          </a:p>
          <a:p>
            <a:pPr marL="457200" lvl="0" indent="-355600" algn="l" rtl="0">
              <a:lnSpc>
                <a:spcPct val="100000"/>
              </a:lnSpc>
              <a:spcBef>
                <a:spcPts val="0"/>
              </a:spcBef>
              <a:spcAft>
                <a:spcPts val="0"/>
              </a:spcAft>
              <a:buSzPts val="2000"/>
              <a:buChar char="●"/>
            </a:pPr>
            <a:r>
              <a:rPr lang="en" sz="2000">
                <a:highlight>
                  <a:srgbClr val="980000"/>
                </a:highlight>
              </a:rPr>
              <a:t>Cart</a:t>
            </a:r>
            <a:endParaRPr sz="2000">
              <a:highlight>
                <a:srgbClr val="980000"/>
              </a:highlight>
            </a:endParaRPr>
          </a:p>
          <a:p>
            <a:pPr marL="457200" lvl="0" indent="-355600" algn="l" rtl="0">
              <a:lnSpc>
                <a:spcPct val="100000"/>
              </a:lnSpc>
              <a:spcBef>
                <a:spcPts val="0"/>
              </a:spcBef>
              <a:spcAft>
                <a:spcPts val="0"/>
              </a:spcAft>
              <a:buSzPts val="2000"/>
              <a:buChar char="●"/>
            </a:pPr>
            <a:r>
              <a:rPr lang="en" sz="2000">
                <a:highlight>
                  <a:srgbClr val="980000"/>
                </a:highlight>
              </a:rPr>
              <a:t>Chooseproduct</a:t>
            </a:r>
            <a:endParaRPr sz="2000">
              <a:highlight>
                <a:srgbClr val="980000"/>
              </a:highlight>
            </a:endParaRPr>
          </a:p>
          <a:p>
            <a:pPr marL="457200" lvl="0" indent="-355600" algn="l" rtl="0">
              <a:lnSpc>
                <a:spcPct val="100000"/>
              </a:lnSpc>
              <a:spcBef>
                <a:spcPts val="0"/>
              </a:spcBef>
              <a:spcAft>
                <a:spcPts val="0"/>
              </a:spcAft>
              <a:buSzPts val="2000"/>
              <a:buChar char="●"/>
            </a:pPr>
            <a:r>
              <a:rPr lang="en" sz="2000">
                <a:highlight>
                  <a:srgbClr val="980000"/>
                </a:highlight>
              </a:rPr>
              <a:t>Payment</a:t>
            </a:r>
            <a:endParaRPr sz="2000">
              <a:highlight>
                <a:srgbClr val="980000"/>
              </a:highlight>
            </a:endParaRPr>
          </a:p>
          <a:p>
            <a:pPr marL="457200" lvl="0" indent="-355600" algn="l" rtl="0">
              <a:lnSpc>
                <a:spcPct val="100000"/>
              </a:lnSpc>
              <a:spcBef>
                <a:spcPts val="0"/>
              </a:spcBef>
              <a:spcAft>
                <a:spcPts val="0"/>
              </a:spcAft>
              <a:buSzPts val="2000"/>
              <a:buChar char="●"/>
            </a:pPr>
            <a:r>
              <a:rPr lang="en" sz="2000">
                <a:highlight>
                  <a:srgbClr val="980000"/>
                </a:highlight>
              </a:rPr>
              <a:t>Transaction</a:t>
            </a:r>
            <a:endParaRPr sz="2000">
              <a:highlight>
                <a:srgbClr val="980000"/>
              </a:highlight>
            </a:endParaRPr>
          </a:p>
          <a:p>
            <a:pPr marL="457200" lvl="0" indent="-355600" algn="l" rtl="0">
              <a:lnSpc>
                <a:spcPct val="100000"/>
              </a:lnSpc>
              <a:spcBef>
                <a:spcPts val="0"/>
              </a:spcBef>
              <a:spcAft>
                <a:spcPts val="0"/>
              </a:spcAft>
              <a:buSzPts val="2000"/>
              <a:buChar char="●"/>
            </a:pPr>
            <a:r>
              <a:rPr lang="en" sz="2000">
                <a:highlight>
                  <a:srgbClr val="980000"/>
                </a:highlight>
              </a:rPr>
              <a:t>Logout</a:t>
            </a:r>
            <a:endParaRPr sz="2600">
              <a:highlight>
                <a:srgbClr val="980000"/>
              </a:highlight>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MVP Test API</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Request Method</a:t>
            </a:r>
            <a:endParaRPr sz="1700"/>
          </a:p>
          <a:p>
            <a:pPr marL="457200" lvl="0" indent="-336550" algn="l" rtl="0">
              <a:spcBef>
                <a:spcPts val="0"/>
              </a:spcBef>
              <a:spcAft>
                <a:spcPts val="0"/>
              </a:spcAft>
              <a:buSzPts val="1700"/>
              <a:buChar char="●"/>
            </a:pPr>
            <a:r>
              <a:rPr lang="en" sz="1700"/>
              <a:t>URL</a:t>
            </a:r>
            <a:endParaRPr sz="1700"/>
          </a:p>
          <a:p>
            <a:pPr marL="457200" lvl="0" indent="-336550" algn="l" rtl="0">
              <a:spcBef>
                <a:spcPts val="0"/>
              </a:spcBef>
              <a:spcAft>
                <a:spcPts val="0"/>
              </a:spcAft>
              <a:buSzPts val="1700"/>
              <a:buChar char="●"/>
            </a:pPr>
            <a:r>
              <a:rPr lang="en" sz="1700"/>
              <a:t>Request Body</a:t>
            </a:r>
            <a:endParaRPr sz="1700"/>
          </a:p>
          <a:p>
            <a:pPr marL="0" lvl="0" indent="0" algn="l" rtl="0">
              <a:spcBef>
                <a:spcPts val="1200"/>
              </a:spcBef>
              <a:spcAft>
                <a:spcPts val="1200"/>
              </a:spcAft>
              <a:buNone/>
            </a:pPr>
            <a:r>
              <a:rPr lang="en" u="sng">
                <a:solidFill>
                  <a:schemeClr val="hlink"/>
                </a:solidFill>
                <a:hlinkClick r:id="rId3"/>
              </a:rPr>
              <a:t>https://www.google.com/url?q=https://documenter.getpostman.com/view/5781191/2s8YmULKUi&amp;sa=D&amp;source=editors&amp;ust=1683559741939611&amp;usg=AOvVaw3EB4tNhIzjJ_IimB19l98h</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MVP Test Mobile</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0"/>
              </a:spcBef>
              <a:spcAft>
                <a:spcPts val="0"/>
              </a:spcAft>
              <a:buSzPts val="2000"/>
              <a:buChar char="●"/>
            </a:pPr>
            <a:r>
              <a:rPr lang="en" sz="2000">
                <a:highlight>
                  <a:srgbClr val="980000"/>
                </a:highlight>
              </a:rPr>
              <a:t>Register. assert click register muncul tulisan gagal</a:t>
            </a:r>
            <a:endParaRPr sz="2000">
              <a:highlight>
                <a:srgbClr val="980000"/>
              </a:highlight>
            </a:endParaRPr>
          </a:p>
          <a:p>
            <a:pPr marL="457200" lvl="0" indent="-355600" algn="l" rtl="0">
              <a:lnSpc>
                <a:spcPct val="100000"/>
              </a:lnSpc>
              <a:spcBef>
                <a:spcPts val="0"/>
              </a:spcBef>
              <a:spcAft>
                <a:spcPts val="0"/>
              </a:spcAft>
              <a:buSzPts val="2000"/>
              <a:buChar char="●"/>
            </a:pPr>
            <a:r>
              <a:rPr lang="en" sz="2000">
                <a:highlight>
                  <a:srgbClr val="980000"/>
                </a:highlight>
              </a:rPr>
              <a:t>Login akun: someone@mail.com &amp; 123123</a:t>
            </a:r>
            <a:endParaRPr sz="2000">
              <a:highlight>
                <a:srgbClr val="980000"/>
              </a:highlight>
            </a:endParaRPr>
          </a:p>
          <a:p>
            <a:pPr marL="457200" lvl="0" indent="-355600" algn="l" rtl="0">
              <a:lnSpc>
                <a:spcPct val="100000"/>
              </a:lnSpc>
              <a:spcBef>
                <a:spcPts val="0"/>
              </a:spcBef>
              <a:spcAft>
                <a:spcPts val="0"/>
              </a:spcAft>
              <a:buSzPts val="2000"/>
              <a:buChar char="●"/>
            </a:pPr>
            <a:r>
              <a:rPr lang="en" sz="2000">
                <a:highlight>
                  <a:srgbClr val="980000"/>
                </a:highlight>
              </a:rPr>
              <a:t>Buy Product</a:t>
            </a:r>
            <a:endParaRPr sz="2000">
              <a:highlight>
                <a:srgbClr val="980000"/>
              </a:highlight>
            </a:endParaRPr>
          </a:p>
          <a:p>
            <a:pPr marL="457200" lvl="0" indent="-355600" algn="l" rtl="0">
              <a:lnSpc>
                <a:spcPct val="100000"/>
              </a:lnSpc>
              <a:spcBef>
                <a:spcPts val="0"/>
              </a:spcBef>
              <a:spcAft>
                <a:spcPts val="0"/>
              </a:spcAft>
              <a:buSzPts val="2000"/>
              <a:buChar char="●"/>
            </a:pPr>
            <a:r>
              <a:rPr lang="en" sz="2000">
                <a:highlight>
                  <a:srgbClr val="980000"/>
                </a:highlight>
              </a:rPr>
              <a:t>Logout</a:t>
            </a:r>
            <a:endParaRPr sz="2000">
              <a:highlight>
                <a:srgbClr val="98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Tools yang digunakan</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457200" lvl="0" indent="-355600" algn="l" rtl="0">
              <a:spcBef>
                <a:spcPts val="0"/>
              </a:spcBef>
              <a:spcAft>
                <a:spcPts val="0"/>
              </a:spcAft>
              <a:buSzPts val="2000"/>
              <a:buChar char="●"/>
            </a:pPr>
            <a:r>
              <a:rPr lang="en" sz="2000"/>
              <a:t>InteliJ IDEA</a:t>
            </a:r>
            <a:endParaRPr sz="2000"/>
          </a:p>
          <a:p>
            <a:pPr marL="457200" lvl="0" indent="-355600" algn="l" rtl="0">
              <a:spcBef>
                <a:spcPts val="0"/>
              </a:spcBef>
              <a:spcAft>
                <a:spcPts val="0"/>
              </a:spcAft>
              <a:buSzPts val="2000"/>
              <a:buChar char="●"/>
            </a:pPr>
            <a:r>
              <a:rPr lang="en" sz="2000"/>
              <a:t>Github Desktop</a:t>
            </a:r>
            <a:endParaRPr sz="2000"/>
          </a:p>
          <a:p>
            <a:pPr marL="457200" lvl="0" indent="-355600" algn="l" rtl="0">
              <a:spcBef>
                <a:spcPts val="0"/>
              </a:spcBef>
              <a:spcAft>
                <a:spcPts val="0"/>
              </a:spcAft>
              <a:buSzPts val="2000"/>
              <a:buChar char="●"/>
            </a:pPr>
            <a:r>
              <a:rPr lang="en" sz="2000"/>
              <a:t>Github dan Github Action</a:t>
            </a:r>
            <a:endParaRPr sz="2000"/>
          </a:p>
          <a:p>
            <a:pPr marL="457200" lvl="0" indent="-355600" algn="l" rtl="0">
              <a:spcBef>
                <a:spcPts val="0"/>
              </a:spcBef>
              <a:spcAft>
                <a:spcPts val="0"/>
              </a:spcAft>
              <a:buSzPts val="2000"/>
              <a:buChar char="●"/>
            </a:pPr>
            <a:r>
              <a:rPr lang="en" sz="2000"/>
              <a:t>Selenium</a:t>
            </a:r>
            <a:endParaRPr sz="2000"/>
          </a:p>
          <a:p>
            <a:pPr marL="457200" lvl="0" indent="-355600" algn="l" rtl="0">
              <a:spcBef>
                <a:spcPts val="0"/>
              </a:spcBef>
              <a:spcAft>
                <a:spcPts val="0"/>
              </a:spcAft>
              <a:buSzPts val="2000"/>
              <a:buChar char="●"/>
            </a:pPr>
            <a:r>
              <a:rPr lang="en" sz="2000"/>
              <a:t>Serenity</a:t>
            </a:r>
            <a:endParaRPr sz="2000"/>
          </a:p>
          <a:p>
            <a:pPr marL="457200" lvl="0" indent="-355600" algn="l" rtl="0">
              <a:spcBef>
                <a:spcPts val="0"/>
              </a:spcBef>
              <a:spcAft>
                <a:spcPts val="0"/>
              </a:spcAft>
              <a:buSzPts val="2000"/>
              <a:buChar char="●"/>
            </a:pPr>
            <a:r>
              <a:rPr lang="en" sz="2000"/>
              <a:t>BDD</a:t>
            </a:r>
            <a:endParaRPr sz="2000"/>
          </a:p>
          <a:p>
            <a:pPr marL="457200" lvl="0" indent="-355600" algn="l" rtl="0">
              <a:spcBef>
                <a:spcPts val="0"/>
              </a:spcBef>
              <a:spcAft>
                <a:spcPts val="0"/>
              </a:spcAft>
              <a:buSzPts val="2000"/>
              <a:buChar char="●"/>
            </a:pPr>
            <a:r>
              <a:rPr lang="en" sz="2000"/>
              <a:t>REST Assured</a:t>
            </a:r>
            <a:endParaRPr sz="2000"/>
          </a:p>
          <a:p>
            <a:pPr marL="457200" lvl="0" indent="-355600" algn="l" rtl="0">
              <a:spcBef>
                <a:spcPts val="0"/>
              </a:spcBef>
              <a:spcAft>
                <a:spcPts val="0"/>
              </a:spcAft>
              <a:buSzPts val="2000"/>
              <a:buChar char="●"/>
            </a:pPr>
            <a:r>
              <a:rPr lang="en" sz="2000"/>
              <a:t>Appium</a:t>
            </a:r>
            <a:endParaRPr sz="2000"/>
          </a:p>
          <a:p>
            <a:pPr marL="45720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Struktur program </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500"/>
              </a:spcBef>
              <a:spcAft>
                <a:spcPts val="0"/>
              </a:spcAft>
              <a:buNone/>
            </a:pPr>
            <a:r>
              <a:rPr lang="en" sz="2000"/>
              <a:t>Untuk struktur pengumpulan tugas adalah sebagai berikut:</a:t>
            </a:r>
            <a:endParaRPr sz="2000"/>
          </a:p>
          <a:p>
            <a:pPr marL="457200" lvl="0" indent="-336550" algn="just" rtl="0">
              <a:spcBef>
                <a:spcPts val="500"/>
              </a:spcBef>
              <a:spcAft>
                <a:spcPts val="0"/>
              </a:spcAft>
              <a:buSzPct val="100000"/>
              <a:buChar char="●"/>
            </a:pPr>
            <a:r>
              <a:rPr lang="en" sz="2000"/>
              <a:t>Untuk Mini Project dan MVP-Produk mengumpulan melalui link git yang dibuat folder terpisah dan SlideMiniProject melalui link folder Google Drive.</a:t>
            </a:r>
            <a:endParaRPr sz="2000"/>
          </a:p>
          <a:p>
            <a:pPr marL="457200" lvl="0" indent="-336550" algn="just" rtl="0">
              <a:spcBef>
                <a:spcPts val="0"/>
              </a:spcBef>
              <a:spcAft>
                <a:spcPts val="0"/>
              </a:spcAft>
              <a:buSzPct val="100000"/>
              <a:buChar char="●"/>
            </a:pPr>
            <a:r>
              <a:rPr lang="en" sz="2000"/>
              <a:t>Untuk folder Mini Project berisikan Test Scenario, Test Plan, &amp; Dokumentasi berupa screenshoot dari hasil pengerjaan tugas saya.</a:t>
            </a:r>
            <a:endParaRPr sz="2000"/>
          </a:p>
          <a:p>
            <a:pPr marL="457200" lvl="0" indent="-336550" algn="just" rtl="0">
              <a:spcBef>
                <a:spcPts val="0"/>
              </a:spcBef>
              <a:spcAft>
                <a:spcPts val="0"/>
              </a:spcAft>
              <a:buSzPct val="100000"/>
              <a:buChar char="●"/>
            </a:pPr>
            <a:r>
              <a:rPr lang="en" sz="2000"/>
              <a:t>Untuk folder MVP-Produk berisikan MVP yang sudah ditentukan oleh mentor dan sudah disepakati.</a:t>
            </a:r>
            <a:endParaRPr sz="2000"/>
          </a:p>
          <a:p>
            <a:pPr marL="457200" lvl="0" indent="-336550" algn="just" rtl="0">
              <a:spcBef>
                <a:spcPts val="0"/>
              </a:spcBef>
              <a:spcAft>
                <a:spcPts val="0"/>
              </a:spcAft>
              <a:buSzPct val="100000"/>
              <a:buChar char="●"/>
            </a:pPr>
            <a:r>
              <a:rPr lang="en" sz="2000"/>
              <a:t>Untuk folder SlideMiniProject berisikan PPT  Mini Project.</a:t>
            </a:r>
            <a:endParaRPr/>
          </a:p>
          <a:p>
            <a:pPr marL="45720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Product Success </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0000" lnSpcReduction="10000"/>
          </a:bodyPr>
          <a:lstStyle/>
          <a:p>
            <a:pPr marL="0" lvl="0" indent="457200" algn="just" rtl="0">
              <a:spcBef>
                <a:spcPts val="500"/>
              </a:spcBef>
              <a:spcAft>
                <a:spcPts val="0"/>
              </a:spcAft>
              <a:buNone/>
            </a:pPr>
            <a:r>
              <a:rPr lang="en" sz="2000"/>
              <a:t>Product berhasil yang saya kerjakan test Postman, Automation API, walaupun saya sendiri banyak bertanya dan diberikan arahan oleh mentor saya mengerjakan sesuai kemampuan saya sehingga bagi saya yang tidak mempunyai basic atau bukan dari jurusan perkodingan ataupun IT itu sangatlah membanggakan.</a:t>
            </a:r>
            <a:endParaRPr sz="2000"/>
          </a:p>
          <a:p>
            <a:pPr marL="0" lvl="0" indent="457200" algn="just" rtl="0">
              <a:spcBef>
                <a:spcPts val="500"/>
              </a:spcBef>
              <a:spcAft>
                <a:spcPts val="0"/>
              </a:spcAft>
              <a:buNone/>
            </a:pPr>
            <a:r>
              <a:rPr lang="en" sz="2000"/>
              <a:t>Salah satu product yang sangat sulit bagi saya adalah mobile testing, walaupun laptop saya tidak kuat dan hanya dapat melakukan manual testing namun itu yang membuat merasa tertantang dan mencoba download tools di dalamnya namun laptop saya tetap tidak bisa respawn. Selain terkendala di mobile testing saya lebih dulu terkendala untuk download aplikasi - aplikasi yang akan digunakan, dikarenakan sebelumnya belum pernah mengenal aplikasi tersebut. Sehingga ketika download salah satu aplikasi banyak tools yang tidak ter install.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100"/>
              <a:t>Sekian Terimakasih:)</a:t>
            </a:r>
            <a:endParaRPr sz="51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Lato</vt:lpstr>
      <vt:lpstr>Montserrat</vt:lpstr>
      <vt:lpstr>Arial</vt:lpstr>
      <vt:lpstr>Focus</vt:lpstr>
      <vt:lpstr>Mini Project QE</vt:lpstr>
      <vt:lpstr>Latar Belakang Pembuatan Project</vt:lpstr>
      <vt:lpstr>MVP Test Web </vt:lpstr>
      <vt:lpstr>MVP Test API</vt:lpstr>
      <vt:lpstr>MVP Test Mobile</vt:lpstr>
      <vt:lpstr>Tools yang digunakan</vt:lpstr>
      <vt:lpstr>Struktur program </vt:lpstr>
      <vt:lpstr>Product Success </vt:lpstr>
      <vt:lpstr>Sekian Terimakasih:)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QE</dc:title>
  <dc:creator>Jue Viole Grace</dc:creator>
  <cp:lastModifiedBy>user</cp:lastModifiedBy>
  <cp:revision>1</cp:revision>
  <dcterms:modified xsi:type="dcterms:W3CDTF">2023-05-08T15:51:48Z</dcterms:modified>
</cp:coreProperties>
</file>