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F40E9-809A-4109-90A7-18DB5C36C748}" v="31" dt="2022-01-22T08:25:01.217"/>
    <p1510:client id="{65F623E3-6623-4A31-8083-E0A6737512AD}" v="9" dt="2022-01-22T14:12:56.405"/>
    <p1510:client id="{F4B101AC-D4D0-4BB2-A08E-DF73154D22DD}" v="222" dt="2022-01-22T14:07:20.6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1619 3641 16383 0 0,'0'4'0'0'0,"0"6"0"0"0,0 6 0 0 0,0-4 0 0 0,0-9 0 0 0,0-9 0 0 0,0-8 0 0 0,0-11 0 0 0,0-5 0 0 0,0-1 0 0 0,0-1 0 0 0,0 1 0 0 0,0 1 0 0 0,0 2 0 0 0,0 1 0 0 0,0 1 0 0 0,0 0 0 0 0,0 0 0 0 0,0 1 0 0 0,5 4 0 0 0,5 5 0 0 0,1 2 0 0 0,4 3 0 0 0,3 3 0 0 0,3 3 0 0 0,2 3 0 0 0,-3 5 0 0 0,-4 7 0 0 0,-5 7 0 0 0,-1 4 0 0 0,-1 3 0 0 0,2-3 0 0 0,-1 5 0 0 0,-2 1 0 0 0,-3 1 0 0 0,-1 0 0 0 0,-3 0 0 0 0,0-1 0 0 0,-1 0 0 0 0,-1-1 0 0 0,1 5 0 0 0,0 0 0 0 0,-1 1 0 0 0,1-2 0 0 0,0-1 0 0 0,0-2 0 0 0,0 0 0 0 0,0 4 0 0 0,-5 0 0 0 0,0 1 0 0 0,-10-2 0 0 0,-1-2 0 0 0,-3 0 0 0 0,-2-6 0 0 0,2-1 0 0 0,1-1 0 0 0,-3-3 0 0 0,0-1 0 0 0,-2-2 0 0 0,-2-4 0 0 0,5 0 0 0 0,0 0 0 0 0,-1 1 0 0 0,0-1 0 0 0,-2-1 0 0 0,-1-3 0 0 0,-1-3 0 0 0,-1-1 0 0 0,0-2 0 0 0,0 0 0 0 0,0 0 0 0 0,0 0 0 0 0,5-5 0 0 0,5-6 0 0 0,6-5 0 0 0,4-4 0 0 0,4-4 0 0 0,2-1 0 0 0,0-2 0 0 0,1 0 0 0 0,5 0 0 0 0,1-4 0 0 0,3 3 0 0 0,1-2 0 0 0,2 3 0 0 0,0 3 0 0 0,1 1 0 0 0,3-5 0 0 0,3-2 0 0 0,-2 0 0 0 0,1 0 0 0 0,1 2 0 0 0,-3 0 0 0 0,0-3 0 0 0,2 3 0 0 0,-3 3 0 0 0,1 0 0 0 0,2 5 0 0 0,1-3 0 0 0,3 2 0 0 0,1-3 0 0 0,1-3 0 0 0,1 3 0 0 0,-5 2 0 0 0,4 0 0 0 0,-3 0 0 0 0,0 2 0 0 0,-1 6 0 0 0,-2 1 0 0 0,-2 2 0 0 0,2 3 0 0 0,2 3 0 0 0,1 2 0 0 0,2 2 0 0 0,1 1 0 0 0,1 1 0 0 0,0-1 0 0 0,0 1 0 0 0,-4 4 0 0 0,-6 5 0 0 0,-2 2 0 0 0,-2 2 0 0 0,0 0 0 0 0,-1 1 0 0 0,-3 3 0 0 0,-3 2 0 0 0,-2 3 0 0 0,-1 1 0 0 0,-2 2 0 0 0,0 0 0 0 0,-1 0 0 0 0,1 0 0 0 0,-5-4 0 0 0,-1-1 0 0 0,-9-1 0 0 0,-10 1 0 0 0,-5-2 0 0 0,-3-6 0 0 0,1 1 0 0 0,1-3 0 0 0,2 1 0 0 0,0-1 0 0 0,2-3 0 0 0,1-2 0 0 0,0-3 0 0 0,-4-1 0 0 0,-6-2 0 0 0,-1 0 0 0 0,2-1 0 0 0,2 1 0 0 0,2-1 0 0 0,2 1 0 0 0,2 0 0 0 0,0 0 0 0 0,6-5 0 0 0,6-5 0 0 0,10-1 0 0 0,10 1 0 0 0,9 2 0 0 0,6 3 0 0 0,9 2 0 0 0,7 1 0 0 0,8 2 0 0 0,0 0 0 0 0,-4 0 0 0 0,-3 1 0 0 0,-4-1 0 0 0,1 1 0 0 0,0-1 0 0 0,2 0 0 0 0,0 0 0 0 0,-3 0 0 0 0,-1 0 0 0 0,-3 0 0 0 0,-10 0 0 0 0,-13 0 0 0 0,-11 0 0 0 0,-10 0 0 0 0,-7 0 0 0 0,-4 0 0 0 0,-1 0 0 0 0,-1 0 0 0 0,-1 0 0 0 0,2 0 0 0 0,-1 0 0 0 0,2 0 0 0 0,-1 0 0 0 0,1 0 0 0 0,1 0 0 0 0,-1 0 0 0 0,0 0 0 0 0,0 0 0 0 0,9 0 0 0 0,12 0 0 0 0,11 0 0 0 0,9 0 0 0 0,6 0 0 0 0,8 0 0 0 0,4 0 0 0 0,1 0 0 0 0,-1 0 0 0 0,2 0 0 0 0,4 0 0 0 0,0 0 0 0 0,-2 0 0 0 0,-3 0 0 0 0,-3 0 0 0 0,-3 0 0 0 0,-1 0 0 0 0,-1 0 0 0 0,0 0 0 0 0,-1 0 0 0 0,0 0 0 0 0,0 0 0 0 0,1 0 0 0 0,-1 0 0 0 0,-8 0 0 0 0,-11 0 0 0 0,-12 0 0 0 0,-9 0 0 0 0,-2-4 0 0 0,-6-2 0 0 0,-5 0 0 0 0,-1 2 0 0 0,0 1 0 0 0,0 1 0 0 0,1 1 0 0 0,1 0 0 0 0,-5 1 0 0 0,0 0 0 0 0,1 1 0 0 0,1-1 0 0 0,1 0 0 0 0,1 0 0 0 0,1 0 0 0 0,1 0 0 0 0,0 0 0 0 0,1 0 0 0 0,-1 0 0 0 0,1 0 0 0 0,8 0 0 0 0,12 0 0 0 0,11 0 0 0 0,8 0 0 0 0,8 0 0 0 0,3 0 0 0 0,2 0 0 0 0,1 0 0 0 0,4 0 0 0 0,6 0 0 0 0,5 0 0 0 0,4 0 0 0 0,3 0 0 0 0,-3 0 0 0 0,0 0 0 0 0,-5 0 0 0 0,-4 0 0 0 0,-4 0 0 0 0,-4 0 0 0 0,2 0 0 0 0,-1 0 0 0 0,0 0 0 0 0,-2 0 0 0 0,4 0 0 0 0,4 0 0 0 0,1 0 0 0 0,-2-4 0 0 0,2-2 0 0 0,3 0 0 0 0,-1 2 0 0 0,1 1 0 0 0,-1 1 0 0 0,-4 1 0 0 0,-12 0 0 0 0,-14 1 0 0 0,-14 0 0 0 0,-10 1 0 0 0,-12-1 0 0 0,-6 0 0 0 0,-1 0 0 0 0,0 0 0 0 0,1 0 0 0 0,2 0 0 0 0,-3 0 0 0 0,0 0 0 0 0,1 0 0 0 0,-3 0 0 0 0,1 0 0 0 0,1 0 0 0 0,-3 0 0 0 0,1 0 0 0 0,-2 0 0 0 0,-4 0 0 0 0,-4 0 0 0 0,1 0 0 0 0,4 0 0 0 0,1 0 0 0 0,-8 0 0 0 0,-3 0 0 0 0,-3 0 0 0 0,4 0 0 0 0,1 0 0 0 0,0 0 0 0 0,-1 0 0 0 0,4 0 0 0 0,1 0 0 0 0,-1 0 0 0 0,-2 0 0 0 0,3 0 0 0 0,0 0 0 0 0,3 0 0 0 0,0 0 0 0 0,3 0 0 0 0,2 0 0 0 0,0 0 0 0 0,-3 0 0 0 0,0 0 0 0 0,3 0 0 0 0,3 0 0 0 0,16 0 0 0 0,19 0 0 0 0,19 0 0 0 0,9 0 0 0 0,5 0 0 0 0,5 0 0 0 0,4 0 0 0 0,-1 0 0 0 0,-3 0 0 0 0,1 0 0 0 0,-4 0 0 0 0,3 0 0 0 0,1 0 0 0 0,0 0 0 0 0,0 0 0 0 0,3 0 0 0 0,3 0 0 0 0,-3 0 0 0 0,-4 0 0 0 0,4 0 0 0 0,4 0 0 0 0,-3 0 0 0 0,1 0 0 0 0,-4 0 0 0 0,0 0 0 0 0,2 0 0 0 0,2 0 0 0 0,2 0 0 0 0,-3 0 0 0 0,0 0 0 0 0,1 0 0 0 0,-3 0 0 0 0,0 0 0 0 0,1 0 0 0 0,3 0 0 0 0,-4 0 0 0 0,-3 0 0 0 0,-1 0 0 0 0,-2 0 0 0 0,2 0 0 0 0,-2 0 0 0 0,-3 0 0 0 0,2 0 0 0 0,3 0 0 0 0,0 0 0 0 0,-3 0 0 0 0,-2 0 0 0 0,-4 0 0 0 0,-2 0 0 0 0,-1 0 0 0 0,-1 0 0 0 0,0 0 0 0 0,-1 0 0 0 0,-9 0 0 0 0,-11 0 0 0 0,-11 0 0 0 0,-9 0 0 0 0,-6 0 0 0 0,-4 0 0 0 0,-7 0 0 0 0,-6 0 0 0 0,-6 0 0 0 0,-4 0 0 0 0,2 0 0 0 0,0 0 0 0 0,3 0 0 0 0,4 0 0 0 0,6 0 0 0 0,2 0 0 0 0,-1 0 0 0 0,0 0 0 0 0,2 0 0 0 0,-4 0 0 0 0,0 0 0 0 0,1 0 0 0 0,2 0 0 0 0,-2 0 0 0 0,-1 0 0 0 0,2 0 0 0 0,-3 0 0 0 0,1 0 0 0 0,1 0 0 0 0,2 0 0 0 0,-3 0 0 0 0,1 0 0 0 0,1-4 0 0 0,-3-2 0 0 0,0 1 0 0 0,-2 0 0 0 0,0 2 0 0 0,3 1 0 0 0,-3-3 0 0 0,-3-2 0 0 0,1 2 0 0 0,2 0 0 0 0,4 2 0 0 0,2 2 0 0 0,3 0 0 0 0,1 1 0 0 0,1 0 0 0 0,1 0 0 0 0,-1 0 0 0 0,1 0 0 0 0,9 1 0 0 0,11-1 0 0 0,11 0 0 0 0,13 0 0 0 0,12 0 0 0 0,6 0 0 0 0,4 0 0 0 0,1 0 0 0 0,1 0 0 0 0,7 0 0 0 0,3 0 0 0 0,2 0 0 0 0,5 0 0 0 0,5 0 0 0 0,0 0 0 0 0,3 0 0 0 0,-2 0 0 0 0,-4 0 0 0 0,2 0 0 0 0,-2 0 0 0 0,2 0 0 0 0,3 0 0 0 0,3 0 0 0 0,-1 0 0 0 0,-3 0 0 0 0,-1 0 0 0 0,3 0 0 0 0,-2 0 0 0 0,-4 0 0 0 0,2 0 0 0 0,-2 0 0 0 0,2 0 0 0 0,-2 0 0 0 0,-1 0 0 0 0,-4 0 0 0 0,-2 0 0 0 0,3 0 0 0 0,0 0 0 0 0,-1 0 0 0 0,-1 0 0 0 0,-2 0 0 0 0,-5 0 0 0 0,-3 0 0 0 0,-4 0 0 0 0,-5 0 0 0 0,0 0 0 0 0,-2 0 0 0 0,-3 0 0 0 0,-2 0 0 0 0,-10 0 0 0 0,-14 0 0 0 0,-12 0 0 0 0,-9 0 0 0 0,-6-5 0 0 0,-9 0 0 0 0,-4-1 0 0 0,0 2 0 0 0,-3 0 0 0 0,-4 2 0 0 0,-4 1 0 0 0,1 1 0 0 0,0 0 0 0 0,-2 0 0 0 0,-2-4 0 0 0,-1-2 0 0 0,-1 1 0 0 0,-1 1 0 0 0,-1 0 0 0 0,-4 3 0 0 0,-2 0 0 0 0,0 0 0 0 0,-3 1 0 0 0,1 0 0 0 0,0 0 0 0 0,3 1 0 0 0,2-1 0 0 0,-3 0 0 0 0,-5-4 0 0 0,-4-2 0 0 0,-1 0 0 0 0,4 2 0 0 0,-1 1 0 0 0,1 1 0 0 0,-1 1 0 0 0,2 0 0 0 0,3-3 0 0 0,-2-2 0 0 0,1 1 0 0 0,-3 1 0 0 0,-3 1 0 0 0,1 1 0 0 0,3 1 0 0 0,3 0 0 0 0,4 1 0 0 0,1 1 0 0 0,3-1 0 0 0,-4 0 0 0 0,3 0 0 0 0,2 0 0 0 0,2 1 0 0 0,-1-1 0 0 0,0 0 0 0 0,-1 0 0 0 0,5 0 0 0 0,5 0 0 0 0,1 0 0 0 0,3 0 0 0 0,-2 0 0 0 0,3 0 0 0 0,2 0 0 0 0,3 0 0 0 0,2 0 0 0 0,10 0 0 0 0,13 0 0 0 0,17 0 0 0 0,10 0 0 0 0,6 0 0 0 0,8 0 0 0 0,1 0 0 0 0,0 0 0 0 0,2 0 0 0 0,4 0 0 0 0,-2 0 0 0 0,2 0 0 0 0,3 0 0 0 0,1 0 0 0 0,-1 0 0 0 0,-1-5 0 0 0,2-1 0 0 0,1 1 0 0 0,2 0 0 0 0,1 2 0 0 0,1 1 0 0 0,1 1 0 0 0,0 1 0 0 0,-5-5 0 0 0,-1 0 0 0 0,1-1 0 0 0,0 2 0 0 0,1 1 0 0 0,2 1 0 0 0,1 1 0 0 0,-4 1 0 0 0,-2 0 0 0 0,2 0 0 0 0,-4 0 0 0 0,-1 0 0 0 0,3 1 0 0 0,-3-1 0 0 0,-5 0 0 0 0,2 0 0 0 0,-3 0 0 0 0,-2 0 0 0 0,-4 0 0 0 0,3 0 0 0 0,0 0 0 0 0,-1 0 0 0 0,-2 0 0 0 0,-1 0 0 0 0,-11 0 0 0 0,-12 0 0 0 0,-12 0 0 0 0,-9 0 0 0 0,-6 0 0 0 0,-5 0 0 0 0,-1 0 0 0 0,-1 0 0 0 0,-5 0 0 0 0,-5 0 0 0 0,-5 4 0 0 0,1 2 0 0 0,2 0 0 0 0,0-2 0 0 0,2-1 0 0 0,-1-1 0 0 0,1-1 0 0 0,-5 0 0 0 0,-1-1 0 0 0,0 0 0 0 0,-3-1 0 0 0,-1 1 0 0 0,-2 0 0 0 0,-1 0 0 0 0,-1 0 0 0 0,0 0 0 0 0,5 0 0 0 0,-4 0 0 0 0,-1 0 0 0 0,-1 0 0 0 0,0 0 0 0 0,0 0 0 0 0,1 0 0 0 0,-1 0 0 0 0,-3 0 0 0 0,-2 0 0 0 0,5 4 0 0 0,3 2 0 0 0,1 0 0 0 0,4-2 0 0 0,-3-1 0 0 0,2-1 0 0 0,5-1 0 0 0,0 0 0 0 0,3-1 0 0 0,3-1 0 0 0,0 1 0 0 0,-4 0 0 0 0,0 0 0 0 0,3 0 0 0 0,12 0 0 0 0,19 0 0 0 0,18-1 0 0 0,17 1 0 0 0,7 0 0 0 0,2 1 0 0 0,2-1 0 0 0,0 0 0 0 0,1 0 0 0 0,2 0 0 0 0,3 0 0 0 0,1 0 0 0 0,3 0 0 0 0,0 0 0 0 0,1 0 0 0 0,0 0 0 0 0,0 0 0 0 0,0 0 0 0 0,0 0 0 0 0,0 0 0 0 0,4 0 0 0 0,1 0 0 0 0,0 0 0 0 0,0 0 0 0 0,-3 0 0 0 0,0 0 0 0 0,3 0 0 0 0,1 0 0 0 0,-1 0 0 0 0,-1 0 0 0 0,-1 0 0 0 0,-2 0 0 0 0,-1 0 0 0 0,0 0 0 0 0,0 0 0 0 0,-1 0 0 0 0,1 0 0 0 0,-5 0 0 0 0,-2 0 0 0 0,6 0 0 0 0,-3 4 0 0 0,-4 2 0 0 0,-2-1 0 0 0,-2 0 0 0 0,-5-2 0 0 0,1-1 0 0 0,3-1 0 0 0,0-1 0 0 0,-3 0 0 0 0,-4 0 0 0 0,-10 0 0 0 0,-14 0 0 0 0,-13 0 0 0 0,-10-1 0 0 0,-7 1 0 0 0,-3 0 0 0 0,-7 0 0 0 0,-3 0 0 0 0,1 0 0 0 0,-2 0 0 0 0,-1 0 0 0 0,-1 0 0 0 0,-5 0 0 0 0,-2 0 0 0 0,-3 0 0 0 0,2 0 0 0 0,1 0 0 0 0,-2 0 0 0 0,0 0 0 0 0,2 0 0 0 0,1 0 0 0 0,-2 0 0 0 0,-1 0 0 0 0,-1 0 0 0 0,-2 0 0 0 0,-1 0 0 0 0,-1 0 0 0 0,1 0 0 0 0,3 0 0 0 0,2 0 0 0 0,0 0 0 0 0,-2 0 0 0 0,0 0 0 0 0,-2 0 0 0 0,-1 0 0 0 0,5 0 0 0 0,0 0 0 0 0,0 0 0 0 0,3 0 0 0 0,0 0 0 0 0,3 0 0 0 0,4 0 0 0 0,-1 0 0 0 0,-2 0 0 0 0,0 0 0 0 0,3 0 0 0 0,3 0 0 0 0,11 0 0 0 0,15 0 0 0 0,12 0 0 0 0,9 0 0 0 0,8 0 0 0 0,4 0 0 0 0,1 0 0 0 0,2 0 0 0 0,-1 0 0 0 0,0 0 0 0 0,-1 0 0 0 0,0 0 0 0 0,-1 0 0 0 0,0 0 0 0 0,0 0 0 0 0,0 0 0 0 0,0 0 0 0 0,-1 0 0 0 0,1 0 0 0 0,0 0 0 0 0,0 0 0 0 0,-1 0 0 0 0,1 0 0 0 0,0 0 0 0 0,-5-4 0 0 0,-1-2 0 0 0,1 1 0 0 0,0 0 0 0 0,2 2 0 0 0,0 1 0 0 0,-2 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3846 3093 16383 0 0,'-4'0'0'0'0,"-7"0"0"0"0,-4 0 0 0 0,-6 0 0 0 0,-2 0 0 0 0,-3 0 0 0 0,0 0 0 0 0,-1 5 0 0 0,0 0 0 0 0,5 5 0 0 0,1 5 0 0 0,0 0 0 0 0,4 1 0 0 0,5 3 0 0 0,-1-2 0 0 0,-2 1 0 0 0,2 1 0 0 0,3 2 0 0 0,-2-3 0 0 0,-2 1 0 0 0,0 1 0 0 0,-1 1 0 0 0,-3 2 0 0 0,-2 5 0 0 0,-3-1 0 0 0,3 3 0 0 0,1-4 0 0 0,3-1 0 0 0,0-6 0 0 0,2 4 0 0 0,0-3 0 0 0,2-1 0 0 0,-1 2 0 0 0,1 1 0 0 0,3 2 0 0 0,-1-4 0 0 0,1 4 0 0 0,-3 1 0 0 0,1 3 0 0 0,-2-5 0 0 0,1 2 0 0 0,-1 3 0 0 0,1-1 0 0 0,2 1 0 0 0,-1-1 0 0 0,2 0 0 0 0,-3-5 0 0 0,1-2 0 0 0,-2-4 0 0 0,-3 0 0 0 0,1-8 0 0 0,3-9 0 0 0,3-9 0 0 0,4-7 0 0 0,3-6 0 0 0,1-2 0 0 0,1-2 0 0 0,0-1 0 0 0,5-4 0 0 0,11-5 0 0 0,1-1 0 0 0,4 1 0 0 0,1-6 0 0 0,3 1 0 0 0,-4 1 0 0 0,-1 1 0 0 0,0-3 0 0 0,-2 2 0 0 0,-1 4 0 0 0,6-1 0 0 0,-1 1 0 0 0,0-1 0 0 0,1 1 0 0 0,-4-2 0 0 0,4 2 0 0 0,-2 2 0 0 0,0 3 0 0 0,1 2 0 0 0,-4 3 0 0 0,0 0 0 0 0,1 6 0 0 0,-3-3 0 0 0,1 3 0 0 0,-3 0 0 0 0,0 0 0 0 0,3 3 0 0 0,-2 1 0 0 0,2 3 0 0 0,1 3 0 0 0,-2 9 0 0 0,-4 8 0 0 0,-3 9 0 0 0,-4 5 0 0 0,-7-1 0 0 0,-3 2 0 0 0,-6 1 0 0 0,0 1 0 0 0,-3 1 0 0 0,-3 1 0 0 0,1 1 0 0 0,-6-5 0 0 0,2 4 0 0 0,-6-3 0 0 0,3-1 0 0 0,-5-4 0 0 0,4 0 0 0 0,-4 6 0 0 0,-1-2 0 0 0,-5 5 0 0 0,0-2 0 0 0,-4-1 0 0 0,1 1 0 0 0,1-1 0 0 0,-1 2 0 0 0,1-5 0 0 0,3 0 0 0 0,-3 0 0 0 0,1-3 0 0 0,2-1 0 0 0,-2 3 0 0 0,0-3 0 0 0,2 0 0 0 0,-7-2 0 0 0,0-4 0 0 0,1-3 0 0 0,-1-3 0 0 0,2-2 0 0 0,3-2 0 0 0,3 0 0 0 0,3-1 0 0 0,-3 0 0 0 0,0 1 0 0 0,1-1 0 0 0,5-8 0 0 0,4-3 0 0 0,0-8 0 0 0,0-9 0 0 0,4-5 0 0 0,4 0 0 0 0,6-4 0 0 0,3 1 0 0 0,3-2 0 0 0,1 0 0 0 0,2-1 0 0 0,0-3 0 0 0,0-2 0 0 0,-1-3 0 0 0,1-2 0 0 0,-1-2 0 0 0,1 1 0 0 0,-1-2 0 0 0,4-3 0 0 0,6 2 0 0 0,6 2 0 0 0,4 6 0 0 0,4 6 0 0 0,1 5 0 0 0,2 0 0 0 0,0 2 0 0 0,0 2 0 0 0,-1 1 0 0 0,5 2 0 0 0,-3 2 0 0 0,7 4 0 0 0,-3 2 0 0 0,2 5 0 0 0,-5 0 0 0 0,2 2 0 0 0,0 0 0 0 0,-1 2 0 0 0,3 2 0 0 0,4 3 0 0 0,2 3 0 0 0,-3 2 0 0 0,2 0 0 0 0,-2 1 0 0 0,-1 1 0 0 0,-4 0 0 0 0,-2-1 0 0 0,-1 5 0 0 0,-2 1 0 0 0,-4 4 0 0 0,2 5 0 0 0,-3 8 0 0 0,4 1 0 0 0,-3 5 0 0 0,-4 1 0 0 0,-6 1 0 0 0,-5-1 0 0 0,-3-1 0 0 0,-3-1 0 0 0,-1-1 0 0 0,-1 3 0 0 0,0 2 0 0 0,0 4 0 0 0,0 4 0 0 0,1 5 0 0 0,-1 3 0 0 0,-3-7 0 0 0,-6-1 0 0 0,-6-3 0 0 0,-5-4 0 0 0,2 2 0 0 0,-5-1 0 0 0,-2-2 0 0 0,-2-2 0 0 0,0-2 0 0 0,0-1 0 0 0,0 0 0 0 0,-3-2 0 0 0,-1 1 0 0 0,0-5 0 0 0,-3-6 0 0 0,5 4 0 0 0,-2-2 0 0 0,-4 1 0 0 0,4 1 0 0 0,-1-2 0 0 0,0-4 0 0 0,7 0 0 0 0,-2-2 0 0 0,4 1 0 0 0,6-5 0 0 0,10-13 0 0 0,12-10 0 0 0,13-11 0 0 0,4-5 0 0 0,7-6 0 0 0,-1-6 0 0 0,4-3 0 0 0,0 1 0 0 0,0 5 0 0 0,4-1 0 0 0,-1 4 0 0 0,-1-1 0 0 0,3 2 0 0 0,-1-2 0 0 0,-2 1 0 0 0,-1 4 0 0 0,1-7 0 0 0,1 4 0 0 0,2 0 0 0 0,-4-3 0 0 0,1 6 0 0 0,-1-1 0 0 0,-2 6 0 0 0,4 4 0 0 0,-5 1 0 0 0,-2 5 0 0 0,-2 5 0 0 0,-5 2 0 0 0,-6 6 0 0 0,-5 9 0 0 0,-4 13 0 0 0,-8 8 0 0 0,-3 4 0 0 0,-9 11 0 0 0,-7 2 0 0 0,-3 0 0 0 0,-8-3 0 0 0,-5 0 0 0 0,-6-1 0 0 0,0 1 0 0 0,-1 3 0 0 0,-1 4 0 0 0,-3-2 0 0 0,-5 1 0 0 0,-2-3 0 0 0,-1 1 0 0 0,0-3 0 0 0,-2 1 0 0 0,-5 2 0 0 0,-5-1 0 0 0,1 1 0 0 0,-6 2 0 0 0,1-2 0 0 0,0-4 0 0 0,-1 5 0 0 0,-1 0 0 0 0,-1-4 0 0 0,4 1 0 0 0,-4-7 0 0 0,-2 1 0 0 0,4-7 0 0 0,-4 2 0 0 0,4-5 0 0 0,0 3 0 0 0,4-3 0 0 0,6-6 0 0 0,4-6 0 0 0,0-1 0 0 0,1-2 0 0 0,6-2 0 0 0,8-3 0 0 0,2-2 0 0 0,5-1 0 0 0,4-1 0 0 0,-1 0 0 0 0,2-1 0 0 0,5-4 0 0 0,8-5 0 0 0,8-7 0 0 0,5-3 0 0 0,5-4 0 0 0,1-1 0 0 0,7-6 0 0 0,6-6 0 0 0,9-1 0 0 0,11-4 0 0 0,4-2 0 0 0,4-3 0 0 0,5 6 0 0 0,7 2 0 0 0,4-2 0 0 0,6 3 0 0 0,5-2 0 0 0,4-3 0 0 0,4-3 0 0 0,2 3 0 0 0,5 3 0 0 0,-2 1 0 0 0,3 1 0 0 0,0 4 0 0 0,4 3 0 0 0,0 2 0 0 0,3 2 0 0 0,-5 5 0 0 0,0 3 0 0 0,0-1 0 0 0,2 4 0 0 0,-1 4 0 0 0,-1 4 0 0 0,3 4 0 0 0,-2 2 0 0 0,-1 2 0 0 0,2 0 0 0 0,-5 1 0 0 0,-7 0 0 0 0,0 0 0 0 0,-3 4 0 0 0,0 1 0 0 0,-5 4 0 0 0,-4 5 0 0 0,-4 8 0 0 0,-4 5 0 0 0,-2 2 0 0 0,-6 1 0 0 0,-1 3 0 0 0,-6 0 0 0 0,-4 4 0 0 0,-4-1 0 0 0,-7-2 0 0 0,-9 2 0 0 0,-1-1 0 0 0,-5-2 0 0 0,-3 1 0 0 0,-3 4 0 0 0,-2 5 0 0 0,-2 2 0 0 0,0-1 0 0 0,-1 0 0 0 0,-4-3 0 0 0,-6-4 0 0 0,-9-1 0 0 0,-7 4 0 0 0,-6-2 0 0 0,-3-3 0 0 0,-4-3 0 0 0,-3 2 0 0 0,-4-2 0 0 0,-3 0 0 0 0,-5-3 0 0 0,-3-2 0 0 0,0-1 0 0 0,1-5 0 0 0,2-2 0 0 0,-4-4 0 0 0,0-1 0 0 0,2-3 0 0 0,0-3 0 0 0,7-3 0 0 0,3-3 0 0 0,0-2 0 0 0,-1-1 0 0 0,4 0 0 0 0,5-1 0 0 0,5 0 0 0 0,3 1 0 0 0,3-1 0 0 0,2-3 0 0 0,5-7 0 0 0,6-5 0 0 0,2-4 0 0 0,2-3 0 0 0,4-7 0 0 0,-2-7 0 0 0,1-6 0 0 0,2-4 0 0 0,1 1 0 0 0,3 0 0 0 0,0-5 0 0 0,6 1 0 0 0,2 0 0 0 0,4 1 0 0 0,6-1 0 0 0,-1-1 0 0 0,6-4 0 0 0,-1-2 0 0 0,6 0 0 0 0,-2 1 0 0 0,3 1 0 0 0,2-3 0 0 0,1-1 0 0 0,-1 6 0 0 0,-1 7 0 0 0,-1 3 0 0 0,0 8 0 0 0,-1 7 0 0 0,-4 2 0 0 0,-2 7 0 0 0,0 6 0 0 0,1 10 0 0 0,-3 9 0 0 0,-5 9 0 0 0,-4 10 0 0 0,-4 10 0 0 0,-2 3 0 0 0,-3 4 0 0 0,0 4 0 0 0,-1 2 0 0 0,0 3 0 0 0,0 0 0 0 0,1 1 0 0 0,-5 5 0 0 0,-1 1 0 0 0,-4 0 0 0 0,-5 3 0 0 0,-4 0 0 0 0,-3-2 0 0 0,-3-1 0 0 0,0-3 0 0 0,-2 3 0 0 0,0 0 0 0 0,1-1 0 0 0,-1-1 0 0 0,1-1 0 0 0,0 2 0 0 0,-5 2 0 0 0,4-2 0 0 0,-3-1 0 0 0,-5-2 0 0 0,-1-5 0 0 0,6-6 0 0 0,-1-7 0 0 0,5-5 0 0 0,-2-3 0 0 0,-1-2 0 0 0,1-2 0 0 0,4-8 0 0 0,7-20 0 0 0,6-15 0 0 0,5-8 0 0 0,4-7 0 0 0,1-8 0 0 0,2-10 0 0 0,5-9 0 0 0,1-2 0 0 0,4-5 0 0 0,4-7 0 0 0,0-1 0 0 0,2 0 0 0 0,2 5 0 0 0,2 0 0 0 0,-2-5 0 0 0,0 2 0 0 0,1 4 0 0 0,-3-3 0 0 0,-4 2 0 0 0,0 0 0 0 0,2-1 0 0 0,-1 2 0 0 0,1 5 0 0 0,-2 5 0 0 0,-3 3 0 0 0,1 4 0 0 0,-1 0 0 0 0,-3 7 0 0 0,-2 5 0 0 0,-2 6 0 0 0,-2 5 0 0 0,0 11 0 0 0,-1 13 0 0 0,-1 22 0 0 0,1 11 0 0 0,-1 16 0 0 0,1 8 0 0 0,0 4 0 0 0,-5-2 0 0 0,-1 3 0 0 0,1 0 0 0 0,0 4 0 0 0,-2 5 0 0 0,-5 1 0 0 0,-5 6 0 0 0,0 4 0 0 0,0-2 0 0 0,-3-5 0 0 0,3 3 0 0 0,3 3 0 0 0,1 2 0 0 0,2-4 0 0 0,3 0 0 0 0,-2-5 0 0 0,2 0 0 0 0,1-3 0 0 0,2-4 0 0 0,2-8 0 0 0,-3-8 0 0 0,0 1 0 0 0,1-3 0 0 0,-4-4 0 0 0,0-5 0 0 0,2-3 0 0 0,2-3 0 0 0,2-2 0 0 0,5-5 0 0 0,8-10 0 0 0,1-17 0 0 0,8-11 0 0 0,1-11 0 0 0,-4-10 0 0 0,5-8 0 0 0,-1-4 0 0 0,0-2 0 0 0,1-6 0 0 0,-2-7 0 0 0,-6 0 0 0 0,1-2 0 0 0,1-4 0 0 0,-1 2 0 0 0,-4 4 0 0 0,-2 5 0 0 0,0-2 0 0 0,0 2 0 0 0,-2-3 0 0 0,3 1 0 0 0,0-2 0 0 0,-2 1 0 0 0,-3 3 0 0 0,0 2 0 0 0,-3 2 0 0 0,0 7 0 0 0,3 7 0 0 0,2 6 0 0 0,-1 5 0 0 0,-1 4 0 0 0,-1 1 0 0 0,-1 14 0 0 0,-1 14 0 0 0,-1 11 0 0 0,0 11 0 0 0,0 7 0 0 0,-9 7 0 0 0,-3 5 0 0 0,-4 5 0 0 0,-3-3 0 0 0,1-3 0 0 0,-5 0 0 0 0,2 0 0 0 0,-1-1 0 0 0,-4 1 0 0 0,-3 1 0 0 0,-1-1 0 0 0,5-4 0 0 0,2-8 0 0 0,1-1 0 0 0,-1 4 0 0 0,0-4 0 0 0,-1 2 0 0 0,-1 0 0 0 0,5-1 0 0 0,-5-1 0 0 0,4-1 0 0 0,4-1 0 0 0,1 0 0 0 0,-1-6 0 0 0,2-1 0 0 0,0-4 0 0 0,1-14 0 0 0,4-12 0 0 0,4-17 0 0 0,2-12 0 0 0,3-5 0 0 0,9-7 0 0 0,4-5 0 0 0,0-5 0 0 0,6-1 0 0 0,1-4 0 0 0,1 1 0 0 0,1-1 0 0 0,2-3 0 0 0,2-3 0 0 0,-4 2 0 0 0,3-1 0 0 0,-2 0 0 0 0,-1 2 0 0 0,6 5 0 0 0,-3 3 0 0 0,-1 0 0 0 0,1 6 0 0 0,-5 8 0 0 0,0 2 0 0 0,0 6 0 0 0,-2 4 0 0 0,-1 4 0 0 0,-2 3 0 0 0,1 6 0 0 0,-3 11 0 0 0,-3 12 0 0 0,-3 10 0 0 0,-2 12 0 0 0,-3 16 0 0 0,0 9 0 0 0,-2 10 0 0 0,-4 4 0 0 0,-1 4 0 0 0,0 5 0 0 0,-4 3 0 0 0,-3 2 0 0 0,-1 1 0 0 0,-1 2 0 0 0,-4-14 0 0 0,-2-4 0 0 0,3-4 0 0 0,-6 1 0 0 0,3 9 0 0 0,0 2 0 0 0,-2-3 0 0 0,0 6 0 0 0,-1 3 0 0 0,4-2 0 0 0,-4 0 0 0 0,2-4 0 0 0,-3-5 0 0 0,-3-4 0 0 0,0 0 0 0 0,4-1 0 0 0,2-2 0 0 0,1-1 0 0 0,-2-2 0 0 0,5-1 0 0 0,0-10 0 0 0,3-8 0 0 0,4-5 0 0 0,4-12 0 0 0,4-18 0 0 0,6-18 0 0 0,7-15 0 0 0,6-14 0 0 0,10-9 0 0 0,-1-3 0 0 0,1-5 0 0 0,0-4 0 0 0,4 0 0 0 0,-2-2 0 0 0,2-1 0 0 0,-4 2 0 0 0,3-5 0 0 0,-4-3 0 0 0,2-1 0 0 0,2-1 0 0 0,0 5 0 0 0,-1 5 0 0 0,-5 2 0 0 0,3-1 0 0 0,-4 2 0 0 0,4 0 0 0 0,-3 1 0 0 0,-5 0 0 0 0,3 1 0 0 0,-3 3 0 0 0,-3 7 0 0 0,-5 9 0 0 0,1 8 0 0 0,-2 5 0 0 0,2 9 0 0 0,-1 3 0 0 0,-2 1 0 0 0,-7 4 0 0 0,-4 8 0 0 0,-5 6 0 0 0,-6 12 0 0 0,-5 12 0 0 0,-4 12 0 0 0,-6 8 0 0 0,1 6 0 0 0,2 3 0 0 0,-5 2 0 0 0,4 0 0 0 0,-2 0 0 0 0,-1-1 0 0 0,0 0 0 0 0,6 0 0 0 0,-3-1 0 0 0,0-1 0 0 0,-1 1 0 0 0,1 4 0 0 0,0-3 0 0 0,0-2 0 0 0,1-5 0 0 0,0-1 0 0 0,0-5 0 0 0,0-4 0 0 0,5-4 0 0 0,1-3 0 0 0,0-2 0 0 0,3-1 0 0 0,0-1 0 0 0,3 0 0 0 0,4-9 0 0 0,4-16 0 0 0,3-12 0 0 0,5-8 0 0 0,4-6 0 0 0,4-2 0 0 0,2-2 0 0 0,-3 1 0 0 0,2 1 0 0 0,0 0 0 0 0,2 1 0 0 0,-2 1 0 0 0,3 0 0 0 0,-2 9 0 0 0,-3 11 0 0 0,-2 17 0 0 0,-4 9 0 0 0,-5 7 0 0 0,-3 3 0 0 0,-5 0 0 0 0,-1 0 0 0 0,-3-5 0 0 0,1-3 0 0 0,-1 0 0 0 0,1-13 0 0 0,3-12 0 0 0,3-11 0 0 0,3-11 0 0 0,2-10 0 0 0,6-8 0 0 0,2-1 0 0 0,0-2 0 0 0,3-2 0 0 0,1-1 0 0 0,2 7 0 0 0,4 2 0 0 0,-1 4 0 0 0,2 4 0 0 0,-3-3 0 0 0,2 2 0 0 0,-8 14 0 0 0,-8 15 0 0 0,-9 18 0 0 0,-8 14 0 0 0,-5 11 0 0 0,-3 13 0 0 0,-2 6 0 0 0,-4 6 0 0 0,-3 1 0 0 0,1-1 0 0 0,-3-4 0 0 0,-4 2 0 0 0,5-1 0 0 0,0-2 0 0 0,-4 2 0 0 0,-8 4 0 0 0,5 4 0 0 0,-1-1 0 0 0,0 1 0 0 0,-3-2 0 0 0,2 0 0 0 0,5 2 0 0 0,0-1 0 0 0,2-5 0 0 0,3-3 0 0 0,-1-8 0 0 0,0-4 0 0 0,3-5 0 0 0,-3-6 0 0 0,5-6 0 0 0,3-2 0 0 0,6-3 0 0 0,2-5 0 0 0,5-11 0 0 0,4-15 0 0 0,4-17 0 0 0,4-12 0 0 0,9-14 0 0 0,10-13 0 0 0,1-3 0 0 0,1-10 0 0 0,8-4 0 0 0,2-3 0 0 0,6 0 0 0 0,5-5 0 0 0,1-4 0 0 0,-3-1 0 0 0,-3-7 0 0 0,-3-3 0 0 0,1 1 0 0 0,0 0 0 0 0,3 1 0 0 0,0-2 0 0 0,-2 4 0 0 0,2 0 0 0 0,-1 0 0 0 0,3 3 0 0 0,-1 0 0 0 0,-2 2 0 0 0,1 5 0 0 0,0 3 0 0 0,-3 7 0 0 0,-2 8 0 0 0,-2 3 0 0 0,-2 3 0 0 0,0 9 0 0 0,-2 4 0 0 0,1 6 0 0 0,-1 7 0 0 0,5 5 0 0 0,-3 3 0 0 0,-2 7 0 0 0,0 7 0 0 0,-5 11 0 0 0,-6 10 0 0 0,-5 8 0 0 0,-4 11 0 0 0,-3 10 0 0 0,-2 8 0 0 0,0 5 0 0 0,-1 3 0 0 0,0 2 0 0 0,0 5 0 0 0,0 6 0 0 0,1 5 0 0 0,-1 0 0 0 0,1 5 0 0 0,-4 4 0 0 0,-11 6 0 0 0,-2 2 0 0 0,-7 3 0 0 0,-4 1 0 0 0,-2 2 0 0 0,0-6 0 0 0,-3-9 0 0 0,-2-4 0 0 0,-2 3 0 0 0,0 2 0 0 0,2 1 0 0 0,-2 4 0 0 0,6 1 0 0 0,-1 5 0 0 0,-4-5 0 0 0,0-4 0 0 0,-3-1 0 0 0,1-2 0 0 0,3 0 0 0 0,-2-1 0 0 0,1-4 0 0 0,3-5 0 0 0,6-10 0 0 0,-1-6 0 0 0,1 1 0 0 0,-1-3 0 0 0,1-6 0 0 0,1-1 0 0 0,-1-4 0 0 0,6-3 0 0 0,1-9 0 0 0,4-12 0 0 0,5-17 0 0 0,4-22 0 0 0,4-16 0 0 0,1-13 0 0 0,7-6 0 0 0,1-12 0 0 0,10-1 0 0 0,1-6 0 0 0,2-3 0 0 0,3-5 0 0 0,6-5 0 0 0,7-5 0 0 0,-2-3 0 0 0,1-2 0 0 0,9-2 0 0 0,1-9 0 0 0,2 2 0 0 0,-2-7 0 0 0,0-1 0 0 0,1 2 0 0 0,-3 4 0 0 0,1 3 0 0 0,-3 3 0 0 0,-4 2 0 0 0,1-3 0 0 0,3-1 0 0 0,-1 1 0 0 0,-3 5 0 0 0,-3 7 0 0 0,2 7 0 0 0,-1 6 0 0 0,-2 7 0 0 0,-2 8 0 0 0,-1 8 0 0 0,-2 4 0 0 0,-1 8 0 0 0,-4 7 0 0 0,-3 11 0 0 0,1 11 0 0 0,-3 3 0 0 0,-1 6 0 0 0,-2 12 0 0 0,-4 15 0 0 0,-4 9 0 0 0,-2 13 0 0 0,-3 9 0 0 0,0 5 0 0 0,-2 7 0 0 0,0 6 0 0 0,1 5 0 0 0,-1 3 0 0 0,1 3 0 0 0,-1 6 0 0 0,1 6 0 0 0,0 1 0 0 0,-9 3 0 0 0,-2 3 0 0 0,-9 3 0 0 0,-1 6 0 0 0,-5 4 0 0 0,-3 0 0 0 0,-1 3 0 0 0,0-8 0 0 0,-3 1 0 0 0,0-1 0 0 0,0-1 0 0 0,6-12 0 0 0,0-1 0 0 0,-2 2 0 0 0,2 4 0 0 0,-1 2 0 0 0,-3 2 0 0 0,3-2 0 0 0,2-5 0 0 0,1-5 0 0 0,1-5 0 0 0,-1-2 0 0 0,5-3 0 0 0,5-5 0 0 0,6-7 0 0 0,-1-1 0 0 0,-2-3 0 0 0,0-8 0 0 0,2-8 0 0 0,4-8 0 0 0,2-6 0 0 0,6-12 0 0 0,3-20 0 0 0,9-17 0 0 0,3-19 0 0 0,6-13 0 0 0,5-7 0 0 0,1-11 0 0 0,1-7 0 0 0,-1-4 0 0 0,-1-3 0 0 0,4 0 0 0 0,0-4 0 0 0,0-5 0 0 0,-2-5 0 0 0,4 1 0 0 0,-1-2 0 0 0,-1-6 0 0 0,-5 1 0 0 0,0 1 0 0 0,-4-2 0 0 0,4 5 0 0 0,-4 1 0 0 0,3-1 0 0 0,-2 3 0 0 0,3 4 0 0 0,1 4 0 0 0,1 4 0 0 0,-1 3 0 0 0,-4 5 0 0 0,-7 3 0 0 0,-2 4 0 0 0,1 10 0 0 0,-2 9 0 0 0,-4 5 0 0 0,1 9 0 0 0,-1 2 0 0 0,-2 2 0 0 0,-3 11 0 0 0,-3 12 0 0 0,0 17 0 0 0,-2 15 0 0 0,-4 12 0 0 0,-7 9 0 0 0,-1 0 0 0 0,-7 2 0 0 0,-5 1 0 0 0,1 2 0 0 0,6 4 0 0 0,0 2 0 0 0,-1 1 0 0 0,3-2 0 0 0,-6-1 0 0 0,2 3 0 0 0,-5 14 0 0 0,1-1 0 0 0,1-4 0 0 0,-1-4 0 0 0,-1-5 0 0 0,4-3 0 0 0,1-2 0 0 0,0-1 0 0 0,2-1 0 0 0,0 0 0 0 0,3-5 0 0 0,-1-5 0 0 0,3-1 0 0 0,-2-4 0 0 0,2-2 0 0 0,3-3 0 0 0,-1-3 0 0 0,1-10 0 0 0,1-13 0 0 0,8-11 0 0 0,7-14 0 0 0,7-16 0 0 0,6-11 0 0 0,-1-7 0 0 0,1-2 0 0 0,2-1 0 0 0,5-3 0 0 0,-1-1 0 0 0,-6 1 0 0 0,3-2 0 0 0,-3 1 0 0 0,5-3 0 0 0,-3-3 0 0 0,0 0 0 0 0,5 4 0 0 0,-3-2 0 0 0,0 3 0 0 0,0 2 0 0 0,-5 3 0 0 0,0 6 0 0 0,0 4 0 0 0,-2 0 0 0 0,-1 5 0 0 0,3 4 0 0 0,-4 1 0 0 0,2 1 0 0 0,-3 3 0 0 0,1 7 0 0 0,-3 3 0 0 0,-2 2 0 0 0,0 4 0 0 0,-1 9 0 0 0,-1 15 0 0 0,-3 11 0 0 0,-3 11 0 0 0,0 9 0 0 0,-2 12 0 0 0,0 5 0 0 0,0 3 0 0 0,-1 9 0 0 0,-4 2 0 0 0,-5-3 0 0 0,-6-3 0 0 0,-5 6 0 0 0,2 3 0 0 0,-5 3 0 0 0,2 2 0 0 0,0 1 0 0 0,-1 1 0 0 0,0-1 0 0 0,-2 5 0 0 0,1 1 0 0 0,-6-1 0 0 0,3-1 0 0 0,-3-1 0 0 0,3-2 0 0 0,-2-4 0 0 0,4-3 0 0 0,6-1 0 0 0,-2-2 0 0 0,2-6 0 0 0,0-8 0 0 0,-2-4 0 0 0,4-8 0 0 0,0-1 0 0 0,3-5 0 0 0,3-3 0 0 0,4-3 0 0 0,4-3 0 0 0,10-10 0 0 0,4-17 0 0 0,5-13 0 0 0,4-18 0 0 0,7-13 0 0 0,0-11 0 0 0,3-11 0 0 0,1-6 0 0 0,0-10 0 0 0,8-4 0 0 0,1-4 0 0 0,3-6 0 0 0,-1-4 0 0 0,1 3 0 0 0,1-2 0 0 0,-2-4 0 0 0,-3 1 0 0 0,0 0 0 0 0,-7 0 0 0 0,0 4 0 0 0,-1 5 0 0 0,-1 1 0 0 0,-1 2 0 0 0,-2 4 0 0 0,-1-2 0 0 0,0 6 0 0 0,0 7 0 0 0,-1 4 0 0 0,-3 4 0 0 0,-3 5 0 0 0,-3 4 0 0 0,-1 3 0 0 0,-2 6 0 0 0,-4 7 0 0 0,-3 6 0 0 0,-3 18 0 0 0,-2 20 0 0 0,-1 19 0 0 0,0 14 0 0 0,-5 15 0 0 0,-6 6 0 0 0,-5 4 0 0 0,-5 7 0 0 0,-3 7 0 0 0,-1 3 0 0 0,-2-3 0 0 0,0 4 0 0 0,-4 1 0 0 0,-2 0 0 0 0,-3 5 0 0 0,-1 0 0 0 0,3-5 0 0 0,-3 1 0 0 0,1 5 0 0 0,-2 0 0 0 0,1 8 0 0 0,-3 1 0 0 0,3-2 0 0 0,-3 5 0 0 0,2-2 0 0 0,3-3 0 0 0,2-5 0 0 0,4-3 0 0 0,-3-4 0 0 0,4-2 0 0 0,3-2 0 0 0,0 0 0 0 0,1-5 0 0 0,5-10 0 0 0,0-2 0 0 0,4-8 0 0 0,5-3 0 0 0,3-6 0 0 0,4-5 0 0 0,6-10 0 0 0,7-10 0 0 0,6-16 0 0 0,1-17 0 0 0,6-11 0 0 0,3-14 0 0 0,2-9 0 0 0,1-9 0 0 0,-1-8 0 0 0,4-2 0 0 0,1-2 0 0 0,4-3 0 0 0,-5 3 0 0 0,1-4 0 0 0,-5-4 0 0 0,2 0 0 0 0,-5-2 0 0 0,3-3 0 0 0,-4 3 0 0 0,3 1 0 0 0,1 2 0 0 0,1 1 0 0 0,-6 0 0 0 0,-1-1 0 0 0,0 0 0 0 0,0 5 0 0 0,-4 5 0 0 0,0 5 0 0 0,1 10 0 0 0,-2 3 0 0 0,-1 7 0 0 0,-2 6 0 0 0,1 0 0 0 0,-3 2 0 0 0,-2 2 0 0 0,0 3 0 0 0,-1 1 0 0 0,-1 10 0 0 0,-4 17 0 0 0,-5 13 0 0 0,-4 9 0 0 0,-4 9 0 0 0,-6 9 0 0 0,-4 6 0 0 0,-4 5 0 0 0,2-3 0 0 0,1 1 0 0 0,-1 0 0 0 0,-1 1 0 0 0,-2 5 0 0 0,-1 2 0 0 0,0 1 0 0 0,-5-1 0 0 0,3-1 0 0 0,-3 3 0 0 0,3 1 0 0 0,-2-2 0 0 0,4-5 0 0 0,2-3 0 0 0,-5-5 0 0 0,4-7 0 0 0,0 1 0 0 0,1 1 0 0 0,4 4 0 0 0,0-6 0 0 0,0-1 0 0 0,3-10 0 0 0,4-19 0 0 0,8-19 0 0 0,5-12 0 0 0,7-10 0 0 0,7-9 0 0 0,4-6 0 0 0,4-7 0 0 0,2-3 0 0 0,2-1 0 0 0,0-3 0 0 0,-4 1 0 0 0,2 2 0 0 0,-2 2 0 0 0,3-2 0 0 0,-3 0 0 0 0,-1 2 0 0 0,1-3 0 0 0,-4 6 0 0 0,-1 2 0 0 0,1 2 0 0 0,-3 5 0 0 0,1 6 0 0 0,-4 1 0 0 0,-2 3 0 0 0,0-2 0 0 0,-2 2 0 0 0,-2 2 0 0 0,-2 3 0 0 0,-7 7 0 0 0,-11 11 0 0 0,-8 17 0 0 0,-5 8 0 0 0,-3 10 0 0 0,5 7 0 0 0,0 2 0 0 0,6 0 0 0 0,-3-1 0 0 0,1 4 0 0 0,0-4 0 0 0,0 1 0 0 0,2 0 0 0 0,0 0 0 0 0,4-2 0 0 0,-1-6 0 0 0,-2-2 0 0 0,2 0 0 0 0,3 0 0 0 0,0 2 0 0 0,1 0 0 0 0,-1 2 0 0 0,5-4 0 0 0,9-10 0 0 0,4-16 0 0 0,5-11 0 0 0,5-7 0 0 0,0-4 0 0 0,-3-7 0 0 0,1 3 0 0 0,-2 2 0 0 0,1 2 0 0 0,-1 1 0 0 0,-3 0 0 0 0,-3 10 0 0 0,-3 15 0 0 0,-1 13 0 0 0,-1 13 0 0 0,-2 12 0 0 0,1 7 0 0 0,-1 1 0 0 0,1-3 0 0 0,-5 1 0 0 0,-1 5 0 0 0,-9 4 0 0 0,-1-2 0 0 0,2 3 0 0 0,-1-4 0 0 0,1 0 0 0 0,4 4 0 0 0,4-2 0 0 0,-2-2 0 0 0,-4 1 0 0 0,0-1 0 0 0,2-3 0 0 0,3-1 0 0 0,2-4 0 0 0,-1-4 0 0 0,-1 0 0 0 0,1 2 0 0 0,2 0 0 0 0,1-3 0 0 0,6-8 0 0 0,7-8 0 0 0,5-8 0 0 0,6-10 0 0 0,3-10 0 0 0,1-7 0 0 0,2-11 0 0 0,0-10 0 0 0,0-11 0 0 0,5-7 0 0 0,4-7 0 0 0,2-7 0 0 0,-2-4 0 0 0,-2 0 0 0 0,1 0 0 0 0,0-1 0 0 0,2-5 0 0 0,-1-4 0 0 0,3 4 0 0 0,-1-2 0 0 0,1-1 0 0 0,-1 5 0 0 0,-2 2 0 0 0,0 0 0 0 0,4 4 0 0 0,-5 6 0 0 0,-4 0 0 0 0,-4 6 0 0 0,-1 5 0 0 0,-1 2 0 0 0,0 1 0 0 0,-4 5 0 0 0,-2 6 0 0 0,0 9 0 0 0,-2 5 0 0 0,-5 3 0 0 0,-4 10 0 0 0,-4 15 0 0 0,-2 11 0 0 0,-1 13 0 0 0,-2 10 0 0 0,1 8 0 0 0,-1 5 0 0 0,0 6 0 0 0,0 4 0 0 0,-3 0 0 0 0,-11 2 0 0 0,-2 1 0 0 0,-4 6 0 0 0,4 0 0 0 0,-6 2 0 0 0,2 2 0 0 0,-1 2 0 0 0,0-4 0 0 0,4 0 0 0 0,4 1 0 0 0,1 1 0 0 0,-3-2 0 0 0,2-6 0 0 0,0 0 0 0 0,1-2 0 0 0,-2-3 0 0 0,3-3 0 0 0,3 1 0 0 0,-2-3 0 0 0,1-4 0 0 0,-1-1 0 0 0,0-4 0 0 0,2-7 0 0 0,3-4 0 0 0,3-5 0 0 0,1-3 0 0 0,1-9 0 0 0,1-14 0 0 0,5-15 0 0 0,1-15 0 0 0,9-12 0 0 0,2-8 0 0 0,-3-9 0 0 0,6-9 0 0 0,-1-7 0 0 0,6 1 0 0 0,-2-2 0 0 0,3-1 0 0 0,3-2 0 0 0,0 3 0 0 0,0 1 0 0 0,-1 4 0 0 0,-4-5 0 0 0,-4 2 0 0 0,-3 3 0 0 0,-2 1 0 0 0,2-3 0 0 0,-2-2 0 0 0,-4 3 0 0 0,6 3 0 0 0,-1 4 0 0 0,-3 4 0 0 0,-4 7 0 0 0,-2 8 0 0 0,-4 7 0 0 0,-2 4 0 0 0,-1 4 0 0 0,0 1 0 0 0,-1 10 0 0 0,-4 13 0 0 0,-1 14 0 0 0,-9 11 0 0 0,-1 9 0 0 0,1 5 0 0 0,-5 5 0 0 0,1-1 0 0 0,-5 3 0 0 0,-3 1 0 0 0,-2 4 0 0 0,1 5 0 0 0,0 3 0 0 0,0 1 0 0 0,1-5 0 0 0,1-6 0 0 0,0-4 0 0 0,0 1 0 0 0,4-2 0 0 0,-2-1 0 0 0,-2 3 0 0 0,4-2 0 0 0,1-3 0 0 0,-1 0 0 0 0,4-1 0 0 0,1-4 0 0 0,-2-2 0 0 0,3 2 0 0 0,4-8 0 0 0,4-14 0 0 0,8-17 0 0 0,8-16 0 0 0,7-14 0 0 0,6-9 0 0 0,3-10 0 0 0,2-4 0 0 0,2-2 0 0 0,-1 2 0 0 0,5 1 0 0 0,-4-2 0 0 0,-2 1 0 0 0,4 0 0 0 0,5 3 0 0 0,-3 1 0 0 0,1-3 0 0 0,-4 5 0 0 0,-3 1 0 0 0,-2 2 0 0 0,-5 0 0 0 0,-5 4 0 0 0,-1 2 0 0 0,2 3 0 0 0,-2 0 0 0 0,1 7 0 0 0,-1 5 0 0 0,-3 17 0 0 0,-4 13 0 0 0,-2 12 0 0 0,-2 13 0 0 0,-2 10 0 0 0,0 8 0 0 0,-9 5 0 0 0,-4-1 0 0 0,2 4 0 0 0,-8 2 0 0 0,1 1 0 0 0,-6 0 0 0 0,-3-1 0 0 0,-2-1 0 0 0,0 0 0 0 0,-3 3 0 0 0,3 2 0 0 0,-3-1 0 0 0,5-1 0 0 0,-2-1 0 0 0,4-2 0 0 0,2-4 0 0 0,0-3 0 0 0,0-5 0 0 0,0 0 0 0 0,3 2 0 0 0,1-7 0 0 0,3 0 0 0 0,5-3 0 0 0,4-2 0 0 0,-1-6 0 0 0,1-3 0 0 0,1-1 0 0 0,7-4 0 0 0,2-9 0 0 0,11-11 0 0 0,1-9 0 0 0,9-11 0 0 0,-1-10 0 0 0,4-9 0 0 0,3-6 0 0 0,0-3 0 0 0,0-3 0 0 0,3-8 0 0 0,-4-4 0 0 0,2 2 0 0 0,0 2 0 0 0,-1 3 0 0 0,-5-1 0 0 0,1 4 0 0 0,2 4 0 0 0,-1 2 0 0 0,-4 0 0 0 0,2 4 0 0 0,-2-2 0 0 0,-2 1 0 0 0,1 1 0 0 0,0 4 0 0 0,-3 4 0 0 0,0 4 0 0 0,-4 4 0 0 0,-4 2 0 0 0,-4 16 0 0 0,-3 17 0 0 0,-3 17 0 0 0,-5 14 0 0 0,-3 14 0 0 0,-8 7 0 0 0,-2 7 0 0 0,-7 6 0 0 0,-3 0 0 0 0,-2-4 0 0 0,4 1 0 0 0,-2 2 0 0 0,3-3 0 0 0,-8-2 0 0 0,2 0 0 0 0,-2-2 0 0 0,-1 2 0 0 0,1 3 0 0 0,2-6 0 0 0,1 5 0 0 0,2 0 0 0 0,0 1 0 0 0,5-1 0 0 0,3-3 0 0 0,-1 0 0 0 0,3-1 0 0 0,-4 2 0 0 0,2-2 0 0 0,3-6 0 0 0,5-4 0 0 0,0-7 0 0 0,2-2 0 0 0,2 1 0 0 0,3-4 0 0 0,1-3 0 0 0,2-4 0 0 0,1-3 0 0 0,5-7 0 0 0,5-7 0 0 0,2-11 0 0 0,-1-11 0 0 0,5-12 0 0 0,1-9 0 0 0,6-7 0 0 0,0-8 0 0 0,3-9 0 0 0,-1-5 0 0 0,3-6 0 0 0,-3-1 0 0 0,-2-4 0 0 0,5-3 0 0 0,-3-2 0 0 0,3 1 0 0 0,2 5 0 0 0,-1-5 0 0 0,4-3 0 0 0,-4-2 0 0 0,3-1 0 0 0,-1-1 0 0 0,0-5 0 0 0,-2 3 0 0 0,-1 7 0 0 0,-6 2 0 0 0,-1 4 0 0 0,-1-3 0 0 0,1 1 0 0 0,6 3 0 0 0,-2 5 0 0 0,-5-2 0 0 0,-2 3 0 0 0,-3 6 0 0 0,-1 8 0 0 0,-2 8 0 0 0,-3 5 0 0 0,1 9 0 0 0,-1 4 0 0 0,-2 10 0 0 0,-3 15 0 0 0,-1 11 0 0 0,-2 12 0 0 0,0 10 0 0 0,-6 7 0 0 0,-1 4 0 0 0,-4 4 0 0 0,-5 1 0 0 0,-5 8 0 0 0,-2 8 0 0 0,2 5 0 0 0,0-2 0 0 0,3 0 0 0 0,1-4 0 0 0,-2 0 0 0 0,-2-3 0 0 0,2 5 0 0 0,-4-2 0 0 0,1-3 0 0 0,4 1 0 0 0,-3-3 0 0 0,1 5 0 0 0,0 0 0 0 0,-1-3 0 0 0,2-4 0 0 0,5-3 0 0 0,-5 0 0 0 0,1-4 0 0 0,4-4 0 0 0,3-5 0 0 0,4-7 0 0 0,3-5 0 0 0,-3-4 0 0 0,0 1 0 0 0,6-4 0 0 0,6-15 0 0 0,3-15 0 0 0,4-15 0 0 0,5-14 0 0 0,2-9 0 0 0,4-12 0 0 0,1-10 0 0 0,6-2 0 0 0,1-9 0 0 0,0-4 0 0 0,-1 2 0 0 0,3-3 0 0 0,0-2 0 0 0,-1 0 0 0 0,-2-4 0 0 0,-2-1 0 0 0,3 2 0 0 0,-4 6 0 0 0,2 2 0 0 0,-4 2 0 0 0,2 0 0 0 0,1 4 0 0 0,0-3 0 0 0,-5 1 0 0 0,2 0 0 0 0,-3 3 0 0 0,-2 10 0 0 0,1 5 0 0 0,1 8 0 0 0,-4 7 0 0 0,-5 6 0 0 0,-5 5 0 0 0,1 6 0 0 0,-2 16 0 0 0,-7 18 0 0 0,-3 15 0 0 0,-5 17 0 0 0,-7 9 0 0 0,-5 10 0 0 0,-3 6 0 0 0,-7 0 0 0 0,1 7 0 0 0,-3 3 0 0 0,3-3 0 0 0,3 7 0 0 0,1 4 0 0 0,-5 3 0 0 0,4 5 0 0 0,0-1 0 0 0,1-3 0 0 0,-4 4 0 0 0,2 0 0 0 0,-3-3 0 0 0,-1 0 0 0 0,5 2 0 0 0,-3-6 0 0 0,0-5 0 0 0,0-3 0 0 0,4-3 0 0 0,7 0 0 0 0,2-1 0 0 0,3 0 0 0 0,-1 1 0 0 0,-2-5 0 0 0,1-5 0 0 0,4-6 0 0 0,-2-4 0 0 0,1-3 0 0 0,3-6 0 0 0,-1-8 0 0 0,0-14 0 0 0,6-16 0 0 0,9-23 0 0 0,6-18 0 0 0,3-13 0 0 0,6-7 0 0 0,5-4 0 0 0,2-6 0 0 0,1-5 0 0 0,-1-5 0 0 0,0-4 0 0 0,-1-2 0 0 0,0-1 0 0 0,4-5 0 0 0,1-10 0 0 0,4 2 0 0 0,0-2 0 0 0,-2-6 0 0 0,-2 5 0 0 0,-2 0 0 0 0,-2-1 0 0 0,-1-1 0 0 0,-1 1 0 0 0,0 0 0 0 0,-1 3 0 0 0,5-1 0 0 0,-3 3 0 0 0,-2-1 0 0 0,0 1 0 0 0,-1 4 0 0 0,1 2 0 0 0,-5 8 0 0 0,-5 7 0 0 0,-1 2 0 0 0,2 5 0 0 0,-3 3 0 0 0,-2 3 0 0 0,-4 2 0 0 0,-3 6 0 0 0,-2 7 0 0 0,-2 15 0 0 0,0 20 0 0 0,-5 12 0 0 0,-1 13 0 0 0,0 8 0 0 0,1 8 0 0 0,-3 7 0 0 0,-5 0 0 0 0,1 3 0 0 0,1-3 0 0 0,4 1 0 0 0,2-3 0 0 0,-3 1 0 0 0,-3 2 0 0 0,-5 2 0 0 0,0-1 0 0 0,4-5 0 0 0,3 0 0 0 0,-2-6 0 0 0,3 4 0 0 0,-4 5 0 0 0,2-1 0 0 0,2-2 0 0 0,2-5 0 0 0,2-2 0 0 0,2 1 0 0 0,2 0 0 0 0,0-6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3205 3073 16383 0 0,'0'4'0'0'0,"4"2"0"0"0,6 4 0 0 0,2 5 0 0 0,-2 4 0 0 0,-3 3 0 0 0,-2 3 0 0 0,-6 0 0 0 0,-8 6 0 0 0,-6-2 0 0 0,-1-3 0 0 0,-7-1 0 0 0,-3 5 0 0 0,-2-4 0 0 0,0 3 0 0 0,-1-3 0 0 0,1 2 0 0 0,1-3 0 0 0,-4 3 0 0 0,-1 0 0 0 0,1-3 0 0 0,-4-3 0 0 0,0 0 0 0 0,2 1 0 0 0,-3 0 0 0 0,1-3 0 0 0,2-1 0 0 0,-3 0 0 0 0,1-2 0 0 0,2 0 0 0 0,2 1 0 0 0,-2-2 0 0 0,-1 1 0 0 0,2 1 0 0 0,6 3 0 0 0,17-3 0 0 0,13-4 0 0 0,11-5 0 0 0,12-3 0 0 0,10-4 0 0 0,7-1 0 0 0,5-1 0 0 0,8-1 0 0 0,2 0 0 0 0,10 0 0 0 0,5 1 0 0 0,4-1 0 0 0,1 1 0 0 0,6-4 0 0 0,0-7 0 0 0,4 0 0 0 0,-4-3 0 0 0,1-4 0 0 0,-2 1 0 0 0,-1 0 0 0 0,3-3 0 0 0,-5 3 0 0 0,-3 4 0 0 0,-1-4 0 0 0,-6 0 0 0 0,-1 4 0 0 0,-3 3 0 0 0,-6-1 0 0 0,-3 2 0 0 0,-7-2 0 0 0,-9 1 0 0 0,-2-3 0 0 0,-3 2 0 0 0,-4 1 0 0 0,-12 4 0 0 0,-18 2 0 0 0,-19 2 0 0 0,-15 2 0 0 0,-11 0 0 0 0,-7 5 0 0 0,-9 5 0 0 0,-3 2 0 0 0,-4-1 0 0 0,-5 1 0 0 0,-7 4 0 0 0,-4-2 0 0 0,-2-2 0 0 0,-4 0 0 0 0,0 3 0 0 0,1-1 0 0 0,-2-3 0 0 0,1-3 0 0 0,1 1 0 0 0,3-1 0 0 0,2 3 0 0 0,2-1 0 0 0,5-1 0 0 0,3-4 0 0 0,4-1 0 0 0,4-2 0 0 0,10-1 0 0 0,4 3 0 0 0,6 2 0 0 0,6-1 0 0 0,14-1 0 0 0,15-1 0 0 0,23-2 0 0 0,12 0 0 0 0,15-5 0 0 0,9-6 0 0 0,10-2 0 0 0,6-2 0 0 0,6-4 0 0 0,4-4 0 0 0,1-1 0 0 0,6-2 0 0 0,5-5 0 0 0,-3 2 0 0 0,2-3 0 0 0,2 4 0 0 0,0-2 0 0 0,2 4 0 0 0,-2-3 0 0 0,-2 4 0 0 0,1 1 0 0 0,-6 0 0 0 0,-4 4 0 0 0,-6-3 0 0 0,-8 2 0 0 0,-5-1 0 0 0,-9 5 0 0 0,-8-1 0 0 0,-8 3 0 0 0,-9 0 0 0 0,-23 2 0 0 0,-20 3 0 0 0,-16 3 0 0 0,-11 3 0 0 0,-16 1 0 0 0,-11 2 0 0 0,-11 0 0 0 0,-9 9 0 0 0,-6 4 0 0 0,-5-2 0 0 0,-7 3 0 0 0,-6 3 0 0 0,-6-1 0 0 0,-5-4 0 0 0,-2 5 0 0 0,-1 0 0 0 0,-2 1 0 0 0,-4 2 0 0 0,4-2 0 0 0,-3 0 0 0 0,-1 1 0 0 0,6-2 0 0 0,2-5 0 0 0,6 1 0 0 0,10 2 0 0 0,6 3 0 0 0,12-1 0 0 0,9-4 0 0 0,10-4 0 0 0,9-4 0 0 0,6-2 0 0 0,14 2 0 0 0,10 1 0 0 0,19-1 0 0 0,26-2 0 0 0,24-5 0 0 0,20-2 0 0 0,18-10 0 0 0,10-6 0 0 0,9-5 0 0 0,10-6 0 0 0,11-3 0 0 0,8 1 0 0 0,9-4 0 0 0,10-4 0 0 0,7-3 0 0 0,6 0 0 0 0,2 0 0 0 0,3 3 0 0 0,-1-1 0 0 0,6-1 0 0 0,-5-3 0 0 0,-1 2 0 0 0,-1 4 0 0 0,-1 1 0 0 0,-5 2 0 0 0,-5 3 0 0 0,-6-2 0 0 0,-4 2 0 0 0,-7 1 0 0 0,-8 3 0 0 0,-6 1 0 0 0,-10 2 0 0 0,-9-4 0 0 0,-11 4 0 0 0,-12 6 0 0 0,-8 3 0 0 0,-12 4 0 0 0,-9 0 0 0 0,-12 6 0 0 0,-20 15 0 0 0,-20 9 0 0 0,-22 11 0 0 0,-14 10 0 0 0,-17 8 0 0 0,-11 4 0 0 0,-10 3 0 0 0,-8 1 0 0 0,-7 5 0 0 0,-4 6 0 0 0,-6 1 0 0 0,-6 2 0 0 0,-2 3 0 0 0,-2-1 0 0 0,1 4 0 0 0,-2 0 0 0 0,-1-1 0 0 0,1 2 0 0 0,0-4 0 0 0,3 0 0 0 0,-2-3 0 0 0,3 0 0 0 0,8-7 0 0 0,0-1 0 0 0,1 3 0 0 0,5 0 0 0 0,3-2 0 0 0,1-2 0 0 0,7-3 0 0 0,7-1 0 0 0,9 2 0 0 0,8-7 0 0 0,7-4 0 0 0,9 0 0 0 0,9-9 0 0 0,11-5 0 0 0,12-4 0 0 0,12-10 0 0 0,18-9 0 0 0,14-10 0 0 0,21-9 0 0 0,16-16 0 0 0,6-7 0 0 0,10-3 0 0 0,3-4 0 0 0,7-3 0 0 0,5-3 0 0 0,5-7 0 0 0,3-3 0 0 0,6-5 0 0 0,-1-1 0 0 0,-2 2 0 0 0,4-7 0 0 0,-4 0 0 0 0,-2 3 0 0 0,0-1 0 0 0,-5-7 0 0 0,4-4 0 0 0,-3-2 0 0 0,-1-6 0 0 0,-3 0 0 0 0,0 4 0 0 0,-7 3 0 0 0,-6-2 0 0 0,-7 3 0 0 0,-3 2 0 0 0,-6-4 0 0 0,-8 2 0 0 0,-6 6 0 0 0,-7 6 0 0 0,-11 10 0 0 0,-7 1 0 0 0,-7 5 0 0 0,-8 7 0 0 0,-5 6 0 0 0,-3 5 0 0 0,-3 3 0 0 0,-2 2 0 0 0,-4 5 0 0 0,-10 7 0 0 0,-11 5 0 0 0,-5 5 0 0 0,-11 2 0 0 0,-7 2 0 0 0,-3 5 0 0 0,-6 7 0 0 0,-6 9 0 0 0,-5 11 0 0 0,0 3 0 0 0,-1 5 0 0 0,-6 9 0 0 0,-3 10 0 0 0,-5 7 0 0 0,-2 1 0 0 0,1 3 0 0 0,-2 3 0 0 0,-4 5 0 0 0,0 4 0 0 0,3 1 0 0 0,-1-1 0 0 0,2-1 0 0 0,-2 4 0 0 0,1-1 0 0 0,3 4 0 0 0,2-4 0 0 0,3-4 0 0 0,6-1 0 0 0,3-3 0 0 0,5 1 0 0 0,5-5 0 0 0,8-6 0 0 0,5-5 0 0 0,11-4 0 0 0,3-8 0 0 0,3-7 0 0 0,7-7 0 0 0,7-5 0 0 0,12-7 0 0 0,11-8 0 0 0,14-6 0 0 0,12-5 0 0 0,9-8 0 0 0,7-11 0 0 0,5-8 0 0 0,6-5 0 0 0,6-5 0 0 0,10-7 0 0 0,2-5 0 0 0,4-4 0 0 0,8-2 0 0 0,0 3 0 0 0,4-3 0 0 0,-1-2 0 0 0,-2-1 0 0 0,0 0 0 0 0,4-3 0 0 0,3-6 0 0 0,2-6 0 0 0,3 1 0 0 0,2 3 0 0 0,-5 0 0 0 0,0-3 0 0 0,1 1 0 0 0,-4 4 0 0 0,-5-1 0 0 0,-9 7 0 0 0,-4 3 0 0 0,-3 3 0 0 0,-5 0 0 0 0,-6 2 0 0 0,-9 3 0 0 0,-4 2 0 0 0,-12 3 0 0 0,-11 4 0 0 0,-11 5 0 0 0,-8 3 0 0 0,-6 2 0 0 0,-2 1 0 0 0,-11 5 0 0 0,-12 6 0 0 0,-10 6 0 0 0,-10 4 0 0 0,-13 3 0 0 0,-12 2 0 0 0,-11 6 0 0 0,-15 1 0 0 0,-8-1 0 0 0,-5 8 0 0 0,-10 2 0 0 0,-7 6 0 0 0,-9 5 0 0 0,-9 1 0 0 0,-5 1 0 0 0,-10 3 0 0 0,-3 2 0 0 0,-2-1 0 0 0,1 3 0 0 0,1-1 0 0 0,2 3 0 0 0,1-1 0 0 0,5-2 0 0 0,3 2 0 0 0,9-2 0 0 0,1-1 0 0 0,8-3 0 0 0,7-2 0 0 0,9-2 0 0 0,9-1 0 0 0,15 0 0 0 0,10-5 0 0 0,9-6 0 0 0,8-1 0 0 0,11 2 0 0 0,10-3 0 0 0,17-3 0 0 0,17-3 0 0 0,19-11 0 0 0,16-10 0 0 0,17-7 0 0 0,15-9 0 0 0,10-3 0 0 0,11-5 0 0 0,11-5 0 0 0,1-3 0 0 0,5-4 0 0 0,2-1 0 0 0,3-2 0 0 0,5 1 0 0 0,3-1 0 0 0,5 1 0 0 0,0 0 0 0 0,-1 4 0 0 0,-3 2 0 0 0,-2 0 0 0 0,-2 3 0 0 0,-10 1 0 0 0,-5 2 0 0 0,-3 4 0 0 0,0 4 0 0 0,-6 3 0 0 0,-8 1 0 0 0,-8 7 0 0 0,-6 6 0 0 0,-10 5 0 0 0,-8 5 0 0 0,-7 4 0 0 0,-5 1 0 0 0,-8 5 0 0 0,-7 7 0 0 0,-11 9 0 0 0,-11 6 0 0 0,-8 7 0 0 0,-10 7 0 0 0,-6 4 0 0 0,-6 5 0 0 0,-1 6 0 0 0,-3 2 0 0 0,-3 5 0 0 0,-3 5 0 0 0,-3 3 0 0 0,-5 0 0 0 0,-2-1 0 0 0,-1 3 0 0 0,1 0 0 0 0,2-2 0 0 0,1-5 0 0 0,1 4 0 0 0,5-1 0 0 0,6 1 0 0 0,2-3 0 0 0,3-4 0 0 0,4-4 0 0 0,-2 2 0 0 0,5-6 0 0 0,4-8 0 0 0,2-3 0 0 0,4-4 0 0 0,6-5 0 0 0,1 0 0 0 0,-1-1 0 0 0,1-2 0 0 0,3-2 0 0 0,7-6 0 0 0,10-12 0 0 0,6-12 0 0 0,7-15 0 0 0,4-9 0 0 0,-3-9 0 0 0,1-4 0 0 0,4 0 0 0 0,3-2 0 0 0,0-3 0 0 0,0-8 0 0 0,-5-4 0 0 0,-2-7 0 0 0,0 0 0 0 0,4-4 0 0 0,3 4 0 0 0,0 1 0 0 0,0 0 0 0 0,-1-1 0 0 0,5-1 0 0 0,-5 7 0 0 0,2 4 0 0 0,1-3 0 0 0,-1 0 0 0 0,-1-1 0 0 0,-1 1 0 0 0,-5 5 0 0 0,6 2 0 0 0,-1 4 0 0 0,-6 2 0 0 0,-2 2 0 0 0,0 5 0 0 0,-4 2 0 0 0,1 8 0 0 0,-4 20 0 0 0,-12 16 0 0 0,-15 10 0 0 0,-10 10 0 0 0,-9 8 0 0 0,-8 7 0 0 0,-2 3 0 0 0,3 3 0 0 0,-6 5 0 0 0,2 1 0 0 0,-2 0 0 0 0,-1-2 0 0 0,-2-5 0 0 0,4-4 0 0 0,-4-1 0 0 0,-3 1 0 0 0,-1 0 0 0 0,5 2 0 0 0,5-4 0 0 0,1-1 0 0 0,4-4 0 0 0,0-4 0 0 0,1 0 0 0 0,3 3 0 0 0,3 3 0 0 0,2-6 0 0 0,6-4 0 0 0,11-8 0 0 0,13-9 0 0 0,14-15 0 0 0,9-13 0 0 0,6-8 0 0 0,5-10 0 0 0,6-8 0 0 0,5-7 0 0 0,3-8 0 0 0,3-5 0 0 0,0-1 0 0 0,-3 1 0 0 0,-2-3 0 0 0,0-4 0 0 0,5 0 0 0 0,3-2 0 0 0,0-3 0 0 0,0 2 0 0 0,0-5 0 0 0,-2 1 0 0 0,4 8 0 0 0,-3 2 0 0 0,-7 3 0 0 0,-2-2 0 0 0,0 1 0 0 0,-8 6 0 0 0,-2 3 0 0 0,-6 7 0 0 0,-8 5 0 0 0,-4 6 0 0 0,-4 4 0 0 0,-5 2 0 0 0,-12 6 0 0 0,-14 6 0 0 0,-9 15 0 0 0,-4 12 0 0 0,-5 12 0 0 0,-10 11 0 0 0,-6 13 0 0 0,1 7 0 0 0,-3 3 0 0 0,7 5 0 0 0,3 0 0 0 0,-4 2 0 0 0,-3 5 0 0 0,-6 2 0 0 0,-2 3 0 0 0,1-4 0 0 0,0 1 0 0 0,2-4 0 0 0,7 0 0 0 0,6-3 0 0 0,2 0 0 0 0,8 3 0 0 0,1-1 0 0 0,6-4 0 0 0,3-4 0 0 0,1-7 0 0 0,-1-4 0 0 0,5-1 0 0 0,4-4 0 0 0,6-6 0 0 0,7-4 0 0 0,9-7 0 0 0,12-9 0 0 0,7-7 0 0 0,3-10 0 0 0,5-13 0 0 0,1-5 0 0 0,4-8 0 0 0,3-4 0 0 0,3-5 0 0 0,8-6 0 0 0,-2-5 0 0 0,3-3 0 0 0,-2-2 0 0 0,-2-1 0 0 0,-1-1 0 0 0,0 0 0 0 0,-5-4 0 0 0,0-1 0 0 0,-4 0 0 0 0,0 2 0 0 0,-3-3 0 0 0,-3-5 0 0 0,-8 0 0 0 0,1 2 0 0 0,-5-2 0 0 0,-2 2 0 0 0,0 2 0 0 0,-3-2 0 0 0,-5 6 0 0 0,-5 3 0 0 0,-4 6 0 0 0,-2-2 0 0 0,-2 3 0 0 0,0 1 0 0 0,-1 3 0 0 0,0 0 0 0 0,0 3 0 0 0,-4 4 0 0 0,-1 3 0 0 0,0 3 0 0 0,-7 6 0 0 0,-2 3 0 0 0,-3 4 0 0 0,-2 6 0 0 0,-7 4 0 0 0,-3 3 0 0 0,-1 2 0 0 0,1 6 0 0 0,-4 6 0 0 0,0 10 0 0 0,1 6 0 0 0,-3 7 0 0 0,1 7 0 0 0,-2 4 0 0 0,0 5 0 0 0,-3 1 0 0 0,-2 2 0 0 0,1-4 0 0 0,3 2 0 0 0,-1 6 0 0 0,-2 3 0 0 0,-3 3 0 0 0,1 0 0 0 0,4 3 0 0 0,0-1 0 0 0,-3 1 0 0 0,7-1 0 0 0,-1-8 0 0 0,3-5 0 0 0,1-2 0 0 0,3-1 0 0 0,6 0 0 0 0,-2-4 0 0 0,3-5 0 0 0,5-1 0 0 0,7-2 0 0 0,3-4 0 0 0,4-2 0 0 0,3-3 0 0 0,0-1 0 0 0,5-6 0 0 0,7-5 0 0 0,9-7 0 0 0,6-4 0 0 0,2-3 0 0 0,1-2 0 0 0,0-1 0 0 0,4 0 0 0 0,4 0 0 0 0,5-5 0 0 0,3-5 0 0 0,4-9 0 0 0,1-7 0 0 0,1-2 0 0 0,1-5 0 0 0,-1 3 0 0 0,5-2 0 0 0,6-4 0 0 0,0 4 0 0 0,-1-1 0 0 0,-3-3 0 0 0,-6-1 0 0 0,-4-1 0 0 0,-2 0 0 0 0,1-1 0 0 0,-4 2 0 0 0,-5-2 0 0 0,-5 2 0 0 0,-4-2 0 0 0,-6 2 0 0 0,-4 3 0 0 0,-5 3 0 0 0,-5 2 0 0 0,-4 3 0 0 0,-3 0 0 0 0,-7 6 0 0 0,-6 6 0 0 0,-7 5 0 0 0,-4 5 0 0 0,-8 4 0 0 0,-3 0 0 0 0,-1 7 0 0 0,-3 10 0 0 0,-8 11 0 0 0,-2 5 0 0 0,-2 7 0 0 0,-1 5 0 0 0,-1-1 0 0 0,-6 1 0 0 0,-1 3 0 0 0,0 1 0 0 0,-4 2 0 0 0,0 0 0 0 0,1-7 0 0 0,-1-3 0 0 0,4 1 0 0 0,3 2 0 0 0,-1 2 0 0 0,3-1 0 0 0,2 0 0 0 0,1 1 0 0 0,-1 2 0 0 0,1-2 0 0 0,7-5 0 0 0,3-1 0 0 0,8-2 0 0 0,4-3 0 0 0,4-7 0 0 0,4-4 0 0 0,6-2 0 0 0,10-4 0 0 0,14-5 0 0 0,5-9 0 0 0,8-14 0 0 0,10-13 0 0 0,-2-12 0 0 0,3 0 0 0 0,0-2 0 0 0,-2-4 0 0 0,-2 1 0 0 0,3-1 0 0 0,-1-2 0 0 0,-1-3 0 0 0,3 2 0 0 0,4 1 0 0 0,0 3 0 0 0,2-5 0 0 0,-2-3 0 0 0,-3 6 0 0 0,2 7 0 0 0,-2 0 0 0 0,2-2 0 0 0,3 1 0 0 0,-1 2 0 0 0,-3-2 0 0 0,2 2 0 0 0,-7 1 0 0 0,1 3 0 0 0,-2 2 0 0 0,-1 6 0 0 0,-1 3 0 0 0,-6 0 0 0 0,2 3 0 0 0,-3 9 0 0 0,-6 15 0 0 0,-5 11 0 0 0,-13 10 0 0 0,-7 10 0 0 0,-10 7 0 0 0,-11 1 0 0 0,-9 5 0 0 0,-2 2 0 0 0,-7 2 0 0 0,-1 5 0 0 0,-4 0 0 0 0,2-1 0 0 0,-3 3 0 0 0,-2 3 0 0 0,1 1 0 0 0,-5-4 0 0 0,-4-2 0 0 0,-5 1 0 0 0,1-5 0 0 0,-6-4 0 0 0,1-1 0 0 0,0-1 0 0 0,3-5 0 0 0,5 0 0 0 0,5 0 0 0 0,4-8 0 0 0,2-9 0 0 0,6-6 0 0 0,3-2 0 0 0,4-4 0 0 0,5-5 0 0 0,5-5 0 0 0,6-7 0 0 0,9-12 0 0 0,6-9 0 0 0,5-5 0 0 0,4-2 0 0 0,10 0 0 0 0,4 0 0 0 0,9-4 0 0 0,8-1 0 0 0,9 2 0 0 0,7 1 0 0 0,3-3 0 0 0,3 5 0 0 0,10-2 0 0 0,8 0 0 0 0,4 1 0 0 0,4 2 0 0 0,5 0 0 0 0,7 1 0 0 0,6 1 0 0 0,-1-4 0 0 0,1-2 0 0 0,2 1 0 0 0,2 1 0 0 0,-3 5 0 0 0,3-1 0 0 0,4 3 0 0 0,0-2 0 0 0,-3 2 0 0 0,-2 5 0 0 0,-5-3 0 0 0,0 2 0 0 0,-8 5 0 0 0,-5 4 0 0 0,2-1 0 0 0,-6 2 0 0 0,-6-2 0 0 0,-11 1 0 0 0,-12 2 0 0 0,-4 3 0 0 0,-6 1 0 0 0,-19 7 0 0 0,-20 7 0 0 0,-24 5 0 0 0,-25 10 0 0 0,-17 10 0 0 0,-10 6 0 0 0,-15 2 0 0 0,-8 2 0 0 0,-10 2 0 0 0,-3-3 0 0 0,-5-4 0 0 0,-8 0 0 0 0,-1 2 0 0 0,0-2 0 0 0,-1 1 0 0 0,-5 2 0 0 0,3 3 0 0 0,1-2 0 0 0,1 0 0 0 0,5-3 0 0 0,5-4 0 0 0,6-4 0 0 0,3-3 0 0 0,8-2 0 0 0,13-2 0 0 0,7-5 0 0 0,13-6 0 0 0,6-6 0 0 0,8-4 0 0 0,9-3 0 0 0,8-2 0 0 0,11-6 0 0 0,8-5 0 0 0,9-6 0 0 0,5-4 0 0 0,12-3 0 0 0,14-2 0 0 0,12-1 0 0 0,8-4 0 0 0,11-2 0 0 0,9 1 0 0 0,8 1 0 0 0,4-3 0 0 0,8 0 0 0 0,3 2 0 0 0,5 1 0 0 0,8-3 0 0 0,-3 5 0 0 0,0 3 0 0 0,1 1 0 0 0,2 1 0 0 0,-3 0 0 0 0,0 4 0 0 0,-2 1 0 0 0,0-1 0 0 0,-8-1 0 0 0,1 3 0 0 0,-2 4 0 0 0,-7 5 0 0 0,-7 4 0 0 0,-7 3 0 0 0,-9 1 0 0 0,-6 1 0 0 0,-6 1 0 0 0,-6 0 0 0 0,-5 0 0 0 0,-8 4 0 0 0,-7 6 0 0 0,-7 9 0 0 0,-5 6 0 0 0,-2 3 0 0 0,-3 6 0 0 0,-9 5 0 0 0,-8 0 0 0 0,-9 2 0 0 0,-9 3 0 0 0,-3-2 0 0 0,-3 1 0 0 0,-4-3 0 0 0,-2 0 0 0 0,-2-2 0 0 0,-2 1 0 0 0,0-3 0 0 0,0-2 0 0 0,0 2 0 0 0,-1-2 0 0 0,6-2 0 0 0,1-7 0 0 0,0 1 0 0 0,3 1 0 0 0,0-5 0 0 0,3-2 0 0 0,5 0 0 0 0,-2-3 0 0 0,-3-6 0 0 0,-3 1 0 0 0,2-3 0 0 0,2-3 0 0 0,0 3 0 0 0,-3-2 0 0 0,2-1 0 0 0,3-3 0 0 0,4-1 0 0 0,2-1 0 0 0,8-6 0 0 0,2-2 0 0 0,5-5 0 0 0,6-4 0 0 0,4-4 0 0 0,3-8 0 0 0,2-8 0 0 0,1-2 0 0 0,1 0 0 0 0,0-2 0 0 0,4-3 0 0 0,11 1 0 0 0,6-1 0 0 0,8-2 0 0 0,9-3 0 0 0,1 2 0 0 0,-2 1 0 0 0,2-2 0 0 0,7-1 0 0 0,0-2 0 0 0,1-1 0 0 0,5-5 0 0 0,3-7 0 0 0,0-1 0 0 0,-5 1 0 0 0,-2 2 0 0 0,0 3 0 0 0,-1-2 0 0 0,1 0 0 0 0,5 1 0 0 0,3 2 0 0 0,-5 6 0 0 0,-7 3 0 0 0,-1 5 0 0 0,-5 5 0 0 0,-4 4 0 0 0,1 9 0 0 0,-2-2 0 0 0,-2 5 0 0 0,-2 5 0 0 0,-2 6 0 0 0,-1 4 0 0 0,-1 4 0 0 0,-4 5 0 0 0,-7 13 0 0 0,-6 6 0 0 0,-3 10 0 0 0,-4 7 0 0 0,-2 6 0 0 0,-1 9 0 0 0,0 3 0 0 0,0 6 0 0 0,0 5 0 0 0,0 0 0 0 0,1 1 0 0 0,-5 7 0 0 0,-5-1 0 0 0,-6 4 0 0 0,-4 3 0 0 0,-4 4 0 0 0,-1 0 0 0 0,-6 4 0 0 0,-2 0 0 0 0,5-3 0 0 0,-2-3 0 0 0,0-2 0 0 0,1-2 0 0 0,-8-6 0 0 0,2-2 0 0 0,-1-5 0 0 0,0-1 0 0 0,3-2 0 0 0,-3-8 0 0 0,2-5 0 0 0,1-6 0 0 0,2-3 0 0 0,2-7 0 0 0,2-11 0 0 0,0 0 0 0 0,1-5 0 0 0,1-4 0 0 0,-1-6 0 0 0,5-9 0 0 0,6-12 0 0 0,5-10 0 0 0,5-9 0 0 0,3-8 0 0 0,6-11 0 0 0,7-5 0 0 0,10-3 0 0 0,6-8 0 0 0,3-3 0 0 0,5 3 0 0 0,1-6 0 0 0,-1 1 0 0 0,2-1 0 0 0,3 4 0 0 0,0-1 0 0 0,2-1 0 0 0,2-2 0 0 0,-6 2 0 0 0,-1 1 0 0 0,-7 2 0 0 0,1 4 0 0 0,3 5 0 0 0,1 2 0 0 0,-2-2 0 0 0,-1 5 0 0 0,-3 7 0 0 0,-5 2 0 0 0,-3 4 0 0 0,-1 5 0 0 0,1 8 0 0 0,-3 5 0 0 0,0 5 0 0 0,-4 2 0 0 0,1 3 0 0 0,2 4 0 0 0,2 3 0 0 0,-1 7 0 0 0,-5 11 0 0 0,-4 14 0 0 0,-3 9 0 0 0,-3 9 0 0 0,-3 0 0 0 0,0 2 0 0 0,-5 1 0 0 0,-6 1 0 0 0,-6-2 0 0 0,-3-2 0 0 0,-4-3 0 0 0,-2-1 0 0 0,-5-2 0 0 0,-6 1 0 0 0,-2 2 0 0 0,-2-2 0 0 0,1 2 0 0 0,3-3 0 0 0,-1-2 0 0 0,2 0 0 0 0,-2-6 0 0 0,1-4 0 0 0,-2-2 0 0 0,1-5 0 0 0,3-2 0 0 0,3-3 0 0 0,3-1 0 0 0,5-7 0 0 0,8-13 0 0 0,6-14 0 0 0,5-13 0 0 0,4-5 0 0 0,5-1 0 0 0,3 3 0 0 0,9 2 0 0 0,6 3 0 0 0,8 7 0 0 0,-2 2 0 0 0,5 6 0 0 0,-5 1 0 0 0,-2 3 0 0 0,-1-1 0 0 0,4 2 0 0 0,1 2 0 0 0,0 4 0 0 0,-4 6 0 0 0,-8 8 0 0 0,-6 6 0 0 0,-6 6 0 0 0,-3 7 0 0 0,-3 4 0 0 0,-1 5 0 0 0,0 1 0 0 0,-5-2 0 0 0,-1 1 0 0 0,-3-4 0 0 0,-6-1 0 0 0,1 5 0 0 0,-1-1 0 0 0,-3-6 0 0 0,2 0 0 0 0,0-4 0 0 0,-7-3 0 0 0,1 0 0 0 0,1-5 0 0 0,-1-5 0 0 0,3-9 0 0 0,6-18 0 0 0,4-12 0 0 0,5-5 0 0 0,3-7 0 0 0,1-5 0 0 0,2 0 0 0 0,0 3 0 0 0,0-5 0 0 0,0 1 0 0 0,-1-1 0 0 0,1-5 0 0 0,-1-4 0 0 0,0-2 0 0 0,0 1 0 0 0,5 5 0 0 0,5 2 0 0 0,1-4 0 0 0,8-10 0 0 0,0 0 0 0 0,2 7 0 0 0,1 4 0 0 0,-3 2 0 0 0,0 9 0 0 0,1 7 0 0 0,-3 4 0 0 0,0 4 0 0 0,2 1 0 0 0,1 5 0 0 0,3 5 0 0 0,1 5 0 0 0,1 5 0 0 0,0 2 0 0 0,1 2 0 0 0,1 5 0 0 0,-1 2 0 0 0,0 9 0 0 0,0 10 0 0 0,0 9 0 0 0,0 12 0 0 0,4 7 0 0 0,-3 3 0 0 0,3 1 0 0 0,1-1 0 0 0,-1 2 0 0 0,-1 2 0 0 0,-1-7 0 0 0,-5-3 0 0 0,2-2 0 0 0,1 0 0 0 0,1 1 0 0 0,0 0 0 0 0,4 0 0 0 0,-3 1 0 0 0,2-4 0 0 0,-3-6 0 0 0,2-1 0 0 0,-4-3 0 0 0,-6 2 0 0 0,2-7 0 0 0,-2-4 0 0 0,-4-2 0 0 0,-5-2 0 0 0,-9-4 0 0 0,-13-6 0 0 0,-9-5 0 0 0,-5-5 0 0 0,-11-11 0 0 0,-9-9 0 0 0,-5-6 0 0 0,-2-4 0 0 0,3 3 0 0 0,1 5 0 0 0,1 1 0 0 0,-1-1 0 0 0,4 3 0 0 0,5 4 0 0 0,0 4 0 0 0,4-2 0 0 0,2-3 0 0 0,3 0 0 0 0,3 2 0 0 0,5-1 0 0 0,8-4 0 0 0,9 1 0 0 0,12 3 0 0 0,12 4 0 0 0,13-7 0 0 0,9 0 0 0 0,7 2 0 0 0,4-2 0 0 0,7-2 0 0 0,2 2 0 0 0,0-2 0 0 0,2-3 0 0 0,1 3 0 0 0,1-1 0 0 0,0 3 0 0 0,-3 3 0 0 0,-3 0 0 0 0,2 1 0 0 0,-1 3 0 0 0,-1 2 0 0 0,3 2 0 0 0,-1 2 0 0 0,-2 0 0 0 0,3 2 0 0 0,-4-1 0 0 0,0 1 0 0 0,0-1 0 0 0,-1 0 0 0 0,-1 1 0 0 0,-10 3 0 0 0,-13 11 0 0 0,-12 6 0 0 0,-9 5 0 0 0,-6 7 0 0 0,-5 5 0 0 0,-2 2 0 0 0,0-2 0 0 0,-5 2 0 0 0,-9-3 0 0 0,-16 3 0 0 0,-11-2 0 0 0,-7-3 0 0 0,-3-3 0 0 0,-3-3 0 0 0,-3 3 0 0 0,-2-4 0 0 0,-3-3 0 0 0,-4-1 0 0 0,-3 0 0 0 0,-4 0 0 0 0,-1 1 0 0 0,-1 0 0 0 0,-6-4 0 0 0,4-2 0 0 0,-4 2 0 0 0,1-4 0 0 0,0-5 0 0 0,1 0 0 0 0,1-1 0 0 0,-4-4 0 0 0,5-2 0 0 0,-3-2 0 0 0,0-2 0 0 0,5-1 0 0 0,2 0 0 0 0,6-1 0 0 0,0 1 0 0 0,5-1 0 0 0,3-3 0 0 0,3-2 0 0 0,4-4 0 0 0,1-10 0 0 0,2-4 0 0 0,4-4 0 0 0,6-1 0 0 0,2 0 0 0 0,7 0 0 0 0,0 2 0 0 0,5-5 0 0 0,8 0 0 0 0,3 0 0 0 0,3-3 0 0 0,5 1 0 0 0,3-4 0 0 0,3-4 0 0 0,1-3 0 0 0,2-3 0 0 0,-1-2 0 0 0,10 3 0 0 0,2 1 0 0 0,9-1 0 0 0,13 4 0 0 0,10 0 0 0 0,6-2 0 0 0,4-1 0 0 0,1 2 0 0 0,4 4 0 0 0,1 1 0 0 0,0-2 0 0 0,6 1 0 0 0,6 3 0 0 0,-1 8 0 0 0,-4 1 0 0 0,4 0 0 0 0,4 0 0 0 0,2 1 0 0 0,1 1 0 0 0,0-1 0 0 0,1 6 0 0 0,-1 1 0 0 0,0 0 0 0 0,4 3 0 0 0,-2 5 0 0 0,-8 4 0 0 0,-1-1 0 0 0,0 1 0 0 0,-4 3 0 0 0,-4 1 0 0 0,-8 1 0 0 0,-6 2 0 0 0,-5 1 0 0 0,-7 0 0 0 0,-5 0 0 0 0,-3 1 0 0 0,-3-1 0 0 0,-5 5 0 0 0,-7 5 0 0 0,-5 6 0 0 0,0 4 0 0 0,-2 8 0 0 0,-2 3 0 0 0,-1 1 0 0 0,-2 0 0 0 0,-6 2 0 0 0,-6 1 0 0 0,-10-2 0 0 0,-7 3 0 0 0,-6 3 0 0 0,-8 0 0 0 0,-9 2 0 0 0,-5-1 0 0 0,-2-4 0 0 0,-1 1 0 0 0,2-1 0 0 0,-3-2 0 0 0,-1 1 0 0 0,-3 0 0 0 0,-3-2 0 0 0,-5-3 0 0 0,2-1 0 0 0,-1-2 0 0 0,2 0 0 0 0,1-1 0 0 0,-3-5 0 0 0,3-2 0 0 0,3 1 0 0 0,0-3 0 0 0,-3-5 0 0 0,2 0 0 0 0,3-1 0 0 0,3 0 0 0 0,7 0 0 0 0,4-3 0 0 0,6-2 0 0 0,5-3 0 0 0,5-1 0 0 0,3-1 0 0 0,2-2 0 0 0,6-3 0 0 0,7-7 0 0 0,5-5 0 0 0,4-5 0 0 0,4-3 0 0 0,1-6 0 0 0,5-2 0 0 0,7-1 0 0 0,9 2 0 0 0,11-3 0 0 0,7-1 0 0 0,8 2 0 0 0,3 2 0 0 0,7 2 0 0 0,2 2 0 0 0,-4 4 0 0 0,-3 3 0 0 0,-2 0 0 0 0,0-1 0 0 0,0-1 0 0 0,1 3 0 0 0,-1 0 0 0 0,1 0 0 0 0,1 2 0 0 0,-1 0 0 0 0,-4 3 0 0 0,-1-1 0 0 0,-4 3 0 0 0,-5 2 0 0 0,-4 4 0 0 0,-4 3 0 0 0,-2 1 0 0 0,-1 2 0 0 0,-5 5 0 0 0,-11 1 0 0 0,-7 9 0 0 0,-8 6 0 0 0,-8 0 0 0 0,-1 0 0 0 0,1 1 0 0 0,-6-3 0 0 0,1 0 0 0 0,-2 0 0 0 0,-5 3 0 0 0,1 0 0 0 0,-5 2 0 0 0,-5 1 0 0 0,-2 1 0 0 0,2-5 0 0 0,5 4 0 0 0,0-3 0 0 0,0 4 0 0 0,0-3 0 0 0,2-5 0 0 0,0-1 0 0 0,1 0 0 0 0,0-1 0 0 0,0-5 0 0 0,9-4 0 0 0,12-7 0 0 0,10-4 0 0 0,10-10 0 0 0,11-7 0 0 0,1-4 0 0 0,4 2 0 0 0,-3 0 0 0 0,-1 1 0 0 0,-2-2 0 0 0,5 4 0 0 0,-4 1 0 0 0,7 4 0 0 0,-1 0 0 0 0,2-2 0 0 0,-1 2 0 0 0,-1-1 0 0 0,-1 2 0 0 0,-3 4 0 0 0,0-1 0 0 0,-2 1 0 0 0,-4-1 0 0 0,2-4 0 0 0,2 0 0 0 0,0 4 0 0 0,-3-2 0 0 0,-7-2 0 0 0,0 1 0 0 0,-9 3 0 0 0,-9 3 0 0 0,-9 4 0 0 0,-6 1 0 0 0,-6 3 0 0 0,-2 0 0 0 0,-3 0 0 0 0,1 1 0 0 0,-5-1 0 0 0,-10 1 0 0 0,-2-1 0 0 0,2 5 0 0 0,-1 1 0 0 0,3-1 0 0 0,3 0 0 0 0,0 2 0 0 0,2 1 0 0 0,-3 3 0 0 0,2 0 0 0 0,-3 2 0 0 0,-3-1 0 0 0,1-2 0 0 0,-1 1 0 0 0,-2-1 0 0 0,2-3 0 0 0,-1 3 0 0 0,-2-1 0 0 0,3-2 0 0 0,4-2 0 0 0,-1-2 0 0 0,-2-1 0 0 0,1-2 0 0 0,4 0 0 0 0,7-5 0 0 0,9-5 0 0 0,12-11 0 0 0,16-1 0 0 0,16-6 0 0 0,12-2 0 0 0,10-1 0 0 0,9 1 0 0 0,4 1 0 0 0,6-4 0 0 0,4 5 0 0 0,4-3 0 0 0,8 0 0 0 0,-3 1 0 0 0,5 1 0 0 0,0 6 0 0 0,4-2 0 0 0,5 2 0 0 0,4-2 0 0 0,3 2 0 0 0,3-4 0 0 0,1 4 0 0 0,1-4 0 0 0,-4 2 0 0 0,-2 2 0 0 0,0 1 0 0 0,-3-2 0 0 0,-4 5 0 0 0,-6 0 0 0 0,-3-1 0 0 0,-7 4 0 0 0,-3-1 0 0 0,-1 3 0 0 0,-3-1 0 0 0,-9 3 0 0 0,-6-2 0 0 0,-3 3 0 0 0,-6-3 0 0 0,-6 2 0 0 0,-4 3 0 0 0,-9-1 0 0 0,-13 0 0 0 0,-13-2 0 0 0,-14 2 0 0 0,-15-3 0 0 0,-5 1 0 0 0,-7 3 0 0 0,-4 2 0 0 0,-3 3 0 0 0,-7 2 0 0 0,-2 2 0 0 0,8 0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48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17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31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52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9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45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84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4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88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93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09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780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cs typeface="Calibri Light"/>
              </a:rPr>
              <a:t>THE WORLD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cs typeface="Calibri"/>
              </a:rPr>
              <a:t>STAY ALIVE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75749F-F487-4EFB-ABC7-C1359590E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7EEA7-F777-4DDE-9462-75E7B5330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0028" y="3376123"/>
            <a:ext cx="4515147" cy="15292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2400" dirty="0"/>
              <a:t>            НАЧНИТЕ ИГРАТЬ</a:t>
            </a:r>
          </a:p>
        </p:txBody>
      </p:sp>
      <p:pic>
        <p:nvPicPr>
          <p:cNvPr id="5" name="Рисунок 5" descr="Изображение выглядит как текст, внутренний, несколько&#10;&#10;Автоматически созданное описание">
            <a:extLst>
              <a:ext uri="{FF2B5EF4-FFF2-40B4-BE49-F238E27FC236}">
                <a16:creationId xmlns:a16="http://schemas.microsoft.com/office/drawing/2014/main" id="{B44E1BDF-B606-4F45-9301-FE15CF903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587" b="1"/>
          <a:stretch/>
        </p:blipFill>
        <p:spPr>
          <a:xfrm>
            <a:off x="-2192" y="10"/>
            <a:ext cx="8436340" cy="6857990"/>
          </a:xfrm>
          <a:custGeom>
            <a:avLst/>
            <a:gdLst/>
            <a:ahLst/>
            <a:cxnLst/>
            <a:rect l="l" t="t" r="r" b="b"/>
            <a:pathLst>
              <a:path w="8436340" h="6858000">
                <a:moveTo>
                  <a:pt x="6950358" y="3911316"/>
                </a:moveTo>
                <a:lnTo>
                  <a:pt x="6950358" y="3925503"/>
                </a:lnTo>
                <a:lnTo>
                  <a:pt x="6948404" y="3918409"/>
                </a:lnTo>
                <a:close/>
                <a:moveTo>
                  <a:pt x="890899" y="2071857"/>
                </a:moveTo>
                <a:cubicBezTo>
                  <a:pt x="890899" y="2071857"/>
                  <a:pt x="890899" y="2071857"/>
                  <a:pt x="4934362" y="2071857"/>
                </a:cubicBezTo>
                <a:cubicBezTo>
                  <a:pt x="5187625" y="2071857"/>
                  <a:pt x="5432153" y="2211072"/>
                  <a:pt x="5554418" y="2437296"/>
                </a:cubicBezTo>
                <a:cubicBezTo>
                  <a:pt x="5554418" y="2437296"/>
                  <a:pt x="5554418" y="2437296"/>
                  <a:pt x="7580515" y="5926372"/>
                </a:cubicBezTo>
                <a:cubicBezTo>
                  <a:pt x="7711513" y="6143896"/>
                  <a:pt x="7711513" y="6422327"/>
                  <a:pt x="7580515" y="6639850"/>
                </a:cubicBezTo>
                <a:cubicBezTo>
                  <a:pt x="7580515" y="6639850"/>
                  <a:pt x="7580515" y="6639850"/>
                  <a:pt x="7473670" y="6823844"/>
                </a:cubicBezTo>
                <a:lnTo>
                  <a:pt x="7453836" y="6858000"/>
                </a:lnTo>
                <a:lnTo>
                  <a:pt x="0" y="6858000"/>
                </a:lnTo>
                <a:lnTo>
                  <a:pt x="0" y="2890622"/>
                </a:lnTo>
                <a:lnTo>
                  <a:pt x="78831" y="2754282"/>
                </a:lnTo>
                <a:cubicBezTo>
                  <a:pt x="137995" y="2651956"/>
                  <a:pt x="199068" y="2546330"/>
                  <a:pt x="262110" y="2437296"/>
                </a:cubicBezTo>
                <a:cubicBezTo>
                  <a:pt x="393108" y="2211072"/>
                  <a:pt x="628904" y="2071857"/>
                  <a:pt x="890899" y="2071857"/>
                </a:cubicBezTo>
                <a:close/>
                <a:moveTo>
                  <a:pt x="6355444" y="753840"/>
                </a:moveTo>
                <a:cubicBezTo>
                  <a:pt x="6355444" y="753840"/>
                  <a:pt x="6355444" y="753840"/>
                  <a:pt x="7595013" y="753840"/>
                </a:cubicBezTo>
                <a:cubicBezTo>
                  <a:pt x="7672653" y="753840"/>
                  <a:pt x="7747616" y="796518"/>
                  <a:pt x="7785098" y="865869"/>
                </a:cubicBezTo>
                <a:cubicBezTo>
                  <a:pt x="7785098" y="865869"/>
                  <a:pt x="7785098" y="865869"/>
                  <a:pt x="8406222" y="1935484"/>
                </a:cubicBezTo>
                <a:cubicBezTo>
                  <a:pt x="8446380" y="2002169"/>
                  <a:pt x="8446380" y="2087523"/>
                  <a:pt x="8406222" y="2154207"/>
                </a:cubicBezTo>
                <a:cubicBezTo>
                  <a:pt x="8406222" y="2154207"/>
                  <a:pt x="8406222" y="2154207"/>
                  <a:pt x="7785098" y="3223823"/>
                </a:cubicBezTo>
                <a:cubicBezTo>
                  <a:pt x="7747616" y="3293174"/>
                  <a:pt x="7672653" y="3335852"/>
                  <a:pt x="7595013" y="3335852"/>
                </a:cubicBezTo>
                <a:cubicBezTo>
                  <a:pt x="7595013" y="3335852"/>
                  <a:pt x="7595013" y="3335852"/>
                  <a:pt x="6355444" y="3335852"/>
                </a:cubicBezTo>
                <a:cubicBezTo>
                  <a:pt x="6275127" y="3335852"/>
                  <a:pt x="6202841" y="3293174"/>
                  <a:pt x="6162682" y="3223823"/>
                </a:cubicBezTo>
                <a:cubicBezTo>
                  <a:pt x="6162682" y="3223823"/>
                  <a:pt x="6162682" y="3223823"/>
                  <a:pt x="5544237" y="2154207"/>
                </a:cubicBezTo>
                <a:cubicBezTo>
                  <a:pt x="5504078" y="2087523"/>
                  <a:pt x="5504078" y="2002169"/>
                  <a:pt x="5544237" y="1935484"/>
                </a:cubicBezTo>
                <a:cubicBezTo>
                  <a:pt x="5544237" y="1935484"/>
                  <a:pt x="5544237" y="1935484"/>
                  <a:pt x="6162682" y="865869"/>
                </a:cubicBezTo>
                <a:cubicBezTo>
                  <a:pt x="6202841" y="796518"/>
                  <a:pt x="6275127" y="753840"/>
                  <a:pt x="6355444" y="753840"/>
                </a:cubicBezTo>
                <a:close/>
                <a:moveTo>
                  <a:pt x="0" y="0"/>
                </a:moveTo>
                <a:lnTo>
                  <a:pt x="6535339" y="0"/>
                </a:lnTo>
                <a:lnTo>
                  <a:pt x="6421432" y="196155"/>
                </a:lnTo>
                <a:cubicBezTo>
                  <a:pt x="6196056" y="584267"/>
                  <a:pt x="5928944" y="1044253"/>
                  <a:pt x="5612367" y="1589421"/>
                </a:cubicBezTo>
                <a:cubicBezTo>
                  <a:pt x="5490102" y="1815646"/>
                  <a:pt x="5245573" y="1954861"/>
                  <a:pt x="4992310" y="1954861"/>
                </a:cubicBezTo>
                <a:cubicBezTo>
                  <a:pt x="4992310" y="1954861"/>
                  <a:pt x="4992310" y="1954861"/>
                  <a:pt x="948847" y="1954861"/>
                </a:cubicBezTo>
                <a:cubicBezTo>
                  <a:pt x="686852" y="1954861"/>
                  <a:pt x="451057" y="1815646"/>
                  <a:pt x="320058" y="1589421"/>
                </a:cubicBezTo>
                <a:cubicBezTo>
                  <a:pt x="320058" y="1589421"/>
                  <a:pt x="320058" y="1589421"/>
                  <a:pt x="4048" y="1042874"/>
                </a:cubicBezTo>
                <a:lnTo>
                  <a:pt x="0" y="103587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7497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9C3AAE7-6FFD-46F5-ADEF-683A7F84C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DB5E0CFE-36EB-4A42-BA45-45C2B872C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2" b="4079"/>
          <a:stretch/>
        </p:blipFill>
        <p:spPr>
          <a:xfrm>
            <a:off x="3504644" y="10"/>
            <a:ext cx="8687357" cy="6437136"/>
          </a:xfrm>
          <a:custGeom>
            <a:avLst/>
            <a:gdLst/>
            <a:ahLst/>
            <a:cxnLst/>
            <a:rect l="l" t="t" r="r" b="b"/>
            <a:pathLst>
              <a:path w="8687357" h="6437146">
                <a:moveTo>
                  <a:pt x="3944493" y="3980202"/>
                </a:moveTo>
                <a:cubicBezTo>
                  <a:pt x="3944493" y="3980202"/>
                  <a:pt x="3944493" y="3980202"/>
                  <a:pt x="5117486" y="3980944"/>
                </a:cubicBezTo>
                <a:cubicBezTo>
                  <a:pt x="5193569" y="3981041"/>
                  <a:pt x="5262972" y="4020215"/>
                  <a:pt x="5301098" y="4086251"/>
                </a:cubicBezTo>
                <a:cubicBezTo>
                  <a:pt x="5301098" y="4086251"/>
                  <a:pt x="5301098" y="4086251"/>
                  <a:pt x="5889509" y="5105408"/>
                </a:cubicBezTo>
                <a:cubicBezTo>
                  <a:pt x="5926364" y="5169243"/>
                  <a:pt x="5926858" y="5251135"/>
                  <a:pt x="5887630" y="5314873"/>
                </a:cubicBezTo>
                <a:cubicBezTo>
                  <a:pt x="5887630" y="5314873"/>
                  <a:pt x="5887630" y="5314873"/>
                  <a:pt x="5303047" y="6333287"/>
                </a:cubicBezTo>
                <a:cubicBezTo>
                  <a:pt x="5267284" y="6397959"/>
                  <a:pt x="5197106" y="6438477"/>
                  <a:pt x="5123215" y="6437113"/>
                </a:cubicBezTo>
                <a:cubicBezTo>
                  <a:pt x="5123215" y="6437113"/>
                  <a:pt x="5123215" y="6437113"/>
                  <a:pt x="3948952" y="6434170"/>
                </a:cubicBezTo>
                <a:cubicBezTo>
                  <a:pt x="3874139" y="6436273"/>
                  <a:pt x="3803467" y="6394898"/>
                  <a:pt x="3766612" y="6331063"/>
                </a:cubicBezTo>
                <a:cubicBezTo>
                  <a:pt x="3766612" y="6331063"/>
                  <a:pt x="3766612" y="6331063"/>
                  <a:pt x="3178202" y="5311907"/>
                </a:cubicBezTo>
                <a:cubicBezTo>
                  <a:pt x="3140076" y="5245870"/>
                  <a:pt x="3140850" y="5166180"/>
                  <a:pt x="3178808" y="5100241"/>
                </a:cubicBezTo>
                <a:cubicBezTo>
                  <a:pt x="3178808" y="5100241"/>
                  <a:pt x="3178808" y="5100241"/>
                  <a:pt x="3764660" y="4084028"/>
                </a:cubicBezTo>
                <a:cubicBezTo>
                  <a:pt x="3800424" y="4019355"/>
                  <a:pt x="3870604" y="3978838"/>
                  <a:pt x="3944493" y="3980202"/>
                </a:cubicBezTo>
                <a:close/>
                <a:moveTo>
                  <a:pt x="5699720" y="3489582"/>
                </a:moveTo>
                <a:cubicBezTo>
                  <a:pt x="5699720" y="3489582"/>
                  <a:pt x="5699720" y="3489582"/>
                  <a:pt x="6163751" y="3489876"/>
                </a:cubicBezTo>
                <a:cubicBezTo>
                  <a:pt x="6193849" y="3489915"/>
                  <a:pt x="6221305" y="3505412"/>
                  <a:pt x="6236387" y="3531535"/>
                </a:cubicBezTo>
                <a:cubicBezTo>
                  <a:pt x="6236387" y="3531535"/>
                  <a:pt x="6236387" y="3531535"/>
                  <a:pt x="6469160" y="3934709"/>
                </a:cubicBezTo>
                <a:cubicBezTo>
                  <a:pt x="6483740" y="3959962"/>
                  <a:pt x="6483935" y="3992359"/>
                  <a:pt x="6468416" y="4017573"/>
                </a:cubicBezTo>
                <a:cubicBezTo>
                  <a:pt x="6468416" y="4017573"/>
                  <a:pt x="6468416" y="4017573"/>
                  <a:pt x="6237158" y="4420453"/>
                </a:cubicBezTo>
                <a:cubicBezTo>
                  <a:pt x="6223010" y="4446037"/>
                  <a:pt x="6195248" y="4462066"/>
                  <a:pt x="6166018" y="4461526"/>
                </a:cubicBezTo>
                <a:cubicBezTo>
                  <a:pt x="6166018" y="4461526"/>
                  <a:pt x="6166018" y="4461526"/>
                  <a:pt x="5701483" y="4460362"/>
                </a:cubicBezTo>
                <a:cubicBezTo>
                  <a:pt x="5671888" y="4461195"/>
                  <a:pt x="5643930" y="4444826"/>
                  <a:pt x="5629350" y="4419573"/>
                </a:cubicBezTo>
                <a:cubicBezTo>
                  <a:pt x="5629350" y="4419573"/>
                  <a:pt x="5629350" y="4419573"/>
                  <a:pt x="5396578" y="4016399"/>
                </a:cubicBezTo>
                <a:cubicBezTo>
                  <a:pt x="5381495" y="3990276"/>
                  <a:pt x="5381802" y="3958751"/>
                  <a:pt x="5396817" y="3932665"/>
                </a:cubicBezTo>
                <a:cubicBezTo>
                  <a:pt x="5396817" y="3932665"/>
                  <a:pt x="5396817" y="3932665"/>
                  <a:pt x="5628579" y="3530655"/>
                </a:cubicBezTo>
                <a:cubicBezTo>
                  <a:pt x="5642727" y="3505071"/>
                  <a:pt x="5670489" y="3489043"/>
                  <a:pt x="5699720" y="3489582"/>
                </a:cubicBezTo>
                <a:close/>
                <a:moveTo>
                  <a:pt x="6388346" y="3258305"/>
                </a:moveTo>
                <a:cubicBezTo>
                  <a:pt x="6388346" y="3258305"/>
                  <a:pt x="6388346" y="3258305"/>
                  <a:pt x="6555837" y="3258411"/>
                </a:cubicBezTo>
                <a:cubicBezTo>
                  <a:pt x="6566700" y="3258425"/>
                  <a:pt x="6576611" y="3264018"/>
                  <a:pt x="6582055" y="3273448"/>
                </a:cubicBezTo>
                <a:cubicBezTo>
                  <a:pt x="6582055" y="3273448"/>
                  <a:pt x="6582055" y="3273448"/>
                  <a:pt x="6666073" y="3418972"/>
                </a:cubicBezTo>
                <a:cubicBezTo>
                  <a:pt x="6671336" y="3428087"/>
                  <a:pt x="6671406" y="3439780"/>
                  <a:pt x="6665805" y="3448882"/>
                </a:cubicBezTo>
                <a:cubicBezTo>
                  <a:pt x="6665805" y="3448882"/>
                  <a:pt x="6665805" y="3448882"/>
                  <a:pt x="6582333" y="3594300"/>
                </a:cubicBezTo>
                <a:cubicBezTo>
                  <a:pt x="6577226" y="3603534"/>
                  <a:pt x="6567205" y="3609320"/>
                  <a:pt x="6556655" y="3609125"/>
                </a:cubicBezTo>
                <a:cubicBezTo>
                  <a:pt x="6556655" y="3609125"/>
                  <a:pt x="6556655" y="3609125"/>
                  <a:pt x="6388983" y="3608705"/>
                </a:cubicBezTo>
                <a:cubicBezTo>
                  <a:pt x="6378300" y="3609004"/>
                  <a:pt x="6368209" y="3603097"/>
                  <a:pt x="6362947" y="3593982"/>
                </a:cubicBezTo>
                <a:cubicBezTo>
                  <a:pt x="6362947" y="3593982"/>
                  <a:pt x="6362947" y="3593982"/>
                  <a:pt x="6278928" y="3448458"/>
                </a:cubicBezTo>
                <a:cubicBezTo>
                  <a:pt x="6273484" y="3439028"/>
                  <a:pt x="6273595" y="3427649"/>
                  <a:pt x="6279015" y="3418234"/>
                </a:cubicBezTo>
                <a:cubicBezTo>
                  <a:pt x="6279015" y="3418234"/>
                  <a:pt x="6279015" y="3418234"/>
                  <a:pt x="6362668" y="3273130"/>
                </a:cubicBezTo>
                <a:cubicBezTo>
                  <a:pt x="6367774" y="3263896"/>
                  <a:pt x="6377796" y="3258110"/>
                  <a:pt x="6388346" y="3258305"/>
                </a:cubicBezTo>
                <a:close/>
                <a:moveTo>
                  <a:pt x="7497241" y="2884843"/>
                </a:moveTo>
                <a:cubicBezTo>
                  <a:pt x="7497241" y="2884843"/>
                  <a:pt x="7497241" y="2884843"/>
                  <a:pt x="8049718" y="2885192"/>
                </a:cubicBezTo>
                <a:cubicBezTo>
                  <a:pt x="8085553" y="2885238"/>
                  <a:pt x="8118242" y="2903689"/>
                  <a:pt x="8136199" y="2934792"/>
                </a:cubicBezTo>
                <a:cubicBezTo>
                  <a:pt x="8136199" y="2934792"/>
                  <a:pt x="8136199" y="2934792"/>
                  <a:pt x="8413339" y="3414812"/>
                </a:cubicBezTo>
                <a:cubicBezTo>
                  <a:pt x="8430697" y="3444878"/>
                  <a:pt x="8430931" y="3483449"/>
                  <a:pt x="8412454" y="3513469"/>
                </a:cubicBezTo>
                <a:cubicBezTo>
                  <a:pt x="8412454" y="3513469"/>
                  <a:pt x="8412454" y="3513469"/>
                  <a:pt x="8137117" y="3993140"/>
                </a:cubicBezTo>
                <a:cubicBezTo>
                  <a:pt x="8120272" y="4023600"/>
                  <a:pt x="8087218" y="4042684"/>
                  <a:pt x="8052417" y="4042042"/>
                </a:cubicBezTo>
                <a:cubicBezTo>
                  <a:pt x="8052417" y="4042042"/>
                  <a:pt x="8052417" y="4042042"/>
                  <a:pt x="7499342" y="4040655"/>
                </a:cubicBezTo>
                <a:cubicBezTo>
                  <a:pt x="7464105" y="4041646"/>
                  <a:pt x="7430818" y="4022159"/>
                  <a:pt x="7413460" y="3992093"/>
                </a:cubicBezTo>
                <a:cubicBezTo>
                  <a:pt x="7413460" y="3992093"/>
                  <a:pt x="7413460" y="3992093"/>
                  <a:pt x="7136320" y="3512072"/>
                </a:cubicBezTo>
                <a:cubicBezTo>
                  <a:pt x="7118363" y="3480970"/>
                  <a:pt x="7118728" y="3443435"/>
                  <a:pt x="7136605" y="3412378"/>
                </a:cubicBezTo>
                <a:cubicBezTo>
                  <a:pt x="7136605" y="3412378"/>
                  <a:pt x="7136605" y="3412378"/>
                  <a:pt x="7412541" y="2933744"/>
                </a:cubicBezTo>
                <a:cubicBezTo>
                  <a:pt x="7429386" y="2903284"/>
                  <a:pt x="7462440" y="2884200"/>
                  <a:pt x="7497241" y="2884843"/>
                </a:cubicBezTo>
                <a:close/>
                <a:moveTo>
                  <a:pt x="6393234" y="2508974"/>
                </a:moveTo>
                <a:cubicBezTo>
                  <a:pt x="6393234" y="2508974"/>
                  <a:pt x="6393234" y="2508974"/>
                  <a:pt x="6710430" y="2509175"/>
                </a:cubicBezTo>
                <a:cubicBezTo>
                  <a:pt x="6731004" y="2509201"/>
                  <a:pt x="6749772" y="2519794"/>
                  <a:pt x="6760082" y="2537652"/>
                </a:cubicBezTo>
                <a:cubicBezTo>
                  <a:pt x="6760082" y="2537652"/>
                  <a:pt x="6760082" y="2537652"/>
                  <a:pt x="6919197" y="2813248"/>
                </a:cubicBezTo>
                <a:cubicBezTo>
                  <a:pt x="6929164" y="2830511"/>
                  <a:pt x="6929297" y="2852655"/>
                  <a:pt x="6918689" y="2869891"/>
                </a:cubicBezTo>
                <a:cubicBezTo>
                  <a:pt x="6918689" y="2869891"/>
                  <a:pt x="6918689" y="2869891"/>
                  <a:pt x="6760609" y="3145286"/>
                </a:cubicBezTo>
                <a:cubicBezTo>
                  <a:pt x="6750938" y="3162775"/>
                  <a:pt x="6731960" y="3173731"/>
                  <a:pt x="6711979" y="3173363"/>
                </a:cubicBezTo>
                <a:cubicBezTo>
                  <a:pt x="6711979" y="3173363"/>
                  <a:pt x="6711979" y="3173363"/>
                  <a:pt x="6394440" y="3172566"/>
                </a:cubicBezTo>
                <a:cubicBezTo>
                  <a:pt x="6374209" y="3173135"/>
                  <a:pt x="6355098" y="3161947"/>
                  <a:pt x="6345132" y="3144685"/>
                </a:cubicBezTo>
                <a:cubicBezTo>
                  <a:pt x="6345132" y="3144685"/>
                  <a:pt x="6345132" y="3144685"/>
                  <a:pt x="6186016" y="2869088"/>
                </a:cubicBezTo>
                <a:cubicBezTo>
                  <a:pt x="6175706" y="2851231"/>
                  <a:pt x="6175916" y="2829681"/>
                  <a:pt x="6186180" y="2811850"/>
                </a:cubicBezTo>
                <a:cubicBezTo>
                  <a:pt x="6186180" y="2811850"/>
                  <a:pt x="6186180" y="2811850"/>
                  <a:pt x="6344604" y="2537051"/>
                </a:cubicBezTo>
                <a:cubicBezTo>
                  <a:pt x="6354275" y="2519562"/>
                  <a:pt x="6373253" y="2508605"/>
                  <a:pt x="6393234" y="2508974"/>
                </a:cubicBezTo>
                <a:close/>
                <a:moveTo>
                  <a:pt x="7097611" y="923368"/>
                </a:moveTo>
                <a:cubicBezTo>
                  <a:pt x="7097611" y="923368"/>
                  <a:pt x="7097611" y="923368"/>
                  <a:pt x="7989180" y="923932"/>
                </a:cubicBezTo>
                <a:cubicBezTo>
                  <a:pt x="8047009" y="924007"/>
                  <a:pt x="8099761" y="953781"/>
                  <a:pt x="8128740" y="1003975"/>
                </a:cubicBezTo>
                <a:cubicBezTo>
                  <a:pt x="8128740" y="1003975"/>
                  <a:pt x="8128740" y="1003975"/>
                  <a:pt x="8575979" y="1778616"/>
                </a:cubicBezTo>
                <a:cubicBezTo>
                  <a:pt x="8603992" y="1827135"/>
                  <a:pt x="8604367" y="1889380"/>
                  <a:pt x="8574552" y="1937826"/>
                </a:cubicBezTo>
                <a:cubicBezTo>
                  <a:pt x="8574552" y="1937826"/>
                  <a:pt x="8574552" y="1937826"/>
                  <a:pt x="8130222" y="2711903"/>
                </a:cubicBezTo>
                <a:cubicBezTo>
                  <a:pt x="8103038" y="2761059"/>
                  <a:pt x="8049698" y="2791855"/>
                  <a:pt x="7993536" y="2790819"/>
                </a:cubicBezTo>
                <a:cubicBezTo>
                  <a:pt x="7993536" y="2790819"/>
                  <a:pt x="7993536" y="2790819"/>
                  <a:pt x="7101000" y="2788581"/>
                </a:cubicBezTo>
                <a:cubicBezTo>
                  <a:pt x="7044137" y="2790179"/>
                  <a:pt x="6990420" y="2758731"/>
                  <a:pt x="6962407" y="2710212"/>
                </a:cubicBezTo>
                <a:cubicBezTo>
                  <a:pt x="6962407" y="2710212"/>
                  <a:pt x="6962407" y="2710212"/>
                  <a:pt x="6515168" y="1935570"/>
                </a:cubicBezTo>
                <a:cubicBezTo>
                  <a:pt x="6486189" y="1885378"/>
                  <a:pt x="6486779" y="1824806"/>
                  <a:pt x="6515628" y="1774688"/>
                </a:cubicBezTo>
                <a:cubicBezTo>
                  <a:pt x="6515628" y="1774688"/>
                  <a:pt x="6515628" y="1774688"/>
                  <a:pt x="6960925" y="1002284"/>
                </a:cubicBezTo>
                <a:cubicBezTo>
                  <a:pt x="6988108" y="953127"/>
                  <a:pt x="7041448" y="922332"/>
                  <a:pt x="7097611" y="923368"/>
                </a:cubicBezTo>
                <a:close/>
                <a:moveTo>
                  <a:pt x="6548358" y="0"/>
                </a:moveTo>
                <a:lnTo>
                  <a:pt x="8687357" y="0"/>
                </a:lnTo>
                <a:lnTo>
                  <a:pt x="8687357" y="844465"/>
                </a:lnTo>
                <a:lnTo>
                  <a:pt x="8501061" y="843998"/>
                </a:lnTo>
                <a:cubicBezTo>
                  <a:pt x="8177202" y="843186"/>
                  <a:pt x="7793370" y="842224"/>
                  <a:pt x="7338457" y="841084"/>
                </a:cubicBezTo>
                <a:cubicBezTo>
                  <a:pt x="7152970" y="846300"/>
                  <a:pt x="6977743" y="743716"/>
                  <a:pt x="6886366" y="585445"/>
                </a:cubicBezTo>
                <a:cubicBezTo>
                  <a:pt x="6886366" y="585445"/>
                  <a:pt x="6886366" y="585445"/>
                  <a:pt x="6580991" y="56520"/>
                </a:cubicBezTo>
                <a:close/>
                <a:moveTo>
                  <a:pt x="405083" y="0"/>
                </a:moveTo>
                <a:lnTo>
                  <a:pt x="6450872" y="0"/>
                </a:lnTo>
                <a:lnTo>
                  <a:pt x="6535542" y="146650"/>
                </a:lnTo>
                <a:cubicBezTo>
                  <a:pt x="6615681" y="285455"/>
                  <a:pt x="6701163" y="433514"/>
                  <a:pt x="6792344" y="591444"/>
                </a:cubicBezTo>
                <a:cubicBezTo>
                  <a:pt x="6883721" y="749715"/>
                  <a:pt x="6884949" y="952757"/>
                  <a:pt x="6787688" y="1110786"/>
                </a:cubicBezTo>
                <a:cubicBezTo>
                  <a:pt x="6787688" y="1110786"/>
                  <a:pt x="6787688" y="1110786"/>
                  <a:pt x="5338288" y="3635817"/>
                </a:cubicBezTo>
                <a:cubicBezTo>
                  <a:pt x="5249615" y="3796165"/>
                  <a:pt x="5075616" y="3896623"/>
                  <a:pt x="4892415" y="3893242"/>
                </a:cubicBezTo>
                <a:cubicBezTo>
                  <a:pt x="4892415" y="3893242"/>
                  <a:pt x="4892415" y="3893242"/>
                  <a:pt x="1980974" y="3885943"/>
                </a:cubicBezTo>
                <a:cubicBezTo>
                  <a:pt x="1795486" y="3891159"/>
                  <a:pt x="1620261" y="3788575"/>
                  <a:pt x="1528883" y="3630305"/>
                </a:cubicBezTo>
                <a:cubicBezTo>
                  <a:pt x="1528883" y="3630305"/>
                  <a:pt x="1528883" y="3630305"/>
                  <a:pt x="69993" y="1103432"/>
                </a:cubicBezTo>
                <a:cubicBezTo>
                  <a:pt x="-24536" y="939704"/>
                  <a:pt x="-22612" y="742120"/>
                  <a:pt x="71498" y="578633"/>
                </a:cubicBezTo>
                <a:cubicBezTo>
                  <a:pt x="71498" y="578633"/>
                  <a:pt x="71498" y="578633"/>
                  <a:pt x="375546" y="51235"/>
                </a:cubicBez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8CC7B4-2F5F-442D-8B04-727372A7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4148919"/>
            <a:ext cx="5238466" cy="1874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/>
              <a:t>ПОЯВИТЕСЬ В МИРЕ ПОЛНОМ ВОЗМОЖНОСТЕЙ</a:t>
            </a:r>
          </a:p>
        </p:txBody>
      </p:sp>
    </p:spTree>
    <p:extLst>
      <p:ext uri="{BB962C8B-B14F-4D97-AF65-F5344CB8AC3E}">
        <p14:creationId xmlns:p14="http://schemas.microsoft.com/office/powerpoint/2010/main" val="280202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C6B525-B1E6-4809-8FFE-AAE72907B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ru-RU" sz="4000" dirty="0">
                <a:cs typeface="Calibri Light"/>
              </a:rPr>
              <a:t>СОБИРАЙТЕ ИНВЕНТАРЬ</a:t>
            </a:r>
            <a:endParaRPr lang="ru-RU" sz="40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5032D7-F2A6-41E5-A05E-2A44CBC89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текст, седзи, здание, окно&#10;&#10;Автоматически созданное описание">
            <a:extLst>
              <a:ext uri="{FF2B5EF4-FFF2-40B4-BE49-F238E27FC236}">
                <a16:creationId xmlns:a16="http://schemas.microsoft.com/office/drawing/2014/main" id="{1CDAC005-9DC7-4D28-AB95-8F8DF7A4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555" y="1752348"/>
            <a:ext cx="1809712" cy="390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7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3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26FAF98-2E9E-4146-9B49-9FE63AA12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76" y="621389"/>
            <a:ext cx="2565091" cy="2431093"/>
          </a:xfrm>
          <a:prstGeom prst="rect">
            <a:avLst/>
          </a:prstGeom>
        </p:spPr>
      </p:pic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487B173-5DD4-4A52-B5D9-16B22F473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2426" y="826275"/>
            <a:ext cx="2569464" cy="2021311"/>
          </a:xfrm>
          <a:prstGeom prst="rect">
            <a:avLst/>
          </a:prstGeom>
        </p:spPr>
      </p:pic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2DD4C6A-0F89-4C84-8492-6B8F0DB2D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77" y="3746501"/>
            <a:ext cx="2544890" cy="2544890"/>
          </a:xfrm>
          <a:prstGeom prst="rect">
            <a:avLst/>
          </a:prstGeom>
        </p:spPr>
      </p:pic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3F0D53D-14EC-4F2B-A15F-C928C62350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2426" y="3993963"/>
            <a:ext cx="2569464" cy="2055571"/>
          </a:xfrm>
          <a:prstGeom prst="rect">
            <a:avLst/>
          </a:prstGeom>
        </p:spPr>
      </p:pic>
      <p:sp>
        <p:nvSpPr>
          <p:cNvPr id="29" name="Freeform: Shape 15">
            <a:extLst>
              <a:ext uri="{FF2B5EF4-FFF2-40B4-BE49-F238E27FC236}">
                <a16:creationId xmlns:a16="http://schemas.microsoft.com/office/drawing/2014/main" id="{40996378-98B9-4F3A-9BD5-D71A617AD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5360" y="1248157"/>
            <a:ext cx="4979816" cy="4361685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11D027-17DA-433C-8EB9-82455ED3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4620" y="2545410"/>
            <a:ext cx="3050273" cy="1453826"/>
          </a:xfrm>
        </p:spPr>
        <p:txBody>
          <a:bodyPr anchor="b"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cs typeface="Calibri Light"/>
              </a:rPr>
              <a:t>ИССЛЕДУЙТЕ МИР</a:t>
            </a:r>
          </a:p>
        </p:txBody>
      </p:sp>
      <p:cxnSp>
        <p:nvCxnSpPr>
          <p:cNvPr id="30" name="Straight Connector 17">
            <a:extLst>
              <a:ext uri="{FF2B5EF4-FFF2-40B4-BE49-F238E27FC236}">
                <a16:creationId xmlns:a16="http://schemas.microsoft.com/office/drawing/2014/main" id="{0825E110-0C82-46B4-B14F-14FEDF8C2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3429000"/>
            <a:ext cx="67153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9">
            <a:extLst>
              <a:ext uri="{FF2B5EF4-FFF2-40B4-BE49-F238E27FC236}">
                <a16:creationId xmlns:a16="http://schemas.microsoft.com/office/drawing/2014/main" id="{E37FF09F-1F54-46D1-B139-16AD435B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 flipH="1">
            <a:off x="106103" y="3429001"/>
            <a:ext cx="6858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10">
            <a:extLst>
              <a:ext uri="{FF2B5EF4-FFF2-40B4-BE49-F238E27FC236}">
                <a16:creationId xmlns:a16="http://schemas.microsoft.com/office/drawing/2014/main" id="{BC1553CE-8538-45F4-BE62-0C96DB2A2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9571" y="3032797"/>
            <a:ext cx="3282286" cy="2162829"/>
          </a:xfrm>
        </p:spPr>
        <p:txBody>
          <a:bodyPr anchor="t">
            <a:normAutofit/>
          </a:bodyPr>
          <a:lstStyle/>
          <a:p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521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D0F81C-2991-433D-A086-63DDAEC7F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851517"/>
            <a:ext cx="4855430" cy="1461778"/>
          </a:xfrm>
        </p:spPr>
        <p:txBody>
          <a:bodyPr>
            <a:normAutofit/>
          </a:bodyPr>
          <a:lstStyle/>
          <a:p>
            <a:r>
              <a:rPr lang="ru-RU" sz="4000">
                <a:cs typeface="Calibri Light"/>
              </a:rPr>
              <a:t>НАЧНИТЕ РАЗГОВОР</a:t>
            </a:r>
            <a:endParaRPr lang="ru-RU" sz="400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24BAB3A-1AC0-44D5-9BD0-A56F7286E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EA3FF4F9-6098-4CF0-A587-883B589C90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48" r="1" b="1"/>
          <a:stretch/>
        </p:blipFill>
        <p:spPr>
          <a:xfrm>
            <a:off x="6128227" y="789709"/>
            <a:ext cx="2397514" cy="2161236"/>
          </a:xfrm>
          <a:custGeom>
            <a:avLst/>
            <a:gdLst/>
            <a:ahLst/>
            <a:cxnLst/>
            <a:rect l="l" t="t" r="r" b="b"/>
            <a:pathLst>
              <a:path w="2397514" h="2161236">
                <a:moveTo>
                  <a:pt x="684017" y="0"/>
                </a:moveTo>
                <a:cubicBezTo>
                  <a:pt x="1715801" y="0"/>
                  <a:pt x="1715801" y="0"/>
                  <a:pt x="1715801" y="0"/>
                </a:cubicBezTo>
                <a:cubicBezTo>
                  <a:pt x="1768004" y="0"/>
                  <a:pt x="1835562" y="37478"/>
                  <a:pt x="1863198" y="84326"/>
                </a:cubicBezTo>
                <a:cubicBezTo>
                  <a:pt x="2379089" y="993169"/>
                  <a:pt x="2379089" y="993169"/>
                  <a:pt x="2379089" y="993169"/>
                </a:cubicBezTo>
                <a:cubicBezTo>
                  <a:pt x="2403656" y="1043140"/>
                  <a:pt x="2403656" y="1118096"/>
                  <a:pt x="2379089" y="1168068"/>
                </a:cubicBezTo>
                <a:cubicBezTo>
                  <a:pt x="1863198" y="2076910"/>
                  <a:pt x="1863198" y="2076910"/>
                  <a:pt x="1863198" y="2076910"/>
                </a:cubicBezTo>
                <a:cubicBezTo>
                  <a:pt x="1835562" y="2123759"/>
                  <a:pt x="1768004" y="2161236"/>
                  <a:pt x="1715801" y="2161236"/>
                </a:cubicBezTo>
                <a:lnTo>
                  <a:pt x="684017" y="2161236"/>
                </a:lnTo>
                <a:cubicBezTo>
                  <a:pt x="628744" y="2161236"/>
                  <a:pt x="561187" y="2123759"/>
                  <a:pt x="536621" y="2076910"/>
                </a:cubicBezTo>
                <a:cubicBezTo>
                  <a:pt x="20729" y="1168068"/>
                  <a:pt x="20729" y="1168068"/>
                  <a:pt x="20729" y="1168068"/>
                </a:cubicBezTo>
                <a:cubicBezTo>
                  <a:pt x="-6909" y="1118096"/>
                  <a:pt x="-6909" y="1043140"/>
                  <a:pt x="20729" y="993169"/>
                </a:cubicBezTo>
                <a:cubicBezTo>
                  <a:pt x="536621" y="84326"/>
                  <a:pt x="536621" y="84326"/>
                  <a:pt x="536621" y="84326"/>
                </a:cubicBezTo>
                <a:cubicBezTo>
                  <a:pt x="561187" y="37478"/>
                  <a:pt x="628744" y="0"/>
                  <a:pt x="684017" y="0"/>
                </a:cubicBezTo>
                <a:close/>
              </a:path>
            </a:pathLst>
          </a:custGeom>
        </p:spPr>
      </p:pic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6E3AE6F-DE6A-4130-9C6A-CDE5F1884B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40" r="2" b="3861"/>
          <a:stretch/>
        </p:blipFill>
        <p:spPr>
          <a:xfrm>
            <a:off x="5484502" y="1423024"/>
            <a:ext cx="6274683" cy="4597738"/>
          </a:xfrm>
          <a:custGeom>
            <a:avLst/>
            <a:gdLst/>
            <a:ahLst/>
            <a:cxnLst/>
            <a:rect l="l" t="t" r="r" b="b"/>
            <a:pathLst>
              <a:path w="6274683" h="4597738">
                <a:moveTo>
                  <a:pt x="373676" y="2507768"/>
                </a:moveTo>
                <a:cubicBezTo>
                  <a:pt x="937335" y="2507768"/>
                  <a:pt x="937335" y="2507768"/>
                  <a:pt x="937335" y="2507768"/>
                </a:cubicBezTo>
                <a:cubicBezTo>
                  <a:pt x="965853" y="2507768"/>
                  <a:pt x="1002759" y="2527661"/>
                  <a:pt x="1017857" y="2552528"/>
                </a:cubicBezTo>
                <a:cubicBezTo>
                  <a:pt x="1299687" y="3034940"/>
                  <a:pt x="1299687" y="3034940"/>
                  <a:pt x="1299687" y="3034940"/>
                </a:cubicBezTo>
                <a:cubicBezTo>
                  <a:pt x="1313107" y="3061464"/>
                  <a:pt x="1313107" y="3101250"/>
                  <a:pt x="1299687" y="3127775"/>
                </a:cubicBezTo>
                <a:cubicBezTo>
                  <a:pt x="1017857" y="3610186"/>
                  <a:pt x="1017857" y="3610186"/>
                  <a:pt x="1017857" y="3610186"/>
                </a:cubicBezTo>
                <a:cubicBezTo>
                  <a:pt x="1002759" y="3635053"/>
                  <a:pt x="965853" y="3654946"/>
                  <a:pt x="937335" y="3654946"/>
                </a:cubicBezTo>
                <a:lnTo>
                  <a:pt x="373676" y="3654946"/>
                </a:lnTo>
                <a:cubicBezTo>
                  <a:pt x="343480" y="3654946"/>
                  <a:pt x="306574" y="3635053"/>
                  <a:pt x="293153" y="3610186"/>
                </a:cubicBezTo>
                <a:cubicBezTo>
                  <a:pt x="11324" y="3127775"/>
                  <a:pt x="11324" y="3127775"/>
                  <a:pt x="11324" y="3127775"/>
                </a:cubicBezTo>
                <a:cubicBezTo>
                  <a:pt x="-3774" y="3101250"/>
                  <a:pt x="-3774" y="3061464"/>
                  <a:pt x="11324" y="3034940"/>
                </a:cubicBezTo>
                <a:cubicBezTo>
                  <a:pt x="293153" y="2552528"/>
                  <a:pt x="293153" y="2552528"/>
                  <a:pt x="293153" y="2552528"/>
                </a:cubicBezTo>
                <a:cubicBezTo>
                  <a:pt x="306574" y="2527661"/>
                  <a:pt x="343480" y="2507768"/>
                  <a:pt x="373676" y="2507768"/>
                </a:cubicBezTo>
                <a:close/>
                <a:moveTo>
                  <a:pt x="2963165" y="0"/>
                </a:moveTo>
                <a:lnTo>
                  <a:pt x="3100668" y="0"/>
                </a:lnTo>
                <a:cubicBezTo>
                  <a:pt x="4782082" y="0"/>
                  <a:pt x="4782082" y="0"/>
                  <a:pt x="4782082" y="0"/>
                </a:cubicBezTo>
                <a:cubicBezTo>
                  <a:pt x="4896379" y="0"/>
                  <a:pt x="5044296" y="79730"/>
                  <a:pt x="5104806" y="179392"/>
                </a:cubicBezTo>
                <a:cubicBezTo>
                  <a:pt x="6234342" y="2112834"/>
                  <a:pt x="6234342" y="2112834"/>
                  <a:pt x="6234342" y="2112834"/>
                </a:cubicBezTo>
                <a:cubicBezTo>
                  <a:pt x="6288131" y="2219140"/>
                  <a:pt x="6288131" y="2378598"/>
                  <a:pt x="6234342" y="2484906"/>
                </a:cubicBezTo>
                <a:cubicBezTo>
                  <a:pt x="5104806" y="4418346"/>
                  <a:pt x="5104806" y="4418346"/>
                  <a:pt x="5104806" y="4418346"/>
                </a:cubicBezTo>
                <a:cubicBezTo>
                  <a:pt x="5044296" y="4518010"/>
                  <a:pt x="4896379" y="4597738"/>
                  <a:pt x="4782082" y="4597738"/>
                </a:cubicBezTo>
                <a:lnTo>
                  <a:pt x="2523007" y="4597738"/>
                </a:lnTo>
                <a:cubicBezTo>
                  <a:pt x="2401986" y="4597738"/>
                  <a:pt x="2254071" y="4518010"/>
                  <a:pt x="2200284" y="4418346"/>
                </a:cubicBezTo>
                <a:cubicBezTo>
                  <a:pt x="1070747" y="2484906"/>
                  <a:pt x="1070747" y="2484906"/>
                  <a:pt x="1070747" y="2484906"/>
                </a:cubicBezTo>
                <a:cubicBezTo>
                  <a:pt x="1010234" y="2378598"/>
                  <a:pt x="1010234" y="2219140"/>
                  <a:pt x="1070747" y="2112834"/>
                </a:cubicBezTo>
                <a:cubicBezTo>
                  <a:pt x="1141343" y="1991994"/>
                  <a:pt x="1207527" y="1878706"/>
                  <a:pt x="1269574" y="1772499"/>
                </a:cubicBezTo>
                <a:lnTo>
                  <a:pt x="1354552" y="1627041"/>
                </a:lnTo>
                <a:lnTo>
                  <a:pt x="2423436" y="1627041"/>
                </a:lnTo>
                <a:cubicBezTo>
                  <a:pt x="2482091" y="1627041"/>
                  <a:pt x="2557999" y="1586126"/>
                  <a:pt x="2589052" y="1534980"/>
                </a:cubicBezTo>
                <a:cubicBezTo>
                  <a:pt x="2589052" y="1534980"/>
                  <a:pt x="2589052" y="1534980"/>
                  <a:pt x="3168709" y="542774"/>
                </a:cubicBezTo>
                <a:cubicBezTo>
                  <a:pt x="3196312" y="488219"/>
                  <a:pt x="3196312" y="406388"/>
                  <a:pt x="3168709" y="351833"/>
                </a:cubicBezTo>
                <a:cubicBezTo>
                  <a:pt x="3168709" y="351833"/>
                  <a:pt x="3168709" y="351833"/>
                  <a:pt x="2980349" y="294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84472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E85E7F-79A6-4DA0-9AB6-F724ACFCE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ru-RU" sz="4000">
                <a:cs typeface="Calibri Light"/>
              </a:rPr>
              <a:t>ОТКРОЙТЕ НОВОЕ МЕСТО</a:t>
            </a:r>
            <a:endParaRPr lang="ru-RU" sz="400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C8AE0D-7BD2-4304-A231-94D57768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pic>
        <p:nvPicPr>
          <p:cNvPr id="4" name="Рисунок 4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D28FA6D5-7853-4E4B-B49E-A64EF86732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51"/>
          <a:stretch/>
        </p:blipFill>
        <p:spPr>
          <a:xfrm>
            <a:off x="5510369" y="851517"/>
            <a:ext cx="6184807" cy="5154967"/>
          </a:xfrm>
          <a:custGeom>
            <a:avLst/>
            <a:gdLst/>
            <a:ahLst/>
            <a:cxnLst/>
            <a:rect l="l" t="t" r="r" b="b"/>
            <a:pathLst>
              <a:path w="5846002" h="4872577">
                <a:moveTo>
                  <a:pt x="343285" y="2953992"/>
                </a:moveTo>
                <a:cubicBezTo>
                  <a:pt x="343285" y="2953992"/>
                  <a:pt x="343285" y="2953992"/>
                  <a:pt x="849063" y="2953992"/>
                </a:cubicBezTo>
                <a:cubicBezTo>
                  <a:pt x="880743" y="2953992"/>
                  <a:pt x="911330" y="2971406"/>
                  <a:pt x="926624" y="2999703"/>
                </a:cubicBezTo>
                <a:cubicBezTo>
                  <a:pt x="926624" y="2999703"/>
                  <a:pt x="926624" y="2999703"/>
                  <a:pt x="1180059" y="3436136"/>
                </a:cubicBezTo>
                <a:cubicBezTo>
                  <a:pt x="1196445" y="3463345"/>
                  <a:pt x="1196445" y="3498172"/>
                  <a:pt x="1180059" y="3525382"/>
                </a:cubicBezTo>
                <a:cubicBezTo>
                  <a:pt x="1180059" y="3525382"/>
                  <a:pt x="1180059" y="3525382"/>
                  <a:pt x="926624" y="3961814"/>
                </a:cubicBezTo>
                <a:cubicBezTo>
                  <a:pt x="911330" y="3990111"/>
                  <a:pt x="880743" y="4007525"/>
                  <a:pt x="849063" y="4007525"/>
                </a:cubicBezTo>
                <a:cubicBezTo>
                  <a:pt x="849063" y="4007525"/>
                  <a:pt x="849063" y="4007525"/>
                  <a:pt x="343285" y="4007525"/>
                </a:cubicBezTo>
                <a:cubicBezTo>
                  <a:pt x="310513" y="4007525"/>
                  <a:pt x="281019" y="3990111"/>
                  <a:pt x="264633" y="3961814"/>
                </a:cubicBezTo>
                <a:cubicBezTo>
                  <a:pt x="264633" y="3961814"/>
                  <a:pt x="264633" y="3961814"/>
                  <a:pt x="12290" y="3525382"/>
                </a:cubicBezTo>
                <a:cubicBezTo>
                  <a:pt x="-4096" y="3498172"/>
                  <a:pt x="-4096" y="3463345"/>
                  <a:pt x="12290" y="3436136"/>
                </a:cubicBezTo>
                <a:cubicBezTo>
                  <a:pt x="12290" y="3436136"/>
                  <a:pt x="12290" y="3436136"/>
                  <a:pt x="264633" y="2999703"/>
                </a:cubicBezTo>
                <a:cubicBezTo>
                  <a:pt x="281019" y="2971406"/>
                  <a:pt x="310513" y="2953992"/>
                  <a:pt x="343285" y="2953992"/>
                </a:cubicBezTo>
                <a:close/>
                <a:moveTo>
                  <a:pt x="2353334" y="538808"/>
                </a:moveTo>
                <a:cubicBezTo>
                  <a:pt x="2353334" y="538808"/>
                  <a:pt x="2353334" y="538808"/>
                  <a:pt x="2613403" y="538808"/>
                </a:cubicBezTo>
                <a:lnTo>
                  <a:pt x="2643742" y="538808"/>
                </a:lnTo>
                <a:lnTo>
                  <a:pt x="2672692" y="588661"/>
                </a:lnTo>
                <a:cubicBezTo>
                  <a:pt x="2713002" y="658078"/>
                  <a:pt x="2759909" y="738855"/>
                  <a:pt x="2814491" y="832849"/>
                </a:cubicBezTo>
                <a:cubicBezTo>
                  <a:pt x="2839586" y="874521"/>
                  <a:pt x="2839586" y="927860"/>
                  <a:pt x="2814491" y="969531"/>
                </a:cubicBezTo>
                <a:cubicBezTo>
                  <a:pt x="2814491" y="969531"/>
                  <a:pt x="2814491" y="969531"/>
                  <a:pt x="2426350" y="1637936"/>
                </a:cubicBezTo>
                <a:cubicBezTo>
                  <a:pt x="2402927" y="1681274"/>
                  <a:pt x="2356083" y="1707943"/>
                  <a:pt x="2307565" y="1707943"/>
                </a:cubicBezTo>
                <a:cubicBezTo>
                  <a:pt x="2307565" y="1707943"/>
                  <a:pt x="2307565" y="1707943"/>
                  <a:pt x="1532956" y="1707943"/>
                </a:cubicBezTo>
                <a:cubicBezTo>
                  <a:pt x="1520409" y="1707943"/>
                  <a:pt x="1508175" y="1706276"/>
                  <a:pt x="1496490" y="1703099"/>
                </a:cubicBezTo>
                <a:lnTo>
                  <a:pt x="1471408" y="1692583"/>
                </a:lnTo>
                <a:lnTo>
                  <a:pt x="1486736" y="1666073"/>
                </a:lnTo>
                <a:cubicBezTo>
                  <a:pt x="1625328" y="1426376"/>
                  <a:pt x="1802725" y="1119564"/>
                  <a:pt x="2029793" y="726844"/>
                </a:cubicBezTo>
                <a:cubicBezTo>
                  <a:pt x="2097197" y="610441"/>
                  <a:pt x="2218525" y="538808"/>
                  <a:pt x="2353334" y="538808"/>
                </a:cubicBezTo>
                <a:close/>
                <a:moveTo>
                  <a:pt x="1487085" y="0"/>
                </a:moveTo>
                <a:cubicBezTo>
                  <a:pt x="1487085" y="0"/>
                  <a:pt x="1487085" y="0"/>
                  <a:pt x="2360840" y="0"/>
                </a:cubicBezTo>
                <a:cubicBezTo>
                  <a:pt x="2415568" y="0"/>
                  <a:pt x="2468407" y="30084"/>
                  <a:pt x="2494828" y="78969"/>
                </a:cubicBezTo>
                <a:cubicBezTo>
                  <a:pt x="2494828" y="78969"/>
                  <a:pt x="2494828" y="78969"/>
                  <a:pt x="2729665" y="483373"/>
                </a:cubicBezTo>
                <a:lnTo>
                  <a:pt x="2756194" y="529058"/>
                </a:lnTo>
                <a:lnTo>
                  <a:pt x="2735320" y="529058"/>
                </a:lnTo>
                <a:lnTo>
                  <a:pt x="2636659" y="529058"/>
                </a:lnTo>
                <a:lnTo>
                  <a:pt x="2593799" y="455250"/>
                </a:lnTo>
                <a:cubicBezTo>
                  <a:pt x="2430052" y="173267"/>
                  <a:pt x="2430052" y="173267"/>
                  <a:pt x="2430052" y="173267"/>
                </a:cubicBezTo>
                <a:cubicBezTo>
                  <a:pt x="2406629" y="129929"/>
                  <a:pt x="2359785" y="103259"/>
                  <a:pt x="2311267" y="103259"/>
                </a:cubicBezTo>
                <a:cubicBezTo>
                  <a:pt x="1536658" y="103259"/>
                  <a:pt x="1536658" y="103259"/>
                  <a:pt x="1536658" y="103259"/>
                </a:cubicBezTo>
                <a:cubicBezTo>
                  <a:pt x="1486468" y="103259"/>
                  <a:pt x="1441296" y="129929"/>
                  <a:pt x="1416201" y="173267"/>
                </a:cubicBezTo>
                <a:cubicBezTo>
                  <a:pt x="1029733" y="841671"/>
                  <a:pt x="1029733" y="841671"/>
                  <a:pt x="1029733" y="841671"/>
                </a:cubicBezTo>
                <a:cubicBezTo>
                  <a:pt x="1004637" y="883343"/>
                  <a:pt x="1004637" y="936682"/>
                  <a:pt x="1029733" y="978353"/>
                </a:cubicBezTo>
                <a:cubicBezTo>
                  <a:pt x="1416201" y="1646758"/>
                  <a:pt x="1416201" y="1646758"/>
                  <a:pt x="1416201" y="1646758"/>
                </a:cubicBezTo>
                <a:cubicBezTo>
                  <a:pt x="1428749" y="1668427"/>
                  <a:pt x="1446315" y="1685929"/>
                  <a:pt x="1467019" y="1698013"/>
                </a:cubicBezTo>
                <a:lnTo>
                  <a:pt x="1472899" y="1700478"/>
                </a:lnTo>
                <a:lnTo>
                  <a:pt x="1441377" y="1754996"/>
                </a:lnTo>
                <a:lnTo>
                  <a:pt x="1417933" y="1795543"/>
                </a:lnTo>
                <a:lnTo>
                  <a:pt x="1442249" y="1805738"/>
                </a:lnTo>
                <a:cubicBezTo>
                  <a:pt x="1455430" y="1809322"/>
                  <a:pt x="1469230" y="1811202"/>
                  <a:pt x="1483383" y="1811202"/>
                </a:cubicBezTo>
                <a:cubicBezTo>
                  <a:pt x="2357138" y="1811202"/>
                  <a:pt x="2357138" y="1811202"/>
                  <a:pt x="2357138" y="1811202"/>
                </a:cubicBezTo>
                <a:cubicBezTo>
                  <a:pt x="2411866" y="1811202"/>
                  <a:pt x="2464705" y="1781120"/>
                  <a:pt x="2491126" y="1732235"/>
                </a:cubicBezTo>
                <a:cubicBezTo>
                  <a:pt x="2928947" y="978278"/>
                  <a:pt x="2928947" y="978278"/>
                  <a:pt x="2928947" y="978278"/>
                </a:cubicBezTo>
                <a:cubicBezTo>
                  <a:pt x="2957254" y="931274"/>
                  <a:pt x="2957254" y="871108"/>
                  <a:pt x="2928947" y="824102"/>
                </a:cubicBezTo>
                <a:cubicBezTo>
                  <a:pt x="2874220" y="729858"/>
                  <a:pt x="2826333" y="647394"/>
                  <a:pt x="2784432" y="575238"/>
                </a:cubicBezTo>
                <a:lnTo>
                  <a:pt x="2763277" y="538808"/>
                </a:lnTo>
                <a:lnTo>
                  <a:pt x="2861280" y="538808"/>
                </a:lnTo>
                <a:cubicBezTo>
                  <a:pt x="3166048" y="538808"/>
                  <a:pt x="3653676" y="538808"/>
                  <a:pt x="4433881" y="538808"/>
                </a:cubicBezTo>
                <a:cubicBezTo>
                  <a:pt x="4564197" y="538808"/>
                  <a:pt x="4690018" y="610441"/>
                  <a:pt x="4752929" y="726844"/>
                </a:cubicBezTo>
                <a:cubicBezTo>
                  <a:pt x="4752929" y="726844"/>
                  <a:pt x="4752929" y="726844"/>
                  <a:pt x="5795449" y="2522134"/>
                </a:cubicBezTo>
                <a:cubicBezTo>
                  <a:pt x="5862854" y="2634060"/>
                  <a:pt x="5862854" y="2777325"/>
                  <a:pt x="5795449" y="2889251"/>
                </a:cubicBezTo>
                <a:cubicBezTo>
                  <a:pt x="5795449" y="2889251"/>
                  <a:pt x="5795449" y="2889251"/>
                  <a:pt x="4752929" y="4684542"/>
                </a:cubicBezTo>
                <a:cubicBezTo>
                  <a:pt x="4690018" y="4800945"/>
                  <a:pt x="4564197" y="4872577"/>
                  <a:pt x="4433881" y="4872577"/>
                </a:cubicBezTo>
                <a:cubicBezTo>
                  <a:pt x="4433881" y="4872577"/>
                  <a:pt x="4433881" y="4872577"/>
                  <a:pt x="2353334" y="4872577"/>
                </a:cubicBezTo>
                <a:cubicBezTo>
                  <a:pt x="2218525" y="4872577"/>
                  <a:pt x="2097197" y="4800945"/>
                  <a:pt x="2029793" y="4684542"/>
                </a:cubicBezTo>
                <a:cubicBezTo>
                  <a:pt x="2029793" y="4684542"/>
                  <a:pt x="2029793" y="4684542"/>
                  <a:pt x="991766" y="2889251"/>
                </a:cubicBezTo>
                <a:cubicBezTo>
                  <a:pt x="924361" y="2777325"/>
                  <a:pt x="924361" y="2634060"/>
                  <a:pt x="991766" y="2522134"/>
                </a:cubicBezTo>
                <a:cubicBezTo>
                  <a:pt x="991766" y="2522134"/>
                  <a:pt x="991766" y="2522134"/>
                  <a:pt x="1377193" y="1855530"/>
                </a:cubicBezTo>
                <a:lnTo>
                  <a:pt x="1409676" y="1799352"/>
                </a:lnTo>
                <a:lnTo>
                  <a:pt x="1408533" y="1798873"/>
                </a:lnTo>
                <a:cubicBezTo>
                  <a:pt x="1385179" y="1785241"/>
                  <a:pt x="1365364" y="1765500"/>
                  <a:pt x="1351210" y="1741057"/>
                </a:cubicBezTo>
                <a:cubicBezTo>
                  <a:pt x="1351210" y="1741057"/>
                  <a:pt x="1351210" y="1741057"/>
                  <a:pt x="915276" y="987100"/>
                </a:cubicBezTo>
                <a:cubicBezTo>
                  <a:pt x="886968" y="940096"/>
                  <a:pt x="886968" y="879930"/>
                  <a:pt x="915276" y="832924"/>
                </a:cubicBezTo>
                <a:cubicBezTo>
                  <a:pt x="915276" y="832924"/>
                  <a:pt x="915276" y="832924"/>
                  <a:pt x="1351210" y="78969"/>
                </a:cubicBezTo>
                <a:cubicBezTo>
                  <a:pt x="1379517" y="30084"/>
                  <a:pt x="1430471" y="0"/>
                  <a:pt x="148708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28017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557A916-FDD1-44A1-A7A1-70009FD6B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1FC50-B99A-41B9-9F0F-33139839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085" y="1129084"/>
            <a:ext cx="3689091" cy="1960157"/>
          </a:xfrm>
        </p:spPr>
        <p:txBody>
          <a:bodyPr>
            <a:normAutofit/>
          </a:bodyPr>
          <a:lstStyle/>
          <a:p>
            <a:r>
              <a:rPr lang="ru-RU" sz="4000">
                <a:cs typeface="Calibri Light"/>
              </a:rPr>
              <a:t>НАЙДИТЕ НОВЫХ ЛЮДЕЙ</a:t>
            </a:r>
            <a:endParaRPr lang="ru-RU" sz="4000"/>
          </a:p>
        </p:txBody>
      </p:sp>
      <p:pic>
        <p:nvPicPr>
          <p:cNvPr id="4" name="Рисунок 4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97BCD5CA-A802-4CEC-B499-922F18F2BB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9" r="-1" b="-1"/>
          <a:stretch/>
        </p:blipFill>
        <p:spPr>
          <a:xfrm>
            <a:off x="20" y="10"/>
            <a:ext cx="7743929" cy="6857990"/>
          </a:xfrm>
          <a:custGeom>
            <a:avLst/>
            <a:gdLst/>
            <a:ahLst/>
            <a:cxnLst/>
            <a:rect l="l" t="t" r="r" b="b"/>
            <a:pathLst>
              <a:path w="7743949" h="6858000">
                <a:moveTo>
                  <a:pt x="956085" y="2071857"/>
                </a:moveTo>
                <a:cubicBezTo>
                  <a:pt x="956085" y="2071857"/>
                  <a:pt x="956085" y="2071857"/>
                  <a:pt x="4999548" y="2071857"/>
                </a:cubicBezTo>
                <a:cubicBezTo>
                  <a:pt x="5252811" y="2071857"/>
                  <a:pt x="5497339" y="2211072"/>
                  <a:pt x="5619604" y="2437296"/>
                </a:cubicBezTo>
                <a:cubicBezTo>
                  <a:pt x="5619604" y="2437296"/>
                  <a:pt x="5619604" y="2437296"/>
                  <a:pt x="7645701" y="5926372"/>
                </a:cubicBezTo>
                <a:cubicBezTo>
                  <a:pt x="7776699" y="6143896"/>
                  <a:pt x="7776699" y="6422327"/>
                  <a:pt x="7645701" y="6639850"/>
                </a:cubicBezTo>
                <a:cubicBezTo>
                  <a:pt x="7645701" y="6639850"/>
                  <a:pt x="7645701" y="6639850"/>
                  <a:pt x="7538856" y="6823844"/>
                </a:cubicBezTo>
                <a:lnTo>
                  <a:pt x="7519022" y="6858000"/>
                </a:lnTo>
                <a:lnTo>
                  <a:pt x="0" y="6858000"/>
                </a:lnTo>
                <a:lnTo>
                  <a:pt x="0" y="3003362"/>
                </a:lnTo>
                <a:lnTo>
                  <a:pt x="144017" y="2754282"/>
                </a:lnTo>
                <a:cubicBezTo>
                  <a:pt x="203181" y="2651956"/>
                  <a:pt x="264254" y="2546330"/>
                  <a:pt x="327296" y="2437296"/>
                </a:cubicBezTo>
                <a:cubicBezTo>
                  <a:pt x="458294" y="2211072"/>
                  <a:pt x="694090" y="2071857"/>
                  <a:pt x="956085" y="2071857"/>
                </a:cubicBezTo>
                <a:close/>
                <a:moveTo>
                  <a:pt x="6281397" y="1163923"/>
                </a:moveTo>
                <a:cubicBezTo>
                  <a:pt x="6281397" y="1163923"/>
                  <a:pt x="6281397" y="1163923"/>
                  <a:pt x="7148441" y="1163923"/>
                </a:cubicBezTo>
                <a:cubicBezTo>
                  <a:pt x="7202749" y="1163923"/>
                  <a:pt x="7255183" y="1193775"/>
                  <a:pt x="7281401" y="1242285"/>
                </a:cubicBezTo>
                <a:cubicBezTo>
                  <a:pt x="7281401" y="1242285"/>
                  <a:pt x="7281401" y="1242285"/>
                  <a:pt x="7715859" y="1990451"/>
                </a:cubicBezTo>
                <a:cubicBezTo>
                  <a:pt x="7743949" y="2037095"/>
                  <a:pt x="7743949" y="2096799"/>
                  <a:pt x="7715859" y="2143443"/>
                </a:cubicBezTo>
                <a:cubicBezTo>
                  <a:pt x="7715859" y="2143443"/>
                  <a:pt x="7715859" y="2143443"/>
                  <a:pt x="7281401" y="2891610"/>
                </a:cubicBezTo>
                <a:cubicBezTo>
                  <a:pt x="7255183" y="2940119"/>
                  <a:pt x="7202749" y="2969971"/>
                  <a:pt x="7148441" y="2969971"/>
                </a:cubicBezTo>
                <a:cubicBezTo>
                  <a:pt x="7148441" y="2969971"/>
                  <a:pt x="7148441" y="2969971"/>
                  <a:pt x="6281397" y="2969971"/>
                </a:cubicBezTo>
                <a:cubicBezTo>
                  <a:pt x="6225217" y="2969971"/>
                  <a:pt x="6174655" y="2940119"/>
                  <a:pt x="6146565" y="2891610"/>
                </a:cubicBezTo>
                <a:cubicBezTo>
                  <a:pt x="6146565" y="2891610"/>
                  <a:pt x="6146565" y="2891610"/>
                  <a:pt x="5713979" y="2143443"/>
                </a:cubicBezTo>
                <a:cubicBezTo>
                  <a:pt x="5685889" y="2096799"/>
                  <a:pt x="5685889" y="2037095"/>
                  <a:pt x="5713979" y="1990451"/>
                </a:cubicBezTo>
                <a:cubicBezTo>
                  <a:pt x="5713979" y="1990451"/>
                  <a:pt x="5713979" y="1990451"/>
                  <a:pt x="6146565" y="1242285"/>
                </a:cubicBezTo>
                <a:cubicBezTo>
                  <a:pt x="6174655" y="1193775"/>
                  <a:pt x="6225217" y="1163923"/>
                  <a:pt x="6281397" y="1163923"/>
                </a:cubicBezTo>
                <a:close/>
                <a:moveTo>
                  <a:pt x="0" y="0"/>
                </a:moveTo>
                <a:lnTo>
                  <a:pt x="6600525" y="0"/>
                </a:lnTo>
                <a:lnTo>
                  <a:pt x="6486618" y="196155"/>
                </a:lnTo>
                <a:cubicBezTo>
                  <a:pt x="6261242" y="584267"/>
                  <a:pt x="5994130" y="1044253"/>
                  <a:pt x="5677553" y="1589421"/>
                </a:cubicBezTo>
                <a:cubicBezTo>
                  <a:pt x="5555288" y="1815646"/>
                  <a:pt x="5310759" y="1954861"/>
                  <a:pt x="5057496" y="1954861"/>
                </a:cubicBezTo>
                <a:cubicBezTo>
                  <a:pt x="5057496" y="1954861"/>
                  <a:pt x="5057496" y="1954861"/>
                  <a:pt x="1014033" y="1954861"/>
                </a:cubicBezTo>
                <a:cubicBezTo>
                  <a:pt x="752038" y="1954861"/>
                  <a:pt x="516243" y="1815646"/>
                  <a:pt x="385244" y="1589421"/>
                </a:cubicBezTo>
                <a:cubicBezTo>
                  <a:pt x="385244" y="1589421"/>
                  <a:pt x="385244" y="1589421"/>
                  <a:pt x="69234" y="1042874"/>
                </a:cubicBezTo>
                <a:lnTo>
                  <a:pt x="0" y="923133"/>
                </a:lnTo>
                <a:close/>
              </a:path>
            </a:pathLst>
          </a:cu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D404593-50D3-46D8-9A8F-2F7264AF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6085" y="3236181"/>
            <a:ext cx="3689091" cy="2195515"/>
          </a:xfrm>
        </p:spPr>
        <p:txBody>
          <a:bodyPr>
            <a:normAutofit/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81492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0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4" descr="Изображение выглядит как карта&#10;&#10;Автоматически созданное описание">
            <a:extLst>
              <a:ext uri="{FF2B5EF4-FFF2-40B4-BE49-F238E27FC236}">
                <a16:creationId xmlns:a16="http://schemas.microsoft.com/office/drawing/2014/main" id="{46312C61-F518-4EEC-9AFF-86E2727385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13896"/>
          <a:stretch/>
        </p:blipFill>
        <p:spPr>
          <a:xfrm>
            <a:off x="3242695" y="1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4" name="Freeform: Shape 12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4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13AB7-5A58-4E51-9EF5-5B8A8D333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5728"/>
          </a:xfrm>
        </p:spPr>
        <p:txBody>
          <a:bodyPr anchor="b">
            <a:normAutofit/>
          </a:bodyPr>
          <a:lstStyle/>
          <a:p>
            <a:r>
              <a:rPr lang="ru-RU" sz="2800">
                <a:cs typeface="Calibri Light"/>
              </a:rPr>
              <a:t>НАСЛАЖДАЙТЕСЬ</a:t>
            </a:r>
            <a:endParaRPr lang="ru-RU" sz="28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DD39E38E-BABD-4455-A93C-3698A5D42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8168134E-E7C5-4FEF-BEF9-1F43CDC60BEC}"/>
                  </a:ext>
                </a:extLst>
              </p14:cNvPr>
              <p14:cNvContentPartPr/>
              <p14:nvPr/>
            </p14:nvContentPartPr>
            <p14:xfrm>
              <a:off x="141941" y="788891"/>
              <a:ext cx="1181100" cy="323850"/>
            </p14:xfrm>
          </p:contentPart>
        </mc:Choice>
        <mc:Fallback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8168134E-E7C5-4FEF-BEF9-1F43CDC60B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253" y="771077"/>
                <a:ext cx="1216836" cy="3591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81B10C20-239C-424D-BC4F-4C4ABC161183}"/>
                  </a:ext>
                </a:extLst>
              </p14:cNvPr>
              <p14:cNvContentPartPr/>
              <p14:nvPr/>
            </p14:nvContentPartPr>
            <p14:xfrm>
              <a:off x="239159" y="337030"/>
              <a:ext cx="1285875" cy="1343025"/>
            </p14:xfrm>
          </p:contentPart>
        </mc:Choice>
        <mc:Fallback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81B10C20-239C-424D-BC4F-4C4ABC16118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1165" y="319434"/>
                <a:ext cx="1321504" cy="13785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Рукописный ввод 14">
                <a:extLst>
                  <a:ext uri="{FF2B5EF4-FFF2-40B4-BE49-F238E27FC236}">
                    <a16:creationId xmlns:a16="http://schemas.microsoft.com/office/drawing/2014/main" id="{18362DD8-19C4-401C-8AA9-32A6C6EA6D29}"/>
                  </a:ext>
                </a:extLst>
              </p14:cNvPr>
              <p14:cNvContentPartPr/>
              <p14:nvPr/>
            </p14:nvContentPartPr>
            <p14:xfrm>
              <a:off x="294860" y="416561"/>
              <a:ext cx="1628775" cy="1057275"/>
            </p14:xfrm>
          </p:contentPart>
        </mc:Choice>
        <mc:Fallback>
          <p:pic>
            <p:nvPicPr>
              <p:cNvPr id="15" name="Рукописный ввод 14">
                <a:extLst>
                  <a:ext uri="{FF2B5EF4-FFF2-40B4-BE49-F238E27FC236}">
                    <a16:creationId xmlns:a16="http://schemas.microsoft.com/office/drawing/2014/main" id="{18362DD8-19C4-401C-8AA9-32A6C6EA6D2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7176" y="398617"/>
                <a:ext cx="1664505" cy="109280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1644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Office Theme</vt:lpstr>
      <vt:lpstr>THE WORLD</vt:lpstr>
      <vt:lpstr>            НАЧНИТЕ ИГРАТЬ</vt:lpstr>
      <vt:lpstr>ПОЯВИТЕСЬ В МИРЕ ПОЛНОМ ВОЗМОЖНОСТЕЙ</vt:lpstr>
      <vt:lpstr>СОБИРАЙТЕ ИНВЕНТАРЬ</vt:lpstr>
      <vt:lpstr>ИССЛЕДУЙТЕ МИР</vt:lpstr>
      <vt:lpstr>НАЧНИТЕ РАЗГОВОР</vt:lpstr>
      <vt:lpstr>ОТКРОЙТЕ НОВОЕ МЕСТО</vt:lpstr>
      <vt:lpstr>НАЙДИТЕ НОВЫХ ЛЮДЕЙ</vt:lpstr>
      <vt:lpstr>НАСЛАЖДАЙТЕСЬ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127</cp:revision>
  <dcterms:created xsi:type="dcterms:W3CDTF">2022-01-22T08:21:49Z</dcterms:created>
  <dcterms:modified xsi:type="dcterms:W3CDTF">2022-01-22T14:13:54Z</dcterms:modified>
</cp:coreProperties>
</file>