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80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hah" userId="b6817b4b5be00c76" providerId="LiveId" clId="{5B212804-67BB-49DB-BB4A-171E79ECCA3A}"/>
    <pc:docChg chg="delSld">
      <pc:chgData name="Adnan Shah" userId="b6817b4b5be00c76" providerId="LiveId" clId="{5B212804-67BB-49DB-BB4A-171E79ECCA3A}" dt="2022-12-04T16:58:08.958" v="0" actId="2696"/>
      <pc:docMkLst>
        <pc:docMk/>
      </pc:docMkLst>
      <pc:sldChg chg="del">
        <pc:chgData name="Adnan Shah" userId="b6817b4b5be00c76" providerId="LiveId" clId="{5B212804-67BB-49DB-BB4A-171E79ECCA3A}" dt="2022-12-04T16:58:08.958" v="0" actId="2696"/>
        <pc:sldMkLst>
          <pc:docMk/>
          <pc:sldMk cId="117069615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41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9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32606F-5E6B-373C-69D8-0745160F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2" y="1087457"/>
            <a:ext cx="6949997" cy="46830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E1D2C5-E719-7442-E7EC-CA058FB3774D}"/>
              </a:ext>
            </a:extLst>
          </p:cNvPr>
          <p:cNvCxnSpPr/>
          <p:nvPr/>
        </p:nvCxnSpPr>
        <p:spPr>
          <a:xfrm flipV="1">
            <a:off x="9153331" y="1059859"/>
            <a:ext cx="1334277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80E5F2-DDE6-5DCC-5520-F84F9FD40BC9}"/>
              </a:ext>
            </a:extLst>
          </p:cNvPr>
          <p:cNvSpPr txBox="1"/>
          <p:nvPr/>
        </p:nvSpPr>
        <p:spPr>
          <a:xfrm>
            <a:off x="10504960" y="503853"/>
            <a:ext cx="1530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sign in button is made to stand out to users and help people to sign 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AEA8F-9DB6-0A66-66C1-12FDBBF0C375}"/>
              </a:ext>
            </a:extLst>
          </p:cNvPr>
          <p:cNvCxnSpPr>
            <a:cxnSpLocks/>
          </p:cNvCxnSpPr>
          <p:nvPr/>
        </p:nvCxnSpPr>
        <p:spPr>
          <a:xfrm>
            <a:off x="8692490" y="2009193"/>
            <a:ext cx="1448330" cy="2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20694D-407D-8B2F-6F1C-B48E7BA10F5C}"/>
              </a:ext>
            </a:extLst>
          </p:cNvPr>
          <p:cNvSpPr txBox="1"/>
          <p:nvPr/>
        </p:nvSpPr>
        <p:spPr>
          <a:xfrm>
            <a:off x="10145486" y="1863013"/>
            <a:ext cx="1530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blue gives the background a nice aesthetic touch, whilst simultaneously, blue is a colour that is accessible and friendly to those that are colour blind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F2279-129A-31F1-6789-B67664BE2D9D}"/>
              </a:ext>
            </a:extLst>
          </p:cNvPr>
          <p:cNvCxnSpPr>
            <a:cxnSpLocks/>
          </p:cNvCxnSpPr>
          <p:nvPr/>
        </p:nvCxnSpPr>
        <p:spPr>
          <a:xfrm flipH="1">
            <a:off x="2146305" y="1847689"/>
            <a:ext cx="1639838" cy="26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6242EF-2108-29F4-8188-115A40D0BF80}"/>
              </a:ext>
            </a:extLst>
          </p:cNvPr>
          <p:cNvSpPr txBox="1"/>
          <p:nvPr/>
        </p:nvSpPr>
        <p:spPr>
          <a:xfrm>
            <a:off x="242596" y="1711690"/>
            <a:ext cx="2092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home icon will refresh the landing page and it is also useful as it breaks down language barriers to those that aren’t fluent in English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FAB62-CC11-8C01-0575-FA564BC67C5F}"/>
              </a:ext>
            </a:extLst>
          </p:cNvPr>
          <p:cNvCxnSpPr>
            <a:cxnSpLocks/>
          </p:cNvCxnSpPr>
          <p:nvPr/>
        </p:nvCxnSpPr>
        <p:spPr>
          <a:xfrm flipH="1" flipV="1">
            <a:off x="2335515" y="1087457"/>
            <a:ext cx="843370" cy="40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A0CE66-A5F7-D66F-DB65-AFC6E4E3D019}"/>
              </a:ext>
            </a:extLst>
          </p:cNvPr>
          <p:cNvSpPr txBox="1"/>
          <p:nvPr/>
        </p:nvSpPr>
        <p:spPr>
          <a:xfrm>
            <a:off x="526643" y="362828"/>
            <a:ext cx="2092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three line icon shows all the options for users to click on and will be incorporated in smaller devices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161A65-7A73-BF7C-D69A-B0B968BF1AF6}"/>
              </a:ext>
            </a:extLst>
          </p:cNvPr>
          <p:cNvCxnSpPr>
            <a:cxnSpLocks/>
          </p:cNvCxnSpPr>
          <p:nvPr/>
        </p:nvCxnSpPr>
        <p:spPr>
          <a:xfrm flipH="1" flipV="1">
            <a:off x="4599992" y="765463"/>
            <a:ext cx="673862" cy="58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346B42-EC09-1FDF-244F-0D321E986B5D}"/>
              </a:ext>
            </a:extLst>
          </p:cNvPr>
          <p:cNvSpPr txBox="1"/>
          <p:nvPr/>
        </p:nvSpPr>
        <p:spPr>
          <a:xfrm>
            <a:off x="2966224" y="242243"/>
            <a:ext cx="30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Time management help techniques and customised for user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C87F8-EDC8-E873-364F-53E3B6F0B324}"/>
              </a:ext>
            </a:extLst>
          </p:cNvPr>
          <p:cNvCxnSpPr>
            <a:cxnSpLocks/>
          </p:cNvCxnSpPr>
          <p:nvPr/>
        </p:nvCxnSpPr>
        <p:spPr>
          <a:xfrm flipV="1">
            <a:off x="6577431" y="873185"/>
            <a:ext cx="0" cy="50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FF481A-23CA-268B-4181-1ECCC1D422C3}"/>
              </a:ext>
            </a:extLst>
          </p:cNvPr>
          <p:cNvSpPr txBox="1"/>
          <p:nvPr/>
        </p:nvSpPr>
        <p:spPr>
          <a:xfrm>
            <a:off x="5910237" y="299405"/>
            <a:ext cx="304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Profiles of all developers with drop down linking to each 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059721-41D4-227E-74B2-5654A407C2C3}"/>
              </a:ext>
            </a:extLst>
          </p:cNvPr>
          <p:cNvCxnSpPr>
            <a:cxnSpLocks/>
          </p:cNvCxnSpPr>
          <p:nvPr/>
        </p:nvCxnSpPr>
        <p:spPr>
          <a:xfrm>
            <a:off x="8486192" y="3102545"/>
            <a:ext cx="1802363" cy="12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C72D1D-FF59-D73F-A6DC-3F70A2F3B975}"/>
              </a:ext>
            </a:extLst>
          </p:cNvPr>
          <p:cNvSpPr txBox="1"/>
          <p:nvPr/>
        </p:nvSpPr>
        <p:spPr>
          <a:xfrm>
            <a:off x="10288555" y="4322365"/>
            <a:ext cx="153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Possible name of the company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C4BE98-05BF-783A-7B85-B1A55B59F203}"/>
              </a:ext>
            </a:extLst>
          </p:cNvPr>
          <p:cNvCxnSpPr>
            <a:cxnSpLocks/>
          </p:cNvCxnSpPr>
          <p:nvPr/>
        </p:nvCxnSpPr>
        <p:spPr>
          <a:xfrm flipH="1">
            <a:off x="2335515" y="4880108"/>
            <a:ext cx="3133157" cy="53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2F332-4F95-7FD2-9137-70FE500D6A90}"/>
              </a:ext>
            </a:extLst>
          </p:cNvPr>
          <p:cNvSpPr txBox="1"/>
          <p:nvPr/>
        </p:nvSpPr>
        <p:spPr>
          <a:xfrm>
            <a:off x="242596" y="4813040"/>
            <a:ext cx="2092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When the user clicks on this button, it will direct the users to specific pages that will fill in their details and generate a custom plan tailored to the users to help them with time management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2D4FCF-3A65-A895-4E3F-00CD629F67B8}"/>
              </a:ext>
            </a:extLst>
          </p:cNvPr>
          <p:cNvCxnSpPr>
            <a:cxnSpLocks/>
          </p:cNvCxnSpPr>
          <p:nvPr/>
        </p:nvCxnSpPr>
        <p:spPr>
          <a:xfrm flipH="1" flipV="1">
            <a:off x="2335515" y="4064167"/>
            <a:ext cx="2701087" cy="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4A3864-FF2B-E280-D115-040BADF19E1A}"/>
              </a:ext>
            </a:extLst>
          </p:cNvPr>
          <p:cNvSpPr txBox="1"/>
          <p:nvPr/>
        </p:nvSpPr>
        <p:spPr>
          <a:xfrm>
            <a:off x="386055" y="3500901"/>
            <a:ext cx="209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slide show that displays useful information to the user with text prompts to help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56ED83-4B65-B1D6-1BC8-0E0A04575B46}"/>
              </a:ext>
            </a:extLst>
          </p:cNvPr>
          <p:cNvCxnSpPr>
            <a:cxnSpLocks/>
          </p:cNvCxnSpPr>
          <p:nvPr/>
        </p:nvCxnSpPr>
        <p:spPr>
          <a:xfrm>
            <a:off x="7591043" y="4866046"/>
            <a:ext cx="2410984" cy="46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34E8C3-C362-5648-505B-E2F04DFA56DE}"/>
              </a:ext>
            </a:extLst>
          </p:cNvPr>
          <p:cNvSpPr txBox="1"/>
          <p:nvPr/>
        </p:nvSpPr>
        <p:spPr>
          <a:xfrm>
            <a:off x="10288555" y="5247049"/>
            <a:ext cx="15302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questions button is similar to contact as it takes users to a contact forum for them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235668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BC25E4-72C6-7451-DAB5-90252339173A}"/>
              </a:ext>
            </a:extLst>
          </p:cNvPr>
          <p:cNvSpPr txBox="1"/>
          <p:nvPr/>
        </p:nvSpPr>
        <p:spPr>
          <a:xfrm>
            <a:off x="10159520" y="300653"/>
            <a:ext cx="1530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Like all pages, the main heading/title of the page has been placed at the top to distinguish the many various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E2B7D-2039-ED4B-DEE0-C8831512A824}"/>
              </a:ext>
            </a:extLst>
          </p:cNvPr>
          <p:cNvSpPr txBox="1"/>
          <p:nvPr/>
        </p:nvSpPr>
        <p:spPr>
          <a:xfrm>
            <a:off x="9796870" y="5421695"/>
            <a:ext cx="2255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When the user has inputted their login details, they click on login which will log them into their account providing their information is 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E64FE-6038-CA63-D6D5-B9496A43AA67}"/>
              </a:ext>
            </a:extLst>
          </p:cNvPr>
          <p:cNvSpPr txBox="1"/>
          <p:nvPr/>
        </p:nvSpPr>
        <p:spPr>
          <a:xfrm>
            <a:off x="10078720" y="3428999"/>
            <a:ext cx="1530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If the user does not have an existing account detected, they will be directed to a sign in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41286A-0E1A-59B2-11FB-9354A751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30" y="1333106"/>
            <a:ext cx="6721422" cy="454953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CB89D5-F25B-CA67-A00B-39CC9E4B8C0C}"/>
              </a:ext>
            </a:extLst>
          </p:cNvPr>
          <p:cNvCxnSpPr>
            <a:cxnSpLocks/>
          </p:cNvCxnSpPr>
          <p:nvPr/>
        </p:nvCxnSpPr>
        <p:spPr>
          <a:xfrm flipV="1">
            <a:off x="6918131" y="975360"/>
            <a:ext cx="2878739" cy="105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7CCD89-D134-E0DC-5F6A-00D6882B7880}"/>
              </a:ext>
            </a:extLst>
          </p:cNvPr>
          <p:cNvCxnSpPr>
            <a:cxnSpLocks/>
          </p:cNvCxnSpPr>
          <p:nvPr/>
        </p:nvCxnSpPr>
        <p:spPr>
          <a:xfrm flipV="1">
            <a:off x="7141651" y="3972560"/>
            <a:ext cx="2655219" cy="57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2E4614-97B3-220D-6AD5-7E52FBFA4095}"/>
              </a:ext>
            </a:extLst>
          </p:cNvPr>
          <p:cNvCxnSpPr>
            <a:cxnSpLocks/>
          </p:cNvCxnSpPr>
          <p:nvPr/>
        </p:nvCxnSpPr>
        <p:spPr>
          <a:xfrm>
            <a:off x="7273731" y="5431276"/>
            <a:ext cx="2429069" cy="3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248701-14F4-0AF9-25D1-32038D0D83EE}"/>
              </a:ext>
            </a:extLst>
          </p:cNvPr>
          <p:cNvSpPr txBox="1"/>
          <p:nvPr/>
        </p:nvSpPr>
        <p:spPr>
          <a:xfrm>
            <a:off x="343426" y="516096"/>
            <a:ext cx="1530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time icon and the green colour scheme metaphorically represent time which is the purpose of the website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9B99A-EDA3-37EA-6D52-346019129EDE}"/>
              </a:ext>
            </a:extLst>
          </p:cNvPr>
          <p:cNvSpPr txBox="1"/>
          <p:nvPr/>
        </p:nvSpPr>
        <p:spPr>
          <a:xfrm>
            <a:off x="3581992" y="171025"/>
            <a:ext cx="1530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house Icon will automatically direct users back to the main 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7BDF0-0C61-100A-3733-58823AC55EAA}"/>
              </a:ext>
            </a:extLst>
          </p:cNvPr>
          <p:cNvSpPr txBox="1"/>
          <p:nvPr/>
        </p:nvSpPr>
        <p:spPr>
          <a:xfrm>
            <a:off x="604168" y="2762865"/>
            <a:ext cx="1530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user name field allows users to type in their username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374A9-AED3-D440-6192-200CFDAD5920}"/>
              </a:ext>
            </a:extLst>
          </p:cNvPr>
          <p:cNvSpPr txBox="1"/>
          <p:nvPr/>
        </p:nvSpPr>
        <p:spPr>
          <a:xfrm>
            <a:off x="583060" y="4336940"/>
            <a:ext cx="1530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password field allows users to type in their 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E723DF-E444-F29E-05A2-D6EE7618F9B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13001" y="1125132"/>
            <a:ext cx="334101" cy="63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FB08D8-DC5F-1957-707E-C6336F574BF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1873646" y="1424037"/>
            <a:ext cx="867035" cy="43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15224E-72EF-7713-ACA3-97AB01E9F4D5}"/>
              </a:ext>
            </a:extLst>
          </p:cNvPr>
          <p:cNvCxnSpPr>
            <a:cxnSpLocks/>
          </p:cNvCxnSpPr>
          <p:nvPr/>
        </p:nvCxnSpPr>
        <p:spPr>
          <a:xfrm flipH="1" flipV="1">
            <a:off x="2113280" y="3101569"/>
            <a:ext cx="2234245" cy="3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2023E9-4A1B-6813-BE0D-B21D21D1FE4F}"/>
              </a:ext>
            </a:extLst>
          </p:cNvPr>
          <p:cNvCxnSpPr>
            <a:cxnSpLocks/>
          </p:cNvCxnSpPr>
          <p:nvPr/>
        </p:nvCxnSpPr>
        <p:spPr>
          <a:xfrm flipH="1">
            <a:off x="1808882" y="4196033"/>
            <a:ext cx="3329721" cy="6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2403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Bembo</vt:lpstr>
      <vt:lpstr>Calibri</vt:lpstr>
      <vt:lpstr>AdornVTI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UG-Ahmed, Sameer</dc:creator>
  <cp:lastModifiedBy>Adnan Shah</cp:lastModifiedBy>
  <cp:revision>1</cp:revision>
  <dcterms:created xsi:type="dcterms:W3CDTF">2022-12-04T16:25:03Z</dcterms:created>
  <dcterms:modified xsi:type="dcterms:W3CDTF">2022-12-04T16:58:09Z</dcterms:modified>
</cp:coreProperties>
</file>