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6" r:id="rId3"/>
  </p:sldMasterIdLst>
  <p:sldIdLst>
    <p:sldId id="256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DP-529" initials="K5" lastIdx="1" clrIdx="0">
    <p:extLst>
      <p:ext uri="{19B8F6BF-5375-455C-9EA6-DF929625EA0E}">
        <p15:presenceInfo xmlns:p15="http://schemas.microsoft.com/office/powerpoint/2012/main" userId="KDP-52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6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90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72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876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678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640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528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54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67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8149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09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536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53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73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015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9395C-B081-4D36-8B47-EABC235A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5C9D03-6FB7-4A9D-8621-33E5DAABF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B1677-7751-4E7C-8950-99A7FE36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FB309E-8AAB-4BFA-92A0-75440CA1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72F74-7377-492F-91B6-8E1E9D21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016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9496D-888F-4523-B9EA-B2EF04E4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916D9-2A6C-48B2-8EAA-8DC618AF2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A7962B-5319-4947-A6EA-9F7BD1D1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6C7A1-AFDB-410F-9503-81330F0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39AC4-3F85-4C12-B82F-9F813B91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420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96014-7685-4ED3-973A-07FACBEF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51007C-BA15-4CAD-A185-176F47E69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77F5C-8179-44C3-87A9-BC50C6C7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0BB1D-9BB6-4B0E-9661-604E7C9B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F7A43-BCE4-4CA0-A5C6-204A1E24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854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F3ECC-F370-4784-A363-45777D93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479F7-769D-4989-8F7C-33AFC7859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1A893A-1E19-4276-8771-0842980B5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3763B3-7CFF-4AEE-BD6D-954995B1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2307C2-9605-49F6-852A-197AECBD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A127C-3847-42A7-9B31-6321F305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7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D0AC2-9C78-4B59-ACC0-B35B59BEA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C94D0-D0BA-4FB4-80B7-06431D748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C4F93F-9581-4DC3-8D2A-F3CD1AB54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B28DF7-C317-4BB6-B15F-BF2F37881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41A3A1-0D8F-4C1B-9E09-9D1BA515D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2A3289-4D0A-4C70-A485-0E50E0D7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A5395C-26CE-4040-8B73-323B6C45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352B77-05FE-47B8-967E-33670E6A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992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5984C-11A5-418E-A92D-BAE1070B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D1E284-1945-4F2F-A5D9-E8BAA5F6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5D0EB1-B7AA-4760-B704-FE468204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105708-F0C3-4D5F-ADB6-E7D0B3F9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437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7ACA8C-B90A-4762-8C74-1C9CFA61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C86592-A9F8-40A4-84C8-A2DDDD47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5CACE4-DB38-480A-BFB1-E4C04DD8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59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4747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8BA8D-9099-4916-B5A6-D41ED9905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5204F-EF91-4D61-AF7D-50F6AFF1B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E48493-269F-4C53-B6A6-4D7D4CE18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7FCA1E-4335-43ED-9BD4-8A7E6F1B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280AB-D27C-4E2B-98C4-7A425838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A3FBCB-45D8-46BA-B260-612F0751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832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213F3-245F-424B-8D6B-F3EA52235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4D1042-1ACC-41C2-8A1D-72426C3B3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F310D3-D816-4FE0-90CA-0CDFDEB74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219A3-43B5-4760-BBA0-779D067B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91791C-2EA2-41F5-A127-58C292EB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1D9FA9-1BE5-46F5-9FAE-56B8ECB9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193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3DF39-E051-431A-A968-7602E3D1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AD948C-E133-46C1-9DE4-2CD769D12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1BE73-156F-4D1E-82C4-ACB66FF3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6D634-CFB9-4AA0-9D54-13A39F33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08478-D58D-47B6-A7A1-80221E67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9236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A917AE-9DDD-4399-9B1E-F3CA986E9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9194DA-46D9-4879-BB23-69CCE1449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3DFB5-D0E0-405C-ADA8-A08A12B0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794A4-9EB5-4B67-AA4E-2C64E902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56D86-60A7-4EA0-98F0-504B95DA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24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82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8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7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70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2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8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38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99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A67939-8A58-4B90-B5C0-BE6B6CDF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273F8-C218-4BB7-9426-DBEC26A31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F0055-D7BF-4B46-89C7-8D33E88CF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88F3-58E7-4AA7-8B2B-37D58E157EF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D0A20-4F0C-4CBD-AAE8-A1D8819B5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A4256-7EE9-4E39-9108-CB8409CCC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37FB1-E987-4088-96CB-6CEAE7E84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09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AFD41F-24DD-47E1-8BCA-54F0C32067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15000"/>
                  <a:lumMod val="65000"/>
                  <a:lumOff val="35000"/>
                </a:srgbClr>
              </a:gs>
              <a:gs pos="50000">
                <a:srgbClr val="00B050">
                  <a:alpha val="15000"/>
                  <a:lumMod val="65000"/>
                  <a:lumOff val="35000"/>
                </a:srgbClr>
              </a:gs>
              <a:gs pos="70000">
                <a:srgbClr val="0070C0">
                  <a:alpha val="15000"/>
                  <a:lumMod val="65000"/>
                  <a:lumOff val="35000"/>
                </a:srgbClr>
              </a:gs>
              <a:gs pos="30000">
                <a:srgbClr val="FFFF00">
                  <a:alpha val="15000"/>
                  <a:lumMod val="65000"/>
                  <a:lumOff val="35000"/>
                </a:srgbClr>
              </a:gs>
              <a:gs pos="15000">
                <a:srgbClr val="FFC000">
                  <a:alpha val="15000"/>
                  <a:lumMod val="65000"/>
                  <a:lumOff val="35000"/>
                </a:srgbClr>
              </a:gs>
              <a:gs pos="85000">
                <a:srgbClr val="002060">
                  <a:alpha val="15000"/>
                  <a:lumMod val="65000"/>
                  <a:lumOff val="35000"/>
                </a:srgbClr>
              </a:gs>
              <a:gs pos="100000">
                <a:srgbClr val="7030A0">
                  <a:alpha val="15000"/>
                  <a:lumMod val="65000"/>
                  <a:lumOff val="3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4E4655-D95A-4399-919F-B6AC9DEC7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en-US" b="1" dirty="0"/>
              <a:t>선택한 꽃말의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꽃</a:t>
            </a:r>
            <a:r>
              <a:rPr lang="ko-KR" altLang="en-US" dirty="0"/>
              <a:t> </a:t>
            </a:r>
            <a:r>
              <a:rPr lang="ko-KR" altLang="en-US" b="1" dirty="0"/>
              <a:t>알려주기</a:t>
            </a:r>
          </a:p>
        </p:txBody>
      </p:sp>
    </p:spTree>
    <p:extLst>
      <p:ext uri="{BB962C8B-B14F-4D97-AF65-F5344CB8AC3E}">
        <p14:creationId xmlns:p14="http://schemas.microsoft.com/office/powerpoint/2010/main" val="219879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1022B-A5ED-4B2A-9571-9165AC548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2" y="237744"/>
            <a:ext cx="11695176" cy="6382512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/>
              <a:t>Excel</a:t>
            </a:r>
            <a:r>
              <a:rPr lang="ko-KR" altLang="en-US" dirty="0"/>
              <a:t>을 읽고 데이터를 가져오기 위해 </a:t>
            </a:r>
            <a:r>
              <a:rPr lang="en-US" altLang="ko-KR" dirty="0"/>
              <a:t>Pandas</a:t>
            </a:r>
            <a:r>
              <a:rPr lang="ko-KR" altLang="en-US" dirty="0"/>
              <a:t>와 </a:t>
            </a:r>
            <a:r>
              <a:rPr lang="en-US" altLang="ko-KR" dirty="0" err="1"/>
              <a:t>openpyxl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en-US" altLang="ko-KR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en-US" altLang="ko-KR" dirty="0"/>
          </a:p>
          <a:p>
            <a:pPr marL="571500" indent="-571500" latinLnBrk="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/>
              <a:t>엑셀에서 행으로 반복해서 읽어오며 앞의 꽃 이름은 </a:t>
            </a:r>
            <a:r>
              <a:rPr lang="en-US" altLang="ko-KR" dirty="0"/>
              <a:t>key, </a:t>
            </a:r>
            <a:r>
              <a:rPr lang="ko-KR" altLang="en-US" dirty="0"/>
              <a:t>뒤 꽃말은 </a:t>
            </a:r>
            <a:r>
              <a:rPr lang="en-US" altLang="ko-KR" dirty="0"/>
              <a:t>value</a:t>
            </a:r>
            <a:r>
              <a:rPr lang="ko-KR" altLang="en-US" dirty="0"/>
              <a:t>로 가져와서</a:t>
            </a:r>
            <a:r>
              <a:rPr lang="en-US" altLang="ko-KR" dirty="0"/>
              <a:t> </a:t>
            </a:r>
            <a:r>
              <a:rPr lang="en-US" altLang="ko-KR" dirty="0" err="1"/>
              <a:t>dict</a:t>
            </a:r>
            <a:r>
              <a:rPr lang="ko-KR" altLang="en-US" dirty="0"/>
              <a:t> 형태로 저장</a:t>
            </a:r>
            <a:endParaRPr lang="en-US" altLang="ko-KR" dirty="0"/>
          </a:p>
          <a:p>
            <a:pPr marL="1028700" lvl="1" indent="-571500" latinLnBrk="0">
              <a:lnSpc>
                <a:spcPct val="150000"/>
              </a:lnSpc>
              <a:buFont typeface="+mj-lt"/>
              <a:buAutoNum type="alphaUcPeriod"/>
            </a:pPr>
            <a:r>
              <a:rPr lang="ko-KR" altLang="en-US" dirty="0"/>
              <a:t>꽃말에서 </a:t>
            </a:r>
            <a:r>
              <a:rPr lang="en-US" altLang="ko-KR" dirty="0"/>
              <a:t>split(‘ , ‘)</a:t>
            </a:r>
            <a:r>
              <a:rPr lang="ko-KR" altLang="en-US" dirty="0"/>
              <a:t>을 사용해 꽃말들을 구분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tuple</a:t>
            </a:r>
            <a:r>
              <a:rPr lang="ko-KR" altLang="en-US" dirty="0"/>
              <a:t>형태로 저장</a:t>
            </a:r>
            <a:endParaRPr lang="en-US" altLang="ko-KR" dirty="0"/>
          </a:p>
          <a:p>
            <a:pPr marL="571500" indent="-571500" latinLnBrk="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/>
              <a:t>물을 꽃말을 저장하는 빈 리스트 생성 및 꽃말 요소 담기</a:t>
            </a:r>
            <a:endParaRPr lang="en-US" altLang="ko-KR" dirty="0"/>
          </a:p>
          <a:p>
            <a:pPr marL="571500" indent="-571500" latinLnBrk="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/>
              <a:t>빈 리스트에 저장한 꽃말을 랜덤하게 </a:t>
            </a:r>
            <a:r>
              <a:rPr lang="en-US" altLang="ko-KR" dirty="0"/>
              <a:t>6</a:t>
            </a:r>
            <a:r>
              <a:rPr lang="ko-KR" altLang="en-US" dirty="0"/>
              <a:t>개를 추출해 출력하기</a:t>
            </a:r>
            <a:endParaRPr lang="en-US" altLang="ko-KR" dirty="0"/>
          </a:p>
          <a:p>
            <a:pPr marL="571500" indent="-571500" latinLnBrk="0">
              <a:buFont typeface="+mj-lt"/>
              <a:buAutoNum type="romanUcPeriod"/>
            </a:pP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D0CE9B4-7B7E-4325-8064-BFC90638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42091"/>
              </p:ext>
            </p:extLst>
          </p:nvPr>
        </p:nvGraphicFramePr>
        <p:xfrm>
          <a:off x="877824" y="969264"/>
          <a:ext cx="4395216" cy="1536193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069848">
                  <a:extLst>
                    <a:ext uri="{9D8B030D-6E8A-4147-A177-3AD203B41FA5}">
                      <a16:colId xmlns:a16="http://schemas.microsoft.com/office/drawing/2014/main" val="3517146111"/>
                    </a:ext>
                  </a:extLst>
                </a:gridCol>
                <a:gridCol w="3325368">
                  <a:extLst>
                    <a:ext uri="{9D8B030D-6E8A-4147-A177-3AD203B41FA5}">
                      <a16:colId xmlns:a16="http://schemas.microsoft.com/office/drawing/2014/main" val="3670764395"/>
                    </a:ext>
                  </a:extLst>
                </a:gridCol>
              </a:tblGrid>
              <a:tr h="337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꽃 이름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꽃말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106528958"/>
                  </a:ext>
                </a:extLst>
              </a:tr>
              <a:tr h="337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군자란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고귀함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우아함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20586538"/>
                  </a:ext>
                </a:extLst>
              </a:tr>
              <a:tr h="337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수선화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고결함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신비함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자존심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새로운 시작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희망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4188318725"/>
                  </a:ext>
                </a:extLst>
              </a:tr>
              <a:tr h="523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</a:rPr>
                        <a:t>덴드로비움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말괄량이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미인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34849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42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BDA13F5-0D0F-4516-BCD8-926CA555B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10253"/>
              </p:ext>
            </p:extLst>
          </p:nvPr>
        </p:nvGraphicFramePr>
        <p:xfrm>
          <a:off x="434338" y="244315"/>
          <a:ext cx="11323324" cy="6369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843">
                  <a:extLst>
                    <a:ext uri="{9D8B030D-6E8A-4147-A177-3AD203B41FA5}">
                      <a16:colId xmlns:a16="http://schemas.microsoft.com/office/drawing/2014/main" val="3315653961"/>
                    </a:ext>
                  </a:extLst>
                </a:gridCol>
                <a:gridCol w="731912">
                  <a:extLst>
                    <a:ext uri="{9D8B030D-6E8A-4147-A177-3AD203B41FA5}">
                      <a16:colId xmlns:a16="http://schemas.microsoft.com/office/drawing/2014/main" val="1604296237"/>
                    </a:ext>
                  </a:extLst>
                </a:gridCol>
                <a:gridCol w="543941">
                  <a:extLst>
                    <a:ext uri="{9D8B030D-6E8A-4147-A177-3AD203B41FA5}">
                      <a16:colId xmlns:a16="http://schemas.microsoft.com/office/drawing/2014/main" val="1304706422"/>
                    </a:ext>
                  </a:extLst>
                </a:gridCol>
                <a:gridCol w="543941">
                  <a:extLst>
                    <a:ext uri="{9D8B030D-6E8A-4147-A177-3AD203B41FA5}">
                      <a16:colId xmlns:a16="http://schemas.microsoft.com/office/drawing/2014/main" val="87083477"/>
                    </a:ext>
                  </a:extLst>
                </a:gridCol>
                <a:gridCol w="731912">
                  <a:extLst>
                    <a:ext uri="{9D8B030D-6E8A-4147-A177-3AD203B41FA5}">
                      <a16:colId xmlns:a16="http://schemas.microsoft.com/office/drawing/2014/main" val="3061877748"/>
                    </a:ext>
                  </a:extLst>
                </a:gridCol>
                <a:gridCol w="639247">
                  <a:extLst>
                    <a:ext uri="{9D8B030D-6E8A-4147-A177-3AD203B41FA5}">
                      <a16:colId xmlns:a16="http://schemas.microsoft.com/office/drawing/2014/main" val="1962860943"/>
                    </a:ext>
                  </a:extLst>
                </a:gridCol>
                <a:gridCol w="499557">
                  <a:extLst>
                    <a:ext uri="{9D8B030D-6E8A-4147-A177-3AD203B41FA5}">
                      <a16:colId xmlns:a16="http://schemas.microsoft.com/office/drawing/2014/main" val="4061435306"/>
                    </a:ext>
                  </a:extLst>
                </a:gridCol>
                <a:gridCol w="335921">
                  <a:extLst>
                    <a:ext uri="{9D8B030D-6E8A-4147-A177-3AD203B41FA5}">
                      <a16:colId xmlns:a16="http://schemas.microsoft.com/office/drawing/2014/main" val="157980761"/>
                    </a:ext>
                  </a:extLst>
                </a:gridCol>
                <a:gridCol w="286466">
                  <a:extLst>
                    <a:ext uri="{9D8B030D-6E8A-4147-A177-3AD203B41FA5}">
                      <a16:colId xmlns:a16="http://schemas.microsoft.com/office/drawing/2014/main" val="3700229986"/>
                    </a:ext>
                  </a:extLst>
                </a:gridCol>
                <a:gridCol w="6489584">
                  <a:extLst>
                    <a:ext uri="{9D8B030D-6E8A-4147-A177-3AD203B41FA5}">
                      <a16:colId xmlns:a16="http://schemas.microsoft.com/office/drawing/2014/main" val="327932593"/>
                    </a:ext>
                  </a:extLst>
                </a:gridCol>
              </a:tblGrid>
              <a:tr h="454955"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While</a:t>
                      </a:r>
                      <a:endParaRPr lang="ko-KR" alt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latinLnBrk="1"/>
                      <a:r>
                        <a:rPr lang="ko-KR" altLang="en-US" sz="1700" b="0" dirty="0">
                          <a:solidFill>
                            <a:schemeClr val="tx1"/>
                          </a:solidFill>
                        </a:rPr>
                        <a:t>전체적인 반복 </a:t>
                      </a:r>
                      <a:r>
                        <a:rPr lang="en-US" altLang="ko-KR" sz="17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700" b="0" dirty="0">
                          <a:solidFill>
                            <a:schemeClr val="tx1"/>
                          </a:solidFill>
                        </a:rPr>
                        <a:t>출력된 꽃말 중 한가지 선택하여 입력</a:t>
                      </a:r>
                    </a:p>
                  </a:txBody>
                  <a:tcPr marL="42462" marR="42462" marT="42462" marB="42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868211"/>
                  </a:ext>
                </a:extLst>
              </a:tr>
              <a:tr h="454955"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If</a:t>
                      </a:r>
                      <a:endParaRPr lang="ko-KR" alt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1700" b="0" dirty="0">
                          <a:solidFill>
                            <a:schemeClr val="tx1"/>
                          </a:solidFill>
                        </a:rPr>
                        <a:t>입력한 꽃말이 앞서 출력된 꽃말 </a:t>
                      </a:r>
                      <a:r>
                        <a:rPr lang="en-US" altLang="ko-KR" sz="1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700" b="0" dirty="0">
                          <a:solidFill>
                            <a:schemeClr val="tx1"/>
                          </a:solidFill>
                        </a:rPr>
                        <a:t>가지 중 있는지 검사</a:t>
                      </a:r>
                      <a:r>
                        <a:rPr lang="en-US" altLang="ko-KR" sz="1700" b="0" dirty="0">
                          <a:solidFill>
                            <a:schemeClr val="tx1"/>
                          </a:solidFill>
                        </a:rPr>
                        <a:t>(in)</a:t>
                      </a:r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42462" marR="42462" marT="42462" marB="42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980479"/>
                  </a:ext>
                </a:extLst>
              </a:tr>
              <a:tr h="454955"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For</a:t>
                      </a:r>
                      <a:endParaRPr lang="ko-KR" alt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</a:rPr>
                        <a:t>key(</a:t>
                      </a:r>
                      <a:r>
                        <a:rPr lang="ko-KR" altLang="en-US" sz="1700" b="0" dirty="0">
                          <a:solidFill>
                            <a:schemeClr val="tx1"/>
                          </a:solidFill>
                        </a:rPr>
                        <a:t>꽃 이름</a:t>
                      </a:r>
                      <a:r>
                        <a:rPr lang="en-US" altLang="ko-KR" sz="17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7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700" b="0" dirty="0">
                          <a:solidFill>
                            <a:schemeClr val="tx1"/>
                          </a:solidFill>
                        </a:rPr>
                        <a:t>value(</a:t>
                      </a:r>
                      <a:r>
                        <a:rPr lang="ko-KR" altLang="en-US" sz="1700" b="0" dirty="0">
                          <a:solidFill>
                            <a:schemeClr val="tx1"/>
                          </a:solidFill>
                        </a:rPr>
                        <a:t>꽃말</a:t>
                      </a:r>
                      <a:r>
                        <a:rPr lang="en-US" altLang="ko-KR" sz="17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700" b="0" dirty="0">
                          <a:solidFill>
                            <a:schemeClr val="tx1"/>
                          </a:solidFill>
                        </a:rPr>
                        <a:t>를 가져와 검사</a:t>
                      </a:r>
                      <a:r>
                        <a:rPr lang="en-US" altLang="ko-KR" sz="1700" b="0" dirty="0">
                          <a:solidFill>
                            <a:schemeClr val="tx1"/>
                          </a:solidFill>
                        </a:rPr>
                        <a:t>(in)</a:t>
                      </a:r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42462" marR="42462" marT="42462" marB="42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712326"/>
                  </a:ext>
                </a:extLst>
              </a:tr>
              <a:tr h="454955">
                <a:tc>
                  <a:txBody>
                    <a:bodyPr/>
                    <a:lstStyle/>
                    <a:p>
                      <a:pPr latinLnBrk="1"/>
                      <a:endParaRPr lang="ko-KR" altLang="en-US" sz="1700" b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If</a:t>
                      </a:r>
                      <a:endParaRPr lang="ko-KR" alt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700" b="0" dirty="0">
                          <a:solidFill>
                            <a:schemeClr val="tx1"/>
                          </a:solidFill>
                        </a:rPr>
                        <a:t>입력한 꽃말과 같은 값이 있다면 빈 리스트에 저장</a:t>
                      </a:r>
                    </a:p>
                  </a:txBody>
                  <a:tcPr marL="42462" marR="42462" marT="42462" marB="42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911030"/>
                  </a:ext>
                </a:extLst>
              </a:tr>
              <a:tr h="454955"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If</a:t>
                      </a:r>
                      <a:endParaRPr lang="ko-KR" alt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700" b="0" dirty="0">
                          <a:solidFill>
                            <a:schemeClr val="tx1"/>
                          </a:solidFill>
                        </a:rPr>
                        <a:t>빈 리스트에 저장된 값이 </a:t>
                      </a:r>
                      <a:r>
                        <a:rPr lang="en-US" altLang="ko-KR" sz="1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700" b="0" dirty="0">
                          <a:solidFill>
                            <a:schemeClr val="tx1"/>
                          </a:solidFill>
                        </a:rPr>
                        <a:t>개면</a:t>
                      </a:r>
                    </a:p>
                  </a:txBody>
                  <a:tcPr marL="42462" marR="42462" marT="42462" marB="42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83829"/>
                  </a:ext>
                </a:extLst>
              </a:tr>
              <a:tr h="454955"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For</a:t>
                      </a:r>
                      <a:endParaRPr lang="ko-KR" alt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700" b="0" dirty="0">
                          <a:solidFill>
                            <a:schemeClr val="tx1"/>
                          </a:solidFill>
                        </a:rPr>
                        <a:t>기존 꽃말</a:t>
                      </a:r>
                      <a:r>
                        <a:rPr lang="en-US" altLang="ko-KR" sz="17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700" b="0" dirty="0">
                          <a:solidFill>
                            <a:schemeClr val="tx1"/>
                          </a:solidFill>
                        </a:rPr>
                        <a:t>명단에 같은 꽃말 요소가 있으면 제외 후 새로운 리스트 저장 및 출력</a:t>
                      </a:r>
                    </a:p>
                  </a:txBody>
                  <a:tcPr marL="42462" marR="42462" marT="42462" marB="42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217349"/>
                  </a:ext>
                </a:extLst>
              </a:tr>
              <a:tr h="454955"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While</a:t>
                      </a:r>
                      <a:endParaRPr lang="ko-KR" alt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700" b="0" dirty="0">
                          <a:solidFill>
                            <a:schemeClr val="tx1"/>
                          </a:solidFill>
                        </a:rPr>
                        <a:t>두번째 꽃말을 선택 입력</a:t>
                      </a:r>
                    </a:p>
                  </a:txBody>
                  <a:tcPr marL="42462" marR="42462" marT="42462" marB="42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149835"/>
                  </a:ext>
                </a:extLst>
              </a:tr>
              <a:tr h="454955"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If</a:t>
                      </a:r>
                      <a:endParaRPr lang="ko-KR" alt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700" b="0" dirty="0">
                          <a:solidFill>
                            <a:schemeClr val="tx1"/>
                          </a:solidFill>
                        </a:rPr>
                        <a:t>새롭게 저장 받은 꽃말이  새로운 리스트에 있는지 검사</a:t>
                      </a:r>
                    </a:p>
                  </a:txBody>
                  <a:tcPr marL="42462" marR="42462" marT="42462" marB="42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115076"/>
                  </a:ext>
                </a:extLst>
              </a:tr>
              <a:tr h="454955">
                <a:tc>
                  <a:txBody>
                    <a:bodyPr/>
                    <a:lstStyle/>
                    <a:p>
                      <a:pPr latinLnBrk="1"/>
                      <a:endParaRPr lang="ko-KR" altLang="en-US" sz="1700" b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For</a:t>
                      </a:r>
                      <a:endParaRPr lang="ko-KR" alt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700" b="0" dirty="0">
                          <a:solidFill>
                            <a:schemeClr val="tx1"/>
                          </a:solidFill>
                        </a:rPr>
                        <a:t>새로운 리스트에서 </a:t>
                      </a:r>
                      <a:r>
                        <a:rPr lang="en-US" altLang="ko-KR" sz="1700" b="0" dirty="0">
                          <a:solidFill>
                            <a:schemeClr val="tx1"/>
                          </a:solidFill>
                        </a:rPr>
                        <a:t>key, value </a:t>
                      </a:r>
                      <a:r>
                        <a:rPr lang="ko-KR" altLang="en-US" sz="1700" b="0" dirty="0">
                          <a:solidFill>
                            <a:schemeClr val="tx1"/>
                          </a:solidFill>
                        </a:rPr>
                        <a:t>가져와 검사</a:t>
                      </a:r>
                    </a:p>
                  </a:txBody>
                  <a:tcPr marL="42462" marR="42462" marT="42462" marB="42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859701"/>
                  </a:ext>
                </a:extLst>
              </a:tr>
              <a:tr h="454955"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If</a:t>
                      </a:r>
                      <a:endParaRPr lang="ko-KR" alt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700" b="0" dirty="0">
                          <a:solidFill>
                            <a:schemeClr val="tx1"/>
                          </a:solidFill>
                        </a:rPr>
                        <a:t>새로운 꽃말이 기존의 꽃말과 일치할 경우 선택리스트에 저장</a:t>
                      </a:r>
                    </a:p>
                  </a:txBody>
                  <a:tcPr marL="42462" marR="42462" marT="42462" marB="42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796447"/>
                  </a:ext>
                </a:extLst>
              </a:tr>
              <a:tr h="454955"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If</a:t>
                      </a:r>
                      <a:endParaRPr lang="ko-KR" alt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dirty="0">
                          <a:solidFill>
                            <a:schemeClr val="tx1"/>
                          </a:solidFill>
                        </a:rPr>
                        <a:t>입력한 꽃말이 </a:t>
                      </a:r>
                      <a:r>
                        <a:rPr lang="en-US" altLang="ko-KR" sz="1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700" b="0" dirty="0">
                          <a:solidFill>
                            <a:schemeClr val="tx1"/>
                          </a:solidFill>
                        </a:rPr>
                        <a:t>개 이상일 경우</a:t>
                      </a:r>
                    </a:p>
                  </a:txBody>
                  <a:tcPr marL="33956" marR="33956" marT="33956" marB="33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996877"/>
                  </a:ext>
                </a:extLst>
              </a:tr>
              <a:tr h="454955"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</a:rPr>
                        <a:t>Else</a:t>
                      </a:r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700" b="0" dirty="0">
                          <a:solidFill>
                            <a:schemeClr val="tx1"/>
                          </a:solidFill>
                        </a:rPr>
                        <a:t>두번째 입력한 꽃말이 선택지 중 없다면 다시 안내</a:t>
                      </a:r>
                    </a:p>
                  </a:txBody>
                  <a:tcPr marL="42462" marR="42462" marT="42462" marB="42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042959"/>
                  </a:ext>
                </a:extLst>
              </a:tr>
              <a:tr h="454955"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Else</a:t>
                      </a:r>
                      <a:endParaRPr lang="ko-KR" alt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700" b="0" dirty="0">
                          <a:solidFill>
                            <a:schemeClr val="tx1"/>
                          </a:solidFill>
                        </a:rPr>
                        <a:t>개만 저장되었으면 바로 출력</a:t>
                      </a:r>
                    </a:p>
                  </a:txBody>
                  <a:tcPr marL="42462" marR="42462" marT="42462" marB="42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614752"/>
                  </a:ext>
                </a:extLst>
              </a:tr>
              <a:tr h="454955"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Else</a:t>
                      </a:r>
                      <a:endParaRPr lang="ko-KR" alt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33956" marR="33956" marT="33956" marB="33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700" b="0" dirty="0">
                          <a:solidFill>
                            <a:schemeClr val="tx1"/>
                          </a:solidFill>
                        </a:rPr>
                        <a:t>가지 중 없다면 다시 입력하도록 안내</a:t>
                      </a:r>
                    </a:p>
                  </a:txBody>
                  <a:tcPr marL="42462" marR="42462" marT="42462" marB="42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0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51162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408</TotalTime>
  <Words>220</Words>
  <Application>Microsoft Office PowerPoint</Application>
  <PresentationFormat>와이드스크린</PresentationFormat>
  <Paragraphs>44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 2</vt:lpstr>
      <vt:lpstr>HDOfficeLightV0</vt:lpstr>
      <vt:lpstr>1_HDOfficeLightV0</vt:lpstr>
      <vt:lpstr>Office 테마</vt:lpstr>
      <vt:lpstr>선택한 꽃말의  꽃 알려주기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KDP-529</dc:creator>
  <cp:lastModifiedBy>KDP-529</cp:lastModifiedBy>
  <cp:revision>37</cp:revision>
  <dcterms:created xsi:type="dcterms:W3CDTF">2025-01-12T22:13:26Z</dcterms:created>
  <dcterms:modified xsi:type="dcterms:W3CDTF">2025-01-13T06:15:50Z</dcterms:modified>
</cp:coreProperties>
</file>