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EF7285F-4F8D-4C79-B316-79F54FABFC20}">
          <p14:sldIdLst>
            <p14:sldId id="256"/>
            <p14:sldId id="264"/>
            <p14:sldId id="258"/>
            <p14:sldId id="259"/>
            <p14:sldId id="260"/>
            <p14:sldId id="261"/>
            <p14:sldId id="262"/>
          </p14:sldIdLst>
        </p14:section>
        <p14:section name="Demo" id="{1A31FF48-8DB3-40A8-A7A1-DB9DB5703B26}">
          <p14:sldIdLst>
            <p14:sldId id="263"/>
          </p14:sldIdLst>
        </p14:section>
        <p14:section name="Outro" id="{A417BA3D-718F-49C3-AB17-3FAAD8292738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BD2A2-766A-4D84-975C-080C61A91BA6}" v="269" dt="2022-07-13T22:48:4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8" autoAdjust="0"/>
  </p:normalViewPr>
  <p:slideViewPr>
    <p:cSldViewPr snapToGrid="0">
      <p:cViewPr varScale="1">
        <p:scale>
          <a:sx n="107" d="100"/>
          <a:sy n="107" d="100"/>
        </p:scale>
        <p:origin x="76" y="1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ein Farran" userId="2a92ff29-518f-40e1-9dea-075b94b38445" providerId="ADAL" clId="{FE4BD2A2-766A-4D84-975C-080C61A91BA6}"/>
    <pc:docChg chg="undo custSel addSld modSld sldOrd addSection modSection">
      <pc:chgData name="Hussein Farran" userId="2a92ff29-518f-40e1-9dea-075b94b38445" providerId="ADAL" clId="{FE4BD2A2-766A-4D84-975C-080C61A91BA6}" dt="2022-07-13T22:57:55.457" v="2135" actId="20577"/>
      <pc:docMkLst>
        <pc:docMk/>
      </pc:docMkLst>
      <pc:sldChg chg="addSp modSp mod">
        <pc:chgData name="Hussein Farran" userId="2a92ff29-518f-40e1-9dea-075b94b38445" providerId="ADAL" clId="{FE4BD2A2-766A-4D84-975C-080C61A91BA6}" dt="2022-07-11T17:27:36.451" v="1497" actId="13244"/>
        <pc:sldMkLst>
          <pc:docMk/>
          <pc:sldMk cId="3331941864" sldId="258"/>
        </pc:sldMkLst>
        <pc:spChg chg="mod">
          <ac:chgData name="Hussein Farran" userId="2a92ff29-518f-40e1-9dea-075b94b38445" providerId="ADAL" clId="{FE4BD2A2-766A-4D84-975C-080C61A91BA6}" dt="2022-07-06T23:17:31.267" v="341" actId="1076"/>
          <ac:spMkLst>
            <pc:docMk/>
            <pc:sldMk cId="3331941864" sldId="258"/>
            <ac:spMk id="2" creationId="{2ADF4D66-C4D9-3295-B354-AADB30560128}"/>
          </ac:spMkLst>
        </pc:spChg>
        <pc:spChg chg="mod">
          <ac:chgData name="Hussein Farran" userId="2a92ff29-518f-40e1-9dea-075b94b38445" providerId="ADAL" clId="{FE4BD2A2-766A-4D84-975C-080C61A91BA6}" dt="2022-07-06T23:20:38.255" v="805" actId="20577"/>
          <ac:spMkLst>
            <pc:docMk/>
            <pc:sldMk cId="3331941864" sldId="258"/>
            <ac:spMk id="3" creationId="{AD61E623-BD0B-B752-FAE0-88BBCFAC1EDA}"/>
          </ac:spMkLst>
        </pc:spChg>
        <pc:picChg chg="add mod modCrop">
          <ac:chgData name="Hussein Farran" userId="2a92ff29-518f-40e1-9dea-075b94b38445" providerId="ADAL" clId="{FE4BD2A2-766A-4D84-975C-080C61A91BA6}" dt="2022-07-06T23:17:36.651" v="342" actId="1076"/>
          <ac:picMkLst>
            <pc:docMk/>
            <pc:sldMk cId="3331941864" sldId="258"/>
            <ac:picMk id="5" creationId="{303FA034-51E9-18BC-4D18-3BC62B547882}"/>
          </ac:picMkLst>
        </pc:picChg>
        <pc:picChg chg="mod">
          <ac:chgData name="Hussein Farran" userId="2a92ff29-518f-40e1-9dea-075b94b38445" providerId="ADAL" clId="{FE4BD2A2-766A-4D84-975C-080C61A91BA6}" dt="2022-07-11T17:27:36.451" v="1497" actId="13244"/>
          <ac:picMkLst>
            <pc:docMk/>
            <pc:sldMk cId="3331941864" sldId="258"/>
            <ac:picMk id="1026" creationId="{48A4EB8B-2AC1-B6A6-A517-99ABC9EC85A8}"/>
          </ac:picMkLst>
        </pc:picChg>
      </pc:sldChg>
      <pc:sldChg chg="modSp mod">
        <pc:chgData name="Hussein Farran" userId="2a92ff29-518f-40e1-9dea-075b94b38445" providerId="ADAL" clId="{FE4BD2A2-766A-4D84-975C-080C61A91BA6}" dt="2022-07-08T17:23:32.204" v="1494" actId="20577"/>
        <pc:sldMkLst>
          <pc:docMk/>
          <pc:sldMk cId="3498359500" sldId="259"/>
        </pc:sldMkLst>
        <pc:spChg chg="mod">
          <ac:chgData name="Hussein Farran" userId="2a92ff29-518f-40e1-9dea-075b94b38445" providerId="ADAL" clId="{FE4BD2A2-766A-4D84-975C-080C61A91BA6}" dt="2022-07-08T17:23:32.204" v="1494" actId="20577"/>
          <ac:spMkLst>
            <pc:docMk/>
            <pc:sldMk cId="3498359500" sldId="259"/>
            <ac:spMk id="3" creationId="{DB16D8A2-7E70-241D-C871-3FC08EF1D69A}"/>
          </ac:spMkLst>
        </pc:spChg>
      </pc:sldChg>
      <pc:sldChg chg="modSp mod">
        <pc:chgData name="Hussein Farran" userId="2a92ff29-518f-40e1-9dea-075b94b38445" providerId="ADAL" clId="{FE4BD2A2-766A-4D84-975C-080C61A91BA6}" dt="2022-07-11T17:27:52.736" v="1498" actId="1076"/>
        <pc:sldMkLst>
          <pc:docMk/>
          <pc:sldMk cId="3627402246" sldId="261"/>
        </pc:sldMkLst>
        <pc:picChg chg="mod">
          <ac:chgData name="Hussein Farran" userId="2a92ff29-518f-40e1-9dea-075b94b38445" providerId="ADAL" clId="{FE4BD2A2-766A-4D84-975C-080C61A91BA6}" dt="2022-07-11T17:27:52.736" v="1498" actId="1076"/>
          <ac:picMkLst>
            <pc:docMk/>
            <pc:sldMk cId="3627402246" sldId="261"/>
            <ac:picMk id="8" creationId="{BD7AE87A-B7A7-69E2-2FF0-90142A5FBF69}"/>
          </ac:picMkLst>
        </pc:picChg>
      </pc:sldChg>
      <pc:sldChg chg="addSp modSp mod">
        <pc:chgData name="Hussein Farran" userId="2a92ff29-518f-40e1-9dea-075b94b38445" providerId="ADAL" clId="{FE4BD2A2-766A-4D84-975C-080C61A91BA6}" dt="2022-07-06T23:32:19.173" v="1469" actId="13244"/>
        <pc:sldMkLst>
          <pc:docMk/>
          <pc:sldMk cId="1372682761" sldId="262"/>
        </pc:sldMkLst>
        <pc:spChg chg="add mod">
          <ac:chgData name="Hussein Farran" userId="2a92ff29-518f-40e1-9dea-075b94b38445" providerId="ADAL" clId="{FE4BD2A2-766A-4D84-975C-080C61A91BA6}" dt="2022-07-06T23:32:19.173" v="1469" actId="13244"/>
          <ac:spMkLst>
            <pc:docMk/>
            <pc:sldMk cId="1372682761" sldId="262"/>
            <ac:spMk id="10" creationId="{B2243EB7-7DD7-B253-EEB7-0CDCD53BDAB0}"/>
          </ac:spMkLst>
        </pc:spChg>
        <pc:picChg chg="mod">
          <ac:chgData name="Hussein Farran" userId="2a92ff29-518f-40e1-9dea-075b94b38445" providerId="ADAL" clId="{FE4BD2A2-766A-4D84-975C-080C61A91BA6}" dt="2022-07-06T23:31:37.133" v="1374" actId="1076"/>
          <ac:picMkLst>
            <pc:docMk/>
            <pc:sldMk cId="1372682761" sldId="262"/>
            <ac:picMk id="7" creationId="{63412828-BCFD-9F31-1B0E-A91AAD3170FB}"/>
          </ac:picMkLst>
        </pc:picChg>
      </pc:sldChg>
      <pc:sldChg chg="modSp new mod">
        <pc:chgData name="Hussein Farran" userId="2a92ff29-518f-40e1-9dea-075b94b38445" providerId="ADAL" clId="{FE4BD2A2-766A-4D84-975C-080C61A91BA6}" dt="2022-07-07T02:46:17.727" v="1488" actId="14100"/>
        <pc:sldMkLst>
          <pc:docMk/>
          <pc:sldMk cId="4057894040" sldId="263"/>
        </pc:sldMkLst>
        <pc:spChg chg="mod">
          <ac:chgData name="Hussein Farran" userId="2a92ff29-518f-40e1-9dea-075b94b38445" providerId="ADAL" clId="{FE4BD2A2-766A-4D84-975C-080C61A91BA6}" dt="2022-07-07T02:46:05.236" v="1473" actId="20577"/>
          <ac:spMkLst>
            <pc:docMk/>
            <pc:sldMk cId="4057894040" sldId="263"/>
            <ac:spMk id="2" creationId="{7922E153-AE2A-5C6C-36C9-B1807DF88598}"/>
          </ac:spMkLst>
        </pc:spChg>
        <pc:spChg chg="mod">
          <ac:chgData name="Hussein Farran" userId="2a92ff29-518f-40e1-9dea-075b94b38445" providerId="ADAL" clId="{FE4BD2A2-766A-4D84-975C-080C61A91BA6}" dt="2022-07-07T02:46:17.727" v="1488" actId="14100"/>
          <ac:spMkLst>
            <pc:docMk/>
            <pc:sldMk cId="4057894040" sldId="263"/>
            <ac:spMk id="3" creationId="{780A61B8-57C8-046E-3ED4-AB7CAF35EEA1}"/>
          </ac:spMkLst>
        </pc:spChg>
      </pc:sldChg>
      <pc:sldChg chg="modSp new mod ord">
        <pc:chgData name="Hussein Farran" userId="2a92ff29-518f-40e1-9dea-075b94b38445" providerId="ADAL" clId="{FE4BD2A2-766A-4D84-975C-080C61A91BA6}" dt="2022-07-06T23:29:05.329" v="807"/>
        <pc:sldMkLst>
          <pc:docMk/>
          <pc:sldMk cId="3050184589" sldId="264"/>
        </pc:sldMkLst>
        <pc:spChg chg="mod">
          <ac:chgData name="Hussein Farran" userId="2a92ff29-518f-40e1-9dea-075b94b38445" providerId="ADAL" clId="{FE4BD2A2-766A-4D84-975C-080C61A91BA6}" dt="2022-07-06T23:17:58.329" v="367" actId="20577"/>
          <ac:spMkLst>
            <pc:docMk/>
            <pc:sldMk cId="3050184589" sldId="264"/>
            <ac:spMk id="2" creationId="{16ED547B-5650-C764-66B9-AA39CF7D402D}"/>
          </ac:spMkLst>
        </pc:spChg>
        <pc:spChg chg="mod">
          <ac:chgData name="Hussein Farran" userId="2a92ff29-518f-40e1-9dea-075b94b38445" providerId="ADAL" clId="{FE4BD2A2-766A-4D84-975C-080C61A91BA6}" dt="2022-07-06T23:19:32.878" v="801" actId="20577"/>
          <ac:spMkLst>
            <pc:docMk/>
            <pc:sldMk cId="3050184589" sldId="264"/>
            <ac:spMk id="3" creationId="{FFE62C03-31FA-9E94-35EC-8C9D7BC7DC78}"/>
          </ac:spMkLst>
        </pc:spChg>
      </pc:sldChg>
      <pc:sldChg chg="modSp new mod ord">
        <pc:chgData name="Hussein Farran" userId="2a92ff29-518f-40e1-9dea-075b94b38445" providerId="ADAL" clId="{FE4BD2A2-766A-4D84-975C-080C61A91BA6}" dt="2022-07-13T22:55:53.192" v="1722" actId="20577"/>
        <pc:sldMkLst>
          <pc:docMk/>
          <pc:sldMk cId="4286902991" sldId="265"/>
        </pc:sldMkLst>
        <pc:spChg chg="mod">
          <ac:chgData name="Hussein Farran" userId="2a92ff29-518f-40e1-9dea-075b94b38445" providerId="ADAL" clId="{FE4BD2A2-766A-4D84-975C-080C61A91BA6}" dt="2022-07-13T22:48:11.738" v="1526" actId="20577"/>
          <ac:spMkLst>
            <pc:docMk/>
            <pc:sldMk cId="4286902991" sldId="265"/>
            <ac:spMk id="2" creationId="{30EC3C44-61C0-5D89-04CB-23A7A2F772A2}"/>
          </ac:spMkLst>
        </pc:spChg>
        <pc:spChg chg="mod">
          <ac:chgData name="Hussein Farran" userId="2a92ff29-518f-40e1-9dea-075b94b38445" providerId="ADAL" clId="{FE4BD2A2-766A-4D84-975C-080C61A91BA6}" dt="2022-07-13T22:55:53.192" v="1722" actId="20577"/>
          <ac:spMkLst>
            <pc:docMk/>
            <pc:sldMk cId="4286902991" sldId="265"/>
            <ac:spMk id="3" creationId="{EB2800C2-A17E-6E3A-4896-F6376820D5DA}"/>
          </ac:spMkLst>
        </pc:spChg>
      </pc:sldChg>
      <pc:sldChg chg="modSp new mod">
        <pc:chgData name="Hussein Farran" userId="2a92ff29-518f-40e1-9dea-075b94b38445" providerId="ADAL" clId="{FE4BD2A2-766A-4D84-975C-080C61A91BA6}" dt="2022-07-13T22:57:55.457" v="2135" actId="20577"/>
        <pc:sldMkLst>
          <pc:docMk/>
          <pc:sldMk cId="3281715732" sldId="266"/>
        </pc:sldMkLst>
        <pc:spChg chg="mod">
          <ac:chgData name="Hussein Farran" userId="2a92ff29-518f-40e1-9dea-075b94b38445" providerId="ADAL" clId="{FE4BD2A2-766A-4D84-975C-080C61A91BA6}" dt="2022-07-13T22:56:23.333" v="1781" actId="20577"/>
          <ac:spMkLst>
            <pc:docMk/>
            <pc:sldMk cId="3281715732" sldId="266"/>
            <ac:spMk id="2" creationId="{25363108-6356-C6E1-CAF3-FDE938041836}"/>
          </ac:spMkLst>
        </pc:spChg>
        <pc:spChg chg="mod">
          <ac:chgData name="Hussein Farran" userId="2a92ff29-518f-40e1-9dea-075b94b38445" providerId="ADAL" clId="{FE4BD2A2-766A-4D84-975C-080C61A91BA6}" dt="2022-07-13T22:57:55.457" v="2135" actId="20577"/>
          <ac:spMkLst>
            <pc:docMk/>
            <pc:sldMk cId="3281715732" sldId="266"/>
            <ac:spMk id="3" creationId="{9C8495DC-AA9D-8EBA-2E4D-253D93E4A5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06CCBE-D9C3-C518-B278-2D9AA9C0DB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C8A75-8AA4-1985-B08E-7AF72C893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FF82-5319-4426-AAA3-7A3C4C58E5E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55F1C-BC03-7640-FA36-617C87BED7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7820E-6CF1-C6B6-04D8-23AFE77821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F4E3A-8AA8-4616-B694-258EA6D3C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2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CBCD-45F8-42AE-81CB-3326F650234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0347-72DC-479B-9918-EEFEB22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30347-72DC-479B-9918-EEFEB22DB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8448-A3DC-2F90-CABB-9C4006A92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56DEE-016D-4E15-490E-AAC603B75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00DE-DCC5-994D-D43B-C737B02C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23F7-3651-A110-D79D-96190925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2226-8A7F-17EF-E3DE-FD284C63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E4D8-CB8E-5599-C8A3-D440FB31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70667-738D-CD3E-6613-E39AE518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6501-EF18-D14E-6577-9D1C13FB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E6F3-8C60-D9CE-12A3-EF2FA9D2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9A7A-70AE-8191-D176-0A9E0532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6823F-0F71-EF33-0051-BEBEEDB79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CD9A5-134D-C7BF-D496-10F46901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F340-1B3F-8AC6-7295-C155C041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4915-1794-38D1-D4E2-34CFB478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D40BB-9232-27C9-4383-5A224BA7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9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6A18-827A-EAF5-ACEE-D2553980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5209-3138-DC22-5DE5-7EFB48AC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C745-44A4-28B5-3B61-3A850F8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7D1A-CC95-3D4F-6A05-52F726C2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7C49-54B7-3A64-61A0-268D49A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DD41-0EF8-CFF7-1E64-4750984E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AEA7-1E53-A190-C5B0-7E49EBC3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28FD-4475-6468-7351-F884E7EB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91AF-657C-1ECB-48F5-38378734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02B38-5E19-20FD-DEE1-83B6563F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EADF-03FC-32F1-5F95-775E59EA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D7DD-03B1-03E1-AE07-76ECAE64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E9C1A-62C5-2E04-68AF-EDD38110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C541-966A-16EA-F002-610893B1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FDD6-696D-ED6D-D8FD-40A0276C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73520-0D3E-9ECA-CC96-96A6A380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3CCB-2E3A-A337-8CE4-A62B08F7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5553C-746A-4652-5F2B-9AD811D3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E881-3836-03F1-6B64-C41E7C5F2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389A0-5C90-A56F-C644-9152D5A9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20FA8-5ADC-1EE2-EC83-715A53D09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03A5-BF01-C565-2E90-A343B07F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A3E31-A367-7CCC-FC5B-DE461345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39AC8-AD31-E9E4-79B9-F562C653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3C2-49CC-9A03-E64C-DD9A6AB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38F38-D190-0400-7146-4F26142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9C523-6385-D0D1-8B7C-92DAE066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0F17-504D-6542-EAAA-266988C6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FBC97-AEE8-F9DD-3F9A-A942164C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1779A-A382-7F34-0698-64C444C2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C23DD-F023-DD93-3C9E-2A31FEA3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7279-8111-C914-3762-04D79F6D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CA07-69FF-5C8B-07C3-26D1215B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C5634-7F4A-7DA0-6512-527E2FAE9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538A5-84D8-41C4-5DF8-7DF7E2F5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3EE5-2064-4381-1CCA-C8451D76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B70C-C452-2C1A-90C1-E2315F83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6E68-C6F1-6392-4555-C849ABC6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5385F-6052-6CC9-E63B-2060A45CE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BEEC-63EF-14F4-9091-B4F8DA1AA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580C3-08CB-4B8A-1598-D1E19359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316E4-1BE1-0ADC-762B-BEEDEF86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25771-5482-7559-4FC0-0D8DB9B0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D4D89-9E96-A2EB-5CC3-84510E04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FBEC3-9EEE-7B49-7192-B5A45260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2234-5E55-A8DA-B109-F08C3C92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ACA6-D9B7-44C7-86DE-96E1B26C59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8F09-DD56-9EF2-C480-9F9D09B7D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AF24-566F-7CB3-0E52-259CBA2CF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2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Ijwu/DumpThoseOther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qpad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qpad.net/Resources.aspx" TargetMode="External"/><Relationship Id="rId2" Type="http://schemas.openxmlformats.org/officeDocument/2006/relationships/hyperlink" Target="https://www.linqpad.net/FAQ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BCF4-6F72-4C8E-9218-CCB7BBCF2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Dump those other tools!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F09B8-3EF4-F135-8B57-8983E5131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Hussein Farran</a:t>
            </a:r>
          </a:p>
        </p:txBody>
      </p:sp>
    </p:spTree>
    <p:extLst>
      <p:ext uri="{BB962C8B-B14F-4D97-AF65-F5344CB8AC3E}">
        <p14:creationId xmlns:p14="http://schemas.microsoft.com/office/powerpoint/2010/main" val="171020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3108-6356-C6E1-CAF3-FDE93804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95DC-AA9D-8EBA-2E4D-253D93E4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sticking it out with me. Please feel free to email me any questions or feedback.</a:t>
            </a:r>
          </a:p>
          <a:p>
            <a:pPr lvl="1"/>
            <a:r>
              <a:rPr lang="en-US" dirty="0"/>
              <a:t>You can reach me at: hmfarran@gmail.com</a:t>
            </a:r>
          </a:p>
          <a:p>
            <a:r>
              <a:rPr lang="en-US" dirty="0"/>
              <a:t>Slides and the queries written for this talk will be available on my GitHub</a:t>
            </a:r>
          </a:p>
          <a:p>
            <a:pPr lvl="1"/>
            <a:r>
              <a:rPr lang="en-US" dirty="0">
                <a:hlinkClick r:id="rId2"/>
              </a:rPr>
              <a:t>https://github.com/Ijwu/DumpThoseOtherTools</a:t>
            </a:r>
            <a:endParaRPr lang="en-US" dirty="0"/>
          </a:p>
          <a:p>
            <a:pPr lvl="1"/>
            <a:r>
              <a:rPr lang="en-US" dirty="0"/>
              <a:t>Or scan the QR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5CA41-9551-410E-AAEB-1974D3D0E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43" y="3865418"/>
            <a:ext cx="2627457" cy="26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547B-5650-C764-66B9-AA39CF7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C03-31FA-9E94-35EC-8C9D7BC7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LINQPad software and its basic feature set.</a:t>
            </a:r>
          </a:p>
          <a:p>
            <a:r>
              <a:rPr lang="en-US" dirty="0"/>
              <a:t>Develop an understanding of how LINQPad can be useful to a .NET developer in day-to-day business.</a:t>
            </a:r>
          </a:p>
          <a:p>
            <a:r>
              <a:rPr lang="en-US" dirty="0"/>
              <a:t>Develop an understanding of how LINQPad can be useful to a SQL administrator in day-to-day business.</a:t>
            </a:r>
          </a:p>
          <a:p>
            <a:r>
              <a:rPr lang="en-US" dirty="0"/>
              <a:t>Discover and play with interesting features of LINQPad.</a:t>
            </a:r>
          </a:p>
          <a:p>
            <a:r>
              <a:rPr lang="en-US" dirty="0"/>
              <a:t>Introduce, but not dive too deeply into, advanced uses of LINQPad.</a:t>
            </a:r>
          </a:p>
          <a:p>
            <a:r>
              <a:rPr lang="en-US" dirty="0"/>
              <a:t>Law of two feet.</a:t>
            </a:r>
          </a:p>
        </p:txBody>
      </p:sp>
    </p:spTree>
    <p:extLst>
      <p:ext uri="{BB962C8B-B14F-4D97-AF65-F5344CB8AC3E}">
        <p14:creationId xmlns:p14="http://schemas.microsoft.com/office/powerpoint/2010/main" val="30501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4D66-C4D9-3295-B354-AADB3056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893" y="523223"/>
            <a:ext cx="10515600" cy="1325563"/>
          </a:xfrm>
        </p:spPr>
        <p:txBody>
          <a:bodyPr/>
          <a:lstStyle/>
          <a:p>
            <a:r>
              <a:rPr lang="en-US" dirty="0"/>
              <a:t>Who am I? Why should you care?</a:t>
            </a:r>
          </a:p>
        </p:txBody>
      </p:sp>
      <p:pic>
        <p:nvPicPr>
          <p:cNvPr id="1026" name="Picture 2" descr="A picture of Hussein when he was much younger and more handsome.">
            <a:extLst>
              <a:ext uri="{FF2B5EF4-FFF2-40B4-BE49-F238E27FC236}">
                <a16:creationId xmlns:a16="http://schemas.microsoft.com/office/drawing/2014/main" id="{48A4EB8B-2AC1-B6A6-A517-99ABC9EC85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3" y="205702"/>
            <a:ext cx="1937444" cy="193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E623-BD0B-B752-FAE0-88BBCFAC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226006"/>
            <a:ext cx="7760855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Cloud Software Developer at Lippert Technologies.</a:t>
            </a:r>
          </a:p>
          <a:p>
            <a:r>
              <a:rPr lang="en-US" dirty="0"/>
              <a:t>Programming for 10+ years, in the biz for 5+.</a:t>
            </a:r>
          </a:p>
          <a:p>
            <a:r>
              <a:rPr lang="en-US" dirty="0"/>
              <a:t>Has a stupid cat.</a:t>
            </a:r>
          </a:p>
          <a:p>
            <a:r>
              <a:rPr lang="en-US" dirty="0"/>
              <a:t>.NET developer by day, technology dabbler by night.</a:t>
            </a:r>
          </a:p>
          <a:p>
            <a:pPr lvl="1"/>
            <a:r>
              <a:rPr lang="en-US" dirty="0"/>
              <a:t>Wait, that sounds weird. I just like to try things out.</a:t>
            </a:r>
          </a:p>
          <a:p>
            <a:r>
              <a:rPr lang="en-US" dirty="0"/>
              <a:t>Not a LINQPad salesperson, I promise.</a:t>
            </a:r>
          </a:p>
        </p:txBody>
      </p:sp>
      <p:pic>
        <p:nvPicPr>
          <p:cNvPr id="5" name="Picture 4" descr="Hussein's stupid cat.">
            <a:extLst>
              <a:ext uri="{FF2B5EF4-FFF2-40B4-BE49-F238E27FC236}">
                <a16:creationId xmlns:a16="http://schemas.microsoft.com/office/drawing/2014/main" id="{303FA034-51E9-18BC-4D18-3BC62B54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1" t="28661" r="13523"/>
          <a:stretch/>
        </p:blipFill>
        <p:spPr>
          <a:xfrm rot="5400000">
            <a:off x="8204391" y="2797964"/>
            <a:ext cx="4351340" cy="32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C962-BD28-E236-A414-F48AD262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LINQPad? 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D8A2-7E70-241D-C871-3FC08EF1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up here first and foremost: Windows only.</a:t>
            </a:r>
          </a:p>
          <a:p>
            <a:r>
              <a:rPr lang="en-US" dirty="0"/>
              <a:t>LINQPad is a software companion for .NET and SQL developers.</a:t>
            </a:r>
          </a:p>
          <a:p>
            <a:pPr lvl="1"/>
            <a:r>
              <a:rPr lang="en-US" dirty="0"/>
              <a:t>Bonus points if you’re proficient in both!</a:t>
            </a:r>
          </a:p>
          <a:p>
            <a:r>
              <a:rPr lang="en-US" dirty="0"/>
              <a:t>LINQPad allows for easily writing and executing .NET code, outside of Visual Studio/Rider/VSCode.</a:t>
            </a:r>
          </a:p>
          <a:p>
            <a:r>
              <a:rPr lang="en-US" dirty="0"/>
              <a:t>Use LINQPad to prototype new features or test existing code.</a:t>
            </a:r>
          </a:p>
          <a:p>
            <a:r>
              <a:rPr lang="en-US" dirty="0"/>
              <a:t>LINQPad also functions very nicely as a scripting tool to perform actions quickly and easily.</a:t>
            </a:r>
          </a:p>
        </p:txBody>
      </p:sp>
    </p:spTree>
    <p:extLst>
      <p:ext uri="{BB962C8B-B14F-4D97-AF65-F5344CB8AC3E}">
        <p14:creationId xmlns:p14="http://schemas.microsoft.com/office/powerpoint/2010/main" val="34983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E227-4913-BA9C-1733-A826AC1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LINQPad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C680-0B56-D404-4FAA-906D62571A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.NET code as if it were a script.</a:t>
            </a:r>
          </a:p>
          <a:p>
            <a:r>
              <a:rPr lang="en-US" dirty="0"/>
              <a:t>Access databases and perform all sorts of CRUD.</a:t>
            </a:r>
          </a:p>
          <a:p>
            <a:r>
              <a:rPr lang="en-US" dirty="0"/>
              <a:t>Provides you with tools to easily write and debug code.</a:t>
            </a:r>
          </a:p>
          <a:p>
            <a:r>
              <a:rPr lang="en-US" dirty="0"/>
              <a:t>Output to rich text or to data grids.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EC0F9-BF56-64C1-4947-9CEC78BDED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debugger!</a:t>
            </a:r>
          </a:p>
          <a:p>
            <a:r>
              <a:rPr lang="en-US" dirty="0"/>
              <a:t>Autocomplete makes for a pleasant experience.</a:t>
            </a:r>
          </a:p>
          <a:p>
            <a:r>
              <a:rPr lang="en-US" dirty="0"/>
              <a:t>NuGet integration makes finding and using packages easy.</a:t>
            </a:r>
          </a:p>
          <a:p>
            <a:r>
              <a:rPr lang="en-US" dirty="0"/>
              <a:t>Auto-importing namespaces for unresolved types.</a:t>
            </a:r>
          </a:p>
          <a:p>
            <a:r>
              <a:rPr lang="en-US" dirty="0"/>
              <a:t>Custom and built-in snippets.</a:t>
            </a:r>
          </a:p>
          <a:p>
            <a:r>
              <a:rPr lang="en-US" dirty="0"/>
              <a:t>Edit data right in the data grid.</a:t>
            </a:r>
          </a:p>
        </p:txBody>
      </p:sp>
    </p:spTree>
    <p:extLst>
      <p:ext uri="{BB962C8B-B14F-4D97-AF65-F5344CB8AC3E}">
        <p14:creationId xmlns:p14="http://schemas.microsoft.com/office/powerpoint/2010/main" val="12699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365606-A639-C709-8A61-2975EA55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 yet? No? Here’s how to get it anyway.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4238C-21DC-396A-E00F-17B0815F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86133" cy="4351338"/>
          </a:xfrm>
        </p:spPr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https://www.linqpad.net/</a:t>
            </a:r>
            <a:endParaRPr lang="en-US" dirty="0"/>
          </a:p>
          <a:p>
            <a:r>
              <a:rPr lang="en-US" dirty="0"/>
              <a:t>Available in multiple editions: Free, Pro, Developer, and Premium.</a:t>
            </a:r>
          </a:p>
          <a:p>
            <a:r>
              <a:rPr lang="en-US" dirty="0"/>
              <a:t>Quick pitch:</a:t>
            </a:r>
          </a:p>
          <a:p>
            <a:pPr lvl="1"/>
            <a:r>
              <a:rPr lang="en-US" dirty="0"/>
              <a:t>Go </a:t>
            </a:r>
            <a:r>
              <a:rPr lang="en-US" b="1" dirty="0"/>
              <a:t>Pro</a:t>
            </a:r>
            <a:r>
              <a:rPr lang="en-US" dirty="0"/>
              <a:t> if you’re a power user with some .NET experience.</a:t>
            </a:r>
          </a:p>
          <a:p>
            <a:pPr lvl="1"/>
            <a:r>
              <a:rPr lang="en-US" dirty="0"/>
              <a:t>Go </a:t>
            </a:r>
            <a:r>
              <a:rPr lang="en-US" b="1" dirty="0"/>
              <a:t>Developer</a:t>
            </a:r>
            <a:r>
              <a:rPr lang="en-US" dirty="0"/>
              <a:t> if you’re a .NET developer with SQL background and need a quicker tool than SSMS.</a:t>
            </a:r>
          </a:p>
          <a:p>
            <a:pPr lvl="1"/>
            <a:r>
              <a:rPr lang="en-US" dirty="0"/>
              <a:t>Go </a:t>
            </a:r>
            <a:r>
              <a:rPr lang="en-US" b="1" dirty="0"/>
              <a:t>Premium</a:t>
            </a:r>
            <a:r>
              <a:rPr lang="en-US" dirty="0"/>
              <a:t> if you are a .NET developer who wants a scripting and coding scratchpad for multiple uses.</a:t>
            </a:r>
          </a:p>
        </p:txBody>
      </p:sp>
      <p:pic>
        <p:nvPicPr>
          <p:cNvPr id="8" name="Picture 7" descr="LINQPad Logo.&#10;&#10;A large stylized greek letter lambda with a white colored fill and a thick, pinkish border.">
            <a:extLst>
              <a:ext uri="{FF2B5EF4-FFF2-40B4-BE49-F238E27FC236}">
                <a16:creationId xmlns:a16="http://schemas.microsoft.com/office/drawing/2014/main" id="{BD7AE87A-B7A7-69E2-2FF0-90142A5F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340" y="2371577"/>
            <a:ext cx="293410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0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243EB7-7DD7-B253-EEB7-0CDCD53B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Comparison of LINQPad editions.</a:t>
            </a:r>
          </a:p>
        </p:txBody>
      </p:sp>
      <p:pic>
        <p:nvPicPr>
          <p:cNvPr id="7" name="Picture 6" descr="LINQPad editions and their feature sets and price points. More info is available on the LINQPad website in a screen-reader friendly manner.">
            <a:extLst>
              <a:ext uri="{FF2B5EF4-FFF2-40B4-BE49-F238E27FC236}">
                <a16:creationId xmlns:a16="http://schemas.microsoft.com/office/drawing/2014/main" id="{63412828-BCFD-9F31-1B0E-A91AAD31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185285"/>
            <a:ext cx="8935697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153-AE2A-5C6C-36C9-B1807DF8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how it all works…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61B8-57C8-046E-3ED4-AB7CAF35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759515" cy="1500187"/>
          </a:xfrm>
        </p:spPr>
        <p:txBody>
          <a:bodyPr/>
          <a:lstStyle/>
          <a:p>
            <a:r>
              <a:rPr lang="en-US" dirty="0"/>
              <a:t>Please turn your employee handbook to page 12 to begin the onboarding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405789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3C44-61C0-5D89-04CB-23A7A2F7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learn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00C2-A17E-6E3A-4896-F6376820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linqpad.net gives great resources.</a:t>
            </a:r>
          </a:p>
          <a:p>
            <a:pPr lvl="1"/>
            <a:r>
              <a:rPr lang="en-US" dirty="0">
                <a:hlinkClick r:id="rId2"/>
              </a:rPr>
              <a:t>https://www.linqpad.net/FAQ.aspx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https://www.linqpad.net/Resources.aspx</a:t>
            </a:r>
            <a:endParaRPr lang="en-US" dirty="0"/>
          </a:p>
          <a:p>
            <a:r>
              <a:rPr lang="en-US" dirty="0"/>
              <a:t>LINQPad has a built-in samples section.</a:t>
            </a:r>
          </a:p>
          <a:p>
            <a:pPr lvl="1"/>
            <a:r>
              <a:rPr lang="en-US" dirty="0"/>
              <a:t>It goes into much of the same stuff we covered, but more in-depth.</a:t>
            </a:r>
          </a:p>
        </p:txBody>
      </p:sp>
    </p:spTree>
    <p:extLst>
      <p:ext uri="{BB962C8B-B14F-4D97-AF65-F5344CB8AC3E}">
        <p14:creationId xmlns:p14="http://schemas.microsoft.com/office/powerpoint/2010/main" val="428690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65EBE2CA3EF42AA3B5AF545595357" ma:contentTypeVersion="13" ma:contentTypeDescription="Create a new document." ma:contentTypeScope="" ma:versionID="fd2d7a21d95ec5f95c93901fe8d8b55d">
  <xsd:schema xmlns:xsd="http://www.w3.org/2001/XMLSchema" xmlns:xs="http://www.w3.org/2001/XMLSchema" xmlns:p="http://schemas.microsoft.com/office/2006/metadata/properties" xmlns:ns3="c3a9568e-9be5-4d96-8929-263575f215dd" xmlns:ns4="0acf2e25-ff28-4f21-9518-d839325dc7a6" targetNamespace="http://schemas.microsoft.com/office/2006/metadata/properties" ma:root="true" ma:fieldsID="a99b6274dc27eb3e94a430d2227e710c" ns3:_="" ns4:_="">
    <xsd:import namespace="c3a9568e-9be5-4d96-8929-263575f215dd"/>
    <xsd:import namespace="0acf2e25-ff28-4f21-9518-d839325dc7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9568e-9be5-4d96-8929-263575f215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f2e25-ff28-4f21-9518-d839325dc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852986-33A6-477A-AFA9-43FD7E5090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0acf2e25-ff28-4f21-9518-d839325dc7a6"/>
    <ds:schemaRef ds:uri="c3a9568e-9be5-4d96-8929-263575f215dd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4DB5F1-4F04-4D72-98F8-F5908C4ABB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a9568e-9be5-4d96-8929-263575f215dd"/>
    <ds:schemaRef ds:uri="0acf2e25-ff28-4f21-9518-d839325dc7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677479-2BA3-4226-99E7-73CEED9E87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559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Dump those other tools!</vt:lpstr>
      <vt:lpstr>Why we are here. </vt:lpstr>
      <vt:lpstr>Who am I? Why should you care?</vt:lpstr>
      <vt:lpstr>What is LINQPad? Why should you care?</vt:lpstr>
      <vt:lpstr>What can LINQPad do?</vt:lpstr>
      <vt:lpstr>Sold yet? No? Here’s how to get it anyway.</vt:lpstr>
      <vt:lpstr>Comparison of LINQPad editions.</vt:lpstr>
      <vt:lpstr>Let’s see how it all works…</vt:lpstr>
      <vt:lpstr>Where can I learn more?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Dump those other tools!</dc:title>
  <dc:creator>Hussein Farran</dc:creator>
  <cp:lastModifiedBy>Hussein Farran</cp:lastModifiedBy>
  <cp:revision>2</cp:revision>
  <dcterms:created xsi:type="dcterms:W3CDTF">2022-07-06T22:23:38Z</dcterms:created>
  <dcterms:modified xsi:type="dcterms:W3CDTF">2022-07-21T19:00:32Z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0x01010028C65EBE2CA3EF42AA3B5AF545595357</vt:lpwstr>
  </property>
</Properties>
</file>